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00" b="0" i="0">
                <a:solidFill>
                  <a:srgbClr val="244B7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548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00" b="0" i="0">
                <a:solidFill>
                  <a:srgbClr val="244B7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5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574" y="674460"/>
            <a:ext cx="16954499" cy="89344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00" b="0" i="0">
                <a:solidFill>
                  <a:srgbClr val="244B7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8285" y="229540"/>
            <a:ext cx="16671429" cy="22501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600" b="0" i="0">
                <a:solidFill>
                  <a:srgbClr val="244B7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62431" y="5021514"/>
            <a:ext cx="10555605" cy="4542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548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9082" y="3791922"/>
            <a:ext cx="7849870" cy="1678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850" b="1" spc="465" dirty="0">
                <a:solidFill>
                  <a:srgbClr val="FFFFFF"/>
                </a:solidFill>
                <a:latin typeface="Century Gothic"/>
                <a:cs typeface="Century Gothic"/>
              </a:rPr>
              <a:t>Results</a:t>
            </a:r>
            <a:r>
              <a:rPr sz="10850" b="1" spc="-4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850" b="1" spc="-145" dirty="0">
                <a:solidFill>
                  <a:srgbClr val="FFFFFF"/>
                </a:solidFill>
                <a:latin typeface="Century Gothic"/>
                <a:cs typeface="Century Gothic"/>
              </a:rPr>
              <a:t>Day</a:t>
            </a:r>
            <a:endParaRPr sz="108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750622"/>
            <a:ext cx="17606645" cy="8526145"/>
            <a:chOff x="0" y="1750622"/>
            <a:chExt cx="17606645" cy="8526145"/>
          </a:xfrm>
        </p:grpSpPr>
        <p:sp>
          <p:nvSpPr>
            <p:cNvPr id="4" name="object 4"/>
            <p:cNvSpPr/>
            <p:nvPr/>
          </p:nvSpPr>
          <p:spPr>
            <a:xfrm>
              <a:off x="0" y="2974252"/>
              <a:ext cx="17606645" cy="7302500"/>
            </a:xfrm>
            <a:custGeom>
              <a:avLst/>
              <a:gdLst/>
              <a:ahLst/>
              <a:cxnLst/>
              <a:rect l="l" t="t" r="r" b="b"/>
              <a:pathLst>
                <a:path w="17606645" h="7302500">
                  <a:moveTo>
                    <a:pt x="9054213" y="12700"/>
                  </a:moveTo>
                  <a:lnTo>
                    <a:pt x="7982888" y="12700"/>
                  </a:lnTo>
                  <a:lnTo>
                    <a:pt x="8058942" y="0"/>
                  </a:lnTo>
                  <a:lnTo>
                    <a:pt x="8978158" y="0"/>
                  </a:lnTo>
                  <a:lnTo>
                    <a:pt x="9054213" y="12700"/>
                  </a:lnTo>
                  <a:close/>
                </a:path>
                <a:path w="17606645" h="7302500">
                  <a:moveTo>
                    <a:pt x="9281390" y="25400"/>
                  </a:moveTo>
                  <a:lnTo>
                    <a:pt x="7755710" y="25400"/>
                  </a:lnTo>
                  <a:lnTo>
                    <a:pt x="7831270" y="12700"/>
                  </a:lnTo>
                  <a:lnTo>
                    <a:pt x="9205831" y="12700"/>
                  </a:lnTo>
                  <a:lnTo>
                    <a:pt x="9281390" y="25400"/>
                  </a:lnTo>
                  <a:close/>
                </a:path>
                <a:path w="17606645" h="7302500">
                  <a:moveTo>
                    <a:pt x="9507039" y="50800"/>
                  </a:moveTo>
                  <a:lnTo>
                    <a:pt x="7530061" y="50800"/>
                  </a:lnTo>
                  <a:lnTo>
                    <a:pt x="7680321" y="25400"/>
                  </a:lnTo>
                  <a:lnTo>
                    <a:pt x="9356780" y="25400"/>
                  </a:lnTo>
                  <a:lnTo>
                    <a:pt x="9507039" y="50800"/>
                  </a:lnTo>
                  <a:close/>
                </a:path>
                <a:path w="17606645" h="7302500">
                  <a:moveTo>
                    <a:pt x="9731096" y="76200"/>
                  </a:moveTo>
                  <a:lnTo>
                    <a:pt x="7306005" y="76200"/>
                  </a:lnTo>
                  <a:lnTo>
                    <a:pt x="7455196" y="50800"/>
                  </a:lnTo>
                  <a:lnTo>
                    <a:pt x="9581905" y="50800"/>
                  </a:lnTo>
                  <a:lnTo>
                    <a:pt x="9731096" y="76200"/>
                  </a:lnTo>
                  <a:close/>
                </a:path>
                <a:path w="17606645" h="7302500">
                  <a:moveTo>
                    <a:pt x="17606615" y="7302500"/>
                  </a:moveTo>
                  <a:lnTo>
                    <a:pt x="0" y="7302500"/>
                  </a:lnTo>
                  <a:lnTo>
                    <a:pt x="0" y="5549900"/>
                  </a:lnTo>
                  <a:lnTo>
                    <a:pt x="35301" y="5473700"/>
                  </a:lnTo>
                  <a:lnTo>
                    <a:pt x="65294" y="5410200"/>
                  </a:lnTo>
                  <a:lnTo>
                    <a:pt x="95781" y="5346700"/>
                  </a:lnTo>
                  <a:lnTo>
                    <a:pt x="126762" y="5283200"/>
                  </a:lnTo>
                  <a:lnTo>
                    <a:pt x="158234" y="5219700"/>
                  </a:lnTo>
                  <a:lnTo>
                    <a:pt x="190193" y="5143500"/>
                  </a:lnTo>
                  <a:lnTo>
                    <a:pt x="222639" y="5080000"/>
                  </a:lnTo>
                  <a:lnTo>
                    <a:pt x="255567" y="5016500"/>
                  </a:lnTo>
                  <a:lnTo>
                    <a:pt x="288977" y="4953000"/>
                  </a:lnTo>
                  <a:lnTo>
                    <a:pt x="322866" y="4889500"/>
                  </a:lnTo>
                  <a:lnTo>
                    <a:pt x="357230" y="4826000"/>
                  </a:lnTo>
                  <a:lnTo>
                    <a:pt x="392069" y="4762500"/>
                  </a:lnTo>
                  <a:lnTo>
                    <a:pt x="427379" y="4699000"/>
                  </a:lnTo>
                  <a:lnTo>
                    <a:pt x="463158" y="4635500"/>
                  </a:lnTo>
                  <a:lnTo>
                    <a:pt x="499403" y="4584700"/>
                  </a:lnTo>
                  <a:lnTo>
                    <a:pt x="536113" y="4521200"/>
                  </a:lnTo>
                  <a:lnTo>
                    <a:pt x="573285" y="4457700"/>
                  </a:lnTo>
                  <a:lnTo>
                    <a:pt x="610916" y="4394200"/>
                  </a:lnTo>
                  <a:lnTo>
                    <a:pt x="649005" y="4330700"/>
                  </a:lnTo>
                  <a:lnTo>
                    <a:pt x="687548" y="4279900"/>
                  </a:lnTo>
                  <a:lnTo>
                    <a:pt x="726543" y="4216400"/>
                  </a:lnTo>
                  <a:lnTo>
                    <a:pt x="765988" y="4152900"/>
                  </a:lnTo>
                  <a:lnTo>
                    <a:pt x="805881" y="4089400"/>
                  </a:lnTo>
                  <a:lnTo>
                    <a:pt x="846219" y="4038600"/>
                  </a:lnTo>
                  <a:lnTo>
                    <a:pt x="886999" y="3975100"/>
                  </a:lnTo>
                  <a:lnTo>
                    <a:pt x="928220" y="3911600"/>
                  </a:lnTo>
                  <a:lnTo>
                    <a:pt x="969879" y="3860800"/>
                  </a:lnTo>
                  <a:lnTo>
                    <a:pt x="1011973" y="3797300"/>
                  </a:lnTo>
                  <a:lnTo>
                    <a:pt x="1054501" y="3746500"/>
                  </a:lnTo>
                  <a:lnTo>
                    <a:pt x="1097459" y="3683000"/>
                  </a:lnTo>
                  <a:lnTo>
                    <a:pt x="1140846" y="3632200"/>
                  </a:lnTo>
                  <a:lnTo>
                    <a:pt x="1184658" y="3568700"/>
                  </a:lnTo>
                  <a:lnTo>
                    <a:pt x="1228894" y="3517900"/>
                  </a:lnTo>
                  <a:lnTo>
                    <a:pt x="1273551" y="3467100"/>
                  </a:lnTo>
                  <a:lnTo>
                    <a:pt x="1318627" y="3403600"/>
                  </a:lnTo>
                  <a:lnTo>
                    <a:pt x="1364120" y="3352800"/>
                  </a:lnTo>
                  <a:lnTo>
                    <a:pt x="1410026" y="3302000"/>
                  </a:lnTo>
                  <a:lnTo>
                    <a:pt x="1456344" y="3238500"/>
                  </a:lnTo>
                  <a:lnTo>
                    <a:pt x="1503072" y="3187700"/>
                  </a:lnTo>
                  <a:lnTo>
                    <a:pt x="1597744" y="3086100"/>
                  </a:lnTo>
                  <a:lnTo>
                    <a:pt x="1645685" y="3022600"/>
                  </a:lnTo>
                  <a:lnTo>
                    <a:pt x="1742762" y="2921000"/>
                  </a:lnTo>
                  <a:lnTo>
                    <a:pt x="1841419" y="2819400"/>
                  </a:lnTo>
                  <a:lnTo>
                    <a:pt x="1941636" y="2717800"/>
                  </a:lnTo>
                  <a:lnTo>
                    <a:pt x="2043394" y="2616200"/>
                  </a:lnTo>
                  <a:lnTo>
                    <a:pt x="2146674" y="2514600"/>
                  </a:lnTo>
                  <a:lnTo>
                    <a:pt x="2198879" y="2476500"/>
                  </a:lnTo>
                  <a:lnTo>
                    <a:pt x="2251457" y="2425700"/>
                  </a:lnTo>
                  <a:lnTo>
                    <a:pt x="2411407" y="2273300"/>
                  </a:lnTo>
                  <a:lnTo>
                    <a:pt x="2465454" y="2235200"/>
                  </a:lnTo>
                  <a:lnTo>
                    <a:pt x="2519863" y="2184400"/>
                  </a:lnTo>
                  <a:lnTo>
                    <a:pt x="2574630" y="2146300"/>
                  </a:lnTo>
                  <a:lnTo>
                    <a:pt x="2685232" y="2044700"/>
                  </a:lnTo>
                  <a:lnTo>
                    <a:pt x="2741062" y="2006600"/>
                  </a:lnTo>
                  <a:lnTo>
                    <a:pt x="2797242" y="1955800"/>
                  </a:lnTo>
                  <a:lnTo>
                    <a:pt x="2910639" y="1879600"/>
                  </a:lnTo>
                  <a:lnTo>
                    <a:pt x="2967852" y="1828800"/>
                  </a:lnTo>
                  <a:lnTo>
                    <a:pt x="3025405" y="1790700"/>
                  </a:lnTo>
                  <a:lnTo>
                    <a:pt x="3083295" y="1739900"/>
                  </a:lnTo>
                  <a:lnTo>
                    <a:pt x="3318182" y="1587500"/>
                  </a:lnTo>
                  <a:lnTo>
                    <a:pt x="3377724" y="1536700"/>
                  </a:lnTo>
                  <a:lnTo>
                    <a:pt x="3437588" y="1498600"/>
                  </a:lnTo>
                  <a:lnTo>
                    <a:pt x="3803424" y="1270000"/>
                  </a:lnTo>
                  <a:lnTo>
                    <a:pt x="3865482" y="1244600"/>
                  </a:lnTo>
                  <a:lnTo>
                    <a:pt x="4053471" y="1130300"/>
                  </a:lnTo>
                  <a:lnTo>
                    <a:pt x="4116731" y="1104900"/>
                  </a:lnTo>
                  <a:lnTo>
                    <a:pt x="4244131" y="1028700"/>
                  </a:lnTo>
                  <a:lnTo>
                    <a:pt x="4308266" y="1003300"/>
                  </a:lnTo>
                  <a:lnTo>
                    <a:pt x="4372689" y="965200"/>
                  </a:lnTo>
                  <a:lnTo>
                    <a:pt x="4437396" y="939800"/>
                  </a:lnTo>
                  <a:lnTo>
                    <a:pt x="4502386" y="901700"/>
                  </a:lnTo>
                  <a:lnTo>
                    <a:pt x="4567655" y="876300"/>
                  </a:lnTo>
                  <a:lnTo>
                    <a:pt x="4633202" y="838200"/>
                  </a:lnTo>
                  <a:lnTo>
                    <a:pt x="4765120" y="787400"/>
                  </a:lnTo>
                  <a:lnTo>
                    <a:pt x="4831485" y="749300"/>
                  </a:lnTo>
                  <a:lnTo>
                    <a:pt x="5099602" y="647700"/>
                  </a:lnTo>
                  <a:lnTo>
                    <a:pt x="5167284" y="609600"/>
                  </a:lnTo>
                  <a:lnTo>
                    <a:pt x="5371854" y="533400"/>
                  </a:lnTo>
                  <a:lnTo>
                    <a:pt x="5440545" y="520700"/>
                  </a:lnTo>
                  <a:lnTo>
                    <a:pt x="5717749" y="419100"/>
                  </a:lnTo>
                  <a:lnTo>
                    <a:pt x="5787648" y="406400"/>
                  </a:lnTo>
                  <a:lnTo>
                    <a:pt x="5928148" y="355600"/>
                  </a:lnTo>
                  <a:lnTo>
                    <a:pt x="5998743" y="342900"/>
                  </a:lnTo>
                  <a:lnTo>
                    <a:pt x="6069566" y="317500"/>
                  </a:lnTo>
                  <a:lnTo>
                    <a:pt x="6140613" y="304800"/>
                  </a:lnTo>
                  <a:lnTo>
                    <a:pt x="6211883" y="279400"/>
                  </a:lnTo>
                  <a:lnTo>
                    <a:pt x="6283373" y="266700"/>
                  </a:lnTo>
                  <a:lnTo>
                    <a:pt x="6355081" y="241300"/>
                  </a:lnTo>
                  <a:lnTo>
                    <a:pt x="6571487" y="203200"/>
                  </a:lnTo>
                  <a:lnTo>
                    <a:pt x="6644042" y="177800"/>
                  </a:lnTo>
                  <a:lnTo>
                    <a:pt x="7231685" y="76200"/>
                  </a:lnTo>
                  <a:lnTo>
                    <a:pt x="9805416" y="76200"/>
                  </a:lnTo>
                  <a:lnTo>
                    <a:pt x="10393059" y="177800"/>
                  </a:lnTo>
                  <a:lnTo>
                    <a:pt x="10465614" y="203200"/>
                  </a:lnTo>
                  <a:lnTo>
                    <a:pt x="10682019" y="241300"/>
                  </a:lnTo>
                  <a:lnTo>
                    <a:pt x="10753727" y="266700"/>
                  </a:lnTo>
                  <a:lnTo>
                    <a:pt x="10825217" y="279400"/>
                  </a:lnTo>
                  <a:lnTo>
                    <a:pt x="10896487" y="304800"/>
                  </a:lnTo>
                  <a:lnTo>
                    <a:pt x="10967535" y="317500"/>
                  </a:lnTo>
                  <a:lnTo>
                    <a:pt x="11038358" y="342900"/>
                  </a:lnTo>
                  <a:lnTo>
                    <a:pt x="11108953" y="355600"/>
                  </a:lnTo>
                  <a:lnTo>
                    <a:pt x="11249452" y="406400"/>
                  </a:lnTo>
                  <a:lnTo>
                    <a:pt x="11319352" y="419100"/>
                  </a:lnTo>
                  <a:lnTo>
                    <a:pt x="11596556" y="520700"/>
                  </a:lnTo>
                  <a:lnTo>
                    <a:pt x="11665247" y="533400"/>
                  </a:lnTo>
                  <a:lnTo>
                    <a:pt x="11869817" y="609600"/>
                  </a:lnTo>
                  <a:lnTo>
                    <a:pt x="11937498" y="647700"/>
                  </a:lnTo>
                  <a:lnTo>
                    <a:pt x="12205616" y="749300"/>
                  </a:lnTo>
                  <a:lnTo>
                    <a:pt x="12271981" y="787400"/>
                  </a:lnTo>
                  <a:lnTo>
                    <a:pt x="12403898" y="838200"/>
                  </a:lnTo>
                  <a:lnTo>
                    <a:pt x="12469445" y="876300"/>
                  </a:lnTo>
                  <a:lnTo>
                    <a:pt x="12534715" y="901700"/>
                  </a:lnTo>
                  <a:lnTo>
                    <a:pt x="12599705" y="939800"/>
                  </a:lnTo>
                  <a:lnTo>
                    <a:pt x="12664412" y="965200"/>
                  </a:lnTo>
                  <a:lnTo>
                    <a:pt x="12728834" y="1003300"/>
                  </a:lnTo>
                  <a:lnTo>
                    <a:pt x="12792970" y="1028700"/>
                  </a:lnTo>
                  <a:lnTo>
                    <a:pt x="12920370" y="1104900"/>
                  </a:lnTo>
                  <a:lnTo>
                    <a:pt x="12983629" y="1130300"/>
                  </a:lnTo>
                  <a:lnTo>
                    <a:pt x="13171619" y="1244600"/>
                  </a:lnTo>
                  <a:lnTo>
                    <a:pt x="13233677" y="1270000"/>
                  </a:lnTo>
                  <a:lnTo>
                    <a:pt x="13599513" y="1498600"/>
                  </a:lnTo>
                  <a:lnTo>
                    <a:pt x="13659377" y="1536700"/>
                  </a:lnTo>
                  <a:lnTo>
                    <a:pt x="13718918" y="1587500"/>
                  </a:lnTo>
                  <a:lnTo>
                    <a:pt x="13953805" y="1739900"/>
                  </a:lnTo>
                  <a:lnTo>
                    <a:pt x="14011696" y="1790700"/>
                  </a:lnTo>
                  <a:lnTo>
                    <a:pt x="14069249" y="1828800"/>
                  </a:lnTo>
                  <a:lnTo>
                    <a:pt x="14126462" y="1879600"/>
                  </a:lnTo>
                  <a:lnTo>
                    <a:pt x="14239859" y="1955800"/>
                  </a:lnTo>
                  <a:lnTo>
                    <a:pt x="14296038" y="2006600"/>
                  </a:lnTo>
                  <a:lnTo>
                    <a:pt x="14351868" y="2044700"/>
                  </a:lnTo>
                  <a:lnTo>
                    <a:pt x="14462471" y="2146300"/>
                  </a:lnTo>
                  <a:lnTo>
                    <a:pt x="14517238" y="2184400"/>
                  </a:lnTo>
                  <a:lnTo>
                    <a:pt x="14571647" y="2235200"/>
                  </a:lnTo>
                  <a:lnTo>
                    <a:pt x="14625694" y="2273300"/>
                  </a:lnTo>
                  <a:lnTo>
                    <a:pt x="14785644" y="2425700"/>
                  </a:lnTo>
                  <a:lnTo>
                    <a:pt x="14838222" y="2476500"/>
                  </a:lnTo>
                  <a:lnTo>
                    <a:pt x="14890427" y="2514600"/>
                  </a:lnTo>
                  <a:lnTo>
                    <a:pt x="14993707" y="2616200"/>
                  </a:lnTo>
                  <a:lnTo>
                    <a:pt x="15095465" y="2717800"/>
                  </a:lnTo>
                  <a:lnTo>
                    <a:pt x="15195682" y="2819400"/>
                  </a:lnTo>
                  <a:lnTo>
                    <a:pt x="15294339" y="2921000"/>
                  </a:lnTo>
                  <a:lnTo>
                    <a:pt x="15391416" y="3022600"/>
                  </a:lnTo>
                  <a:lnTo>
                    <a:pt x="15439357" y="3086100"/>
                  </a:lnTo>
                  <a:lnTo>
                    <a:pt x="15534029" y="3187700"/>
                  </a:lnTo>
                  <a:lnTo>
                    <a:pt x="15580756" y="3238500"/>
                  </a:lnTo>
                  <a:lnTo>
                    <a:pt x="15627074" y="3302000"/>
                  </a:lnTo>
                  <a:lnTo>
                    <a:pt x="15672981" y="3352800"/>
                  </a:lnTo>
                  <a:lnTo>
                    <a:pt x="15718473" y="3403600"/>
                  </a:lnTo>
                  <a:lnTo>
                    <a:pt x="15763549" y="3467100"/>
                  </a:lnTo>
                  <a:lnTo>
                    <a:pt x="15808207" y="3517900"/>
                  </a:lnTo>
                  <a:lnTo>
                    <a:pt x="15852443" y="3568700"/>
                  </a:lnTo>
                  <a:lnTo>
                    <a:pt x="15896255" y="3632200"/>
                  </a:lnTo>
                  <a:lnTo>
                    <a:pt x="15939642" y="3683000"/>
                  </a:lnTo>
                  <a:lnTo>
                    <a:pt x="15982600" y="3746500"/>
                  </a:lnTo>
                  <a:lnTo>
                    <a:pt x="16025127" y="3797300"/>
                  </a:lnTo>
                  <a:lnTo>
                    <a:pt x="16067222" y="3860800"/>
                  </a:lnTo>
                  <a:lnTo>
                    <a:pt x="16108880" y="3911600"/>
                  </a:lnTo>
                  <a:lnTo>
                    <a:pt x="16150101" y="3975100"/>
                  </a:lnTo>
                  <a:lnTo>
                    <a:pt x="16190882" y="4038600"/>
                  </a:lnTo>
                  <a:lnTo>
                    <a:pt x="16231220" y="4089400"/>
                  </a:lnTo>
                  <a:lnTo>
                    <a:pt x="16271112" y="4152900"/>
                  </a:lnTo>
                  <a:lnTo>
                    <a:pt x="16310558" y="4216400"/>
                  </a:lnTo>
                  <a:lnTo>
                    <a:pt x="16349553" y="4279900"/>
                  </a:lnTo>
                  <a:lnTo>
                    <a:pt x="16388096" y="4330700"/>
                  </a:lnTo>
                  <a:lnTo>
                    <a:pt x="16426184" y="4394200"/>
                  </a:lnTo>
                  <a:lnTo>
                    <a:pt x="16463815" y="4457700"/>
                  </a:lnTo>
                  <a:lnTo>
                    <a:pt x="16500987" y="4521200"/>
                  </a:lnTo>
                  <a:lnTo>
                    <a:pt x="16537697" y="4584700"/>
                  </a:lnTo>
                  <a:lnTo>
                    <a:pt x="16573943" y="4635500"/>
                  </a:lnTo>
                  <a:lnTo>
                    <a:pt x="16609722" y="4699000"/>
                  </a:lnTo>
                  <a:lnTo>
                    <a:pt x="16645032" y="4762500"/>
                  </a:lnTo>
                  <a:lnTo>
                    <a:pt x="16679870" y="4826000"/>
                  </a:lnTo>
                  <a:lnTo>
                    <a:pt x="16714235" y="4889500"/>
                  </a:lnTo>
                  <a:lnTo>
                    <a:pt x="16748123" y="4953000"/>
                  </a:lnTo>
                  <a:lnTo>
                    <a:pt x="16781533" y="5016500"/>
                  </a:lnTo>
                  <a:lnTo>
                    <a:pt x="16814462" y="5080000"/>
                  </a:lnTo>
                  <a:lnTo>
                    <a:pt x="16846907" y="5143500"/>
                  </a:lnTo>
                  <a:lnTo>
                    <a:pt x="16878867" y="5219700"/>
                  </a:lnTo>
                  <a:lnTo>
                    <a:pt x="16910338" y="5283200"/>
                  </a:lnTo>
                  <a:lnTo>
                    <a:pt x="16941319" y="5346700"/>
                  </a:lnTo>
                  <a:lnTo>
                    <a:pt x="16971807" y="5410200"/>
                  </a:lnTo>
                  <a:lnTo>
                    <a:pt x="17001799" y="5473700"/>
                  </a:lnTo>
                  <a:lnTo>
                    <a:pt x="17031294" y="5537200"/>
                  </a:lnTo>
                  <a:lnTo>
                    <a:pt x="17060289" y="5613400"/>
                  </a:lnTo>
                  <a:lnTo>
                    <a:pt x="17088781" y="5676900"/>
                  </a:lnTo>
                  <a:lnTo>
                    <a:pt x="17116768" y="5740400"/>
                  </a:lnTo>
                  <a:lnTo>
                    <a:pt x="17144247" y="5803900"/>
                  </a:lnTo>
                  <a:lnTo>
                    <a:pt x="17171217" y="5880100"/>
                  </a:lnTo>
                  <a:lnTo>
                    <a:pt x="17197675" y="5943600"/>
                  </a:lnTo>
                  <a:lnTo>
                    <a:pt x="17223618" y="6007100"/>
                  </a:lnTo>
                  <a:lnTo>
                    <a:pt x="17249044" y="6083300"/>
                  </a:lnTo>
                  <a:lnTo>
                    <a:pt x="17273951" y="6146800"/>
                  </a:lnTo>
                  <a:lnTo>
                    <a:pt x="17298337" y="6223000"/>
                  </a:lnTo>
                  <a:lnTo>
                    <a:pt x="17322198" y="6286500"/>
                  </a:lnTo>
                  <a:lnTo>
                    <a:pt x="17345533" y="6350000"/>
                  </a:lnTo>
                  <a:lnTo>
                    <a:pt x="17368338" y="6426200"/>
                  </a:lnTo>
                  <a:lnTo>
                    <a:pt x="17390613" y="6489700"/>
                  </a:lnTo>
                  <a:lnTo>
                    <a:pt x="17412354" y="6565900"/>
                  </a:lnTo>
                  <a:lnTo>
                    <a:pt x="17433558" y="6629400"/>
                  </a:lnTo>
                  <a:lnTo>
                    <a:pt x="17454225" y="6705600"/>
                  </a:lnTo>
                  <a:lnTo>
                    <a:pt x="17474350" y="6769100"/>
                  </a:lnTo>
                  <a:lnTo>
                    <a:pt x="17493932" y="6845300"/>
                  </a:lnTo>
                  <a:lnTo>
                    <a:pt x="17512969" y="6921500"/>
                  </a:lnTo>
                  <a:lnTo>
                    <a:pt x="17531457" y="6985000"/>
                  </a:lnTo>
                  <a:lnTo>
                    <a:pt x="17549395" y="7061200"/>
                  </a:lnTo>
                  <a:lnTo>
                    <a:pt x="17566781" y="7137400"/>
                  </a:lnTo>
                  <a:lnTo>
                    <a:pt x="17583611" y="7200900"/>
                  </a:lnTo>
                  <a:lnTo>
                    <a:pt x="17599883" y="7277100"/>
                  </a:lnTo>
                  <a:lnTo>
                    <a:pt x="17606615" y="7302500"/>
                  </a:lnTo>
                  <a:close/>
                </a:path>
              </a:pathLst>
            </a:custGeom>
            <a:solidFill>
              <a:srgbClr val="DA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4327" y="2069417"/>
              <a:ext cx="2635885" cy="2916555"/>
            </a:xfrm>
            <a:custGeom>
              <a:avLst/>
              <a:gdLst/>
              <a:ahLst/>
              <a:cxnLst/>
              <a:rect l="l" t="t" r="r" b="b"/>
              <a:pathLst>
                <a:path w="2635885" h="2916554">
                  <a:moveTo>
                    <a:pt x="652628" y="2277587"/>
                  </a:moveTo>
                  <a:lnTo>
                    <a:pt x="654310" y="2258898"/>
                  </a:lnTo>
                  <a:lnTo>
                    <a:pt x="653588" y="2240581"/>
                  </a:lnTo>
                  <a:lnTo>
                    <a:pt x="650450" y="2222629"/>
                  </a:lnTo>
                  <a:lnTo>
                    <a:pt x="644886" y="2205037"/>
                  </a:lnTo>
                  <a:lnTo>
                    <a:pt x="642108" y="2197179"/>
                  </a:lnTo>
                  <a:lnTo>
                    <a:pt x="639508" y="2189321"/>
                  </a:lnTo>
                  <a:lnTo>
                    <a:pt x="637144" y="2181287"/>
                  </a:lnTo>
                  <a:lnTo>
                    <a:pt x="667166" y="2198715"/>
                  </a:lnTo>
                  <a:lnTo>
                    <a:pt x="664782" y="2214421"/>
                  </a:lnTo>
                  <a:lnTo>
                    <a:pt x="662054" y="2230072"/>
                  </a:lnTo>
                  <a:lnTo>
                    <a:pt x="658972" y="2245656"/>
                  </a:lnTo>
                  <a:lnTo>
                    <a:pt x="655524" y="2261163"/>
                  </a:lnTo>
                  <a:lnTo>
                    <a:pt x="654873" y="2266303"/>
                  </a:lnTo>
                  <a:lnTo>
                    <a:pt x="653928" y="2271797"/>
                  </a:lnTo>
                  <a:lnTo>
                    <a:pt x="652628" y="2277587"/>
                  </a:lnTo>
                  <a:close/>
                </a:path>
                <a:path w="2635885" h="2916554">
                  <a:moveTo>
                    <a:pt x="1609260" y="1491588"/>
                  </a:moveTo>
                  <a:lnTo>
                    <a:pt x="1609260" y="1448992"/>
                  </a:lnTo>
                  <a:lnTo>
                    <a:pt x="1628172" y="1459685"/>
                  </a:lnTo>
                  <a:lnTo>
                    <a:pt x="1624768" y="1466938"/>
                  </a:lnTo>
                  <a:lnTo>
                    <a:pt x="1620489" y="1474684"/>
                  </a:lnTo>
                  <a:lnTo>
                    <a:pt x="1615323" y="1482906"/>
                  </a:lnTo>
                  <a:lnTo>
                    <a:pt x="1609260" y="1491588"/>
                  </a:lnTo>
                  <a:close/>
                </a:path>
                <a:path w="2635885" h="2916554">
                  <a:moveTo>
                    <a:pt x="1010885" y="1848785"/>
                  </a:moveTo>
                  <a:lnTo>
                    <a:pt x="960060" y="1824090"/>
                  </a:lnTo>
                  <a:lnTo>
                    <a:pt x="976602" y="1816657"/>
                  </a:lnTo>
                  <a:lnTo>
                    <a:pt x="992534" y="1807651"/>
                  </a:lnTo>
                  <a:lnTo>
                    <a:pt x="1007847" y="1797072"/>
                  </a:lnTo>
                  <a:lnTo>
                    <a:pt x="1022527" y="1784920"/>
                  </a:lnTo>
                  <a:lnTo>
                    <a:pt x="1037818" y="1771539"/>
                  </a:lnTo>
                  <a:lnTo>
                    <a:pt x="1053724" y="1759493"/>
                  </a:lnTo>
                  <a:lnTo>
                    <a:pt x="1087359" y="1739428"/>
                  </a:lnTo>
                  <a:lnTo>
                    <a:pt x="1127553" y="1719585"/>
                  </a:lnTo>
                  <a:lnTo>
                    <a:pt x="1168679" y="1700672"/>
                  </a:lnTo>
                  <a:lnTo>
                    <a:pt x="1204226" y="1683990"/>
                  </a:lnTo>
                  <a:lnTo>
                    <a:pt x="1239154" y="1665852"/>
                  </a:lnTo>
                  <a:lnTo>
                    <a:pt x="1273461" y="1646262"/>
                  </a:lnTo>
                  <a:lnTo>
                    <a:pt x="1307147" y="1625227"/>
                  </a:lnTo>
                  <a:lnTo>
                    <a:pt x="1341299" y="1601706"/>
                  </a:lnTo>
                  <a:lnTo>
                    <a:pt x="1373988" y="1577786"/>
                  </a:lnTo>
                  <a:lnTo>
                    <a:pt x="1402533" y="1548497"/>
                  </a:lnTo>
                  <a:lnTo>
                    <a:pt x="1422390" y="1512916"/>
                  </a:lnTo>
                  <a:lnTo>
                    <a:pt x="1437636" y="1473281"/>
                  </a:lnTo>
                  <a:lnTo>
                    <a:pt x="1448534" y="1432804"/>
                  </a:lnTo>
                  <a:lnTo>
                    <a:pt x="1455076" y="1391485"/>
                  </a:lnTo>
                  <a:lnTo>
                    <a:pt x="1457258" y="1349324"/>
                  </a:lnTo>
                  <a:lnTo>
                    <a:pt x="1460504" y="1356160"/>
                  </a:lnTo>
                  <a:lnTo>
                    <a:pt x="1466426" y="1363112"/>
                  </a:lnTo>
                  <a:lnTo>
                    <a:pt x="1475018" y="1370186"/>
                  </a:lnTo>
                  <a:lnTo>
                    <a:pt x="1486276" y="1377387"/>
                  </a:lnTo>
                  <a:lnTo>
                    <a:pt x="1564759" y="1422879"/>
                  </a:lnTo>
                  <a:lnTo>
                    <a:pt x="1565409" y="1424828"/>
                  </a:lnTo>
                  <a:lnTo>
                    <a:pt x="1565704" y="1427073"/>
                  </a:lnTo>
                  <a:lnTo>
                    <a:pt x="1565704" y="1541984"/>
                  </a:lnTo>
                  <a:lnTo>
                    <a:pt x="1558317" y="1549959"/>
                  </a:lnTo>
                  <a:lnTo>
                    <a:pt x="1554594" y="1554036"/>
                  </a:lnTo>
                  <a:lnTo>
                    <a:pt x="1543424" y="1565202"/>
                  </a:lnTo>
                  <a:lnTo>
                    <a:pt x="1512763" y="1594014"/>
                  </a:lnTo>
                  <a:lnTo>
                    <a:pt x="1479464" y="1622487"/>
                  </a:lnTo>
                  <a:lnTo>
                    <a:pt x="1443529" y="1650618"/>
                  </a:lnTo>
                  <a:lnTo>
                    <a:pt x="1404956" y="1678399"/>
                  </a:lnTo>
                  <a:lnTo>
                    <a:pt x="1359167" y="1708808"/>
                  </a:lnTo>
                  <a:lnTo>
                    <a:pt x="1313878" y="1736346"/>
                  </a:lnTo>
                  <a:lnTo>
                    <a:pt x="1269090" y="1761014"/>
                  </a:lnTo>
                  <a:lnTo>
                    <a:pt x="1224801" y="1782814"/>
                  </a:lnTo>
                  <a:lnTo>
                    <a:pt x="1181014" y="1801744"/>
                  </a:lnTo>
                  <a:lnTo>
                    <a:pt x="1137728" y="1817806"/>
                  </a:lnTo>
                  <a:lnTo>
                    <a:pt x="1094944" y="1830999"/>
                  </a:lnTo>
                  <a:lnTo>
                    <a:pt x="1052663" y="1841326"/>
                  </a:lnTo>
                  <a:lnTo>
                    <a:pt x="1010885" y="1848785"/>
                  </a:lnTo>
                  <a:close/>
                </a:path>
                <a:path w="2635885" h="2916554">
                  <a:moveTo>
                    <a:pt x="2431747" y="1865269"/>
                  </a:moveTo>
                  <a:lnTo>
                    <a:pt x="2059534" y="1865269"/>
                  </a:lnTo>
                  <a:lnTo>
                    <a:pt x="2115098" y="1862944"/>
                  </a:lnTo>
                  <a:lnTo>
                    <a:pt x="2167185" y="1855971"/>
                  </a:lnTo>
                  <a:lnTo>
                    <a:pt x="2215790" y="1844353"/>
                  </a:lnTo>
                  <a:lnTo>
                    <a:pt x="2260912" y="1828093"/>
                  </a:lnTo>
                  <a:lnTo>
                    <a:pt x="2302548" y="1807193"/>
                  </a:lnTo>
                  <a:lnTo>
                    <a:pt x="2345931" y="1777228"/>
                  </a:lnTo>
                  <a:lnTo>
                    <a:pt x="2377330" y="1744487"/>
                  </a:lnTo>
                  <a:lnTo>
                    <a:pt x="2396751" y="1708966"/>
                  </a:lnTo>
                  <a:lnTo>
                    <a:pt x="2404198" y="1670659"/>
                  </a:lnTo>
                  <a:lnTo>
                    <a:pt x="2403253" y="1596632"/>
                  </a:lnTo>
                  <a:lnTo>
                    <a:pt x="2596920" y="1707466"/>
                  </a:lnTo>
                  <a:lnTo>
                    <a:pt x="2617231" y="1723371"/>
                  </a:lnTo>
                  <a:lnTo>
                    <a:pt x="2623910" y="1738956"/>
                  </a:lnTo>
                  <a:lnTo>
                    <a:pt x="2623890" y="1739428"/>
                  </a:lnTo>
                  <a:lnTo>
                    <a:pt x="2617231" y="1754847"/>
                  </a:lnTo>
                  <a:lnTo>
                    <a:pt x="2596920" y="1770386"/>
                  </a:lnTo>
                  <a:lnTo>
                    <a:pt x="2431747" y="1865269"/>
                  </a:lnTo>
                  <a:close/>
                </a:path>
                <a:path w="2635885" h="2916554">
                  <a:moveTo>
                    <a:pt x="2062422" y="2061495"/>
                  </a:moveTo>
                  <a:lnTo>
                    <a:pt x="2035303" y="2057314"/>
                  </a:lnTo>
                  <a:lnTo>
                    <a:pt x="2008177" y="2045285"/>
                  </a:lnTo>
                  <a:lnTo>
                    <a:pt x="1595254" y="1809143"/>
                  </a:lnTo>
                  <a:lnTo>
                    <a:pt x="1610355" y="1807256"/>
                  </a:lnTo>
                  <a:lnTo>
                    <a:pt x="1625158" y="1803087"/>
                  </a:lnTo>
                  <a:lnTo>
                    <a:pt x="1639650" y="1796614"/>
                  </a:lnTo>
                  <a:lnTo>
                    <a:pt x="1653821" y="1787815"/>
                  </a:lnTo>
                  <a:lnTo>
                    <a:pt x="1629117" y="1649863"/>
                  </a:lnTo>
                  <a:lnTo>
                    <a:pt x="1713865" y="1601477"/>
                  </a:lnTo>
                  <a:lnTo>
                    <a:pt x="1713865" y="1668769"/>
                  </a:lnTo>
                  <a:lnTo>
                    <a:pt x="1720492" y="1707529"/>
                  </a:lnTo>
                  <a:lnTo>
                    <a:pt x="1739484" y="1743520"/>
                  </a:lnTo>
                  <a:lnTo>
                    <a:pt x="1770844" y="1776741"/>
                  </a:lnTo>
                  <a:lnTo>
                    <a:pt x="1814569" y="1807193"/>
                  </a:lnTo>
                  <a:lnTo>
                    <a:pt x="1856879" y="1828093"/>
                  </a:lnTo>
                  <a:lnTo>
                    <a:pt x="1902533" y="1844353"/>
                  </a:lnTo>
                  <a:lnTo>
                    <a:pt x="1951529" y="1855971"/>
                  </a:lnTo>
                  <a:lnTo>
                    <a:pt x="2003863" y="1862944"/>
                  </a:lnTo>
                  <a:lnTo>
                    <a:pt x="2059534" y="1865269"/>
                  </a:lnTo>
                  <a:lnTo>
                    <a:pt x="2431747" y="1865269"/>
                  </a:lnTo>
                  <a:lnTo>
                    <a:pt x="2116623" y="2046289"/>
                  </a:lnTo>
                  <a:lnTo>
                    <a:pt x="2089531" y="2057822"/>
                  </a:lnTo>
                  <a:lnTo>
                    <a:pt x="2062422" y="2061495"/>
                  </a:lnTo>
                  <a:close/>
                </a:path>
                <a:path w="2635885" h="2916554">
                  <a:moveTo>
                    <a:pt x="1526463" y="1769441"/>
                  </a:moveTo>
                  <a:lnTo>
                    <a:pt x="1507072" y="1754198"/>
                  </a:lnTo>
                  <a:lnTo>
                    <a:pt x="1500851" y="1738956"/>
                  </a:lnTo>
                  <a:lnTo>
                    <a:pt x="1507805" y="1723713"/>
                  </a:lnTo>
                  <a:lnTo>
                    <a:pt x="1527940" y="1708471"/>
                  </a:lnTo>
                  <a:lnTo>
                    <a:pt x="1538578" y="1702149"/>
                  </a:lnTo>
                  <a:lnTo>
                    <a:pt x="1526463" y="1769441"/>
                  </a:lnTo>
                  <a:close/>
                </a:path>
                <a:path w="2635885" h="2916554">
                  <a:moveTo>
                    <a:pt x="1729349" y="2474086"/>
                  </a:moveTo>
                  <a:lnTo>
                    <a:pt x="943571" y="2020589"/>
                  </a:lnTo>
                  <a:lnTo>
                    <a:pt x="943857" y="2007684"/>
                  </a:lnTo>
                  <a:lnTo>
                    <a:pt x="943556" y="1994757"/>
                  </a:lnTo>
                  <a:lnTo>
                    <a:pt x="939284" y="1955168"/>
                  </a:lnTo>
                  <a:lnTo>
                    <a:pt x="931929" y="1915073"/>
                  </a:lnTo>
                  <a:lnTo>
                    <a:pt x="1729349" y="2374419"/>
                  </a:lnTo>
                  <a:lnTo>
                    <a:pt x="1729349" y="2474086"/>
                  </a:lnTo>
                  <a:close/>
                </a:path>
                <a:path w="2635885" h="2916554">
                  <a:moveTo>
                    <a:pt x="1067029" y="2534584"/>
                  </a:moveTo>
                  <a:lnTo>
                    <a:pt x="868043" y="2419378"/>
                  </a:lnTo>
                  <a:lnTo>
                    <a:pt x="870939" y="2411403"/>
                  </a:lnTo>
                  <a:lnTo>
                    <a:pt x="872416" y="2403131"/>
                  </a:lnTo>
                  <a:lnTo>
                    <a:pt x="872416" y="2394742"/>
                  </a:lnTo>
                  <a:lnTo>
                    <a:pt x="873934" y="2376751"/>
                  </a:lnTo>
                  <a:lnTo>
                    <a:pt x="875652" y="2358489"/>
                  </a:lnTo>
                  <a:lnTo>
                    <a:pt x="877569" y="2339950"/>
                  </a:lnTo>
                  <a:lnTo>
                    <a:pt x="879685" y="2321129"/>
                  </a:lnTo>
                  <a:lnTo>
                    <a:pt x="1067029" y="2429540"/>
                  </a:lnTo>
                  <a:lnTo>
                    <a:pt x="1067029" y="2534584"/>
                  </a:lnTo>
                  <a:close/>
                </a:path>
                <a:path w="2635885" h="2916554">
                  <a:moveTo>
                    <a:pt x="1582134" y="1210427"/>
                  </a:moveTo>
                  <a:lnTo>
                    <a:pt x="1586137" y="1192915"/>
                  </a:lnTo>
                  <a:lnTo>
                    <a:pt x="1589647" y="1175297"/>
                  </a:lnTo>
                  <a:lnTo>
                    <a:pt x="1592680" y="1157580"/>
                  </a:lnTo>
                  <a:lnTo>
                    <a:pt x="1595254" y="1139768"/>
                  </a:lnTo>
                  <a:lnTo>
                    <a:pt x="1615711" y="1144098"/>
                  </a:lnTo>
                  <a:lnTo>
                    <a:pt x="1636401" y="1148047"/>
                  </a:lnTo>
                  <a:lnTo>
                    <a:pt x="1657335" y="1151607"/>
                  </a:lnTo>
                  <a:lnTo>
                    <a:pt x="1678524" y="1154774"/>
                  </a:lnTo>
                  <a:lnTo>
                    <a:pt x="1582134" y="1210427"/>
                  </a:lnTo>
                  <a:close/>
                </a:path>
                <a:path w="2635885" h="2916554">
                  <a:moveTo>
                    <a:pt x="2434220" y="1143608"/>
                  </a:moveTo>
                  <a:lnTo>
                    <a:pt x="2328256" y="1082638"/>
                  </a:lnTo>
                  <a:lnTo>
                    <a:pt x="2349752" y="1072924"/>
                  </a:lnTo>
                  <a:lnTo>
                    <a:pt x="2370881" y="1062661"/>
                  </a:lnTo>
                  <a:lnTo>
                    <a:pt x="2411999" y="1040514"/>
                  </a:lnTo>
                  <a:lnTo>
                    <a:pt x="2461982" y="1009269"/>
                  </a:lnTo>
                  <a:lnTo>
                    <a:pt x="2505655" y="976504"/>
                  </a:lnTo>
                  <a:lnTo>
                    <a:pt x="2543018" y="942217"/>
                  </a:lnTo>
                  <a:lnTo>
                    <a:pt x="2574070" y="906408"/>
                  </a:lnTo>
                  <a:lnTo>
                    <a:pt x="2598812" y="869076"/>
                  </a:lnTo>
                  <a:lnTo>
                    <a:pt x="2617243" y="830220"/>
                  </a:lnTo>
                  <a:lnTo>
                    <a:pt x="2629365" y="789838"/>
                  </a:lnTo>
                  <a:lnTo>
                    <a:pt x="2632047" y="804105"/>
                  </a:lnTo>
                  <a:lnTo>
                    <a:pt x="2633982" y="818543"/>
                  </a:lnTo>
                  <a:lnTo>
                    <a:pt x="2635174" y="833148"/>
                  </a:lnTo>
                  <a:lnTo>
                    <a:pt x="2635629" y="847913"/>
                  </a:lnTo>
                  <a:lnTo>
                    <a:pt x="2632288" y="890105"/>
                  </a:lnTo>
                  <a:lnTo>
                    <a:pt x="2622709" y="930804"/>
                  </a:lnTo>
                  <a:lnTo>
                    <a:pt x="2606891" y="970011"/>
                  </a:lnTo>
                  <a:lnTo>
                    <a:pt x="2584834" y="1007724"/>
                  </a:lnTo>
                  <a:lnTo>
                    <a:pt x="2556538" y="1043942"/>
                  </a:lnTo>
                  <a:lnTo>
                    <a:pt x="2522004" y="1078663"/>
                  </a:lnTo>
                  <a:lnTo>
                    <a:pt x="2481232" y="1111885"/>
                  </a:lnTo>
                  <a:lnTo>
                    <a:pt x="2434220" y="1143608"/>
                  </a:lnTo>
                  <a:close/>
                </a:path>
                <a:path w="2635885" h="2916554">
                  <a:moveTo>
                    <a:pt x="692342" y="1875903"/>
                  </a:moveTo>
                  <a:lnTo>
                    <a:pt x="614391" y="1830884"/>
                  </a:lnTo>
                  <a:lnTo>
                    <a:pt x="610721" y="1804675"/>
                  </a:lnTo>
                  <a:lnTo>
                    <a:pt x="606353" y="1778598"/>
                  </a:lnTo>
                  <a:lnTo>
                    <a:pt x="601276" y="1752655"/>
                  </a:lnTo>
                  <a:lnTo>
                    <a:pt x="595479" y="1726844"/>
                  </a:lnTo>
                  <a:lnTo>
                    <a:pt x="595065" y="1724481"/>
                  </a:lnTo>
                  <a:lnTo>
                    <a:pt x="594593" y="1722236"/>
                  </a:lnTo>
                  <a:lnTo>
                    <a:pt x="594061" y="1720050"/>
                  </a:lnTo>
                  <a:lnTo>
                    <a:pt x="703925" y="1783443"/>
                  </a:lnTo>
                  <a:lnTo>
                    <a:pt x="699903" y="1801301"/>
                  </a:lnTo>
                  <a:lnTo>
                    <a:pt x="696789" y="1819430"/>
                  </a:lnTo>
                  <a:lnTo>
                    <a:pt x="694584" y="1837836"/>
                  </a:lnTo>
                  <a:lnTo>
                    <a:pt x="693288" y="1856525"/>
                  </a:lnTo>
                  <a:lnTo>
                    <a:pt x="692815" y="1862964"/>
                  </a:lnTo>
                  <a:lnTo>
                    <a:pt x="692460" y="1869404"/>
                  </a:lnTo>
                  <a:lnTo>
                    <a:pt x="692342" y="1875903"/>
                  </a:lnTo>
                  <a:close/>
                </a:path>
                <a:path w="2635885" h="2916554">
                  <a:moveTo>
                    <a:pt x="766289" y="1661550"/>
                  </a:moveTo>
                  <a:lnTo>
                    <a:pt x="640124" y="1661550"/>
                  </a:lnTo>
                  <a:lnTo>
                    <a:pt x="652340" y="1661074"/>
                  </a:lnTo>
                  <a:lnTo>
                    <a:pt x="664567" y="1659600"/>
                  </a:lnTo>
                  <a:lnTo>
                    <a:pt x="676799" y="1657130"/>
                  </a:lnTo>
                  <a:lnTo>
                    <a:pt x="677804" y="1657130"/>
                  </a:lnTo>
                  <a:lnTo>
                    <a:pt x="794938" y="1625227"/>
                  </a:lnTo>
                  <a:lnTo>
                    <a:pt x="766289" y="1661550"/>
                  </a:lnTo>
                  <a:close/>
                </a:path>
                <a:path w="2635885" h="2916554">
                  <a:moveTo>
                    <a:pt x="730579" y="1711365"/>
                  </a:moveTo>
                  <a:lnTo>
                    <a:pt x="627924" y="1661029"/>
                  </a:lnTo>
                  <a:lnTo>
                    <a:pt x="640124" y="1661550"/>
                  </a:lnTo>
                  <a:lnTo>
                    <a:pt x="766289" y="1661550"/>
                  </a:lnTo>
                  <a:lnTo>
                    <a:pt x="740744" y="1693937"/>
                  </a:lnTo>
                  <a:lnTo>
                    <a:pt x="739739" y="1693937"/>
                  </a:lnTo>
                  <a:lnTo>
                    <a:pt x="736489" y="1699668"/>
                  </a:lnTo>
                  <a:lnTo>
                    <a:pt x="733416" y="1705458"/>
                  </a:lnTo>
                  <a:lnTo>
                    <a:pt x="730579" y="1711365"/>
                  </a:lnTo>
                  <a:close/>
                </a:path>
                <a:path w="2635885" h="2916554">
                  <a:moveTo>
                    <a:pt x="790092" y="1026039"/>
                  </a:moveTo>
                  <a:lnTo>
                    <a:pt x="791273" y="1023735"/>
                  </a:lnTo>
                  <a:lnTo>
                    <a:pt x="793519" y="1019245"/>
                  </a:lnTo>
                  <a:lnTo>
                    <a:pt x="935829" y="937006"/>
                  </a:lnTo>
                  <a:lnTo>
                    <a:pt x="936716" y="944332"/>
                  </a:lnTo>
                  <a:lnTo>
                    <a:pt x="938252" y="959220"/>
                  </a:lnTo>
                  <a:lnTo>
                    <a:pt x="937887" y="965388"/>
                  </a:lnTo>
                  <a:lnTo>
                    <a:pt x="935822" y="975201"/>
                  </a:lnTo>
                  <a:lnTo>
                    <a:pt x="932061" y="988647"/>
                  </a:lnTo>
                  <a:lnTo>
                    <a:pt x="926610" y="1005716"/>
                  </a:lnTo>
                  <a:lnTo>
                    <a:pt x="926255" y="1006720"/>
                  </a:lnTo>
                  <a:lnTo>
                    <a:pt x="925960" y="1007843"/>
                  </a:lnTo>
                  <a:lnTo>
                    <a:pt x="925664" y="1009083"/>
                  </a:lnTo>
                  <a:lnTo>
                    <a:pt x="903007" y="1022140"/>
                  </a:lnTo>
                  <a:lnTo>
                    <a:pt x="862724" y="1022140"/>
                  </a:lnTo>
                  <a:lnTo>
                    <a:pt x="790092" y="1026039"/>
                  </a:lnTo>
                  <a:close/>
                </a:path>
                <a:path w="2635885" h="2916554">
                  <a:moveTo>
                    <a:pt x="871943" y="1040041"/>
                  </a:moveTo>
                  <a:lnTo>
                    <a:pt x="862724" y="1022140"/>
                  </a:lnTo>
                  <a:lnTo>
                    <a:pt x="903007" y="1022140"/>
                  </a:lnTo>
                  <a:lnTo>
                    <a:pt x="871943" y="1040041"/>
                  </a:lnTo>
                  <a:close/>
                </a:path>
                <a:path w="2635885" h="2916554">
                  <a:moveTo>
                    <a:pt x="2440012" y="89978"/>
                  </a:moveTo>
                  <a:lnTo>
                    <a:pt x="2419741" y="78398"/>
                  </a:lnTo>
                  <a:lnTo>
                    <a:pt x="2454550" y="58075"/>
                  </a:lnTo>
                  <a:lnTo>
                    <a:pt x="2453900" y="58548"/>
                  </a:lnTo>
                  <a:lnTo>
                    <a:pt x="2453250" y="59198"/>
                  </a:lnTo>
                  <a:lnTo>
                    <a:pt x="2452659" y="59966"/>
                  </a:lnTo>
                  <a:lnTo>
                    <a:pt x="2448109" y="67114"/>
                  </a:lnTo>
                  <a:lnTo>
                    <a:pt x="2446513" y="75149"/>
                  </a:lnTo>
                  <a:lnTo>
                    <a:pt x="2447813" y="84188"/>
                  </a:lnTo>
                  <a:lnTo>
                    <a:pt x="2445213" y="85488"/>
                  </a:lnTo>
                  <a:lnTo>
                    <a:pt x="2442612" y="87438"/>
                  </a:lnTo>
                  <a:lnTo>
                    <a:pt x="2440012" y="89978"/>
                  </a:lnTo>
                  <a:close/>
                </a:path>
                <a:path w="2635885" h="2916554">
                  <a:moveTo>
                    <a:pt x="201266" y="1427723"/>
                  </a:moveTo>
                  <a:lnTo>
                    <a:pt x="87170" y="1427723"/>
                  </a:lnTo>
                  <a:lnTo>
                    <a:pt x="429411" y="1229806"/>
                  </a:lnTo>
                  <a:lnTo>
                    <a:pt x="432061" y="1238013"/>
                  </a:lnTo>
                  <a:lnTo>
                    <a:pt x="434959" y="1247123"/>
                  </a:lnTo>
                  <a:lnTo>
                    <a:pt x="441527" y="1268030"/>
                  </a:lnTo>
                  <a:lnTo>
                    <a:pt x="444304" y="1273584"/>
                  </a:lnTo>
                  <a:lnTo>
                    <a:pt x="447200" y="1278960"/>
                  </a:lnTo>
                  <a:lnTo>
                    <a:pt x="450273" y="1283982"/>
                  </a:lnTo>
                  <a:lnTo>
                    <a:pt x="201266" y="1427723"/>
                  </a:lnTo>
                  <a:close/>
                </a:path>
                <a:path w="2635885" h="2916554">
                  <a:moveTo>
                    <a:pt x="377109" y="2134850"/>
                  </a:moveTo>
                  <a:lnTo>
                    <a:pt x="0" y="1916550"/>
                  </a:lnTo>
                  <a:lnTo>
                    <a:pt x="0" y="1377387"/>
                  </a:lnTo>
                  <a:lnTo>
                    <a:pt x="87170" y="1427723"/>
                  </a:lnTo>
                  <a:lnTo>
                    <a:pt x="201266" y="1427723"/>
                  </a:lnTo>
                  <a:lnTo>
                    <a:pt x="144260" y="1460631"/>
                  </a:lnTo>
                  <a:lnTo>
                    <a:pt x="214871" y="1501278"/>
                  </a:lnTo>
                  <a:lnTo>
                    <a:pt x="43555" y="1501278"/>
                  </a:lnTo>
                  <a:lnTo>
                    <a:pt x="43555" y="1838151"/>
                  </a:lnTo>
                  <a:lnTo>
                    <a:pt x="368422" y="2025966"/>
                  </a:lnTo>
                  <a:lnTo>
                    <a:pt x="370845" y="2064663"/>
                  </a:lnTo>
                  <a:lnTo>
                    <a:pt x="372098" y="2082276"/>
                  </a:lnTo>
                  <a:lnTo>
                    <a:pt x="373556" y="2099845"/>
                  </a:lnTo>
                  <a:lnTo>
                    <a:pt x="375224" y="2117370"/>
                  </a:lnTo>
                  <a:lnTo>
                    <a:pt x="377109" y="2134850"/>
                  </a:lnTo>
                  <a:close/>
                </a:path>
                <a:path w="2635885" h="2916554">
                  <a:moveTo>
                    <a:pt x="325811" y="1664397"/>
                  </a:moveTo>
                  <a:lnTo>
                    <a:pt x="43555" y="1501278"/>
                  </a:lnTo>
                  <a:lnTo>
                    <a:pt x="214871" y="1501278"/>
                  </a:lnTo>
                  <a:lnTo>
                    <a:pt x="341827" y="1574359"/>
                  </a:lnTo>
                  <a:lnTo>
                    <a:pt x="336663" y="1590598"/>
                  </a:lnTo>
                  <a:lnTo>
                    <a:pt x="332519" y="1607230"/>
                  </a:lnTo>
                  <a:lnTo>
                    <a:pt x="329394" y="1624249"/>
                  </a:lnTo>
                  <a:lnTo>
                    <a:pt x="327289" y="1641651"/>
                  </a:lnTo>
                  <a:lnTo>
                    <a:pt x="326461" y="1649213"/>
                  </a:lnTo>
                  <a:lnTo>
                    <a:pt x="325989" y="1656776"/>
                  </a:lnTo>
                  <a:lnTo>
                    <a:pt x="325811" y="1664397"/>
                  </a:lnTo>
                  <a:close/>
                </a:path>
                <a:path w="2635885" h="2916554">
                  <a:moveTo>
                    <a:pt x="1578292" y="2830279"/>
                  </a:moveTo>
                  <a:lnTo>
                    <a:pt x="1342015" y="2693863"/>
                  </a:lnTo>
                  <a:lnTo>
                    <a:pt x="1342015" y="2590237"/>
                  </a:lnTo>
                  <a:lnTo>
                    <a:pt x="1425286" y="2636733"/>
                  </a:lnTo>
                  <a:lnTo>
                    <a:pt x="1426204" y="2636733"/>
                  </a:lnTo>
                  <a:lnTo>
                    <a:pt x="1578292" y="2724762"/>
                  </a:lnTo>
                  <a:lnTo>
                    <a:pt x="1580866" y="2724762"/>
                  </a:lnTo>
                  <a:lnTo>
                    <a:pt x="1729349" y="2810960"/>
                  </a:lnTo>
                  <a:lnTo>
                    <a:pt x="1729349" y="2829334"/>
                  </a:lnTo>
                  <a:lnTo>
                    <a:pt x="1579238" y="2829334"/>
                  </a:lnTo>
                  <a:lnTo>
                    <a:pt x="1578292" y="2830279"/>
                  </a:lnTo>
                  <a:close/>
                </a:path>
                <a:path w="2635885" h="2916554">
                  <a:moveTo>
                    <a:pt x="1426204" y="2636733"/>
                  </a:moveTo>
                  <a:lnTo>
                    <a:pt x="1425286" y="2636733"/>
                  </a:lnTo>
                  <a:lnTo>
                    <a:pt x="1425286" y="2636202"/>
                  </a:lnTo>
                  <a:lnTo>
                    <a:pt x="1426204" y="2636733"/>
                  </a:lnTo>
                  <a:close/>
                </a:path>
                <a:path w="2635885" h="2916554">
                  <a:moveTo>
                    <a:pt x="1580866" y="2724762"/>
                  </a:moveTo>
                  <a:lnTo>
                    <a:pt x="1578292" y="2724762"/>
                  </a:lnTo>
                  <a:lnTo>
                    <a:pt x="1579238" y="2723817"/>
                  </a:lnTo>
                  <a:lnTo>
                    <a:pt x="1580866" y="2724762"/>
                  </a:lnTo>
                  <a:close/>
                </a:path>
                <a:path w="2635885" h="2916554">
                  <a:moveTo>
                    <a:pt x="1729349" y="2916476"/>
                  </a:moveTo>
                  <a:lnTo>
                    <a:pt x="1579238" y="2829334"/>
                  </a:lnTo>
                  <a:lnTo>
                    <a:pt x="1729349" y="2829334"/>
                  </a:lnTo>
                  <a:lnTo>
                    <a:pt x="1729349" y="2916476"/>
                  </a:lnTo>
                  <a:close/>
                </a:path>
                <a:path w="2635885" h="2916554">
                  <a:moveTo>
                    <a:pt x="2477835" y="111779"/>
                  </a:moveTo>
                  <a:lnTo>
                    <a:pt x="2473935" y="109356"/>
                  </a:lnTo>
                  <a:lnTo>
                    <a:pt x="2473935" y="64869"/>
                  </a:lnTo>
                  <a:lnTo>
                    <a:pt x="2458924" y="55653"/>
                  </a:lnTo>
                  <a:lnTo>
                    <a:pt x="2552359" y="945"/>
                  </a:lnTo>
                  <a:lnTo>
                    <a:pt x="2553364" y="945"/>
                  </a:lnTo>
                  <a:lnTo>
                    <a:pt x="2554309" y="0"/>
                  </a:lnTo>
                  <a:lnTo>
                    <a:pt x="2578540" y="53230"/>
                  </a:lnTo>
                  <a:lnTo>
                    <a:pt x="2477835" y="111779"/>
                  </a:lnTo>
                  <a:close/>
                </a:path>
              </a:pathLst>
            </a:custGeom>
            <a:solidFill>
              <a:srgbClr val="4B8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883" y="3017057"/>
              <a:ext cx="4150995" cy="1969135"/>
            </a:xfrm>
            <a:custGeom>
              <a:avLst/>
              <a:gdLst/>
              <a:ahLst/>
              <a:cxnLst/>
              <a:rect l="l" t="t" r="r" b="b"/>
              <a:pathLst>
                <a:path w="4150995" h="1969135">
                  <a:moveTo>
                    <a:pt x="3519688" y="409423"/>
                  </a:moveTo>
                  <a:lnTo>
                    <a:pt x="3517098" y="403187"/>
                  </a:lnTo>
                  <a:lnTo>
                    <a:pt x="3514126" y="397068"/>
                  </a:lnTo>
                  <a:lnTo>
                    <a:pt x="3510787" y="391070"/>
                  </a:lnTo>
                  <a:lnTo>
                    <a:pt x="3507100" y="385200"/>
                  </a:lnTo>
                  <a:lnTo>
                    <a:pt x="3505327" y="382128"/>
                  </a:lnTo>
                  <a:lnTo>
                    <a:pt x="3503377" y="379056"/>
                  </a:lnTo>
                  <a:lnTo>
                    <a:pt x="3501309" y="376043"/>
                  </a:lnTo>
                  <a:lnTo>
                    <a:pt x="3537123" y="355188"/>
                  </a:lnTo>
                  <a:lnTo>
                    <a:pt x="3539782" y="358910"/>
                  </a:lnTo>
                  <a:lnTo>
                    <a:pt x="3541437" y="363104"/>
                  </a:lnTo>
                  <a:lnTo>
                    <a:pt x="3541969" y="367831"/>
                  </a:lnTo>
                  <a:lnTo>
                    <a:pt x="3535121" y="377678"/>
                  </a:lnTo>
                  <a:lnTo>
                    <a:pt x="3529122" y="387896"/>
                  </a:lnTo>
                  <a:lnTo>
                    <a:pt x="3523976" y="398479"/>
                  </a:lnTo>
                  <a:lnTo>
                    <a:pt x="3519688" y="409423"/>
                  </a:lnTo>
                  <a:close/>
                </a:path>
                <a:path w="4150995" h="1969135">
                  <a:moveTo>
                    <a:pt x="3529853" y="896300"/>
                  </a:moveTo>
                  <a:lnTo>
                    <a:pt x="3526694" y="877458"/>
                  </a:lnTo>
                  <a:lnTo>
                    <a:pt x="3523064" y="854966"/>
                  </a:lnTo>
                  <a:lnTo>
                    <a:pt x="3518958" y="828830"/>
                  </a:lnTo>
                  <a:lnTo>
                    <a:pt x="3514369" y="799054"/>
                  </a:lnTo>
                  <a:lnTo>
                    <a:pt x="3562771" y="770992"/>
                  </a:lnTo>
                  <a:lnTo>
                    <a:pt x="3573830" y="819555"/>
                  </a:lnTo>
                  <a:lnTo>
                    <a:pt x="3581033" y="864928"/>
                  </a:lnTo>
                  <a:lnTo>
                    <a:pt x="3581151" y="866287"/>
                  </a:lnTo>
                  <a:lnTo>
                    <a:pt x="3529853" y="896300"/>
                  </a:lnTo>
                  <a:close/>
                </a:path>
                <a:path w="4150995" h="1969135">
                  <a:moveTo>
                    <a:pt x="1685793" y="1526446"/>
                  </a:moveTo>
                  <a:lnTo>
                    <a:pt x="1685793" y="1426778"/>
                  </a:lnTo>
                  <a:lnTo>
                    <a:pt x="3331872" y="474293"/>
                  </a:lnTo>
                  <a:lnTo>
                    <a:pt x="3337688" y="477883"/>
                  </a:lnTo>
                  <a:lnTo>
                    <a:pt x="3343338" y="481486"/>
                  </a:lnTo>
                  <a:lnTo>
                    <a:pt x="3348810" y="485110"/>
                  </a:lnTo>
                  <a:lnTo>
                    <a:pt x="3354093" y="488767"/>
                  </a:lnTo>
                  <a:lnTo>
                    <a:pt x="3352000" y="495149"/>
                  </a:lnTo>
                  <a:lnTo>
                    <a:pt x="3348560" y="502599"/>
                  </a:lnTo>
                  <a:lnTo>
                    <a:pt x="3343780" y="511124"/>
                  </a:lnTo>
                  <a:lnTo>
                    <a:pt x="3337664" y="520729"/>
                  </a:lnTo>
                  <a:lnTo>
                    <a:pt x="3331613" y="529977"/>
                  </a:lnTo>
                  <a:lnTo>
                    <a:pt x="3327019" y="538394"/>
                  </a:lnTo>
                  <a:lnTo>
                    <a:pt x="3317807" y="576383"/>
                  </a:lnTo>
                  <a:lnTo>
                    <a:pt x="1685793" y="1526446"/>
                  </a:lnTo>
                  <a:close/>
                </a:path>
                <a:path w="4150995" h="1969135">
                  <a:moveTo>
                    <a:pt x="1685793" y="1968836"/>
                  </a:moveTo>
                  <a:lnTo>
                    <a:pt x="1685793" y="1863319"/>
                  </a:lnTo>
                  <a:lnTo>
                    <a:pt x="3384648" y="874499"/>
                  </a:lnTo>
                  <a:lnTo>
                    <a:pt x="3388962" y="885666"/>
                  </a:lnTo>
                  <a:lnTo>
                    <a:pt x="3396664" y="905197"/>
                  </a:lnTo>
                  <a:lnTo>
                    <a:pt x="3403906" y="924363"/>
                  </a:lnTo>
                  <a:lnTo>
                    <a:pt x="3410694" y="943174"/>
                  </a:lnTo>
                  <a:lnTo>
                    <a:pt x="3417034" y="961642"/>
                  </a:lnTo>
                  <a:lnTo>
                    <a:pt x="1685793" y="1968836"/>
                  </a:lnTo>
                  <a:close/>
                </a:path>
                <a:path w="4150995" h="1969135">
                  <a:moveTo>
                    <a:pt x="0" y="890510"/>
                  </a:moveTo>
                  <a:lnTo>
                    <a:pt x="0" y="553637"/>
                  </a:lnTo>
                  <a:lnTo>
                    <a:pt x="43614" y="578805"/>
                  </a:lnTo>
                  <a:lnTo>
                    <a:pt x="43614" y="865342"/>
                  </a:lnTo>
                  <a:lnTo>
                    <a:pt x="0" y="890510"/>
                  </a:lnTo>
                  <a:close/>
                </a:path>
                <a:path w="4150995" h="1969135">
                  <a:moveTo>
                    <a:pt x="3702185" y="795628"/>
                  </a:moveTo>
                  <a:lnTo>
                    <a:pt x="3703394" y="776864"/>
                  </a:lnTo>
                  <a:lnTo>
                    <a:pt x="3704365" y="760283"/>
                  </a:lnTo>
                  <a:lnTo>
                    <a:pt x="3705103" y="745896"/>
                  </a:lnTo>
                  <a:lnTo>
                    <a:pt x="3705613" y="733712"/>
                  </a:lnTo>
                  <a:lnTo>
                    <a:pt x="3706357" y="721172"/>
                  </a:lnTo>
                  <a:lnTo>
                    <a:pt x="3707002" y="709164"/>
                  </a:lnTo>
                  <a:lnTo>
                    <a:pt x="3707558" y="697688"/>
                  </a:lnTo>
                  <a:lnTo>
                    <a:pt x="3708036" y="686744"/>
                  </a:lnTo>
                  <a:lnTo>
                    <a:pt x="4150982" y="428801"/>
                  </a:lnTo>
                  <a:lnTo>
                    <a:pt x="4150982" y="534259"/>
                  </a:lnTo>
                  <a:lnTo>
                    <a:pt x="3702185" y="795628"/>
                  </a:lnTo>
                  <a:close/>
                </a:path>
                <a:path w="4150995" h="1969135">
                  <a:moveTo>
                    <a:pt x="3729785" y="336814"/>
                  </a:moveTo>
                  <a:lnTo>
                    <a:pt x="3725752" y="291656"/>
                  </a:lnTo>
                  <a:lnTo>
                    <a:pt x="3714773" y="252625"/>
                  </a:lnTo>
                  <a:lnTo>
                    <a:pt x="4150982" y="0"/>
                  </a:lnTo>
                  <a:lnTo>
                    <a:pt x="4150982" y="90982"/>
                  </a:lnTo>
                  <a:lnTo>
                    <a:pt x="3729785" y="336814"/>
                  </a:lnTo>
                  <a:close/>
                </a:path>
              </a:pathLst>
            </a:custGeom>
            <a:solidFill>
              <a:srgbClr val="2F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1498" y="3159322"/>
              <a:ext cx="4020820" cy="1671320"/>
            </a:xfrm>
            <a:custGeom>
              <a:avLst/>
              <a:gdLst/>
              <a:ahLst/>
              <a:cxnLst/>
              <a:rect l="l" t="t" r="r" b="b"/>
              <a:pathLst>
                <a:path w="4020820" h="1671320">
                  <a:moveTo>
                    <a:pt x="986654" y="1292253"/>
                  </a:moveTo>
                  <a:lnTo>
                    <a:pt x="798779" y="1183841"/>
                  </a:lnTo>
                  <a:lnTo>
                    <a:pt x="801693" y="1166673"/>
                  </a:lnTo>
                  <a:lnTo>
                    <a:pt x="804851" y="1149649"/>
                  </a:lnTo>
                  <a:lnTo>
                    <a:pt x="808253" y="1132780"/>
                  </a:lnTo>
                  <a:lnTo>
                    <a:pt x="811899" y="1116077"/>
                  </a:lnTo>
                  <a:lnTo>
                    <a:pt x="892615" y="1165431"/>
                  </a:lnTo>
                  <a:lnTo>
                    <a:pt x="978017" y="1216350"/>
                  </a:lnTo>
                  <a:lnTo>
                    <a:pt x="1022468" y="1242390"/>
                  </a:lnTo>
                  <a:lnTo>
                    <a:pt x="1010556" y="1252515"/>
                  </a:lnTo>
                  <a:lnTo>
                    <a:pt x="1000616" y="1264198"/>
                  </a:lnTo>
                  <a:lnTo>
                    <a:pt x="992649" y="1277442"/>
                  </a:lnTo>
                  <a:lnTo>
                    <a:pt x="986654" y="1292253"/>
                  </a:lnTo>
                  <a:close/>
                </a:path>
                <a:path w="4020820" h="1671320">
                  <a:moveTo>
                    <a:pt x="3462067" y="445284"/>
                  </a:moveTo>
                  <a:lnTo>
                    <a:pt x="3464490" y="405583"/>
                  </a:lnTo>
                  <a:lnTo>
                    <a:pt x="3465731" y="403633"/>
                  </a:lnTo>
                  <a:lnTo>
                    <a:pt x="3466381" y="401388"/>
                  </a:lnTo>
                  <a:lnTo>
                    <a:pt x="3466381" y="398788"/>
                  </a:lnTo>
                  <a:lnTo>
                    <a:pt x="3473650" y="438490"/>
                  </a:lnTo>
                  <a:lnTo>
                    <a:pt x="3462067" y="445284"/>
                  </a:lnTo>
                  <a:close/>
                </a:path>
                <a:path w="4020820" h="1671320">
                  <a:moveTo>
                    <a:pt x="1648975" y="1472269"/>
                  </a:moveTo>
                  <a:lnTo>
                    <a:pt x="1642178" y="1468429"/>
                  </a:lnTo>
                  <a:lnTo>
                    <a:pt x="1642178" y="1384181"/>
                  </a:lnTo>
                  <a:lnTo>
                    <a:pt x="3274192" y="434118"/>
                  </a:lnTo>
                  <a:lnTo>
                    <a:pt x="3271887" y="452961"/>
                  </a:lnTo>
                  <a:lnTo>
                    <a:pt x="3270557" y="471915"/>
                  </a:lnTo>
                  <a:lnTo>
                    <a:pt x="3270823" y="510154"/>
                  </a:lnTo>
                  <a:lnTo>
                    <a:pt x="3275137" y="554641"/>
                  </a:lnTo>
                  <a:lnTo>
                    <a:pt x="2184851" y="1205110"/>
                  </a:lnTo>
                  <a:lnTo>
                    <a:pt x="2084651" y="1205110"/>
                  </a:lnTo>
                  <a:lnTo>
                    <a:pt x="1648975" y="1472269"/>
                  </a:lnTo>
                  <a:close/>
                </a:path>
                <a:path w="4020820" h="1671320">
                  <a:moveTo>
                    <a:pt x="1886197" y="1382291"/>
                  </a:moveTo>
                  <a:lnTo>
                    <a:pt x="2084651" y="1205110"/>
                  </a:lnTo>
                  <a:lnTo>
                    <a:pt x="2184851" y="1205110"/>
                  </a:lnTo>
                  <a:lnTo>
                    <a:pt x="1886197" y="1382291"/>
                  </a:lnTo>
                  <a:close/>
                </a:path>
                <a:path w="4020820" h="1671320">
                  <a:moveTo>
                    <a:pt x="1642178" y="1670719"/>
                  </a:moveTo>
                  <a:lnTo>
                    <a:pt x="1492067" y="1583576"/>
                  </a:lnTo>
                  <a:lnTo>
                    <a:pt x="1491122" y="1583576"/>
                  </a:lnTo>
                  <a:lnTo>
                    <a:pt x="1338115" y="1495015"/>
                  </a:lnTo>
                  <a:lnTo>
                    <a:pt x="1338115" y="1417620"/>
                  </a:lnTo>
                  <a:lnTo>
                    <a:pt x="1381220" y="1438897"/>
                  </a:lnTo>
                  <a:lnTo>
                    <a:pt x="1421090" y="1457691"/>
                  </a:lnTo>
                  <a:lnTo>
                    <a:pt x="1457723" y="1473983"/>
                  </a:lnTo>
                  <a:lnTo>
                    <a:pt x="1499787" y="1491326"/>
                  </a:lnTo>
                  <a:lnTo>
                    <a:pt x="1524985" y="1500864"/>
                  </a:lnTo>
                  <a:lnTo>
                    <a:pt x="1642178" y="1588893"/>
                  </a:lnTo>
                  <a:lnTo>
                    <a:pt x="1642178" y="1670719"/>
                  </a:lnTo>
                  <a:close/>
                </a:path>
                <a:path w="4020820" h="1671320">
                  <a:moveTo>
                    <a:pt x="585314" y="1060896"/>
                  </a:moveTo>
                  <a:lnTo>
                    <a:pt x="537858" y="1033779"/>
                  </a:lnTo>
                  <a:lnTo>
                    <a:pt x="535717" y="1013096"/>
                  </a:lnTo>
                  <a:lnTo>
                    <a:pt x="534607" y="992164"/>
                  </a:lnTo>
                  <a:lnTo>
                    <a:pt x="534517" y="970978"/>
                  </a:lnTo>
                  <a:lnTo>
                    <a:pt x="535435" y="949531"/>
                  </a:lnTo>
                  <a:lnTo>
                    <a:pt x="536853" y="936474"/>
                  </a:lnTo>
                  <a:lnTo>
                    <a:pt x="543827" y="940964"/>
                  </a:lnTo>
                  <a:lnTo>
                    <a:pt x="556710" y="949531"/>
                  </a:lnTo>
                  <a:lnTo>
                    <a:pt x="590160" y="972808"/>
                  </a:lnTo>
                  <a:lnTo>
                    <a:pt x="589649" y="981858"/>
                  </a:lnTo>
                  <a:lnTo>
                    <a:pt x="589003" y="992164"/>
                  </a:lnTo>
                  <a:lnTo>
                    <a:pt x="588448" y="1000267"/>
                  </a:lnTo>
                  <a:lnTo>
                    <a:pt x="587737" y="1009615"/>
                  </a:lnTo>
                  <a:lnTo>
                    <a:pt x="587458" y="1022463"/>
                  </a:lnTo>
                  <a:lnTo>
                    <a:pt x="586969" y="1035300"/>
                  </a:lnTo>
                  <a:lnTo>
                    <a:pt x="586258" y="1048115"/>
                  </a:lnTo>
                  <a:lnTo>
                    <a:pt x="585314" y="1060896"/>
                  </a:lnTo>
                  <a:close/>
                </a:path>
                <a:path w="4020820" h="1671320">
                  <a:moveTo>
                    <a:pt x="278828" y="883775"/>
                  </a:moveTo>
                  <a:lnTo>
                    <a:pt x="0" y="723078"/>
                  </a:lnTo>
                  <a:lnTo>
                    <a:pt x="0" y="619511"/>
                  </a:lnTo>
                  <a:lnTo>
                    <a:pt x="16322" y="630267"/>
                  </a:lnTo>
                  <a:lnTo>
                    <a:pt x="33376" y="641267"/>
                  </a:lnTo>
                  <a:lnTo>
                    <a:pt x="69677" y="663998"/>
                  </a:lnTo>
                  <a:lnTo>
                    <a:pt x="126104" y="697606"/>
                  </a:lnTo>
                  <a:lnTo>
                    <a:pt x="274513" y="782099"/>
                  </a:lnTo>
                  <a:lnTo>
                    <a:pt x="275001" y="791239"/>
                  </a:lnTo>
                  <a:lnTo>
                    <a:pt x="275400" y="800413"/>
                  </a:lnTo>
                  <a:lnTo>
                    <a:pt x="275710" y="809632"/>
                  </a:lnTo>
                  <a:lnTo>
                    <a:pt x="275932" y="818905"/>
                  </a:lnTo>
                  <a:lnTo>
                    <a:pt x="276551" y="835164"/>
                  </a:lnTo>
                  <a:lnTo>
                    <a:pt x="277247" y="851407"/>
                  </a:lnTo>
                  <a:lnTo>
                    <a:pt x="278010" y="867616"/>
                  </a:lnTo>
                  <a:lnTo>
                    <a:pt x="278828" y="883775"/>
                  </a:lnTo>
                  <a:close/>
                </a:path>
                <a:path w="4020820" h="1671320">
                  <a:moveTo>
                    <a:pt x="3670213" y="321394"/>
                  </a:moveTo>
                  <a:lnTo>
                    <a:pt x="3671475" y="310406"/>
                  </a:lnTo>
                  <a:lnTo>
                    <a:pt x="3672954" y="299955"/>
                  </a:lnTo>
                  <a:lnTo>
                    <a:pt x="3674643" y="290047"/>
                  </a:lnTo>
                  <a:lnTo>
                    <a:pt x="3676537" y="280688"/>
                  </a:lnTo>
                  <a:lnTo>
                    <a:pt x="3681025" y="257924"/>
                  </a:lnTo>
                  <a:lnTo>
                    <a:pt x="3684123" y="235979"/>
                  </a:lnTo>
                  <a:lnTo>
                    <a:pt x="3685836" y="214854"/>
                  </a:lnTo>
                  <a:lnTo>
                    <a:pt x="3686170" y="194549"/>
                  </a:lnTo>
                  <a:lnTo>
                    <a:pt x="4020255" y="0"/>
                  </a:lnTo>
                  <a:lnTo>
                    <a:pt x="4020255" y="113256"/>
                  </a:lnTo>
                  <a:lnTo>
                    <a:pt x="3670213" y="321394"/>
                  </a:lnTo>
                  <a:close/>
                </a:path>
              </a:pathLst>
            </a:custGeom>
            <a:solidFill>
              <a:srgbClr val="F4E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27" y="1750622"/>
              <a:ext cx="4194538" cy="339106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50" b="1" spc="575" dirty="0">
                <a:solidFill>
                  <a:srgbClr val="054890"/>
                </a:solidFill>
                <a:latin typeface="Calibri"/>
                <a:cs typeface="Calibri"/>
              </a:rPr>
              <a:t>Guidance</a:t>
            </a:r>
            <a:r>
              <a:rPr sz="6150" b="1" spc="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290" dirty="0">
                <a:solidFill>
                  <a:srgbClr val="054890"/>
                </a:solidFill>
                <a:latin typeface="Calibri"/>
                <a:cs typeface="Calibri"/>
              </a:rPr>
              <a:t>for</a:t>
            </a:r>
            <a:r>
              <a:rPr sz="6150" b="1" spc="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409" dirty="0">
                <a:solidFill>
                  <a:srgbClr val="054890"/>
                </a:solidFill>
                <a:latin typeface="Calibri"/>
                <a:cs typeface="Calibri"/>
              </a:rPr>
              <a:t>Having</a:t>
            </a:r>
            <a:r>
              <a:rPr sz="6150" b="1" spc="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465" dirty="0">
                <a:solidFill>
                  <a:srgbClr val="054890"/>
                </a:solidFill>
                <a:latin typeface="Calibri"/>
                <a:cs typeface="Calibri"/>
              </a:rPr>
              <a:t>Clearing</a:t>
            </a:r>
            <a:r>
              <a:rPr sz="6150" b="1" spc="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505" dirty="0">
                <a:solidFill>
                  <a:srgbClr val="054890"/>
                </a:solidFill>
                <a:latin typeface="Calibri"/>
                <a:cs typeface="Calibri"/>
              </a:rPr>
              <a:t>Conversations</a:t>
            </a:r>
            <a:endParaRPr sz="61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0447" y="3929053"/>
            <a:ext cx="12952095" cy="632460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4900" b="1" spc="459" dirty="0">
                <a:solidFill>
                  <a:srgbClr val="054890"/>
                </a:solidFill>
                <a:latin typeface="Calibri"/>
                <a:cs typeface="Calibri"/>
              </a:rPr>
              <a:t>STEP</a:t>
            </a:r>
            <a:r>
              <a:rPr sz="4900" b="1" spc="5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900" b="1" spc="370" dirty="0">
                <a:solidFill>
                  <a:srgbClr val="054890"/>
                </a:solidFill>
                <a:latin typeface="Calibri"/>
                <a:cs typeface="Calibri"/>
              </a:rPr>
              <a:t>THREE</a:t>
            </a:r>
            <a:endParaRPr sz="4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3750" spc="425" dirty="0">
                <a:solidFill>
                  <a:srgbClr val="054890"/>
                </a:solidFill>
                <a:latin typeface="Calibri"/>
                <a:cs typeface="Calibri"/>
              </a:rPr>
              <a:t>Re-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read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your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9" dirty="0">
                <a:solidFill>
                  <a:srgbClr val="054890"/>
                </a:solidFill>
                <a:latin typeface="Calibri"/>
                <a:cs typeface="Calibri"/>
              </a:rPr>
              <a:t>personal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04" dirty="0">
                <a:solidFill>
                  <a:srgbClr val="054890"/>
                </a:solidFill>
                <a:latin typeface="Calibri"/>
                <a:cs typeface="Calibri"/>
              </a:rPr>
              <a:t>statement.</a:t>
            </a:r>
            <a:endParaRPr sz="3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300">
              <a:latin typeface="Calibri"/>
              <a:cs typeface="Calibri"/>
            </a:endParaRPr>
          </a:p>
          <a:p>
            <a:pPr marL="12065" marR="5080" indent="-635" algn="ctr">
              <a:lnSpc>
                <a:spcPct val="117000"/>
              </a:lnSpc>
            </a:pPr>
            <a:r>
              <a:rPr sz="3750" spc="790" dirty="0">
                <a:solidFill>
                  <a:srgbClr val="054890"/>
                </a:solidFill>
                <a:latin typeface="Calibri"/>
                <a:cs typeface="Calibri"/>
              </a:rPr>
              <a:t>-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380" dirty="0">
                <a:solidFill>
                  <a:srgbClr val="054890"/>
                </a:solidFill>
                <a:latin typeface="Calibri"/>
                <a:cs typeface="Calibri"/>
              </a:rPr>
              <a:t>Jot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down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50" dirty="0">
                <a:solidFill>
                  <a:srgbClr val="054890"/>
                </a:solidFill>
                <a:latin typeface="Calibri"/>
                <a:cs typeface="Calibri"/>
              </a:rPr>
              <a:t>a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few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0" dirty="0">
                <a:solidFill>
                  <a:srgbClr val="054890"/>
                </a:solidFill>
                <a:latin typeface="Calibri"/>
                <a:cs typeface="Calibri"/>
              </a:rPr>
              <a:t>headlines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60" dirty="0">
                <a:solidFill>
                  <a:srgbClr val="054890"/>
                </a:solidFill>
                <a:latin typeface="Calibri"/>
                <a:cs typeface="Calibri"/>
              </a:rPr>
              <a:t>about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why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5" dirty="0">
                <a:solidFill>
                  <a:srgbClr val="054890"/>
                </a:solidFill>
                <a:latin typeface="Calibri"/>
                <a:cs typeface="Calibri"/>
              </a:rPr>
              <a:t>want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to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300" dirty="0">
                <a:solidFill>
                  <a:srgbClr val="054890"/>
                </a:solidFill>
                <a:latin typeface="Calibri"/>
                <a:cs typeface="Calibri"/>
              </a:rPr>
              <a:t>study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your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95" dirty="0">
                <a:solidFill>
                  <a:srgbClr val="054890"/>
                </a:solidFill>
                <a:latin typeface="Calibri"/>
                <a:cs typeface="Calibri"/>
              </a:rPr>
              <a:t>course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70" dirty="0">
                <a:solidFill>
                  <a:srgbClr val="054890"/>
                </a:solidFill>
                <a:latin typeface="Calibri"/>
                <a:cs typeface="Calibri"/>
              </a:rPr>
              <a:t>and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5" dirty="0">
                <a:solidFill>
                  <a:srgbClr val="054890"/>
                </a:solidFill>
                <a:latin typeface="Calibri"/>
                <a:cs typeface="Calibri"/>
              </a:rPr>
              <a:t>what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skills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0" dirty="0">
                <a:solidFill>
                  <a:srgbClr val="054890"/>
                </a:solidFill>
                <a:latin typeface="Calibri"/>
                <a:cs typeface="Calibri"/>
              </a:rPr>
              <a:t>have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to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75" dirty="0">
                <a:solidFill>
                  <a:srgbClr val="054890"/>
                </a:solidFill>
                <a:latin typeface="Calibri"/>
                <a:cs typeface="Calibri"/>
              </a:rPr>
              <a:t>make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10" dirty="0">
                <a:solidFill>
                  <a:srgbClr val="054890"/>
                </a:solidFill>
                <a:latin typeface="Calibri"/>
                <a:cs typeface="Calibri"/>
              </a:rPr>
              <a:t>suitable</a:t>
            </a:r>
            <a:endParaRPr sz="3750">
              <a:latin typeface="Calibri"/>
              <a:cs typeface="Calibri"/>
            </a:endParaRPr>
          </a:p>
          <a:p>
            <a:pPr marR="119380" algn="ctr">
              <a:lnSpc>
                <a:spcPct val="100000"/>
              </a:lnSpc>
              <a:spcBef>
                <a:spcPts val="765"/>
              </a:spcBef>
            </a:pPr>
            <a:r>
              <a:rPr sz="3750" spc="145" dirty="0">
                <a:solidFill>
                  <a:srgbClr val="054890"/>
                </a:solidFill>
                <a:latin typeface="Calibri"/>
                <a:cs typeface="Calibri"/>
              </a:rPr>
              <a:t>for</a:t>
            </a:r>
            <a:r>
              <a:rPr sz="3750" spc="15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-25" dirty="0">
                <a:solidFill>
                  <a:srgbClr val="054890"/>
                </a:solidFill>
                <a:latin typeface="Calibri"/>
                <a:cs typeface="Calibri"/>
              </a:rPr>
              <a:t>it.</a:t>
            </a:r>
            <a:endParaRPr sz="3750">
              <a:latin typeface="Calibri"/>
              <a:cs typeface="Calibri"/>
            </a:endParaRPr>
          </a:p>
          <a:p>
            <a:pPr marL="40005" marR="32384" algn="ctr">
              <a:lnSpc>
                <a:spcPct val="117000"/>
              </a:lnSpc>
            </a:pPr>
            <a:r>
              <a:rPr sz="3750" spc="790" dirty="0">
                <a:solidFill>
                  <a:srgbClr val="054890"/>
                </a:solidFill>
                <a:latin typeface="Calibri"/>
                <a:cs typeface="Calibri"/>
              </a:rPr>
              <a:t>-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dirty="0">
                <a:solidFill>
                  <a:srgbClr val="054890"/>
                </a:solidFill>
                <a:latin typeface="Calibri"/>
                <a:cs typeface="Calibri"/>
              </a:rPr>
              <a:t>If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15" dirty="0">
                <a:solidFill>
                  <a:srgbClr val="054890"/>
                </a:solidFill>
                <a:latin typeface="Calibri"/>
                <a:cs typeface="Calibri"/>
              </a:rPr>
              <a:t>the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95" dirty="0">
                <a:solidFill>
                  <a:srgbClr val="054890"/>
                </a:solidFill>
                <a:latin typeface="Calibri"/>
                <a:cs typeface="Calibri"/>
              </a:rPr>
              <a:t>course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5" dirty="0">
                <a:solidFill>
                  <a:srgbClr val="054890"/>
                </a:solidFill>
                <a:latin typeface="Calibri"/>
                <a:cs typeface="Calibri"/>
              </a:rPr>
              <a:t>are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calling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60" dirty="0">
                <a:solidFill>
                  <a:srgbClr val="054890"/>
                </a:solidFill>
                <a:latin typeface="Calibri"/>
                <a:cs typeface="Calibri"/>
              </a:rPr>
              <a:t>about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9" dirty="0">
                <a:solidFill>
                  <a:srgbClr val="054890"/>
                </a:solidFill>
                <a:latin typeface="Calibri"/>
                <a:cs typeface="Calibri"/>
              </a:rPr>
              <a:t>is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different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to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15" dirty="0">
                <a:solidFill>
                  <a:srgbClr val="054890"/>
                </a:solidFill>
                <a:latin typeface="Calibri"/>
                <a:cs typeface="Calibri"/>
              </a:rPr>
              <a:t>the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10" dirty="0">
                <a:solidFill>
                  <a:srgbClr val="054890"/>
                </a:solidFill>
                <a:latin typeface="Calibri"/>
                <a:cs typeface="Calibri"/>
              </a:rPr>
              <a:t>one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50" dirty="0">
                <a:solidFill>
                  <a:srgbClr val="054890"/>
                </a:solidFill>
                <a:latin typeface="Calibri"/>
                <a:cs typeface="Calibri"/>
              </a:rPr>
              <a:t>originally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applied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dirty="0">
                <a:solidFill>
                  <a:srgbClr val="054890"/>
                </a:solidFill>
                <a:latin typeface="Calibri"/>
                <a:cs typeface="Calibri"/>
              </a:rPr>
              <a:t>for,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0" dirty="0">
                <a:solidFill>
                  <a:srgbClr val="054890"/>
                </a:solidFill>
                <a:latin typeface="Calibri"/>
                <a:cs typeface="Calibri"/>
              </a:rPr>
              <a:t>have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50" dirty="0">
                <a:solidFill>
                  <a:srgbClr val="054890"/>
                </a:solidFill>
                <a:latin typeface="Calibri"/>
                <a:cs typeface="Calibri"/>
              </a:rPr>
              <a:t>a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 few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bullet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50" dirty="0">
                <a:solidFill>
                  <a:srgbClr val="054890"/>
                </a:solidFill>
                <a:latin typeface="Calibri"/>
                <a:cs typeface="Calibri"/>
              </a:rPr>
              <a:t>points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to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9" dirty="0">
                <a:solidFill>
                  <a:srgbClr val="054890"/>
                </a:solidFill>
                <a:latin typeface="Calibri"/>
                <a:cs typeface="Calibri"/>
              </a:rPr>
              <a:t>hand </a:t>
            </a:r>
            <a:r>
              <a:rPr sz="3750" spc="254" dirty="0">
                <a:solidFill>
                  <a:srgbClr val="054890"/>
                </a:solidFill>
                <a:latin typeface="Calibri"/>
                <a:cs typeface="Calibri"/>
              </a:rPr>
              <a:t>about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why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5" dirty="0">
                <a:solidFill>
                  <a:srgbClr val="054890"/>
                </a:solidFill>
                <a:latin typeface="Calibri"/>
                <a:cs typeface="Calibri"/>
              </a:rPr>
              <a:t>want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to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switch.</a:t>
            </a:r>
            <a:endParaRPr sz="3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8583"/>
            <a:ext cx="17803180" cy="811816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50" b="1" spc="575" dirty="0">
                <a:solidFill>
                  <a:srgbClr val="054890"/>
                </a:solidFill>
                <a:latin typeface="Calibri"/>
                <a:cs typeface="Calibri"/>
              </a:rPr>
              <a:t>Guidance</a:t>
            </a:r>
            <a:r>
              <a:rPr sz="6150" b="1" spc="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290" dirty="0">
                <a:solidFill>
                  <a:srgbClr val="054890"/>
                </a:solidFill>
                <a:latin typeface="Calibri"/>
                <a:cs typeface="Calibri"/>
              </a:rPr>
              <a:t>for</a:t>
            </a:r>
            <a:r>
              <a:rPr sz="6150" b="1" spc="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409" dirty="0">
                <a:solidFill>
                  <a:srgbClr val="054890"/>
                </a:solidFill>
                <a:latin typeface="Calibri"/>
                <a:cs typeface="Calibri"/>
              </a:rPr>
              <a:t>Having</a:t>
            </a:r>
            <a:r>
              <a:rPr sz="6150" b="1" spc="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465" dirty="0">
                <a:solidFill>
                  <a:srgbClr val="054890"/>
                </a:solidFill>
                <a:latin typeface="Calibri"/>
                <a:cs typeface="Calibri"/>
              </a:rPr>
              <a:t>Clearing</a:t>
            </a:r>
            <a:r>
              <a:rPr sz="6150" b="1" spc="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505" dirty="0">
                <a:solidFill>
                  <a:srgbClr val="054890"/>
                </a:solidFill>
                <a:latin typeface="Calibri"/>
                <a:cs typeface="Calibri"/>
              </a:rPr>
              <a:t>Conversations</a:t>
            </a:r>
            <a:endParaRPr sz="6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7106" y="4095154"/>
            <a:ext cx="13364844" cy="497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7845" algn="ctr">
              <a:lnSpc>
                <a:spcPct val="100000"/>
              </a:lnSpc>
              <a:spcBef>
                <a:spcPts val="100"/>
              </a:spcBef>
            </a:pPr>
            <a:r>
              <a:rPr sz="4900" b="1" spc="459" dirty="0">
                <a:solidFill>
                  <a:srgbClr val="054890"/>
                </a:solidFill>
                <a:latin typeface="Calibri"/>
                <a:cs typeface="Calibri"/>
              </a:rPr>
              <a:t>STEP</a:t>
            </a:r>
            <a:r>
              <a:rPr sz="4900" b="1" spc="5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900" b="1" spc="320" dirty="0">
                <a:solidFill>
                  <a:srgbClr val="054890"/>
                </a:solidFill>
                <a:latin typeface="Calibri"/>
                <a:cs typeface="Calibri"/>
              </a:rPr>
              <a:t>FOUR</a:t>
            </a:r>
            <a:endParaRPr sz="4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750" spc="275" dirty="0">
                <a:solidFill>
                  <a:srgbClr val="054890"/>
                </a:solidFill>
                <a:latin typeface="Calibri"/>
                <a:cs typeface="Calibri"/>
              </a:rPr>
              <a:t>Practice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04" dirty="0">
                <a:solidFill>
                  <a:srgbClr val="054890"/>
                </a:solidFill>
                <a:latin typeface="Calibri"/>
                <a:cs typeface="Calibri"/>
              </a:rPr>
              <a:t>having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50" dirty="0">
                <a:solidFill>
                  <a:srgbClr val="054890"/>
                </a:solidFill>
                <a:latin typeface="Calibri"/>
                <a:cs typeface="Calibri"/>
              </a:rPr>
              <a:t>a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conversation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45" dirty="0">
                <a:solidFill>
                  <a:srgbClr val="054890"/>
                </a:solidFill>
                <a:latin typeface="Calibri"/>
                <a:cs typeface="Calibri"/>
              </a:rPr>
              <a:t>with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95" dirty="0">
                <a:solidFill>
                  <a:srgbClr val="054890"/>
                </a:solidFill>
                <a:latin typeface="Calibri"/>
                <a:cs typeface="Calibri"/>
              </a:rPr>
              <a:t>someone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9" dirty="0">
                <a:solidFill>
                  <a:srgbClr val="054890"/>
                </a:solidFill>
                <a:latin typeface="Calibri"/>
                <a:cs typeface="Calibri"/>
              </a:rPr>
              <a:t>before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25" dirty="0">
                <a:solidFill>
                  <a:srgbClr val="054890"/>
                </a:solidFill>
                <a:latin typeface="Calibri"/>
                <a:cs typeface="Calibri"/>
              </a:rPr>
              <a:t>calling.</a:t>
            </a:r>
            <a:endParaRPr sz="3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250">
              <a:latin typeface="Calibri"/>
              <a:cs typeface="Calibri"/>
            </a:endParaRPr>
          </a:p>
          <a:p>
            <a:pPr marL="12065" marR="5080" algn="ctr">
              <a:lnSpc>
                <a:spcPct val="116700"/>
              </a:lnSpc>
            </a:pPr>
            <a:r>
              <a:rPr sz="3750" spc="790" dirty="0">
                <a:solidFill>
                  <a:srgbClr val="054890"/>
                </a:solidFill>
                <a:latin typeface="Calibri"/>
                <a:cs typeface="Calibri"/>
              </a:rPr>
              <a:t>-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310" dirty="0">
                <a:solidFill>
                  <a:srgbClr val="054890"/>
                </a:solidFill>
                <a:latin typeface="Calibri"/>
                <a:cs typeface="Calibri"/>
              </a:rPr>
              <a:t>Ask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50" dirty="0">
                <a:solidFill>
                  <a:srgbClr val="054890"/>
                </a:solidFill>
                <a:latin typeface="Calibri"/>
                <a:cs typeface="Calibri"/>
              </a:rPr>
              <a:t>a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5" dirty="0">
                <a:solidFill>
                  <a:srgbClr val="054890"/>
                </a:solidFill>
                <a:latin typeface="Calibri"/>
                <a:cs typeface="Calibri"/>
              </a:rPr>
              <a:t>teacher,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75" dirty="0">
                <a:solidFill>
                  <a:srgbClr val="054890"/>
                </a:solidFill>
                <a:latin typeface="Calibri"/>
                <a:cs typeface="Calibri"/>
              </a:rPr>
              <a:t>friend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or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5" dirty="0">
                <a:solidFill>
                  <a:srgbClr val="054890"/>
                </a:solidFill>
                <a:latin typeface="Calibri"/>
                <a:cs typeface="Calibri"/>
              </a:rPr>
              <a:t>family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95" dirty="0">
                <a:solidFill>
                  <a:srgbClr val="054890"/>
                </a:solidFill>
                <a:latin typeface="Calibri"/>
                <a:cs typeface="Calibri"/>
              </a:rPr>
              <a:t>member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to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40" dirty="0">
                <a:solidFill>
                  <a:srgbClr val="054890"/>
                </a:solidFill>
                <a:latin typeface="Calibri"/>
                <a:cs typeface="Calibri"/>
              </a:rPr>
              <a:t>role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54" dirty="0">
                <a:solidFill>
                  <a:srgbClr val="054890"/>
                </a:solidFill>
                <a:latin typeface="Calibri"/>
                <a:cs typeface="Calibri"/>
              </a:rPr>
              <a:t>play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25" dirty="0">
                <a:solidFill>
                  <a:srgbClr val="054890"/>
                </a:solidFill>
                <a:latin typeface="Calibri"/>
                <a:cs typeface="Calibri"/>
              </a:rPr>
              <a:t>with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3750" spc="17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9" dirty="0">
                <a:solidFill>
                  <a:srgbClr val="054890"/>
                </a:solidFill>
                <a:latin typeface="Calibri"/>
                <a:cs typeface="Calibri"/>
              </a:rPr>
              <a:t>before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3750" spc="17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0" dirty="0">
                <a:solidFill>
                  <a:srgbClr val="054890"/>
                </a:solidFill>
                <a:latin typeface="Calibri"/>
                <a:cs typeface="Calibri"/>
              </a:rPr>
              <a:t>call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15" dirty="0">
                <a:solidFill>
                  <a:srgbClr val="054890"/>
                </a:solidFill>
                <a:latin typeface="Calibri"/>
                <a:cs typeface="Calibri"/>
              </a:rPr>
              <a:t>the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04" dirty="0">
                <a:solidFill>
                  <a:srgbClr val="054890"/>
                </a:solidFill>
                <a:latin typeface="Calibri"/>
                <a:cs typeface="Calibri"/>
              </a:rPr>
              <a:t>university</a:t>
            </a:r>
            <a:r>
              <a:rPr sz="3750" spc="17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790" dirty="0">
                <a:solidFill>
                  <a:srgbClr val="054890"/>
                </a:solidFill>
                <a:latin typeface="Calibri"/>
                <a:cs typeface="Calibri"/>
              </a:rPr>
              <a:t>-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10" dirty="0">
                <a:solidFill>
                  <a:srgbClr val="054890"/>
                </a:solidFill>
                <a:latin typeface="Calibri"/>
                <a:cs typeface="Calibri"/>
              </a:rPr>
              <a:t>this</a:t>
            </a:r>
            <a:r>
              <a:rPr sz="3750" spc="17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dirty="0">
                <a:solidFill>
                  <a:srgbClr val="054890"/>
                </a:solidFill>
                <a:latin typeface="Calibri"/>
                <a:cs typeface="Calibri"/>
              </a:rPr>
              <a:t>will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04" dirty="0">
                <a:solidFill>
                  <a:srgbClr val="054890"/>
                </a:solidFill>
                <a:latin typeface="Calibri"/>
                <a:cs typeface="Calibri"/>
              </a:rPr>
              <a:t>help</a:t>
            </a:r>
            <a:r>
              <a:rPr sz="375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to</a:t>
            </a:r>
            <a:r>
              <a:rPr sz="3750" spc="17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reduce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nerves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70" dirty="0">
                <a:solidFill>
                  <a:srgbClr val="054890"/>
                </a:solidFill>
                <a:latin typeface="Calibri"/>
                <a:cs typeface="Calibri"/>
              </a:rPr>
              <a:t>and</a:t>
            </a:r>
            <a:r>
              <a:rPr sz="3750" spc="19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dirty="0">
                <a:solidFill>
                  <a:srgbClr val="054890"/>
                </a:solidFill>
                <a:latin typeface="Calibri"/>
                <a:cs typeface="Calibri"/>
              </a:rPr>
              <a:t>will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75" dirty="0">
                <a:solidFill>
                  <a:srgbClr val="054890"/>
                </a:solidFill>
                <a:latin typeface="Calibri"/>
                <a:cs typeface="Calibri"/>
              </a:rPr>
              <a:t>make</a:t>
            </a:r>
            <a:r>
              <a:rPr sz="3750" spc="19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your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conversation</a:t>
            </a:r>
            <a:r>
              <a:rPr sz="3750" spc="19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85" dirty="0">
                <a:solidFill>
                  <a:srgbClr val="054890"/>
                </a:solidFill>
                <a:latin typeface="Calibri"/>
                <a:cs typeface="Calibri"/>
              </a:rPr>
              <a:t>sound</a:t>
            </a:r>
            <a:r>
              <a:rPr sz="3750" spc="19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more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90" dirty="0">
                <a:solidFill>
                  <a:srgbClr val="054890"/>
                </a:solidFill>
                <a:latin typeface="Calibri"/>
                <a:cs typeface="Calibri"/>
              </a:rPr>
              <a:t>natural!</a:t>
            </a:r>
            <a:endParaRPr sz="3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ED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081645" cy="10287000"/>
            <a:chOff x="0" y="0"/>
            <a:chExt cx="8081645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081645" cy="10287000"/>
            </a:xfrm>
            <a:custGeom>
              <a:avLst/>
              <a:gdLst/>
              <a:ahLst/>
              <a:cxnLst/>
              <a:rect l="l" t="t" r="r" b="b"/>
              <a:pathLst>
                <a:path w="8081645" h="10287000">
                  <a:moveTo>
                    <a:pt x="5978285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4971418" y="0"/>
                  </a:lnTo>
                  <a:lnTo>
                    <a:pt x="4984825" y="8110"/>
                  </a:lnTo>
                  <a:lnTo>
                    <a:pt x="5027239" y="34219"/>
                  </a:lnTo>
                  <a:lnTo>
                    <a:pt x="5069436" y="60645"/>
                  </a:lnTo>
                  <a:lnTo>
                    <a:pt x="5111413" y="87386"/>
                  </a:lnTo>
                  <a:lnTo>
                    <a:pt x="5153170" y="114441"/>
                  </a:lnTo>
                  <a:lnTo>
                    <a:pt x="5194704" y="141809"/>
                  </a:lnTo>
                  <a:lnTo>
                    <a:pt x="5236014" y="169486"/>
                  </a:lnTo>
                  <a:lnTo>
                    <a:pt x="5277098" y="197473"/>
                  </a:lnTo>
                  <a:lnTo>
                    <a:pt x="5317955" y="225767"/>
                  </a:lnTo>
                  <a:lnTo>
                    <a:pt x="5358583" y="254366"/>
                  </a:lnTo>
                  <a:lnTo>
                    <a:pt x="5398980" y="283269"/>
                  </a:lnTo>
                  <a:lnTo>
                    <a:pt x="5439144" y="312474"/>
                  </a:lnTo>
                  <a:lnTo>
                    <a:pt x="5479075" y="341980"/>
                  </a:lnTo>
                  <a:lnTo>
                    <a:pt x="5518769" y="371784"/>
                  </a:lnTo>
                  <a:lnTo>
                    <a:pt x="5558227" y="401886"/>
                  </a:lnTo>
                  <a:lnTo>
                    <a:pt x="5597445" y="432284"/>
                  </a:lnTo>
                  <a:lnTo>
                    <a:pt x="5636422" y="462975"/>
                  </a:lnTo>
                  <a:lnTo>
                    <a:pt x="5675158" y="493958"/>
                  </a:lnTo>
                  <a:lnTo>
                    <a:pt x="5713649" y="525232"/>
                  </a:lnTo>
                  <a:lnTo>
                    <a:pt x="5751894" y="556795"/>
                  </a:lnTo>
                  <a:lnTo>
                    <a:pt x="5789892" y="588645"/>
                  </a:lnTo>
                  <a:lnTo>
                    <a:pt x="5827641" y="620781"/>
                  </a:lnTo>
                  <a:lnTo>
                    <a:pt x="5865139" y="653200"/>
                  </a:lnTo>
                  <a:lnTo>
                    <a:pt x="5902385" y="685902"/>
                  </a:lnTo>
                  <a:lnTo>
                    <a:pt x="5939377" y="718884"/>
                  </a:lnTo>
                  <a:lnTo>
                    <a:pt x="5976113" y="752146"/>
                  </a:lnTo>
                  <a:lnTo>
                    <a:pt x="6012592" y="785684"/>
                  </a:lnTo>
                  <a:lnTo>
                    <a:pt x="6048812" y="819499"/>
                  </a:lnTo>
                  <a:lnTo>
                    <a:pt x="6084771" y="853587"/>
                  </a:lnTo>
                  <a:lnTo>
                    <a:pt x="6120468" y="887947"/>
                  </a:lnTo>
                  <a:lnTo>
                    <a:pt x="6155901" y="922578"/>
                  </a:lnTo>
                  <a:lnTo>
                    <a:pt x="6191068" y="957478"/>
                  </a:lnTo>
                  <a:lnTo>
                    <a:pt x="6225968" y="992645"/>
                  </a:lnTo>
                  <a:lnTo>
                    <a:pt x="6260599" y="1028078"/>
                  </a:lnTo>
                  <a:lnTo>
                    <a:pt x="6294960" y="1063775"/>
                  </a:lnTo>
                  <a:lnTo>
                    <a:pt x="6329048" y="1099734"/>
                  </a:lnTo>
                  <a:lnTo>
                    <a:pt x="6362862" y="1135954"/>
                  </a:lnTo>
                  <a:lnTo>
                    <a:pt x="6396401" y="1172433"/>
                  </a:lnTo>
                  <a:lnTo>
                    <a:pt x="6429662" y="1209169"/>
                  </a:lnTo>
                  <a:lnTo>
                    <a:pt x="6462644" y="1246161"/>
                  </a:lnTo>
                  <a:lnTo>
                    <a:pt x="6495346" y="1283407"/>
                  </a:lnTo>
                  <a:lnTo>
                    <a:pt x="6527766" y="1320905"/>
                  </a:lnTo>
                  <a:lnTo>
                    <a:pt x="6559901" y="1358654"/>
                  </a:lnTo>
                  <a:lnTo>
                    <a:pt x="6591751" y="1396652"/>
                  </a:lnTo>
                  <a:lnTo>
                    <a:pt x="6623314" y="1434898"/>
                  </a:lnTo>
                  <a:lnTo>
                    <a:pt x="6654588" y="1473389"/>
                  </a:lnTo>
                  <a:lnTo>
                    <a:pt x="6685572" y="1512124"/>
                  </a:lnTo>
                  <a:lnTo>
                    <a:pt x="6716263" y="1551101"/>
                  </a:lnTo>
                  <a:lnTo>
                    <a:pt x="6746660" y="1590320"/>
                  </a:lnTo>
                  <a:lnTo>
                    <a:pt x="6776762" y="1629777"/>
                  </a:lnTo>
                  <a:lnTo>
                    <a:pt x="6806566" y="1669472"/>
                  </a:lnTo>
                  <a:lnTo>
                    <a:pt x="6836072" y="1709402"/>
                  </a:lnTo>
                  <a:lnTo>
                    <a:pt x="6865277" y="1749567"/>
                  </a:lnTo>
                  <a:lnTo>
                    <a:pt x="6894180" y="1789963"/>
                  </a:lnTo>
                  <a:lnTo>
                    <a:pt x="6922780" y="1830591"/>
                  </a:lnTo>
                  <a:lnTo>
                    <a:pt x="6951073" y="1871448"/>
                  </a:lnTo>
                  <a:lnTo>
                    <a:pt x="6979060" y="1912532"/>
                  </a:lnTo>
                  <a:lnTo>
                    <a:pt x="7006738" y="1953842"/>
                  </a:lnTo>
                  <a:lnTo>
                    <a:pt x="7034105" y="1995376"/>
                  </a:lnTo>
                  <a:lnTo>
                    <a:pt x="7061160" y="2037133"/>
                  </a:lnTo>
                  <a:lnTo>
                    <a:pt x="7087901" y="2079110"/>
                  </a:lnTo>
                  <a:lnTo>
                    <a:pt x="7114327" y="2121307"/>
                  </a:lnTo>
                  <a:lnTo>
                    <a:pt x="7140436" y="2163721"/>
                  </a:lnTo>
                  <a:lnTo>
                    <a:pt x="7166226" y="2206351"/>
                  </a:lnTo>
                  <a:lnTo>
                    <a:pt x="7191695" y="2249195"/>
                  </a:lnTo>
                  <a:lnTo>
                    <a:pt x="7216843" y="2292251"/>
                  </a:lnTo>
                  <a:lnTo>
                    <a:pt x="7241666" y="2335519"/>
                  </a:lnTo>
                  <a:lnTo>
                    <a:pt x="7266165" y="2378995"/>
                  </a:lnTo>
                  <a:lnTo>
                    <a:pt x="7290336" y="2422679"/>
                  </a:lnTo>
                  <a:lnTo>
                    <a:pt x="7314178" y="2466569"/>
                  </a:lnTo>
                  <a:lnTo>
                    <a:pt x="7337690" y="2510663"/>
                  </a:lnTo>
                  <a:lnTo>
                    <a:pt x="7360870" y="2554960"/>
                  </a:lnTo>
                  <a:lnTo>
                    <a:pt x="7383716" y="2599457"/>
                  </a:lnTo>
                  <a:lnTo>
                    <a:pt x="7406227" y="2644154"/>
                  </a:lnTo>
                  <a:lnTo>
                    <a:pt x="7428401" y="2689048"/>
                  </a:lnTo>
                  <a:lnTo>
                    <a:pt x="7450236" y="2734138"/>
                  </a:lnTo>
                  <a:lnTo>
                    <a:pt x="7471730" y="2779422"/>
                  </a:lnTo>
                  <a:lnTo>
                    <a:pt x="7492883" y="2824899"/>
                  </a:lnTo>
                  <a:lnTo>
                    <a:pt x="7513692" y="2870567"/>
                  </a:lnTo>
                  <a:lnTo>
                    <a:pt x="7534155" y="2916424"/>
                  </a:lnTo>
                  <a:lnTo>
                    <a:pt x="7554272" y="2962468"/>
                  </a:lnTo>
                  <a:lnTo>
                    <a:pt x="7574040" y="3008699"/>
                  </a:lnTo>
                  <a:lnTo>
                    <a:pt x="7593457" y="3055114"/>
                  </a:lnTo>
                  <a:lnTo>
                    <a:pt x="7612523" y="3101711"/>
                  </a:lnTo>
                  <a:lnTo>
                    <a:pt x="7631234" y="3148489"/>
                  </a:lnTo>
                  <a:lnTo>
                    <a:pt x="7649591" y="3195447"/>
                  </a:lnTo>
                  <a:lnTo>
                    <a:pt x="7667590" y="3242582"/>
                  </a:lnTo>
                  <a:lnTo>
                    <a:pt x="7685231" y="3289893"/>
                  </a:lnTo>
                  <a:lnTo>
                    <a:pt x="7702512" y="3337379"/>
                  </a:lnTo>
                  <a:lnTo>
                    <a:pt x="7719430" y="3385037"/>
                  </a:lnTo>
                  <a:lnTo>
                    <a:pt x="7735985" y="3432866"/>
                  </a:lnTo>
                  <a:lnTo>
                    <a:pt x="7752175" y="3480864"/>
                  </a:lnTo>
                  <a:lnTo>
                    <a:pt x="7767998" y="3529030"/>
                  </a:lnTo>
                  <a:lnTo>
                    <a:pt x="7783452" y="3577362"/>
                  </a:lnTo>
                  <a:lnTo>
                    <a:pt x="7798536" y="3625859"/>
                  </a:lnTo>
                  <a:lnTo>
                    <a:pt x="7813248" y="3674518"/>
                  </a:lnTo>
                  <a:lnTo>
                    <a:pt x="7827586" y="3723338"/>
                  </a:lnTo>
                  <a:lnTo>
                    <a:pt x="7841549" y="3772317"/>
                  </a:lnTo>
                  <a:lnTo>
                    <a:pt x="7855136" y="3821454"/>
                  </a:lnTo>
                  <a:lnTo>
                    <a:pt x="7868343" y="3870747"/>
                  </a:lnTo>
                  <a:lnTo>
                    <a:pt x="7881171" y="3920195"/>
                  </a:lnTo>
                  <a:lnTo>
                    <a:pt x="7893616" y="3969795"/>
                  </a:lnTo>
                  <a:lnTo>
                    <a:pt x="7905678" y="4019546"/>
                  </a:lnTo>
                  <a:lnTo>
                    <a:pt x="7917355" y="4069447"/>
                  </a:lnTo>
                  <a:lnTo>
                    <a:pt x="7928645" y="4119495"/>
                  </a:lnTo>
                  <a:lnTo>
                    <a:pt x="7939546" y="4169690"/>
                  </a:lnTo>
                  <a:lnTo>
                    <a:pt x="7950057" y="4220028"/>
                  </a:lnTo>
                  <a:lnTo>
                    <a:pt x="7960176" y="4270510"/>
                  </a:lnTo>
                  <a:lnTo>
                    <a:pt x="7969902" y="4321133"/>
                  </a:lnTo>
                  <a:lnTo>
                    <a:pt x="7979233" y="4371895"/>
                  </a:lnTo>
                  <a:lnTo>
                    <a:pt x="7988166" y="4422794"/>
                  </a:lnTo>
                  <a:lnTo>
                    <a:pt x="7996702" y="4473830"/>
                  </a:lnTo>
                  <a:lnTo>
                    <a:pt x="8004837" y="4525001"/>
                  </a:lnTo>
                  <a:lnTo>
                    <a:pt x="8012570" y="4576304"/>
                  </a:lnTo>
                  <a:lnTo>
                    <a:pt x="8019900" y="4627738"/>
                  </a:lnTo>
                  <a:lnTo>
                    <a:pt x="8026824" y="4679301"/>
                  </a:lnTo>
                  <a:lnTo>
                    <a:pt x="8033342" y="4730993"/>
                  </a:lnTo>
                  <a:lnTo>
                    <a:pt x="8039451" y="4782811"/>
                  </a:lnTo>
                  <a:lnTo>
                    <a:pt x="8045151" y="4834753"/>
                  </a:lnTo>
                  <a:lnTo>
                    <a:pt x="8050438" y="4886817"/>
                  </a:lnTo>
                  <a:lnTo>
                    <a:pt x="8055312" y="4939004"/>
                  </a:lnTo>
                  <a:lnTo>
                    <a:pt x="8059771" y="4991309"/>
                  </a:lnTo>
                  <a:lnTo>
                    <a:pt x="8063813" y="5043732"/>
                  </a:lnTo>
                  <a:lnTo>
                    <a:pt x="8067437" y="5096272"/>
                  </a:lnTo>
                  <a:lnTo>
                    <a:pt x="8070640" y="5148926"/>
                  </a:lnTo>
                  <a:lnTo>
                    <a:pt x="8073422" y="5201693"/>
                  </a:lnTo>
                  <a:lnTo>
                    <a:pt x="8075780" y="5254571"/>
                  </a:lnTo>
                  <a:lnTo>
                    <a:pt x="8077714" y="5307558"/>
                  </a:lnTo>
                  <a:lnTo>
                    <a:pt x="8079220" y="5360654"/>
                  </a:lnTo>
                  <a:lnTo>
                    <a:pt x="8080298" y="5413855"/>
                  </a:lnTo>
                  <a:lnTo>
                    <a:pt x="8080947" y="5467162"/>
                  </a:lnTo>
                  <a:lnTo>
                    <a:pt x="8081163" y="5520623"/>
                  </a:lnTo>
                  <a:lnTo>
                    <a:pt x="8080947" y="5573980"/>
                  </a:lnTo>
                  <a:lnTo>
                    <a:pt x="8080298" y="5627286"/>
                  </a:lnTo>
                  <a:lnTo>
                    <a:pt x="8079220" y="5680488"/>
                  </a:lnTo>
                  <a:lnTo>
                    <a:pt x="8077714" y="5733583"/>
                  </a:lnTo>
                  <a:lnTo>
                    <a:pt x="8075780" y="5786571"/>
                  </a:lnTo>
                  <a:lnTo>
                    <a:pt x="8073422" y="5839449"/>
                  </a:lnTo>
                  <a:lnTo>
                    <a:pt x="8070640" y="5892216"/>
                  </a:lnTo>
                  <a:lnTo>
                    <a:pt x="8067437" y="5944870"/>
                  </a:lnTo>
                  <a:lnTo>
                    <a:pt x="8063813" y="5997409"/>
                  </a:lnTo>
                  <a:lnTo>
                    <a:pt x="8059771" y="6049832"/>
                  </a:lnTo>
                  <a:lnTo>
                    <a:pt x="8055312" y="6102138"/>
                  </a:lnTo>
                  <a:lnTo>
                    <a:pt x="8050438" y="6154324"/>
                  </a:lnTo>
                  <a:lnTo>
                    <a:pt x="8045151" y="6206389"/>
                  </a:lnTo>
                  <a:lnTo>
                    <a:pt x="8039451" y="6258331"/>
                  </a:lnTo>
                  <a:lnTo>
                    <a:pt x="8033342" y="6310149"/>
                  </a:lnTo>
                  <a:lnTo>
                    <a:pt x="8026824" y="6361840"/>
                  </a:lnTo>
                  <a:lnTo>
                    <a:pt x="8019900" y="6413404"/>
                  </a:lnTo>
                  <a:lnTo>
                    <a:pt x="8012570" y="6464838"/>
                  </a:lnTo>
                  <a:lnTo>
                    <a:pt x="8004837" y="6516141"/>
                  </a:lnTo>
                  <a:lnTo>
                    <a:pt x="7996702" y="6567311"/>
                  </a:lnTo>
                  <a:lnTo>
                    <a:pt x="7988166" y="6618347"/>
                  </a:lnTo>
                  <a:lnTo>
                    <a:pt x="7979233" y="6669247"/>
                  </a:lnTo>
                  <a:lnTo>
                    <a:pt x="7969902" y="6720009"/>
                  </a:lnTo>
                  <a:lnTo>
                    <a:pt x="7960176" y="6770632"/>
                  </a:lnTo>
                  <a:lnTo>
                    <a:pt x="7950057" y="6821113"/>
                  </a:lnTo>
                  <a:lnTo>
                    <a:pt x="7939546" y="6871452"/>
                  </a:lnTo>
                  <a:lnTo>
                    <a:pt x="7928645" y="6921646"/>
                  </a:lnTo>
                  <a:lnTo>
                    <a:pt x="7917355" y="6971695"/>
                  </a:lnTo>
                  <a:lnTo>
                    <a:pt x="7905678" y="7021595"/>
                  </a:lnTo>
                  <a:lnTo>
                    <a:pt x="7893616" y="7071347"/>
                  </a:lnTo>
                  <a:lnTo>
                    <a:pt x="7881171" y="7120947"/>
                  </a:lnTo>
                  <a:lnTo>
                    <a:pt x="7868343" y="7170394"/>
                  </a:lnTo>
                  <a:lnTo>
                    <a:pt x="7855136" y="7219687"/>
                  </a:lnTo>
                  <a:lnTo>
                    <a:pt x="7841549" y="7268824"/>
                  </a:lnTo>
                  <a:lnTo>
                    <a:pt x="7827586" y="7317804"/>
                  </a:lnTo>
                  <a:lnTo>
                    <a:pt x="7813248" y="7366624"/>
                  </a:lnTo>
                  <a:lnTo>
                    <a:pt x="7798536" y="7415283"/>
                  </a:lnTo>
                  <a:lnTo>
                    <a:pt x="7783452" y="7463779"/>
                  </a:lnTo>
                  <a:lnTo>
                    <a:pt x="7767998" y="7512111"/>
                  </a:lnTo>
                  <a:lnTo>
                    <a:pt x="7752175" y="7560277"/>
                  </a:lnTo>
                  <a:lnTo>
                    <a:pt x="7735985" y="7608276"/>
                  </a:lnTo>
                  <a:lnTo>
                    <a:pt x="7719430" y="7656105"/>
                  </a:lnTo>
                  <a:lnTo>
                    <a:pt x="7702512" y="7703763"/>
                  </a:lnTo>
                  <a:lnTo>
                    <a:pt x="7685231" y="7751248"/>
                  </a:lnTo>
                  <a:lnTo>
                    <a:pt x="7667590" y="7798559"/>
                  </a:lnTo>
                  <a:lnTo>
                    <a:pt x="7649591" y="7845695"/>
                  </a:lnTo>
                  <a:lnTo>
                    <a:pt x="7631234" y="7892652"/>
                  </a:lnTo>
                  <a:lnTo>
                    <a:pt x="7612523" y="7939431"/>
                  </a:lnTo>
                  <a:lnTo>
                    <a:pt x="7593457" y="7986028"/>
                  </a:lnTo>
                  <a:lnTo>
                    <a:pt x="7574040" y="8032443"/>
                  </a:lnTo>
                  <a:lnTo>
                    <a:pt x="7554272" y="8078673"/>
                  </a:lnTo>
                  <a:lnTo>
                    <a:pt x="7534155" y="8124718"/>
                  </a:lnTo>
                  <a:lnTo>
                    <a:pt x="7513692" y="8170575"/>
                  </a:lnTo>
                  <a:lnTo>
                    <a:pt x="7492883" y="8216243"/>
                  </a:lnTo>
                  <a:lnTo>
                    <a:pt x="7471730" y="8261719"/>
                  </a:lnTo>
                  <a:lnTo>
                    <a:pt x="7450236" y="8307004"/>
                  </a:lnTo>
                  <a:lnTo>
                    <a:pt x="7428401" y="8352094"/>
                  </a:lnTo>
                  <a:lnTo>
                    <a:pt x="7406227" y="8396988"/>
                  </a:lnTo>
                  <a:lnTo>
                    <a:pt x="7383716" y="8441685"/>
                  </a:lnTo>
                  <a:lnTo>
                    <a:pt x="7360870" y="8486182"/>
                  </a:lnTo>
                  <a:lnTo>
                    <a:pt x="7337690" y="8530479"/>
                  </a:lnTo>
                  <a:lnTo>
                    <a:pt x="7314178" y="8574573"/>
                  </a:lnTo>
                  <a:lnTo>
                    <a:pt x="7290336" y="8618463"/>
                  </a:lnTo>
                  <a:lnTo>
                    <a:pt x="7266165" y="8662147"/>
                  </a:lnTo>
                  <a:lnTo>
                    <a:pt x="7241666" y="8705623"/>
                  </a:lnTo>
                  <a:lnTo>
                    <a:pt x="7216843" y="8748890"/>
                  </a:lnTo>
                  <a:lnTo>
                    <a:pt x="7191695" y="8791947"/>
                  </a:lnTo>
                  <a:lnTo>
                    <a:pt x="7166226" y="8834791"/>
                  </a:lnTo>
                  <a:lnTo>
                    <a:pt x="7140436" y="8877421"/>
                  </a:lnTo>
                  <a:lnTo>
                    <a:pt x="7114327" y="8919835"/>
                  </a:lnTo>
                  <a:lnTo>
                    <a:pt x="7087901" y="8962031"/>
                  </a:lnTo>
                  <a:lnTo>
                    <a:pt x="7061160" y="9004009"/>
                  </a:lnTo>
                  <a:lnTo>
                    <a:pt x="7034105" y="9045765"/>
                  </a:lnTo>
                  <a:lnTo>
                    <a:pt x="7006738" y="9087299"/>
                  </a:lnTo>
                  <a:lnTo>
                    <a:pt x="6979060" y="9128609"/>
                  </a:lnTo>
                  <a:lnTo>
                    <a:pt x="6951073" y="9169694"/>
                  </a:lnTo>
                  <a:lnTo>
                    <a:pt x="6922780" y="9210550"/>
                  </a:lnTo>
                  <a:lnTo>
                    <a:pt x="6894180" y="9251178"/>
                  </a:lnTo>
                  <a:lnTo>
                    <a:pt x="6865277" y="9291575"/>
                  </a:lnTo>
                  <a:lnTo>
                    <a:pt x="6836072" y="9331740"/>
                  </a:lnTo>
                  <a:lnTo>
                    <a:pt x="6806566" y="9371670"/>
                  </a:lnTo>
                  <a:lnTo>
                    <a:pt x="6776762" y="9411365"/>
                  </a:lnTo>
                  <a:lnTo>
                    <a:pt x="6746660" y="9450822"/>
                  </a:lnTo>
                  <a:lnTo>
                    <a:pt x="6716263" y="9490040"/>
                  </a:lnTo>
                  <a:lnTo>
                    <a:pt x="6685572" y="9529018"/>
                  </a:lnTo>
                  <a:lnTo>
                    <a:pt x="6654588" y="9567753"/>
                  </a:lnTo>
                  <a:lnTo>
                    <a:pt x="6623314" y="9606244"/>
                  </a:lnTo>
                  <a:lnTo>
                    <a:pt x="6591751" y="9644489"/>
                  </a:lnTo>
                  <a:lnTo>
                    <a:pt x="6559901" y="9682487"/>
                  </a:lnTo>
                  <a:lnTo>
                    <a:pt x="6527766" y="9720236"/>
                  </a:lnTo>
                  <a:lnTo>
                    <a:pt x="6495346" y="9757734"/>
                  </a:lnTo>
                  <a:lnTo>
                    <a:pt x="6462644" y="9794980"/>
                  </a:lnTo>
                  <a:lnTo>
                    <a:pt x="6429662" y="9831972"/>
                  </a:lnTo>
                  <a:lnTo>
                    <a:pt x="6396401" y="9868708"/>
                  </a:lnTo>
                  <a:lnTo>
                    <a:pt x="6362862" y="9905187"/>
                  </a:lnTo>
                  <a:lnTo>
                    <a:pt x="6329048" y="9941407"/>
                  </a:lnTo>
                  <a:lnTo>
                    <a:pt x="6294960" y="9977366"/>
                  </a:lnTo>
                  <a:lnTo>
                    <a:pt x="6260599" y="10013063"/>
                  </a:lnTo>
                  <a:lnTo>
                    <a:pt x="6225968" y="10048496"/>
                  </a:lnTo>
                  <a:lnTo>
                    <a:pt x="6191068" y="10083663"/>
                  </a:lnTo>
                  <a:lnTo>
                    <a:pt x="6155901" y="10118563"/>
                  </a:lnTo>
                  <a:lnTo>
                    <a:pt x="6120468" y="10153194"/>
                  </a:lnTo>
                  <a:lnTo>
                    <a:pt x="6084771" y="10187555"/>
                  </a:lnTo>
                  <a:lnTo>
                    <a:pt x="6048812" y="10221643"/>
                  </a:lnTo>
                  <a:lnTo>
                    <a:pt x="6012592" y="10255457"/>
                  </a:lnTo>
                  <a:lnTo>
                    <a:pt x="5978285" y="10286999"/>
                  </a:lnTo>
                  <a:close/>
                </a:path>
              </a:pathLst>
            </a:custGeom>
            <a:solidFill>
              <a:srgbClr val="244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7396" y="6340601"/>
              <a:ext cx="3867150" cy="3599815"/>
            </a:xfrm>
            <a:custGeom>
              <a:avLst/>
              <a:gdLst/>
              <a:ahLst/>
              <a:cxnLst/>
              <a:rect l="l" t="t" r="r" b="b"/>
              <a:pathLst>
                <a:path w="3867150" h="3599815">
                  <a:moveTo>
                    <a:pt x="3425342" y="1881924"/>
                  </a:moveTo>
                  <a:lnTo>
                    <a:pt x="3424644" y="1832368"/>
                  </a:lnTo>
                  <a:lnTo>
                    <a:pt x="3422573" y="1783016"/>
                  </a:lnTo>
                  <a:lnTo>
                    <a:pt x="3419106" y="1733918"/>
                  </a:lnTo>
                  <a:lnTo>
                    <a:pt x="3414268" y="1685061"/>
                  </a:lnTo>
                  <a:lnTo>
                    <a:pt x="3408057" y="1636471"/>
                  </a:lnTo>
                  <a:lnTo>
                    <a:pt x="3400463" y="1588160"/>
                  </a:lnTo>
                  <a:lnTo>
                    <a:pt x="3391509" y="1540141"/>
                  </a:lnTo>
                  <a:lnTo>
                    <a:pt x="3381184" y="1492427"/>
                  </a:lnTo>
                  <a:lnTo>
                    <a:pt x="3369500" y="1445031"/>
                  </a:lnTo>
                  <a:lnTo>
                    <a:pt x="3356445" y="1397977"/>
                  </a:lnTo>
                  <a:lnTo>
                    <a:pt x="3342030" y="1351254"/>
                  </a:lnTo>
                  <a:lnTo>
                    <a:pt x="3326269" y="1304899"/>
                  </a:lnTo>
                  <a:lnTo>
                    <a:pt x="3309150" y="1258912"/>
                  </a:lnTo>
                  <a:lnTo>
                    <a:pt x="3290684" y="1213319"/>
                  </a:lnTo>
                  <a:lnTo>
                    <a:pt x="3270250" y="1166774"/>
                  </a:lnTo>
                  <a:lnTo>
                    <a:pt x="3248507" y="1120978"/>
                  </a:lnTo>
                  <a:lnTo>
                    <a:pt x="3225495" y="1075944"/>
                  </a:lnTo>
                  <a:lnTo>
                    <a:pt x="3201187" y="1031684"/>
                  </a:lnTo>
                  <a:lnTo>
                    <a:pt x="3175622" y="988212"/>
                  </a:lnTo>
                  <a:lnTo>
                    <a:pt x="3148800" y="945540"/>
                  </a:lnTo>
                  <a:lnTo>
                    <a:pt x="3120720" y="903681"/>
                  </a:lnTo>
                  <a:lnTo>
                    <a:pt x="3091408" y="862647"/>
                  </a:lnTo>
                  <a:lnTo>
                    <a:pt x="3057144" y="899795"/>
                  </a:lnTo>
                  <a:lnTo>
                    <a:pt x="3023184" y="937704"/>
                  </a:lnTo>
                  <a:lnTo>
                    <a:pt x="2989592" y="976325"/>
                  </a:lnTo>
                  <a:lnTo>
                    <a:pt x="2956356" y="1015631"/>
                  </a:lnTo>
                  <a:lnTo>
                    <a:pt x="2923502" y="1055624"/>
                  </a:lnTo>
                  <a:lnTo>
                    <a:pt x="2889250" y="1098588"/>
                  </a:lnTo>
                  <a:lnTo>
                    <a:pt x="2885617" y="1103249"/>
                  </a:lnTo>
                  <a:lnTo>
                    <a:pt x="2912618" y="1145641"/>
                  </a:lnTo>
                  <a:lnTo>
                    <a:pt x="2938132" y="1189037"/>
                  </a:lnTo>
                  <a:lnTo>
                    <a:pt x="2962135" y="1233398"/>
                  </a:lnTo>
                  <a:lnTo>
                    <a:pt x="2984589" y="1278699"/>
                  </a:lnTo>
                  <a:lnTo>
                    <a:pt x="3005455" y="1324889"/>
                  </a:lnTo>
                  <a:lnTo>
                    <a:pt x="3024695" y="1371942"/>
                  </a:lnTo>
                  <a:lnTo>
                    <a:pt x="3042272" y="1419821"/>
                  </a:lnTo>
                  <a:lnTo>
                    <a:pt x="3058147" y="1468488"/>
                  </a:lnTo>
                  <a:lnTo>
                    <a:pt x="3072295" y="1517916"/>
                  </a:lnTo>
                  <a:lnTo>
                    <a:pt x="3084677" y="1568056"/>
                  </a:lnTo>
                  <a:lnTo>
                    <a:pt x="3095244" y="1618869"/>
                  </a:lnTo>
                  <a:lnTo>
                    <a:pt x="3103969" y="1670342"/>
                  </a:lnTo>
                  <a:lnTo>
                    <a:pt x="3110827" y="1722412"/>
                  </a:lnTo>
                  <a:lnTo>
                    <a:pt x="3115767" y="1775053"/>
                  </a:lnTo>
                  <a:lnTo>
                    <a:pt x="3118751" y="1828241"/>
                  </a:lnTo>
                  <a:lnTo>
                    <a:pt x="3119767" y="1881924"/>
                  </a:lnTo>
                  <a:lnTo>
                    <a:pt x="3118942" y="1930361"/>
                  </a:lnTo>
                  <a:lnTo>
                    <a:pt x="3116503" y="1978393"/>
                  </a:lnTo>
                  <a:lnTo>
                    <a:pt x="3112478" y="2026005"/>
                  </a:lnTo>
                  <a:lnTo>
                    <a:pt x="3106890" y="2073148"/>
                  </a:lnTo>
                  <a:lnTo>
                    <a:pt x="3099765" y="2119807"/>
                  </a:lnTo>
                  <a:lnTo>
                    <a:pt x="3091129" y="2165959"/>
                  </a:lnTo>
                  <a:lnTo>
                    <a:pt x="3080994" y="2211578"/>
                  </a:lnTo>
                  <a:lnTo>
                    <a:pt x="3069412" y="2256625"/>
                  </a:lnTo>
                  <a:lnTo>
                    <a:pt x="3056394" y="2301087"/>
                  </a:lnTo>
                  <a:lnTo>
                    <a:pt x="3041967" y="2344940"/>
                  </a:lnTo>
                  <a:lnTo>
                    <a:pt x="3026168" y="2388146"/>
                  </a:lnTo>
                  <a:lnTo>
                    <a:pt x="3009011" y="2430678"/>
                  </a:lnTo>
                  <a:lnTo>
                    <a:pt x="2990519" y="2472525"/>
                  </a:lnTo>
                  <a:lnTo>
                    <a:pt x="2970746" y="2513634"/>
                  </a:lnTo>
                  <a:lnTo>
                    <a:pt x="2949676" y="2554008"/>
                  </a:lnTo>
                  <a:lnTo>
                    <a:pt x="2927375" y="2593606"/>
                  </a:lnTo>
                  <a:lnTo>
                    <a:pt x="2903842" y="2632392"/>
                  </a:lnTo>
                  <a:lnTo>
                    <a:pt x="2879128" y="2670352"/>
                  </a:lnTo>
                  <a:lnTo>
                    <a:pt x="2853232" y="2707475"/>
                  </a:lnTo>
                  <a:lnTo>
                    <a:pt x="2826194" y="2743695"/>
                  </a:lnTo>
                  <a:lnTo>
                    <a:pt x="2798051" y="2779026"/>
                  </a:lnTo>
                  <a:lnTo>
                    <a:pt x="2768803" y="2813405"/>
                  </a:lnTo>
                  <a:lnTo>
                    <a:pt x="2738501" y="2846844"/>
                  </a:lnTo>
                  <a:lnTo>
                    <a:pt x="2707170" y="2879280"/>
                  </a:lnTo>
                  <a:lnTo>
                    <a:pt x="2674810" y="2910713"/>
                  </a:lnTo>
                  <a:lnTo>
                    <a:pt x="2641485" y="2941104"/>
                  </a:lnTo>
                  <a:lnTo>
                    <a:pt x="2607195" y="2970428"/>
                  </a:lnTo>
                  <a:lnTo>
                    <a:pt x="2571966" y="2998660"/>
                  </a:lnTo>
                  <a:lnTo>
                    <a:pt x="2535847" y="3025762"/>
                  </a:lnTo>
                  <a:lnTo>
                    <a:pt x="2498839" y="3051733"/>
                  </a:lnTo>
                  <a:lnTo>
                    <a:pt x="2460980" y="3076524"/>
                  </a:lnTo>
                  <a:lnTo>
                    <a:pt x="2422296" y="3100120"/>
                  </a:lnTo>
                  <a:lnTo>
                    <a:pt x="2382812" y="3122498"/>
                  </a:lnTo>
                  <a:lnTo>
                    <a:pt x="2342565" y="3143605"/>
                  </a:lnTo>
                  <a:lnTo>
                    <a:pt x="2301557" y="3163455"/>
                  </a:lnTo>
                  <a:lnTo>
                    <a:pt x="2259838" y="3181985"/>
                  </a:lnTo>
                  <a:lnTo>
                    <a:pt x="2217432" y="3199193"/>
                  </a:lnTo>
                  <a:lnTo>
                    <a:pt x="2174354" y="3215043"/>
                  </a:lnTo>
                  <a:lnTo>
                    <a:pt x="2130628" y="3229508"/>
                  </a:lnTo>
                  <a:lnTo>
                    <a:pt x="2086292" y="3242564"/>
                  </a:lnTo>
                  <a:lnTo>
                    <a:pt x="2041372" y="3254184"/>
                  </a:lnTo>
                  <a:lnTo>
                    <a:pt x="1995881" y="3264331"/>
                  </a:lnTo>
                  <a:lnTo>
                    <a:pt x="1949869" y="3273006"/>
                  </a:lnTo>
                  <a:lnTo>
                    <a:pt x="1903336" y="3280156"/>
                  </a:lnTo>
                  <a:lnTo>
                    <a:pt x="1856320" y="3285756"/>
                  </a:lnTo>
                  <a:lnTo>
                    <a:pt x="1808861" y="3289795"/>
                  </a:lnTo>
                  <a:lnTo>
                    <a:pt x="1760956" y="3292233"/>
                  </a:lnTo>
                  <a:lnTo>
                    <a:pt x="1712658" y="3293059"/>
                  </a:lnTo>
                  <a:lnTo>
                    <a:pt x="1664360" y="3292233"/>
                  </a:lnTo>
                  <a:lnTo>
                    <a:pt x="1616468" y="3289795"/>
                  </a:lnTo>
                  <a:lnTo>
                    <a:pt x="1568996" y="3285756"/>
                  </a:lnTo>
                  <a:lnTo>
                    <a:pt x="1521993" y="3280156"/>
                  </a:lnTo>
                  <a:lnTo>
                    <a:pt x="1475460" y="3273006"/>
                  </a:lnTo>
                  <a:lnTo>
                    <a:pt x="1429435" y="3264331"/>
                  </a:lnTo>
                  <a:lnTo>
                    <a:pt x="1383957" y="3254184"/>
                  </a:lnTo>
                  <a:lnTo>
                    <a:pt x="1339037" y="3242564"/>
                  </a:lnTo>
                  <a:lnTo>
                    <a:pt x="1294701" y="3229508"/>
                  </a:lnTo>
                  <a:lnTo>
                    <a:pt x="1250975" y="3215043"/>
                  </a:lnTo>
                  <a:lnTo>
                    <a:pt x="1207897" y="3199193"/>
                  </a:lnTo>
                  <a:lnTo>
                    <a:pt x="1165479" y="3181985"/>
                  </a:lnTo>
                  <a:lnTo>
                    <a:pt x="1123759" y="3163455"/>
                  </a:lnTo>
                  <a:lnTo>
                    <a:pt x="1082763" y="3143605"/>
                  </a:lnTo>
                  <a:lnTo>
                    <a:pt x="1042504" y="3122498"/>
                  </a:lnTo>
                  <a:lnTo>
                    <a:pt x="1003020" y="3100120"/>
                  </a:lnTo>
                  <a:lnTo>
                    <a:pt x="964349" y="3076524"/>
                  </a:lnTo>
                  <a:lnTo>
                    <a:pt x="926490" y="3051733"/>
                  </a:lnTo>
                  <a:lnTo>
                    <a:pt x="889482" y="3025762"/>
                  </a:lnTo>
                  <a:lnTo>
                    <a:pt x="853351" y="2998660"/>
                  </a:lnTo>
                  <a:lnTo>
                    <a:pt x="818134" y="2970428"/>
                  </a:lnTo>
                  <a:lnTo>
                    <a:pt x="783844" y="2941104"/>
                  </a:lnTo>
                  <a:lnTo>
                    <a:pt x="750506" y="2910713"/>
                  </a:lnTo>
                  <a:lnTo>
                    <a:pt x="718159" y="2879280"/>
                  </a:lnTo>
                  <a:lnTo>
                    <a:pt x="686816" y="2846844"/>
                  </a:lnTo>
                  <a:lnTo>
                    <a:pt x="656513" y="2813405"/>
                  </a:lnTo>
                  <a:lnTo>
                    <a:pt x="627278" y="2779026"/>
                  </a:lnTo>
                  <a:lnTo>
                    <a:pt x="599122" y="2743695"/>
                  </a:lnTo>
                  <a:lnTo>
                    <a:pt x="572096" y="2707475"/>
                  </a:lnTo>
                  <a:lnTo>
                    <a:pt x="546201" y="2670352"/>
                  </a:lnTo>
                  <a:lnTo>
                    <a:pt x="521474" y="2632392"/>
                  </a:lnTo>
                  <a:lnTo>
                    <a:pt x="497954" y="2593606"/>
                  </a:lnTo>
                  <a:lnTo>
                    <a:pt x="475640" y="2554008"/>
                  </a:lnTo>
                  <a:lnTo>
                    <a:pt x="454583" y="2513634"/>
                  </a:lnTo>
                  <a:lnTo>
                    <a:pt x="434797" y="2472525"/>
                  </a:lnTo>
                  <a:lnTo>
                    <a:pt x="416318" y="2430678"/>
                  </a:lnTo>
                  <a:lnTo>
                    <a:pt x="399161" y="2388146"/>
                  </a:lnTo>
                  <a:lnTo>
                    <a:pt x="383349" y="2344940"/>
                  </a:lnTo>
                  <a:lnTo>
                    <a:pt x="368935" y="2301087"/>
                  </a:lnTo>
                  <a:lnTo>
                    <a:pt x="355917" y="2256625"/>
                  </a:lnTo>
                  <a:lnTo>
                    <a:pt x="344322" y="2211578"/>
                  </a:lnTo>
                  <a:lnTo>
                    <a:pt x="334200" y="2165959"/>
                  </a:lnTo>
                  <a:lnTo>
                    <a:pt x="325564" y="2119807"/>
                  </a:lnTo>
                  <a:lnTo>
                    <a:pt x="318427" y="2073148"/>
                  </a:lnTo>
                  <a:lnTo>
                    <a:pt x="312839" y="2026005"/>
                  </a:lnTo>
                  <a:lnTo>
                    <a:pt x="308813" y="1978393"/>
                  </a:lnTo>
                  <a:lnTo>
                    <a:pt x="306374" y="1930361"/>
                  </a:lnTo>
                  <a:lnTo>
                    <a:pt x="305562" y="1881924"/>
                  </a:lnTo>
                  <a:lnTo>
                    <a:pt x="306374" y="1833486"/>
                  </a:lnTo>
                  <a:lnTo>
                    <a:pt x="308813" y="1785454"/>
                  </a:lnTo>
                  <a:lnTo>
                    <a:pt x="312839" y="1737855"/>
                  </a:lnTo>
                  <a:lnTo>
                    <a:pt x="318427" y="1690712"/>
                  </a:lnTo>
                  <a:lnTo>
                    <a:pt x="325564" y="1644040"/>
                  </a:lnTo>
                  <a:lnTo>
                    <a:pt x="334200" y="1597888"/>
                  </a:lnTo>
                  <a:lnTo>
                    <a:pt x="344322" y="1552282"/>
                  </a:lnTo>
                  <a:lnTo>
                    <a:pt x="355917" y="1507223"/>
                  </a:lnTo>
                  <a:lnTo>
                    <a:pt x="368935" y="1462760"/>
                  </a:lnTo>
                  <a:lnTo>
                    <a:pt x="383349" y="1418920"/>
                  </a:lnTo>
                  <a:lnTo>
                    <a:pt x="399161" y="1375714"/>
                  </a:lnTo>
                  <a:lnTo>
                    <a:pt x="416318" y="1333182"/>
                  </a:lnTo>
                  <a:lnTo>
                    <a:pt x="434797" y="1291336"/>
                  </a:lnTo>
                  <a:lnTo>
                    <a:pt x="454583" y="1250226"/>
                  </a:lnTo>
                  <a:lnTo>
                    <a:pt x="475640" y="1209852"/>
                  </a:lnTo>
                  <a:lnTo>
                    <a:pt x="497954" y="1170266"/>
                  </a:lnTo>
                  <a:lnTo>
                    <a:pt x="521474" y="1131468"/>
                  </a:lnTo>
                  <a:lnTo>
                    <a:pt x="546201" y="1093508"/>
                  </a:lnTo>
                  <a:lnTo>
                    <a:pt x="572096" y="1056398"/>
                  </a:lnTo>
                  <a:lnTo>
                    <a:pt x="599122" y="1020165"/>
                  </a:lnTo>
                  <a:lnTo>
                    <a:pt x="627278" y="984846"/>
                  </a:lnTo>
                  <a:lnTo>
                    <a:pt x="656513" y="950455"/>
                  </a:lnTo>
                  <a:lnTo>
                    <a:pt x="686816" y="917028"/>
                  </a:lnTo>
                  <a:lnTo>
                    <a:pt x="718159" y="884580"/>
                  </a:lnTo>
                  <a:lnTo>
                    <a:pt x="750506" y="853147"/>
                  </a:lnTo>
                  <a:lnTo>
                    <a:pt x="783844" y="822769"/>
                  </a:lnTo>
                  <a:lnTo>
                    <a:pt x="818134" y="793445"/>
                  </a:lnTo>
                  <a:lnTo>
                    <a:pt x="853351" y="765213"/>
                  </a:lnTo>
                  <a:lnTo>
                    <a:pt x="889482" y="738098"/>
                  </a:lnTo>
                  <a:lnTo>
                    <a:pt x="926490" y="712139"/>
                  </a:lnTo>
                  <a:lnTo>
                    <a:pt x="964349" y="687336"/>
                  </a:lnTo>
                  <a:lnTo>
                    <a:pt x="1003020" y="663740"/>
                  </a:lnTo>
                  <a:lnTo>
                    <a:pt x="1042504" y="641375"/>
                  </a:lnTo>
                  <a:lnTo>
                    <a:pt x="1082763" y="620255"/>
                  </a:lnTo>
                  <a:lnTo>
                    <a:pt x="1123759" y="600417"/>
                  </a:lnTo>
                  <a:lnTo>
                    <a:pt x="1165479" y="581875"/>
                  </a:lnTo>
                  <a:lnTo>
                    <a:pt x="1207897" y="564667"/>
                  </a:lnTo>
                  <a:lnTo>
                    <a:pt x="1250975" y="548817"/>
                  </a:lnTo>
                  <a:lnTo>
                    <a:pt x="1294701" y="534352"/>
                  </a:lnTo>
                  <a:lnTo>
                    <a:pt x="1339037" y="521296"/>
                  </a:lnTo>
                  <a:lnTo>
                    <a:pt x="1383957" y="509689"/>
                  </a:lnTo>
                  <a:lnTo>
                    <a:pt x="1429435" y="499529"/>
                  </a:lnTo>
                  <a:lnTo>
                    <a:pt x="1475460" y="490867"/>
                  </a:lnTo>
                  <a:lnTo>
                    <a:pt x="1521993" y="483717"/>
                  </a:lnTo>
                  <a:lnTo>
                    <a:pt x="1568996" y="478104"/>
                  </a:lnTo>
                  <a:lnTo>
                    <a:pt x="1616468" y="474065"/>
                  </a:lnTo>
                  <a:lnTo>
                    <a:pt x="1664360" y="471627"/>
                  </a:lnTo>
                  <a:lnTo>
                    <a:pt x="1712658" y="470814"/>
                  </a:lnTo>
                  <a:lnTo>
                    <a:pt x="1764652" y="471754"/>
                  </a:lnTo>
                  <a:lnTo>
                    <a:pt x="1816163" y="474586"/>
                  </a:lnTo>
                  <a:lnTo>
                    <a:pt x="1867179" y="479259"/>
                  </a:lnTo>
                  <a:lnTo>
                    <a:pt x="1917661" y="485749"/>
                  </a:lnTo>
                  <a:lnTo>
                    <a:pt x="1967572" y="494004"/>
                  </a:lnTo>
                  <a:lnTo>
                    <a:pt x="2016874" y="504012"/>
                  </a:lnTo>
                  <a:lnTo>
                    <a:pt x="2065553" y="515747"/>
                  </a:lnTo>
                  <a:lnTo>
                    <a:pt x="2113559" y="529145"/>
                  </a:lnTo>
                  <a:lnTo>
                    <a:pt x="2160867" y="544195"/>
                  </a:lnTo>
                  <a:lnTo>
                    <a:pt x="2207437" y="560857"/>
                  </a:lnTo>
                  <a:lnTo>
                    <a:pt x="2253246" y="579094"/>
                  </a:lnTo>
                  <a:lnTo>
                    <a:pt x="2298242" y="598893"/>
                  </a:lnTo>
                  <a:lnTo>
                    <a:pt x="2342426" y="620191"/>
                  </a:lnTo>
                  <a:lnTo>
                    <a:pt x="2385733" y="642988"/>
                  </a:lnTo>
                  <a:lnTo>
                    <a:pt x="2428151" y="667219"/>
                  </a:lnTo>
                  <a:lnTo>
                    <a:pt x="2469629" y="692873"/>
                  </a:lnTo>
                  <a:lnTo>
                    <a:pt x="2510142" y="719899"/>
                  </a:lnTo>
                  <a:lnTo>
                    <a:pt x="2543175" y="685761"/>
                  </a:lnTo>
                  <a:lnTo>
                    <a:pt x="2576525" y="652157"/>
                  </a:lnTo>
                  <a:lnTo>
                    <a:pt x="2610167" y="619125"/>
                  </a:lnTo>
                  <a:lnTo>
                    <a:pt x="2644063" y="586676"/>
                  </a:lnTo>
                  <a:lnTo>
                    <a:pt x="2689250" y="544779"/>
                  </a:lnTo>
                  <a:lnTo>
                    <a:pt x="2735097" y="503720"/>
                  </a:lnTo>
                  <a:lnTo>
                    <a:pt x="2693530" y="473595"/>
                  </a:lnTo>
                  <a:lnTo>
                    <a:pt x="2651112" y="444754"/>
                  </a:lnTo>
                  <a:lnTo>
                    <a:pt x="2607843" y="417220"/>
                  </a:lnTo>
                  <a:lnTo>
                    <a:pt x="2563749" y="391007"/>
                  </a:lnTo>
                  <a:lnTo>
                    <a:pt x="2518841" y="366102"/>
                  </a:lnTo>
                  <a:lnTo>
                    <a:pt x="2473121" y="342531"/>
                  </a:lnTo>
                  <a:lnTo>
                    <a:pt x="2426627" y="320294"/>
                  </a:lnTo>
                  <a:lnTo>
                    <a:pt x="2379357" y="299415"/>
                  </a:lnTo>
                  <a:lnTo>
                    <a:pt x="2333891" y="280885"/>
                  </a:lnTo>
                  <a:lnTo>
                    <a:pt x="2288044" y="263715"/>
                  </a:lnTo>
                  <a:lnTo>
                    <a:pt x="2241816" y="247904"/>
                  </a:lnTo>
                  <a:lnTo>
                    <a:pt x="2195245" y="233451"/>
                  </a:lnTo>
                  <a:lnTo>
                    <a:pt x="2148306" y="220357"/>
                  </a:lnTo>
                  <a:lnTo>
                    <a:pt x="2101049" y="208635"/>
                  </a:lnTo>
                  <a:lnTo>
                    <a:pt x="2053475" y="198285"/>
                  </a:lnTo>
                  <a:lnTo>
                    <a:pt x="2005596" y="189306"/>
                  </a:lnTo>
                  <a:lnTo>
                    <a:pt x="1957412" y="181686"/>
                  </a:lnTo>
                  <a:lnTo>
                    <a:pt x="1908962" y="175463"/>
                  </a:lnTo>
                  <a:lnTo>
                    <a:pt x="1860257" y="170611"/>
                  </a:lnTo>
                  <a:lnTo>
                    <a:pt x="1811286" y="167144"/>
                  </a:lnTo>
                  <a:lnTo>
                    <a:pt x="1762086" y="165061"/>
                  </a:lnTo>
                  <a:lnTo>
                    <a:pt x="1712658" y="164363"/>
                  </a:lnTo>
                  <a:lnTo>
                    <a:pt x="1663242" y="165061"/>
                  </a:lnTo>
                  <a:lnTo>
                    <a:pt x="1614043" y="167144"/>
                  </a:lnTo>
                  <a:lnTo>
                    <a:pt x="1565071" y="170611"/>
                  </a:lnTo>
                  <a:lnTo>
                    <a:pt x="1516354" y="175463"/>
                  </a:lnTo>
                  <a:lnTo>
                    <a:pt x="1467904" y="181686"/>
                  </a:lnTo>
                  <a:lnTo>
                    <a:pt x="1419733" y="189306"/>
                  </a:lnTo>
                  <a:lnTo>
                    <a:pt x="1371854" y="198285"/>
                  </a:lnTo>
                  <a:lnTo>
                    <a:pt x="1324279" y="208635"/>
                  </a:lnTo>
                  <a:lnTo>
                    <a:pt x="1277023" y="220357"/>
                  </a:lnTo>
                  <a:lnTo>
                    <a:pt x="1230083" y="233451"/>
                  </a:lnTo>
                  <a:lnTo>
                    <a:pt x="1183513" y="247904"/>
                  </a:lnTo>
                  <a:lnTo>
                    <a:pt x="1137285" y="263715"/>
                  </a:lnTo>
                  <a:lnTo>
                    <a:pt x="1091425" y="280885"/>
                  </a:lnTo>
                  <a:lnTo>
                    <a:pt x="1045959" y="299415"/>
                  </a:lnTo>
                  <a:lnTo>
                    <a:pt x="999274" y="320040"/>
                  </a:lnTo>
                  <a:lnTo>
                    <a:pt x="953325" y="341972"/>
                  </a:lnTo>
                  <a:lnTo>
                    <a:pt x="908151" y="365213"/>
                  </a:lnTo>
                  <a:lnTo>
                    <a:pt x="863765" y="389750"/>
                  </a:lnTo>
                  <a:lnTo>
                    <a:pt x="820153" y="415582"/>
                  </a:lnTo>
                  <a:lnTo>
                    <a:pt x="777367" y="442683"/>
                  </a:lnTo>
                  <a:lnTo>
                    <a:pt x="735393" y="471068"/>
                  </a:lnTo>
                  <a:lnTo>
                    <a:pt x="694258" y="500697"/>
                  </a:lnTo>
                  <a:lnTo>
                    <a:pt x="653973" y="531583"/>
                  </a:lnTo>
                  <a:lnTo>
                    <a:pt x="614553" y="563702"/>
                  </a:lnTo>
                  <a:lnTo>
                    <a:pt x="576021" y="597065"/>
                  </a:lnTo>
                  <a:lnTo>
                    <a:pt x="538365" y="631634"/>
                  </a:lnTo>
                  <a:lnTo>
                    <a:pt x="501624" y="667423"/>
                  </a:lnTo>
                  <a:lnTo>
                    <a:pt x="465937" y="704265"/>
                  </a:lnTo>
                  <a:lnTo>
                    <a:pt x="431457" y="742022"/>
                  </a:lnTo>
                  <a:lnTo>
                    <a:pt x="398208" y="780681"/>
                  </a:lnTo>
                  <a:lnTo>
                    <a:pt x="366166" y="820216"/>
                  </a:lnTo>
                  <a:lnTo>
                    <a:pt x="335381" y="860615"/>
                  </a:lnTo>
                  <a:lnTo>
                    <a:pt x="305828" y="901865"/>
                  </a:lnTo>
                  <a:lnTo>
                    <a:pt x="277533" y="943952"/>
                  </a:lnTo>
                  <a:lnTo>
                    <a:pt x="250507" y="986866"/>
                  </a:lnTo>
                  <a:lnTo>
                    <a:pt x="224751" y="1030592"/>
                  </a:lnTo>
                  <a:lnTo>
                    <a:pt x="200279" y="1075118"/>
                  </a:lnTo>
                  <a:lnTo>
                    <a:pt x="177101" y="1120419"/>
                  </a:lnTo>
                  <a:lnTo>
                    <a:pt x="155219" y="1166495"/>
                  </a:lnTo>
                  <a:lnTo>
                    <a:pt x="134658" y="1213319"/>
                  </a:lnTo>
                  <a:lnTo>
                    <a:pt x="116179" y="1258912"/>
                  </a:lnTo>
                  <a:lnTo>
                    <a:pt x="99060" y="1304899"/>
                  </a:lnTo>
                  <a:lnTo>
                    <a:pt x="83286" y="1351254"/>
                  </a:lnTo>
                  <a:lnTo>
                    <a:pt x="68884" y="1397965"/>
                  </a:lnTo>
                  <a:lnTo>
                    <a:pt x="55829" y="1445031"/>
                  </a:lnTo>
                  <a:lnTo>
                    <a:pt x="44145" y="1492427"/>
                  </a:lnTo>
                  <a:lnTo>
                    <a:pt x="33820" y="1540141"/>
                  </a:lnTo>
                  <a:lnTo>
                    <a:pt x="24866" y="1588160"/>
                  </a:lnTo>
                  <a:lnTo>
                    <a:pt x="17272" y="1636471"/>
                  </a:lnTo>
                  <a:lnTo>
                    <a:pt x="11061" y="1685061"/>
                  </a:lnTo>
                  <a:lnTo>
                    <a:pt x="6223" y="1733918"/>
                  </a:lnTo>
                  <a:lnTo>
                    <a:pt x="2768" y="1783016"/>
                  </a:lnTo>
                  <a:lnTo>
                    <a:pt x="685" y="1832368"/>
                  </a:lnTo>
                  <a:lnTo>
                    <a:pt x="0" y="1881924"/>
                  </a:lnTo>
                  <a:lnTo>
                    <a:pt x="685" y="1931492"/>
                  </a:lnTo>
                  <a:lnTo>
                    <a:pt x="2768" y="1980831"/>
                  </a:lnTo>
                  <a:lnTo>
                    <a:pt x="6223" y="2029942"/>
                  </a:lnTo>
                  <a:lnTo>
                    <a:pt x="11061" y="2078799"/>
                  </a:lnTo>
                  <a:lnTo>
                    <a:pt x="17272" y="2127389"/>
                  </a:lnTo>
                  <a:lnTo>
                    <a:pt x="24866" y="2175700"/>
                  </a:lnTo>
                  <a:lnTo>
                    <a:pt x="33820" y="2223719"/>
                  </a:lnTo>
                  <a:lnTo>
                    <a:pt x="44145" y="2271433"/>
                  </a:lnTo>
                  <a:lnTo>
                    <a:pt x="55829" y="2318829"/>
                  </a:lnTo>
                  <a:lnTo>
                    <a:pt x="68884" y="2365883"/>
                  </a:lnTo>
                  <a:lnTo>
                    <a:pt x="83286" y="2412606"/>
                  </a:lnTo>
                  <a:lnTo>
                    <a:pt x="99060" y="2458961"/>
                  </a:lnTo>
                  <a:lnTo>
                    <a:pt x="116179" y="2504935"/>
                  </a:lnTo>
                  <a:lnTo>
                    <a:pt x="134658" y="2550541"/>
                  </a:lnTo>
                  <a:lnTo>
                    <a:pt x="155219" y="2597366"/>
                  </a:lnTo>
                  <a:lnTo>
                    <a:pt x="177088" y="2643441"/>
                  </a:lnTo>
                  <a:lnTo>
                    <a:pt x="200266" y="2688742"/>
                  </a:lnTo>
                  <a:lnTo>
                    <a:pt x="224739" y="2733256"/>
                  </a:lnTo>
                  <a:lnTo>
                    <a:pt x="250494" y="2776982"/>
                  </a:lnTo>
                  <a:lnTo>
                    <a:pt x="277520" y="2819895"/>
                  </a:lnTo>
                  <a:lnTo>
                    <a:pt x="305816" y="2861995"/>
                  </a:lnTo>
                  <a:lnTo>
                    <a:pt x="335368" y="2903245"/>
                  </a:lnTo>
                  <a:lnTo>
                    <a:pt x="366166" y="2943644"/>
                  </a:lnTo>
                  <a:lnTo>
                    <a:pt x="398195" y="2983179"/>
                  </a:lnTo>
                  <a:lnTo>
                    <a:pt x="431457" y="3021838"/>
                  </a:lnTo>
                  <a:lnTo>
                    <a:pt x="465937" y="3059595"/>
                  </a:lnTo>
                  <a:lnTo>
                    <a:pt x="501624" y="3096437"/>
                  </a:lnTo>
                  <a:lnTo>
                    <a:pt x="538365" y="3132226"/>
                  </a:lnTo>
                  <a:lnTo>
                    <a:pt x="576008" y="3166808"/>
                  </a:lnTo>
                  <a:lnTo>
                    <a:pt x="614553" y="3200158"/>
                  </a:lnTo>
                  <a:lnTo>
                    <a:pt x="653973" y="3232277"/>
                  </a:lnTo>
                  <a:lnTo>
                    <a:pt x="694258" y="3263163"/>
                  </a:lnTo>
                  <a:lnTo>
                    <a:pt x="735380" y="3292792"/>
                  </a:lnTo>
                  <a:lnTo>
                    <a:pt x="777354" y="3321164"/>
                  </a:lnTo>
                  <a:lnTo>
                    <a:pt x="820153" y="3348278"/>
                  </a:lnTo>
                  <a:lnTo>
                    <a:pt x="863752" y="3374098"/>
                  </a:lnTo>
                  <a:lnTo>
                    <a:pt x="908151" y="3398647"/>
                  </a:lnTo>
                  <a:lnTo>
                    <a:pt x="953325" y="3421888"/>
                  </a:lnTo>
                  <a:lnTo>
                    <a:pt x="999274" y="3443833"/>
                  </a:lnTo>
                  <a:lnTo>
                    <a:pt x="1045959" y="3464458"/>
                  </a:lnTo>
                  <a:lnTo>
                    <a:pt x="1091425" y="3482975"/>
                  </a:lnTo>
                  <a:lnTo>
                    <a:pt x="1137285" y="3500145"/>
                  </a:lnTo>
                  <a:lnTo>
                    <a:pt x="1183513" y="3515969"/>
                  </a:lnTo>
                  <a:lnTo>
                    <a:pt x="1230096" y="3530422"/>
                  </a:lnTo>
                  <a:lnTo>
                    <a:pt x="1277023" y="3543503"/>
                  </a:lnTo>
                  <a:lnTo>
                    <a:pt x="1324279" y="3555225"/>
                  </a:lnTo>
                  <a:lnTo>
                    <a:pt x="1371854" y="3565588"/>
                  </a:lnTo>
                  <a:lnTo>
                    <a:pt x="1419745" y="3574567"/>
                  </a:lnTo>
                  <a:lnTo>
                    <a:pt x="1467916" y="3582174"/>
                  </a:lnTo>
                  <a:lnTo>
                    <a:pt x="1516367" y="3588410"/>
                  </a:lnTo>
                  <a:lnTo>
                    <a:pt x="1565084" y="3593261"/>
                  </a:lnTo>
                  <a:lnTo>
                    <a:pt x="1614043" y="3596729"/>
                  </a:lnTo>
                  <a:lnTo>
                    <a:pt x="1663242" y="3598811"/>
                  </a:lnTo>
                  <a:lnTo>
                    <a:pt x="1712658" y="3599510"/>
                  </a:lnTo>
                  <a:lnTo>
                    <a:pt x="1762086" y="3598811"/>
                  </a:lnTo>
                  <a:lnTo>
                    <a:pt x="1811286" y="3596729"/>
                  </a:lnTo>
                  <a:lnTo>
                    <a:pt x="1860245" y="3593261"/>
                  </a:lnTo>
                  <a:lnTo>
                    <a:pt x="1908962" y="3588410"/>
                  </a:lnTo>
                  <a:lnTo>
                    <a:pt x="1957412" y="3582174"/>
                  </a:lnTo>
                  <a:lnTo>
                    <a:pt x="2005584" y="3574567"/>
                  </a:lnTo>
                  <a:lnTo>
                    <a:pt x="2053475" y="3565588"/>
                  </a:lnTo>
                  <a:lnTo>
                    <a:pt x="2101049" y="3555225"/>
                  </a:lnTo>
                  <a:lnTo>
                    <a:pt x="2148306" y="3543503"/>
                  </a:lnTo>
                  <a:lnTo>
                    <a:pt x="2195233" y="3530422"/>
                  </a:lnTo>
                  <a:lnTo>
                    <a:pt x="2241816" y="3515969"/>
                  </a:lnTo>
                  <a:lnTo>
                    <a:pt x="2288044" y="3500145"/>
                  </a:lnTo>
                  <a:lnTo>
                    <a:pt x="2333891" y="3482975"/>
                  </a:lnTo>
                  <a:lnTo>
                    <a:pt x="2379357" y="3464458"/>
                  </a:lnTo>
                  <a:lnTo>
                    <a:pt x="2426055" y="3443833"/>
                  </a:lnTo>
                  <a:lnTo>
                    <a:pt x="2472004" y="3421888"/>
                  </a:lnTo>
                  <a:lnTo>
                    <a:pt x="2517178" y="3398647"/>
                  </a:lnTo>
                  <a:lnTo>
                    <a:pt x="2561577" y="3374098"/>
                  </a:lnTo>
                  <a:lnTo>
                    <a:pt x="2605176" y="3348278"/>
                  </a:lnTo>
                  <a:lnTo>
                    <a:pt x="2647962" y="3321164"/>
                  </a:lnTo>
                  <a:lnTo>
                    <a:pt x="2689936" y="3292792"/>
                  </a:lnTo>
                  <a:lnTo>
                    <a:pt x="2731071" y="3263163"/>
                  </a:lnTo>
                  <a:lnTo>
                    <a:pt x="2771356" y="3232277"/>
                  </a:lnTo>
                  <a:lnTo>
                    <a:pt x="2810776" y="3200158"/>
                  </a:lnTo>
                  <a:lnTo>
                    <a:pt x="2849321" y="3166808"/>
                  </a:lnTo>
                  <a:lnTo>
                    <a:pt x="2886964" y="3132226"/>
                  </a:lnTo>
                  <a:lnTo>
                    <a:pt x="2923705" y="3096437"/>
                  </a:lnTo>
                  <a:lnTo>
                    <a:pt x="2959392" y="3059595"/>
                  </a:lnTo>
                  <a:lnTo>
                    <a:pt x="2993872" y="3021838"/>
                  </a:lnTo>
                  <a:lnTo>
                    <a:pt x="3027134" y="2983179"/>
                  </a:lnTo>
                  <a:lnTo>
                    <a:pt x="3059163" y="2943644"/>
                  </a:lnTo>
                  <a:lnTo>
                    <a:pt x="3089960" y="2903245"/>
                  </a:lnTo>
                  <a:lnTo>
                    <a:pt x="3119513" y="2861995"/>
                  </a:lnTo>
                  <a:lnTo>
                    <a:pt x="3147796" y="2819895"/>
                  </a:lnTo>
                  <a:lnTo>
                    <a:pt x="3174835" y="2776982"/>
                  </a:lnTo>
                  <a:lnTo>
                    <a:pt x="3200590" y="2733256"/>
                  </a:lnTo>
                  <a:lnTo>
                    <a:pt x="3225063" y="2688742"/>
                  </a:lnTo>
                  <a:lnTo>
                    <a:pt x="3248241" y="2643441"/>
                  </a:lnTo>
                  <a:lnTo>
                    <a:pt x="3270123" y="2597366"/>
                  </a:lnTo>
                  <a:lnTo>
                    <a:pt x="3290684" y="2550541"/>
                  </a:lnTo>
                  <a:lnTo>
                    <a:pt x="3309150" y="2504935"/>
                  </a:lnTo>
                  <a:lnTo>
                    <a:pt x="3326269" y="2458961"/>
                  </a:lnTo>
                  <a:lnTo>
                    <a:pt x="3342030" y="2412606"/>
                  </a:lnTo>
                  <a:lnTo>
                    <a:pt x="3356445" y="2365883"/>
                  </a:lnTo>
                  <a:lnTo>
                    <a:pt x="3369500" y="2318829"/>
                  </a:lnTo>
                  <a:lnTo>
                    <a:pt x="3381184" y="2271433"/>
                  </a:lnTo>
                  <a:lnTo>
                    <a:pt x="3391509" y="2223719"/>
                  </a:lnTo>
                  <a:lnTo>
                    <a:pt x="3400463" y="2175700"/>
                  </a:lnTo>
                  <a:lnTo>
                    <a:pt x="3408057" y="2127389"/>
                  </a:lnTo>
                  <a:lnTo>
                    <a:pt x="3414268" y="2078799"/>
                  </a:lnTo>
                  <a:lnTo>
                    <a:pt x="3419106" y="2029942"/>
                  </a:lnTo>
                  <a:lnTo>
                    <a:pt x="3422573" y="1980831"/>
                  </a:lnTo>
                  <a:lnTo>
                    <a:pt x="3424644" y="1931492"/>
                  </a:lnTo>
                  <a:lnTo>
                    <a:pt x="3425342" y="1881924"/>
                  </a:lnTo>
                  <a:close/>
                </a:path>
                <a:path w="3867150" h="3599815">
                  <a:moveTo>
                    <a:pt x="3867048" y="65786"/>
                  </a:moveTo>
                  <a:lnTo>
                    <a:pt x="3863695" y="57327"/>
                  </a:lnTo>
                  <a:lnTo>
                    <a:pt x="3857193" y="50495"/>
                  </a:lnTo>
                  <a:lnTo>
                    <a:pt x="3848620" y="46393"/>
                  </a:lnTo>
                  <a:lnTo>
                    <a:pt x="3683101" y="3429"/>
                  </a:lnTo>
                  <a:lnTo>
                    <a:pt x="3678821" y="1028"/>
                  </a:lnTo>
                  <a:lnTo>
                    <a:pt x="3673525" y="0"/>
                  </a:lnTo>
                  <a:lnTo>
                    <a:pt x="3667404" y="1181"/>
                  </a:lnTo>
                  <a:lnTo>
                    <a:pt x="3664572" y="1485"/>
                  </a:lnTo>
                  <a:lnTo>
                    <a:pt x="3661968" y="2235"/>
                  </a:lnTo>
                  <a:lnTo>
                    <a:pt x="3659670" y="3403"/>
                  </a:lnTo>
                  <a:lnTo>
                    <a:pt x="3651643" y="6070"/>
                  </a:lnTo>
                  <a:lnTo>
                    <a:pt x="3600945" y="24904"/>
                  </a:lnTo>
                  <a:lnTo>
                    <a:pt x="3547834" y="46736"/>
                  </a:lnTo>
                  <a:lnTo>
                    <a:pt x="3482429" y="76187"/>
                  </a:lnTo>
                  <a:lnTo>
                    <a:pt x="3443668" y="94881"/>
                  </a:lnTo>
                  <a:lnTo>
                    <a:pt x="3405301" y="114236"/>
                  </a:lnTo>
                  <a:lnTo>
                    <a:pt x="3367303" y="134226"/>
                  </a:lnTo>
                  <a:lnTo>
                    <a:pt x="3326866" y="156362"/>
                  </a:lnTo>
                  <a:lnTo>
                    <a:pt x="3286849" y="179146"/>
                  </a:lnTo>
                  <a:lnTo>
                    <a:pt x="3247250" y="202552"/>
                  </a:lnTo>
                  <a:lnTo>
                    <a:pt x="3208083" y="226568"/>
                  </a:lnTo>
                  <a:lnTo>
                    <a:pt x="3169335" y="251142"/>
                  </a:lnTo>
                  <a:lnTo>
                    <a:pt x="3129432" y="277291"/>
                  </a:lnTo>
                  <a:lnTo>
                    <a:pt x="3089986" y="304012"/>
                  </a:lnTo>
                  <a:lnTo>
                    <a:pt x="3050971" y="331292"/>
                  </a:lnTo>
                  <a:lnTo>
                    <a:pt x="3012414" y="359105"/>
                  </a:lnTo>
                  <a:lnTo>
                    <a:pt x="2974302" y="387438"/>
                  </a:lnTo>
                  <a:lnTo>
                    <a:pt x="2936633" y="416267"/>
                  </a:lnTo>
                  <a:lnTo>
                    <a:pt x="2899435" y="445579"/>
                  </a:lnTo>
                  <a:lnTo>
                    <a:pt x="2862707" y="475386"/>
                  </a:lnTo>
                  <a:lnTo>
                    <a:pt x="2826423" y="505675"/>
                  </a:lnTo>
                  <a:lnTo>
                    <a:pt x="2790609" y="536409"/>
                  </a:lnTo>
                  <a:lnTo>
                    <a:pt x="2755265" y="567613"/>
                  </a:lnTo>
                  <a:lnTo>
                    <a:pt x="2720378" y="599249"/>
                  </a:lnTo>
                  <a:lnTo>
                    <a:pt x="2685973" y="631304"/>
                  </a:lnTo>
                  <a:lnTo>
                    <a:pt x="2646883" y="668769"/>
                  </a:lnTo>
                  <a:lnTo>
                    <a:pt x="2608427" y="706767"/>
                  </a:lnTo>
                  <a:lnTo>
                    <a:pt x="2570594" y="745286"/>
                  </a:lnTo>
                  <a:lnTo>
                    <a:pt x="2533370" y="784313"/>
                  </a:lnTo>
                  <a:lnTo>
                    <a:pt x="2496782" y="823849"/>
                  </a:lnTo>
                  <a:lnTo>
                    <a:pt x="2460802" y="863841"/>
                  </a:lnTo>
                  <a:lnTo>
                    <a:pt x="2425446" y="904303"/>
                  </a:lnTo>
                  <a:lnTo>
                    <a:pt x="2390952" y="944918"/>
                  </a:lnTo>
                  <a:lnTo>
                    <a:pt x="2357031" y="985939"/>
                  </a:lnTo>
                  <a:lnTo>
                    <a:pt x="2323719" y="1027366"/>
                  </a:lnTo>
                  <a:lnTo>
                    <a:pt x="2290991" y="1069187"/>
                  </a:lnTo>
                  <a:lnTo>
                    <a:pt x="2258847" y="1111402"/>
                  </a:lnTo>
                  <a:lnTo>
                    <a:pt x="2227313" y="1153998"/>
                  </a:lnTo>
                  <a:lnTo>
                    <a:pt x="2196376" y="1196962"/>
                  </a:lnTo>
                  <a:lnTo>
                    <a:pt x="2166035" y="1240294"/>
                  </a:lnTo>
                  <a:lnTo>
                    <a:pt x="2136241" y="1284071"/>
                  </a:lnTo>
                  <a:lnTo>
                    <a:pt x="2107044" y="1328178"/>
                  </a:lnTo>
                  <a:lnTo>
                    <a:pt x="2078431" y="1372616"/>
                  </a:lnTo>
                  <a:lnTo>
                    <a:pt x="2050415" y="1417370"/>
                  </a:lnTo>
                  <a:lnTo>
                    <a:pt x="2022970" y="1462417"/>
                  </a:lnTo>
                  <a:lnTo>
                    <a:pt x="1996109" y="1507769"/>
                  </a:lnTo>
                  <a:lnTo>
                    <a:pt x="1969833" y="1553413"/>
                  </a:lnTo>
                  <a:lnTo>
                    <a:pt x="1944116" y="1599323"/>
                  </a:lnTo>
                  <a:lnTo>
                    <a:pt x="1918982" y="1645488"/>
                  </a:lnTo>
                  <a:lnTo>
                    <a:pt x="1894065" y="1692554"/>
                  </a:lnTo>
                  <a:lnTo>
                    <a:pt x="1869732" y="1739861"/>
                  </a:lnTo>
                  <a:lnTo>
                    <a:pt x="1845957" y="1787410"/>
                  </a:lnTo>
                  <a:lnTo>
                    <a:pt x="1822729" y="1835200"/>
                  </a:lnTo>
                  <a:lnTo>
                    <a:pt x="1800059" y="1883206"/>
                  </a:lnTo>
                  <a:lnTo>
                    <a:pt x="1777936" y="1931441"/>
                  </a:lnTo>
                  <a:lnTo>
                    <a:pt x="1756359" y="1979879"/>
                  </a:lnTo>
                  <a:lnTo>
                    <a:pt x="1735315" y="2028507"/>
                  </a:lnTo>
                  <a:lnTo>
                    <a:pt x="1714804" y="2077326"/>
                  </a:lnTo>
                  <a:lnTo>
                    <a:pt x="1694815" y="2126335"/>
                  </a:lnTo>
                  <a:lnTo>
                    <a:pt x="1675879" y="2174176"/>
                  </a:lnTo>
                  <a:lnTo>
                    <a:pt x="1657438" y="2222195"/>
                  </a:lnTo>
                  <a:lnTo>
                    <a:pt x="805218" y="1556461"/>
                  </a:lnTo>
                  <a:lnTo>
                    <a:pt x="799414" y="1551470"/>
                  </a:lnTo>
                  <a:lnTo>
                    <a:pt x="791171" y="1548371"/>
                  </a:lnTo>
                  <a:lnTo>
                    <a:pt x="771690" y="1540675"/>
                  </a:lnTo>
                  <a:lnTo>
                    <a:pt x="751928" y="1532699"/>
                  </a:lnTo>
                  <a:lnTo>
                    <a:pt x="731989" y="1525270"/>
                  </a:lnTo>
                  <a:lnTo>
                    <a:pt x="711911" y="1519212"/>
                  </a:lnTo>
                  <a:lnTo>
                    <a:pt x="703859" y="1518285"/>
                  </a:lnTo>
                  <a:lnTo>
                    <a:pt x="695299" y="1518907"/>
                  </a:lnTo>
                  <a:lnTo>
                    <a:pt x="686727" y="1520304"/>
                  </a:lnTo>
                  <a:lnTo>
                    <a:pt x="678611" y="1521739"/>
                  </a:lnTo>
                  <a:lnTo>
                    <a:pt x="624789" y="1530019"/>
                  </a:lnTo>
                  <a:lnTo>
                    <a:pt x="583565" y="1542059"/>
                  </a:lnTo>
                  <a:lnTo>
                    <a:pt x="581126" y="1546783"/>
                  </a:lnTo>
                  <a:lnTo>
                    <a:pt x="396163" y="1849920"/>
                  </a:lnTo>
                  <a:lnTo>
                    <a:pt x="390550" y="1858810"/>
                  </a:lnTo>
                  <a:lnTo>
                    <a:pt x="385699" y="1867560"/>
                  </a:lnTo>
                  <a:lnTo>
                    <a:pt x="382714" y="1876780"/>
                  </a:lnTo>
                  <a:lnTo>
                    <a:pt x="382778" y="1887105"/>
                  </a:lnTo>
                  <a:lnTo>
                    <a:pt x="385152" y="1899958"/>
                  </a:lnTo>
                  <a:lnTo>
                    <a:pt x="392836" y="1938464"/>
                  </a:lnTo>
                  <a:lnTo>
                    <a:pt x="431253" y="2134768"/>
                  </a:lnTo>
                  <a:lnTo>
                    <a:pt x="434098" y="2149945"/>
                  </a:lnTo>
                  <a:lnTo>
                    <a:pt x="436854" y="2165159"/>
                  </a:lnTo>
                  <a:lnTo>
                    <a:pt x="439788" y="2180348"/>
                  </a:lnTo>
                  <a:lnTo>
                    <a:pt x="458139" y="2213927"/>
                  </a:lnTo>
                  <a:lnTo>
                    <a:pt x="488924" y="2225992"/>
                  </a:lnTo>
                  <a:lnTo>
                    <a:pt x="516521" y="2236533"/>
                  </a:lnTo>
                  <a:lnTo>
                    <a:pt x="589749" y="2265730"/>
                  </a:lnTo>
                  <a:lnTo>
                    <a:pt x="632472" y="2283383"/>
                  </a:lnTo>
                  <a:lnTo>
                    <a:pt x="675030" y="2301392"/>
                  </a:lnTo>
                  <a:lnTo>
                    <a:pt x="717410" y="2319744"/>
                  </a:lnTo>
                  <a:lnTo>
                    <a:pt x="763485" y="2340140"/>
                  </a:lnTo>
                  <a:lnTo>
                    <a:pt x="809371" y="2360917"/>
                  </a:lnTo>
                  <a:lnTo>
                    <a:pt x="855052" y="2382075"/>
                  </a:lnTo>
                  <a:lnTo>
                    <a:pt x="900506" y="2403627"/>
                  </a:lnTo>
                  <a:lnTo>
                    <a:pt x="945756" y="2425573"/>
                  </a:lnTo>
                  <a:lnTo>
                    <a:pt x="990765" y="2447925"/>
                  </a:lnTo>
                  <a:lnTo>
                    <a:pt x="1035519" y="2470683"/>
                  </a:lnTo>
                  <a:lnTo>
                    <a:pt x="1080033" y="2493848"/>
                  </a:lnTo>
                  <a:lnTo>
                    <a:pt x="1124280" y="2517444"/>
                  </a:lnTo>
                  <a:lnTo>
                    <a:pt x="1168247" y="2541460"/>
                  </a:lnTo>
                  <a:lnTo>
                    <a:pt x="1211935" y="2565895"/>
                  </a:lnTo>
                  <a:lnTo>
                    <a:pt x="1255179" y="2590673"/>
                  </a:lnTo>
                  <a:lnTo>
                    <a:pt x="1298143" y="2615920"/>
                  </a:lnTo>
                  <a:lnTo>
                    <a:pt x="1340777" y="2641650"/>
                  </a:lnTo>
                  <a:lnTo>
                    <a:pt x="1383080" y="2667876"/>
                  </a:lnTo>
                  <a:lnTo>
                    <a:pt x="1424978" y="2694648"/>
                  </a:lnTo>
                  <a:lnTo>
                    <a:pt x="1466456" y="2721965"/>
                  </a:lnTo>
                  <a:lnTo>
                    <a:pt x="1507464" y="2749854"/>
                  </a:lnTo>
                  <a:lnTo>
                    <a:pt x="1547977" y="2778353"/>
                  </a:lnTo>
                  <a:lnTo>
                    <a:pt x="1587944" y="2807462"/>
                  </a:lnTo>
                  <a:lnTo>
                    <a:pt x="1627339" y="2837230"/>
                  </a:lnTo>
                  <a:lnTo>
                    <a:pt x="1666125" y="2867647"/>
                  </a:lnTo>
                  <a:lnTo>
                    <a:pt x="1704263" y="2898775"/>
                  </a:lnTo>
                  <a:lnTo>
                    <a:pt x="1741703" y="2930601"/>
                  </a:lnTo>
                  <a:lnTo>
                    <a:pt x="1770354" y="2955912"/>
                  </a:lnTo>
                  <a:lnTo>
                    <a:pt x="1798497" y="2981706"/>
                  </a:lnTo>
                  <a:lnTo>
                    <a:pt x="1826094" y="3007995"/>
                  </a:lnTo>
                  <a:lnTo>
                    <a:pt x="1853145" y="3034766"/>
                  </a:lnTo>
                  <a:lnTo>
                    <a:pt x="1864347" y="3040786"/>
                  </a:lnTo>
                  <a:lnTo>
                    <a:pt x="1877250" y="3040608"/>
                  </a:lnTo>
                  <a:lnTo>
                    <a:pt x="1888578" y="3034957"/>
                  </a:lnTo>
                  <a:lnTo>
                    <a:pt x="1895055" y="3024594"/>
                  </a:lnTo>
                  <a:lnTo>
                    <a:pt x="1898904" y="3008807"/>
                  </a:lnTo>
                  <a:lnTo>
                    <a:pt x="1902942" y="2993059"/>
                  </a:lnTo>
                  <a:lnTo>
                    <a:pt x="1923427" y="2918053"/>
                  </a:lnTo>
                  <a:lnTo>
                    <a:pt x="1935962" y="2874568"/>
                  </a:lnTo>
                  <a:lnTo>
                    <a:pt x="1948929" y="2831198"/>
                  </a:lnTo>
                  <a:lnTo>
                    <a:pt x="1962277" y="2787942"/>
                  </a:lnTo>
                  <a:lnTo>
                    <a:pt x="1979015" y="2735313"/>
                  </a:lnTo>
                  <a:lnTo>
                    <a:pt x="1996262" y="2682824"/>
                  </a:lnTo>
                  <a:lnTo>
                    <a:pt x="2014016" y="2630487"/>
                  </a:lnTo>
                  <a:lnTo>
                    <a:pt x="2032241" y="2578290"/>
                  </a:lnTo>
                  <a:lnTo>
                    <a:pt x="2050935" y="2526233"/>
                  </a:lnTo>
                  <a:lnTo>
                    <a:pt x="2068283" y="2479141"/>
                  </a:lnTo>
                  <a:lnTo>
                    <a:pt x="2086025" y="2432189"/>
                  </a:lnTo>
                  <a:lnTo>
                    <a:pt x="2104136" y="2385339"/>
                  </a:lnTo>
                  <a:lnTo>
                    <a:pt x="2122627" y="2338628"/>
                  </a:lnTo>
                  <a:lnTo>
                    <a:pt x="2141512" y="2292045"/>
                  </a:lnTo>
                  <a:lnTo>
                    <a:pt x="2160765" y="2245588"/>
                  </a:lnTo>
                  <a:lnTo>
                    <a:pt x="2180399" y="2199271"/>
                  </a:lnTo>
                  <a:lnTo>
                    <a:pt x="2200541" y="2152827"/>
                  </a:lnTo>
                  <a:lnTo>
                    <a:pt x="2221077" y="2106536"/>
                  </a:lnTo>
                  <a:lnTo>
                    <a:pt x="2242007" y="2060397"/>
                  </a:lnTo>
                  <a:lnTo>
                    <a:pt x="2263356" y="2014410"/>
                  </a:lnTo>
                  <a:lnTo>
                    <a:pt x="2285111" y="1968588"/>
                  </a:lnTo>
                  <a:lnTo>
                    <a:pt x="2307272" y="1922932"/>
                  </a:lnTo>
                  <a:lnTo>
                    <a:pt x="2329853" y="1877441"/>
                  </a:lnTo>
                  <a:lnTo>
                    <a:pt x="2352852" y="1832140"/>
                  </a:lnTo>
                  <a:lnTo>
                    <a:pt x="2375687" y="1788096"/>
                  </a:lnTo>
                  <a:lnTo>
                    <a:pt x="2398941" y="1744243"/>
                  </a:lnTo>
                  <a:lnTo>
                    <a:pt x="2422601" y="1700568"/>
                  </a:lnTo>
                  <a:lnTo>
                    <a:pt x="2446680" y="1657083"/>
                  </a:lnTo>
                  <a:lnTo>
                    <a:pt x="2471178" y="1613801"/>
                  </a:lnTo>
                  <a:lnTo>
                    <a:pt x="2496121" y="1570736"/>
                  </a:lnTo>
                  <a:lnTo>
                    <a:pt x="2521483" y="1527886"/>
                  </a:lnTo>
                  <a:lnTo>
                    <a:pt x="2547289" y="1485252"/>
                  </a:lnTo>
                  <a:lnTo>
                    <a:pt x="2573553" y="1442847"/>
                  </a:lnTo>
                  <a:lnTo>
                    <a:pt x="2601404" y="1398917"/>
                  </a:lnTo>
                  <a:lnTo>
                    <a:pt x="2629763" y="1355255"/>
                  </a:lnTo>
                  <a:lnTo>
                    <a:pt x="2658630" y="1311871"/>
                  </a:lnTo>
                  <a:lnTo>
                    <a:pt x="2688018" y="1268793"/>
                  </a:lnTo>
                  <a:lnTo>
                    <a:pt x="2717927" y="1226019"/>
                  </a:lnTo>
                  <a:lnTo>
                    <a:pt x="2748381" y="1183576"/>
                  </a:lnTo>
                  <a:lnTo>
                    <a:pt x="2779395" y="1141463"/>
                  </a:lnTo>
                  <a:lnTo>
                    <a:pt x="2810954" y="1099705"/>
                  </a:lnTo>
                  <a:lnTo>
                    <a:pt x="2843085" y="1058303"/>
                  </a:lnTo>
                  <a:lnTo>
                    <a:pt x="2873019" y="1020749"/>
                  </a:lnTo>
                  <a:lnTo>
                    <a:pt x="2903461" y="983526"/>
                  </a:lnTo>
                  <a:lnTo>
                    <a:pt x="2934398" y="946658"/>
                  </a:lnTo>
                  <a:lnTo>
                    <a:pt x="2965869" y="910170"/>
                  </a:lnTo>
                  <a:lnTo>
                    <a:pt x="2997847" y="874052"/>
                  </a:lnTo>
                  <a:lnTo>
                    <a:pt x="3030359" y="838352"/>
                  </a:lnTo>
                  <a:lnTo>
                    <a:pt x="3063405" y="803059"/>
                  </a:lnTo>
                  <a:lnTo>
                    <a:pt x="3096984" y="768197"/>
                  </a:lnTo>
                  <a:lnTo>
                    <a:pt x="3131108" y="733780"/>
                  </a:lnTo>
                  <a:lnTo>
                    <a:pt x="3165779" y="699820"/>
                  </a:lnTo>
                  <a:lnTo>
                    <a:pt x="3201060" y="666292"/>
                  </a:lnTo>
                  <a:lnTo>
                    <a:pt x="3236899" y="633234"/>
                  </a:lnTo>
                  <a:lnTo>
                    <a:pt x="3273310" y="600710"/>
                  </a:lnTo>
                  <a:lnTo>
                    <a:pt x="3310293" y="568718"/>
                  </a:lnTo>
                  <a:lnTo>
                    <a:pt x="3347859" y="537311"/>
                  </a:lnTo>
                  <a:lnTo>
                    <a:pt x="3385997" y="506501"/>
                  </a:lnTo>
                  <a:lnTo>
                    <a:pt x="3424732" y="476326"/>
                  </a:lnTo>
                  <a:lnTo>
                    <a:pt x="3464052" y="446811"/>
                  </a:lnTo>
                  <a:lnTo>
                    <a:pt x="3503968" y="417982"/>
                  </a:lnTo>
                  <a:lnTo>
                    <a:pt x="3544481" y="389864"/>
                  </a:lnTo>
                  <a:lnTo>
                    <a:pt x="3585997" y="362216"/>
                  </a:lnTo>
                  <a:lnTo>
                    <a:pt x="3628110" y="335318"/>
                  </a:lnTo>
                  <a:lnTo>
                    <a:pt x="3670795" y="309206"/>
                  </a:lnTo>
                  <a:lnTo>
                    <a:pt x="3714051" y="283908"/>
                  </a:lnTo>
                  <a:lnTo>
                    <a:pt x="3757879" y="259448"/>
                  </a:lnTo>
                  <a:lnTo>
                    <a:pt x="3771722" y="252603"/>
                  </a:lnTo>
                  <a:lnTo>
                    <a:pt x="3786301" y="245186"/>
                  </a:lnTo>
                  <a:lnTo>
                    <a:pt x="3799230" y="236283"/>
                  </a:lnTo>
                  <a:lnTo>
                    <a:pt x="3808069" y="224929"/>
                  </a:lnTo>
                  <a:lnTo>
                    <a:pt x="3810774" y="219087"/>
                  </a:lnTo>
                  <a:lnTo>
                    <a:pt x="3812717" y="212864"/>
                  </a:lnTo>
                  <a:lnTo>
                    <a:pt x="3866134" y="74752"/>
                  </a:lnTo>
                  <a:lnTo>
                    <a:pt x="3867048" y="65786"/>
                  </a:lnTo>
                  <a:close/>
                </a:path>
              </a:pathLst>
            </a:custGeom>
            <a:solidFill>
              <a:srgbClr val="299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8619" y="2198790"/>
            <a:ext cx="5388610" cy="331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900"/>
              </a:lnSpc>
              <a:spcBef>
                <a:spcPts val="100"/>
              </a:spcBef>
            </a:pPr>
            <a:r>
              <a:rPr sz="6200" spc="565" dirty="0">
                <a:solidFill>
                  <a:srgbClr val="FFFFFF"/>
                </a:solidFill>
                <a:latin typeface="Microsoft Sans Serif"/>
                <a:cs typeface="Microsoft Sans Serif"/>
              </a:rPr>
              <a:t>How</a:t>
            </a:r>
            <a:r>
              <a:rPr sz="6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20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You</a:t>
            </a:r>
            <a:r>
              <a:rPr sz="6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2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Can </a:t>
            </a:r>
            <a:r>
              <a:rPr sz="62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Prepare</a:t>
            </a:r>
            <a:r>
              <a:rPr sz="62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200" spc="540" dirty="0">
                <a:solidFill>
                  <a:srgbClr val="FFFFFF"/>
                </a:solidFill>
                <a:latin typeface="Microsoft Sans Serif"/>
                <a:cs typeface="Microsoft Sans Serif"/>
              </a:rPr>
              <a:t>for </a:t>
            </a:r>
            <a:r>
              <a:rPr sz="62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Results</a:t>
            </a:r>
            <a:r>
              <a:rPr sz="6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2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Day</a:t>
            </a:r>
            <a:endParaRPr sz="62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762" y="562928"/>
            <a:ext cx="142875" cy="1428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29613" y="229540"/>
            <a:ext cx="7992745" cy="188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235" dirty="0"/>
              <a:t>Look</a:t>
            </a:r>
            <a:r>
              <a:rPr sz="3500" spc="150" dirty="0"/>
              <a:t> </a:t>
            </a:r>
            <a:r>
              <a:rPr sz="3500" spc="180" dirty="0"/>
              <a:t>on</a:t>
            </a:r>
            <a:r>
              <a:rPr sz="3500" spc="150" dirty="0"/>
              <a:t> </a:t>
            </a:r>
            <a:r>
              <a:rPr sz="3500" spc="170" dirty="0"/>
              <a:t>clearing</a:t>
            </a:r>
            <a:r>
              <a:rPr sz="3500" spc="155" dirty="0"/>
              <a:t> beforehand,</a:t>
            </a:r>
            <a:r>
              <a:rPr sz="3500" spc="150" dirty="0"/>
              <a:t> </a:t>
            </a:r>
            <a:r>
              <a:rPr sz="3500" spc="225" dirty="0"/>
              <a:t>and</a:t>
            </a:r>
            <a:r>
              <a:rPr sz="3500" spc="155" dirty="0"/>
              <a:t> </a:t>
            </a:r>
            <a:r>
              <a:rPr sz="3500" spc="110" dirty="0"/>
              <a:t>write </a:t>
            </a:r>
            <a:r>
              <a:rPr sz="3500" spc="204" dirty="0"/>
              <a:t>down</a:t>
            </a:r>
            <a:r>
              <a:rPr sz="3500" spc="150" dirty="0"/>
              <a:t> </a:t>
            </a:r>
            <a:r>
              <a:rPr sz="3500" spc="285" dirty="0"/>
              <a:t>some</a:t>
            </a:r>
            <a:r>
              <a:rPr sz="3500" spc="155" dirty="0"/>
              <a:t> </a:t>
            </a:r>
            <a:r>
              <a:rPr sz="3500" spc="165" dirty="0"/>
              <a:t>universities</a:t>
            </a:r>
            <a:r>
              <a:rPr sz="3500" spc="150" dirty="0"/>
              <a:t> </a:t>
            </a:r>
            <a:r>
              <a:rPr sz="3500" spc="165" dirty="0"/>
              <a:t>you'd</a:t>
            </a:r>
            <a:r>
              <a:rPr sz="3500" spc="155" dirty="0"/>
              <a:t> </a:t>
            </a:r>
            <a:r>
              <a:rPr sz="3500" spc="265" dirty="0"/>
              <a:t>be </a:t>
            </a:r>
            <a:r>
              <a:rPr sz="3500" spc="195" dirty="0"/>
              <a:t>interested</a:t>
            </a:r>
            <a:r>
              <a:rPr sz="3500" spc="150" dirty="0"/>
              <a:t> </a:t>
            </a:r>
            <a:r>
              <a:rPr sz="3500" spc="85" dirty="0"/>
              <a:t>in</a:t>
            </a:r>
            <a:r>
              <a:rPr sz="3500" spc="155" dirty="0"/>
              <a:t> </a:t>
            </a:r>
            <a:r>
              <a:rPr sz="3500" spc="95" dirty="0"/>
              <a:t>calling.</a:t>
            </a:r>
            <a:endParaRPr sz="35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762" y="3039428"/>
            <a:ext cx="142875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762" y="5515928"/>
            <a:ext cx="142875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6762" y="7992427"/>
            <a:ext cx="142875" cy="1428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029613" y="2706040"/>
            <a:ext cx="8202930" cy="745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7015">
              <a:lnSpc>
                <a:spcPct val="116100"/>
              </a:lnSpc>
              <a:spcBef>
                <a:spcPts val="95"/>
              </a:spcBef>
            </a:pPr>
            <a:r>
              <a:rPr sz="3500" spc="235" dirty="0">
                <a:solidFill>
                  <a:srgbClr val="244B75"/>
                </a:solidFill>
                <a:latin typeface="Calibri"/>
                <a:cs typeface="Calibri"/>
              </a:rPr>
              <a:t>Research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alternative</a:t>
            </a:r>
            <a:r>
              <a:rPr sz="3500" spc="15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65" dirty="0">
                <a:solidFill>
                  <a:srgbClr val="244B75"/>
                </a:solidFill>
                <a:latin typeface="Calibri"/>
                <a:cs typeface="Calibri"/>
              </a:rPr>
              <a:t>courses</a:t>
            </a:r>
            <a:r>
              <a:rPr sz="3500" spc="15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25" dirty="0">
                <a:solidFill>
                  <a:srgbClr val="244B75"/>
                </a:solidFill>
                <a:latin typeface="Calibri"/>
                <a:cs typeface="Calibri"/>
              </a:rPr>
              <a:t>and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05" dirty="0">
                <a:solidFill>
                  <a:srgbClr val="244B75"/>
                </a:solidFill>
                <a:latin typeface="Calibri"/>
                <a:cs typeface="Calibri"/>
              </a:rPr>
              <a:t>jot </a:t>
            </a:r>
            <a:r>
              <a:rPr sz="3500" spc="204" dirty="0">
                <a:solidFill>
                  <a:srgbClr val="244B75"/>
                </a:solidFill>
                <a:latin typeface="Calibri"/>
                <a:cs typeface="Calibri"/>
              </a:rPr>
              <a:t>down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00" dirty="0">
                <a:solidFill>
                  <a:srgbClr val="244B75"/>
                </a:solidFill>
                <a:latin typeface="Calibri"/>
                <a:cs typeface="Calibri"/>
              </a:rPr>
              <a:t>a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few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20" dirty="0">
                <a:solidFill>
                  <a:srgbClr val="244B75"/>
                </a:solidFill>
                <a:latin typeface="Calibri"/>
                <a:cs typeface="Calibri"/>
              </a:rPr>
              <a:t>reasons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00" dirty="0">
                <a:solidFill>
                  <a:srgbClr val="244B75"/>
                </a:solidFill>
                <a:latin typeface="Calibri"/>
                <a:cs typeface="Calibri"/>
              </a:rPr>
              <a:t>why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65" dirty="0">
                <a:solidFill>
                  <a:srgbClr val="244B75"/>
                </a:solidFill>
                <a:latin typeface="Calibri"/>
                <a:cs typeface="Calibri"/>
              </a:rPr>
              <a:t>you'd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55" dirty="0">
                <a:solidFill>
                  <a:srgbClr val="244B75"/>
                </a:solidFill>
                <a:latin typeface="Calibri"/>
                <a:cs typeface="Calibri"/>
              </a:rPr>
              <a:t>want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70" dirty="0">
                <a:solidFill>
                  <a:srgbClr val="244B75"/>
                </a:solidFill>
                <a:latin typeface="Calibri"/>
                <a:cs typeface="Calibri"/>
              </a:rPr>
              <a:t>to </a:t>
            </a:r>
            <a:r>
              <a:rPr sz="3500" spc="270" dirty="0">
                <a:solidFill>
                  <a:srgbClr val="244B75"/>
                </a:solidFill>
                <a:latin typeface="Calibri"/>
                <a:cs typeface="Calibri"/>
              </a:rPr>
              <a:t>study</a:t>
            </a:r>
            <a:r>
              <a:rPr sz="3500" spc="15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14" dirty="0">
                <a:solidFill>
                  <a:srgbClr val="244B75"/>
                </a:solidFill>
                <a:latin typeface="Calibri"/>
                <a:cs typeface="Calibri"/>
              </a:rPr>
              <a:t>them.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50">
              <a:latin typeface="Calibri"/>
              <a:cs typeface="Calibri"/>
            </a:endParaRPr>
          </a:p>
          <a:p>
            <a:pPr marL="12700" marR="5080">
              <a:lnSpc>
                <a:spcPct val="116100"/>
              </a:lnSpc>
            </a:pP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Whilst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85" dirty="0">
                <a:solidFill>
                  <a:srgbClr val="244B75"/>
                </a:solidFill>
                <a:latin typeface="Calibri"/>
                <a:cs typeface="Calibri"/>
              </a:rPr>
              <a:t>it's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90" dirty="0">
                <a:solidFill>
                  <a:srgbClr val="244B75"/>
                </a:solidFill>
                <a:latin typeface="Calibri"/>
                <a:cs typeface="Calibri"/>
              </a:rPr>
              <a:t>hard,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85" dirty="0">
                <a:solidFill>
                  <a:srgbClr val="244B75"/>
                </a:solidFill>
                <a:latin typeface="Calibri"/>
                <a:cs typeface="Calibri"/>
              </a:rPr>
              <a:t>try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75" dirty="0">
                <a:solidFill>
                  <a:srgbClr val="244B75"/>
                </a:solidFill>
                <a:latin typeface="Calibri"/>
                <a:cs typeface="Calibri"/>
              </a:rPr>
              <a:t>not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rgbClr val="244B75"/>
                </a:solidFill>
                <a:latin typeface="Calibri"/>
                <a:cs typeface="Calibri"/>
              </a:rPr>
              <a:t>to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14" dirty="0">
                <a:solidFill>
                  <a:srgbClr val="244B75"/>
                </a:solidFill>
                <a:latin typeface="Calibri"/>
                <a:cs typeface="Calibri"/>
              </a:rPr>
              <a:t>overthink.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rgbClr val="244B75"/>
                </a:solidFill>
                <a:latin typeface="Calibri"/>
                <a:cs typeface="Calibri"/>
              </a:rPr>
              <a:t>You </a:t>
            </a:r>
            <a:r>
              <a:rPr sz="3500" spc="155" dirty="0">
                <a:solidFill>
                  <a:srgbClr val="244B75"/>
                </a:solidFill>
                <a:latin typeface="Calibri"/>
                <a:cs typeface="Calibri"/>
              </a:rPr>
              <a:t>can't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45" dirty="0">
                <a:solidFill>
                  <a:srgbClr val="244B75"/>
                </a:solidFill>
                <a:latin typeface="Calibri"/>
                <a:cs typeface="Calibri"/>
              </a:rPr>
              <a:t>change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85" dirty="0">
                <a:solidFill>
                  <a:srgbClr val="244B75"/>
                </a:solidFill>
                <a:latin typeface="Calibri"/>
                <a:cs typeface="Calibri"/>
              </a:rPr>
              <a:t>your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40" dirty="0">
                <a:solidFill>
                  <a:srgbClr val="244B75"/>
                </a:solidFill>
                <a:latin typeface="Calibri"/>
                <a:cs typeface="Calibri"/>
              </a:rPr>
              <a:t>grades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20" dirty="0">
                <a:solidFill>
                  <a:srgbClr val="244B75"/>
                </a:solidFill>
                <a:latin typeface="Calibri"/>
                <a:cs typeface="Calibri"/>
              </a:rPr>
              <a:t>but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35" dirty="0">
                <a:solidFill>
                  <a:srgbClr val="244B75"/>
                </a:solidFill>
                <a:latin typeface="Calibri"/>
                <a:cs typeface="Calibri"/>
              </a:rPr>
              <a:t>you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54" dirty="0">
                <a:solidFill>
                  <a:srgbClr val="244B75"/>
                </a:solidFill>
                <a:latin typeface="Calibri"/>
                <a:cs typeface="Calibri"/>
              </a:rPr>
              <a:t>can </a:t>
            </a:r>
            <a:r>
              <a:rPr sz="3500" spc="245" dirty="0">
                <a:solidFill>
                  <a:srgbClr val="244B75"/>
                </a:solidFill>
                <a:latin typeface="Calibri"/>
                <a:cs typeface="Calibri"/>
              </a:rPr>
              <a:t>change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60" dirty="0">
                <a:solidFill>
                  <a:srgbClr val="244B75"/>
                </a:solidFill>
                <a:latin typeface="Calibri"/>
                <a:cs typeface="Calibri"/>
              </a:rPr>
              <a:t>how</a:t>
            </a:r>
            <a:r>
              <a:rPr sz="3500" spc="15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20" dirty="0">
                <a:solidFill>
                  <a:srgbClr val="244B75"/>
                </a:solidFill>
                <a:latin typeface="Calibri"/>
                <a:cs typeface="Calibri"/>
              </a:rPr>
              <a:t>prepared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35" dirty="0">
                <a:solidFill>
                  <a:srgbClr val="244B75"/>
                </a:solidFill>
                <a:latin typeface="Calibri"/>
                <a:cs typeface="Calibri"/>
              </a:rPr>
              <a:t>you</a:t>
            </a:r>
            <a:r>
              <a:rPr sz="3500" spc="15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30" dirty="0">
                <a:solidFill>
                  <a:srgbClr val="244B75"/>
                </a:solidFill>
                <a:latin typeface="Calibri"/>
                <a:cs typeface="Calibri"/>
              </a:rPr>
              <a:t>are!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latin typeface="Calibri"/>
              <a:cs typeface="Calibri"/>
            </a:endParaRPr>
          </a:p>
          <a:p>
            <a:pPr marL="12700" marR="227329">
              <a:lnSpc>
                <a:spcPct val="116100"/>
              </a:lnSpc>
            </a:pPr>
            <a:r>
              <a:rPr sz="3500" spc="275" dirty="0">
                <a:solidFill>
                  <a:srgbClr val="244B75"/>
                </a:solidFill>
                <a:latin typeface="Calibri"/>
                <a:cs typeface="Calibri"/>
              </a:rPr>
              <a:t>Get</a:t>
            </a:r>
            <a:r>
              <a:rPr sz="3500" spc="14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00" dirty="0">
                <a:solidFill>
                  <a:srgbClr val="244B75"/>
                </a:solidFill>
                <a:latin typeface="Calibri"/>
                <a:cs typeface="Calibri"/>
              </a:rPr>
              <a:t>a</a:t>
            </a:r>
            <a:r>
              <a:rPr sz="3500" spc="14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60" dirty="0">
                <a:solidFill>
                  <a:srgbClr val="244B75"/>
                </a:solidFill>
                <a:latin typeface="Calibri"/>
                <a:cs typeface="Calibri"/>
              </a:rPr>
              <a:t>good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85" dirty="0">
                <a:solidFill>
                  <a:srgbClr val="244B75"/>
                </a:solidFill>
                <a:latin typeface="Calibri"/>
                <a:cs typeface="Calibri"/>
              </a:rPr>
              <a:t>nights</a:t>
            </a:r>
            <a:r>
              <a:rPr sz="3500" spc="14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29" dirty="0">
                <a:solidFill>
                  <a:srgbClr val="244B75"/>
                </a:solidFill>
                <a:latin typeface="Calibri"/>
                <a:cs typeface="Calibri"/>
              </a:rPr>
              <a:t>sleep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85" dirty="0">
                <a:solidFill>
                  <a:srgbClr val="244B75"/>
                </a:solidFill>
                <a:latin typeface="Calibri"/>
                <a:cs typeface="Calibri"/>
              </a:rPr>
              <a:t>the</a:t>
            </a:r>
            <a:r>
              <a:rPr sz="3500" spc="14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few</a:t>
            </a:r>
            <a:r>
              <a:rPr sz="3500" spc="14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90" dirty="0">
                <a:solidFill>
                  <a:srgbClr val="244B75"/>
                </a:solidFill>
                <a:latin typeface="Calibri"/>
                <a:cs typeface="Calibri"/>
              </a:rPr>
              <a:t>days </a:t>
            </a:r>
            <a:r>
              <a:rPr sz="3500" spc="195" dirty="0">
                <a:solidFill>
                  <a:srgbClr val="244B75"/>
                </a:solidFill>
                <a:latin typeface="Calibri"/>
                <a:cs typeface="Calibri"/>
              </a:rPr>
              <a:t>before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80" dirty="0">
                <a:solidFill>
                  <a:srgbClr val="244B75"/>
                </a:solidFill>
                <a:latin typeface="Calibri"/>
                <a:cs typeface="Calibri"/>
              </a:rPr>
              <a:t>results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95" dirty="0">
                <a:solidFill>
                  <a:srgbClr val="244B75"/>
                </a:solidFill>
                <a:latin typeface="Calibri"/>
                <a:cs typeface="Calibri"/>
              </a:rPr>
              <a:t>day</a:t>
            </a:r>
            <a:r>
              <a:rPr sz="3500" spc="15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10" dirty="0">
                <a:solidFill>
                  <a:srgbClr val="244B75"/>
                </a:solidFill>
                <a:latin typeface="Calibri"/>
                <a:cs typeface="Calibri"/>
              </a:rPr>
              <a:t>(it's</a:t>
            </a:r>
            <a:r>
              <a:rPr sz="3500" spc="15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rgbClr val="244B75"/>
                </a:solidFill>
                <a:latin typeface="Calibri"/>
                <a:cs typeface="Calibri"/>
              </a:rPr>
              <a:t>understandable </a:t>
            </a:r>
            <a:r>
              <a:rPr sz="3500" spc="170" dirty="0">
                <a:solidFill>
                  <a:srgbClr val="244B75"/>
                </a:solidFill>
                <a:latin typeface="Calibri"/>
                <a:cs typeface="Calibri"/>
              </a:rPr>
              <a:t>that</a:t>
            </a:r>
            <a:r>
              <a:rPr sz="3500" spc="14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35" dirty="0">
                <a:solidFill>
                  <a:srgbClr val="244B75"/>
                </a:solidFill>
                <a:latin typeface="Calibri"/>
                <a:cs typeface="Calibri"/>
              </a:rPr>
              <a:t>you</a:t>
            </a:r>
            <a:r>
              <a:rPr sz="3500" spc="14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90" dirty="0">
                <a:solidFill>
                  <a:srgbClr val="244B75"/>
                </a:solidFill>
                <a:latin typeface="Calibri"/>
                <a:cs typeface="Calibri"/>
              </a:rPr>
              <a:t>might</a:t>
            </a:r>
            <a:r>
              <a:rPr sz="3500" spc="14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75" dirty="0">
                <a:solidFill>
                  <a:srgbClr val="244B75"/>
                </a:solidFill>
                <a:latin typeface="Calibri"/>
                <a:cs typeface="Calibri"/>
              </a:rPr>
              <a:t>not</a:t>
            </a:r>
            <a:r>
              <a:rPr sz="3500" spc="14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229" dirty="0">
                <a:solidFill>
                  <a:srgbClr val="244B75"/>
                </a:solidFill>
                <a:latin typeface="Calibri"/>
                <a:cs typeface="Calibri"/>
              </a:rPr>
              <a:t>sleep</a:t>
            </a:r>
            <a:r>
              <a:rPr sz="3500" spc="14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70" dirty="0">
                <a:solidFill>
                  <a:srgbClr val="244B75"/>
                </a:solidFill>
                <a:latin typeface="Calibri"/>
                <a:cs typeface="Calibri"/>
              </a:rPr>
              <a:t>well</a:t>
            </a:r>
            <a:r>
              <a:rPr sz="3500" spc="140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80" dirty="0">
                <a:solidFill>
                  <a:srgbClr val="244B75"/>
                </a:solidFill>
                <a:latin typeface="Calibri"/>
                <a:cs typeface="Calibri"/>
              </a:rPr>
              <a:t>on</a:t>
            </a:r>
            <a:r>
              <a:rPr sz="3500" spc="135" dirty="0">
                <a:solidFill>
                  <a:srgbClr val="244B75"/>
                </a:solidFill>
                <a:latin typeface="Calibri"/>
                <a:cs typeface="Calibri"/>
              </a:rPr>
              <a:t> </a:t>
            </a:r>
            <a:r>
              <a:rPr sz="3500" spc="160" dirty="0">
                <a:solidFill>
                  <a:srgbClr val="244B75"/>
                </a:solidFill>
                <a:latin typeface="Calibri"/>
                <a:cs typeface="Calibri"/>
              </a:rPr>
              <a:t>the </a:t>
            </a:r>
            <a:r>
              <a:rPr sz="3500" spc="50" dirty="0">
                <a:solidFill>
                  <a:srgbClr val="244B75"/>
                </a:solidFill>
                <a:latin typeface="Calibri"/>
                <a:cs typeface="Calibri"/>
              </a:rPr>
              <a:t>night!).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7588" y="645110"/>
            <a:ext cx="14989810" cy="1498600"/>
          </a:xfrm>
          <a:custGeom>
            <a:avLst/>
            <a:gdLst/>
            <a:ahLst/>
            <a:cxnLst/>
            <a:rect l="l" t="t" r="r" b="b"/>
            <a:pathLst>
              <a:path w="14989810" h="1498600">
                <a:moveTo>
                  <a:pt x="14876734" y="1498276"/>
                </a:moveTo>
                <a:lnTo>
                  <a:pt x="113022" y="1498276"/>
                </a:lnTo>
                <a:lnTo>
                  <a:pt x="69089" y="1489367"/>
                </a:lnTo>
                <a:lnTo>
                  <a:pt x="33157" y="1465093"/>
                </a:lnTo>
                <a:lnTo>
                  <a:pt x="8901" y="1429133"/>
                </a:lnTo>
                <a:lnTo>
                  <a:pt x="0" y="1385166"/>
                </a:lnTo>
                <a:lnTo>
                  <a:pt x="0" y="113109"/>
                </a:lnTo>
                <a:lnTo>
                  <a:pt x="8901" y="69142"/>
                </a:lnTo>
                <a:lnTo>
                  <a:pt x="33157" y="33182"/>
                </a:lnTo>
                <a:lnTo>
                  <a:pt x="69089" y="8908"/>
                </a:lnTo>
                <a:lnTo>
                  <a:pt x="113022" y="0"/>
                </a:lnTo>
                <a:lnTo>
                  <a:pt x="14876734" y="0"/>
                </a:lnTo>
                <a:lnTo>
                  <a:pt x="14920667" y="8908"/>
                </a:lnTo>
                <a:lnTo>
                  <a:pt x="14956600" y="33182"/>
                </a:lnTo>
                <a:lnTo>
                  <a:pt x="14980855" y="69142"/>
                </a:lnTo>
                <a:lnTo>
                  <a:pt x="14989757" y="113109"/>
                </a:lnTo>
                <a:lnTo>
                  <a:pt x="14989757" y="1385166"/>
                </a:lnTo>
                <a:lnTo>
                  <a:pt x="14980855" y="1429133"/>
                </a:lnTo>
                <a:lnTo>
                  <a:pt x="14956600" y="1465093"/>
                </a:lnTo>
                <a:lnTo>
                  <a:pt x="14920667" y="1489367"/>
                </a:lnTo>
                <a:lnTo>
                  <a:pt x="14876734" y="1498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988" rIns="0" bIns="0" rtlCol="0">
            <a:spAutoFit/>
          </a:bodyPr>
          <a:lstStyle/>
          <a:p>
            <a:pPr marL="4029075">
              <a:lnSpc>
                <a:spcPct val="100000"/>
              </a:lnSpc>
              <a:spcBef>
                <a:spcPts val="100"/>
              </a:spcBef>
            </a:pPr>
            <a:r>
              <a:rPr spc="-445" dirty="0"/>
              <a:t>Advice</a:t>
            </a:r>
            <a:r>
              <a:rPr spc="-660" dirty="0"/>
              <a:t> </a:t>
            </a:r>
            <a:r>
              <a:rPr spc="490" dirty="0"/>
              <a:t>for</a:t>
            </a:r>
            <a:r>
              <a:rPr spc="-660" dirty="0"/>
              <a:t> </a:t>
            </a:r>
            <a:r>
              <a:rPr spc="-590" dirty="0"/>
              <a:t>on</a:t>
            </a:r>
            <a:r>
              <a:rPr spc="-660" dirty="0"/>
              <a:t> </a:t>
            </a:r>
            <a:r>
              <a:rPr spc="-204" dirty="0"/>
              <a:t>the</a:t>
            </a:r>
            <a:r>
              <a:rPr spc="-660" dirty="0"/>
              <a:t> </a:t>
            </a:r>
            <a:r>
              <a:rPr spc="-500" dirty="0"/>
              <a:t>day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74065" y="2831996"/>
            <a:ext cx="7362825" cy="2044064"/>
            <a:chOff x="774065" y="2831996"/>
            <a:chExt cx="7362825" cy="2044064"/>
          </a:xfrm>
        </p:grpSpPr>
        <p:sp>
          <p:nvSpPr>
            <p:cNvPr id="6" name="object 6"/>
            <p:cNvSpPr/>
            <p:nvPr/>
          </p:nvSpPr>
          <p:spPr>
            <a:xfrm>
              <a:off x="774065" y="2831997"/>
              <a:ext cx="7349490" cy="1995170"/>
            </a:xfrm>
            <a:custGeom>
              <a:avLst/>
              <a:gdLst/>
              <a:ahLst/>
              <a:cxnLst/>
              <a:rect l="l" t="t" r="r" b="b"/>
              <a:pathLst>
                <a:path w="7349490" h="1995170">
                  <a:moveTo>
                    <a:pt x="130213" y="381711"/>
                  </a:moveTo>
                  <a:lnTo>
                    <a:pt x="122428" y="369011"/>
                  </a:lnTo>
                  <a:lnTo>
                    <a:pt x="115443" y="381711"/>
                  </a:lnTo>
                  <a:lnTo>
                    <a:pt x="130213" y="381711"/>
                  </a:lnTo>
                  <a:close/>
                </a:path>
                <a:path w="7349490" h="1995170">
                  <a:moveTo>
                    <a:pt x="147167" y="267411"/>
                  </a:moveTo>
                  <a:lnTo>
                    <a:pt x="107835" y="267411"/>
                  </a:lnTo>
                  <a:lnTo>
                    <a:pt x="87376" y="280111"/>
                  </a:lnTo>
                  <a:lnTo>
                    <a:pt x="81000" y="280111"/>
                  </a:lnTo>
                  <a:lnTo>
                    <a:pt x="79438" y="267411"/>
                  </a:lnTo>
                  <a:lnTo>
                    <a:pt x="72707" y="267411"/>
                  </a:lnTo>
                  <a:lnTo>
                    <a:pt x="69138" y="280111"/>
                  </a:lnTo>
                  <a:lnTo>
                    <a:pt x="59385" y="280111"/>
                  </a:lnTo>
                  <a:lnTo>
                    <a:pt x="59448" y="292811"/>
                  </a:lnTo>
                  <a:lnTo>
                    <a:pt x="88696" y="292811"/>
                  </a:lnTo>
                  <a:lnTo>
                    <a:pt x="89166" y="305511"/>
                  </a:lnTo>
                  <a:lnTo>
                    <a:pt x="96050" y="305511"/>
                  </a:lnTo>
                  <a:lnTo>
                    <a:pt x="95377" y="292811"/>
                  </a:lnTo>
                  <a:lnTo>
                    <a:pt x="109918" y="292811"/>
                  </a:lnTo>
                  <a:lnTo>
                    <a:pt x="111125" y="280111"/>
                  </a:lnTo>
                  <a:lnTo>
                    <a:pt x="128104" y="280111"/>
                  </a:lnTo>
                  <a:lnTo>
                    <a:pt x="147167" y="267411"/>
                  </a:lnTo>
                  <a:close/>
                </a:path>
                <a:path w="7349490" h="1995170">
                  <a:moveTo>
                    <a:pt x="155651" y="64592"/>
                  </a:moveTo>
                  <a:lnTo>
                    <a:pt x="155041" y="55257"/>
                  </a:lnTo>
                  <a:lnTo>
                    <a:pt x="147789" y="55664"/>
                  </a:lnTo>
                  <a:lnTo>
                    <a:pt x="148412" y="65011"/>
                  </a:lnTo>
                  <a:lnTo>
                    <a:pt x="155651" y="64592"/>
                  </a:lnTo>
                  <a:close/>
                </a:path>
                <a:path w="7349490" h="1995170">
                  <a:moveTo>
                    <a:pt x="185013" y="67411"/>
                  </a:moveTo>
                  <a:lnTo>
                    <a:pt x="184823" y="62941"/>
                  </a:lnTo>
                  <a:lnTo>
                    <a:pt x="182067" y="64122"/>
                  </a:lnTo>
                  <a:lnTo>
                    <a:pt x="177647" y="63487"/>
                  </a:lnTo>
                  <a:lnTo>
                    <a:pt x="177876" y="67881"/>
                  </a:lnTo>
                  <a:lnTo>
                    <a:pt x="180543" y="66789"/>
                  </a:lnTo>
                  <a:lnTo>
                    <a:pt x="185013" y="67411"/>
                  </a:lnTo>
                  <a:close/>
                </a:path>
                <a:path w="7349490" h="1995170">
                  <a:moveTo>
                    <a:pt x="213499" y="508711"/>
                  </a:moveTo>
                  <a:lnTo>
                    <a:pt x="210845" y="496011"/>
                  </a:lnTo>
                  <a:lnTo>
                    <a:pt x="202184" y="496011"/>
                  </a:lnTo>
                  <a:lnTo>
                    <a:pt x="206362" y="508711"/>
                  </a:lnTo>
                  <a:lnTo>
                    <a:pt x="213499" y="508711"/>
                  </a:lnTo>
                  <a:close/>
                </a:path>
                <a:path w="7349490" h="1995170">
                  <a:moveTo>
                    <a:pt x="234162" y="1448511"/>
                  </a:moveTo>
                  <a:lnTo>
                    <a:pt x="201371" y="1448511"/>
                  </a:lnTo>
                  <a:lnTo>
                    <a:pt x="197904" y="1461211"/>
                  </a:lnTo>
                  <a:lnTo>
                    <a:pt x="222123" y="1461211"/>
                  </a:lnTo>
                  <a:lnTo>
                    <a:pt x="234162" y="1448511"/>
                  </a:lnTo>
                  <a:close/>
                </a:path>
                <a:path w="7349490" h="1995170">
                  <a:moveTo>
                    <a:pt x="250748" y="216611"/>
                  </a:moveTo>
                  <a:lnTo>
                    <a:pt x="241922" y="216611"/>
                  </a:lnTo>
                  <a:lnTo>
                    <a:pt x="245948" y="229311"/>
                  </a:lnTo>
                  <a:lnTo>
                    <a:pt x="250748" y="216611"/>
                  </a:lnTo>
                  <a:close/>
                </a:path>
                <a:path w="7349490" h="1995170">
                  <a:moveTo>
                    <a:pt x="281851" y="1486611"/>
                  </a:moveTo>
                  <a:lnTo>
                    <a:pt x="279031" y="1473911"/>
                  </a:lnTo>
                  <a:lnTo>
                    <a:pt x="274840" y="1473911"/>
                  </a:lnTo>
                  <a:lnTo>
                    <a:pt x="274916" y="1486611"/>
                  </a:lnTo>
                  <a:lnTo>
                    <a:pt x="281851" y="1486611"/>
                  </a:lnTo>
                  <a:close/>
                </a:path>
                <a:path w="7349490" h="1995170">
                  <a:moveTo>
                    <a:pt x="298754" y="1232611"/>
                  </a:moveTo>
                  <a:lnTo>
                    <a:pt x="291630" y="1219911"/>
                  </a:lnTo>
                  <a:lnTo>
                    <a:pt x="275907" y="1219911"/>
                  </a:lnTo>
                  <a:lnTo>
                    <a:pt x="272503" y="1232611"/>
                  </a:lnTo>
                  <a:lnTo>
                    <a:pt x="298754" y="1232611"/>
                  </a:lnTo>
                  <a:close/>
                </a:path>
                <a:path w="7349490" h="1995170">
                  <a:moveTo>
                    <a:pt x="344805" y="1677111"/>
                  </a:moveTo>
                  <a:lnTo>
                    <a:pt x="332740" y="1677111"/>
                  </a:lnTo>
                  <a:lnTo>
                    <a:pt x="331241" y="1664411"/>
                  </a:lnTo>
                  <a:lnTo>
                    <a:pt x="314223" y="1664411"/>
                  </a:lnTo>
                  <a:lnTo>
                    <a:pt x="309321" y="1651711"/>
                  </a:lnTo>
                  <a:lnTo>
                    <a:pt x="304939" y="1651711"/>
                  </a:lnTo>
                  <a:lnTo>
                    <a:pt x="306565" y="1664411"/>
                  </a:lnTo>
                  <a:lnTo>
                    <a:pt x="305003" y="1677111"/>
                  </a:lnTo>
                  <a:lnTo>
                    <a:pt x="296519" y="1664411"/>
                  </a:lnTo>
                  <a:lnTo>
                    <a:pt x="248437" y="1664411"/>
                  </a:lnTo>
                  <a:lnTo>
                    <a:pt x="243865" y="1677111"/>
                  </a:lnTo>
                  <a:lnTo>
                    <a:pt x="239026" y="1677111"/>
                  </a:lnTo>
                  <a:lnTo>
                    <a:pt x="233629" y="1689811"/>
                  </a:lnTo>
                  <a:lnTo>
                    <a:pt x="202285" y="1689811"/>
                  </a:lnTo>
                  <a:lnTo>
                    <a:pt x="201663" y="1702511"/>
                  </a:lnTo>
                  <a:lnTo>
                    <a:pt x="308051" y="1702511"/>
                  </a:lnTo>
                  <a:lnTo>
                    <a:pt x="316992" y="1689811"/>
                  </a:lnTo>
                  <a:lnTo>
                    <a:pt x="337756" y="1689811"/>
                  </a:lnTo>
                  <a:lnTo>
                    <a:pt x="344805" y="1677111"/>
                  </a:lnTo>
                  <a:close/>
                </a:path>
                <a:path w="7349490" h="1995170">
                  <a:moveTo>
                    <a:pt x="365823" y="521411"/>
                  </a:moveTo>
                  <a:lnTo>
                    <a:pt x="354812" y="521411"/>
                  </a:lnTo>
                  <a:lnTo>
                    <a:pt x="358876" y="534111"/>
                  </a:lnTo>
                  <a:lnTo>
                    <a:pt x="365823" y="521411"/>
                  </a:lnTo>
                  <a:close/>
                </a:path>
                <a:path w="7349490" h="1995170">
                  <a:moveTo>
                    <a:pt x="367093" y="1042111"/>
                  </a:moveTo>
                  <a:lnTo>
                    <a:pt x="362102" y="1042111"/>
                  </a:lnTo>
                  <a:lnTo>
                    <a:pt x="359371" y="1054811"/>
                  </a:lnTo>
                  <a:lnTo>
                    <a:pt x="356120" y="1054811"/>
                  </a:lnTo>
                  <a:lnTo>
                    <a:pt x="352945" y="1067511"/>
                  </a:lnTo>
                  <a:lnTo>
                    <a:pt x="366433" y="1067511"/>
                  </a:lnTo>
                  <a:lnTo>
                    <a:pt x="365709" y="1054811"/>
                  </a:lnTo>
                  <a:lnTo>
                    <a:pt x="367093" y="1042111"/>
                  </a:lnTo>
                  <a:close/>
                </a:path>
                <a:path w="7349490" h="1995170">
                  <a:moveTo>
                    <a:pt x="378612" y="62407"/>
                  </a:moveTo>
                  <a:lnTo>
                    <a:pt x="374523" y="59880"/>
                  </a:lnTo>
                  <a:lnTo>
                    <a:pt x="367245" y="62001"/>
                  </a:lnTo>
                  <a:lnTo>
                    <a:pt x="367690" y="71259"/>
                  </a:lnTo>
                  <a:lnTo>
                    <a:pt x="378548" y="70726"/>
                  </a:lnTo>
                  <a:lnTo>
                    <a:pt x="378612" y="62407"/>
                  </a:lnTo>
                  <a:close/>
                </a:path>
                <a:path w="7349490" h="1995170">
                  <a:moveTo>
                    <a:pt x="381685" y="1664411"/>
                  </a:moveTo>
                  <a:lnTo>
                    <a:pt x="365188" y="1651711"/>
                  </a:lnTo>
                  <a:lnTo>
                    <a:pt x="349783" y="1651711"/>
                  </a:lnTo>
                  <a:lnTo>
                    <a:pt x="333375" y="1639011"/>
                  </a:lnTo>
                  <a:lnTo>
                    <a:pt x="333565" y="1651711"/>
                  </a:lnTo>
                  <a:lnTo>
                    <a:pt x="329476" y="1651711"/>
                  </a:lnTo>
                  <a:lnTo>
                    <a:pt x="331635" y="1664411"/>
                  </a:lnTo>
                  <a:lnTo>
                    <a:pt x="381685" y="1664411"/>
                  </a:lnTo>
                  <a:close/>
                </a:path>
                <a:path w="7349490" h="1995170">
                  <a:moveTo>
                    <a:pt x="390664" y="1664411"/>
                  </a:moveTo>
                  <a:lnTo>
                    <a:pt x="382498" y="1664411"/>
                  </a:lnTo>
                  <a:lnTo>
                    <a:pt x="383857" y="1677111"/>
                  </a:lnTo>
                  <a:lnTo>
                    <a:pt x="390664" y="1664411"/>
                  </a:lnTo>
                  <a:close/>
                </a:path>
                <a:path w="7349490" h="1995170">
                  <a:moveTo>
                    <a:pt x="392518" y="65557"/>
                  </a:moveTo>
                  <a:lnTo>
                    <a:pt x="388581" y="66306"/>
                  </a:lnTo>
                  <a:lnTo>
                    <a:pt x="386638" y="58940"/>
                  </a:lnTo>
                  <a:lnTo>
                    <a:pt x="385445" y="65798"/>
                  </a:lnTo>
                  <a:lnTo>
                    <a:pt x="385686" y="70510"/>
                  </a:lnTo>
                  <a:lnTo>
                    <a:pt x="391909" y="71475"/>
                  </a:lnTo>
                  <a:lnTo>
                    <a:pt x="392518" y="65557"/>
                  </a:lnTo>
                  <a:close/>
                </a:path>
                <a:path w="7349490" h="1995170">
                  <a:moveTo>
                    <a:pt x="399389" y="864311"/>
                  </a:moveTo>
                  <a:lnTo>
                    <a:pt x="395973" y="864311"/>
                  </a:lnTo>
                  <a:lnTo>
                    <a:pt x="393661" y="877011"/>
                  </a:lnTo>
                  <a:lnTo>
                    <a:pt x="399389" y="864311"/>
                  </a:lnTo>
                  <a:close/>
                </a:path>
                <a:path w="7349490" h="1995170">
                  <a:moveTo>
                    <a:pt x="410032" y="1067511"/>
                  </a:moveTo>
                  <a:lnTo>
                    <a:pt x="404177" y="1054811"/>
                  </a:lnTo>
                  <a:lnTo>
                    <a:pt x="381558" y="1054811"/>
                  </a:lnTo>
                  <a:lnTo>
                    <a:pt x="377037" y="1067511"/>
                  </a:lnTo>
                  <a:lnTo>
                    <a:pt x="410032" y="1067511"/>
                  </a:lnTo>
                  <a:close/>
                </a:path>
                <a:path w="7349490" h="1995170">
                  <a:moveTo>
                    <a:pt x="414070" y="864311"/>
                  </a:moveTo>
                  <a:lnTo>
                    <a:pt x="407365" y="864311"/>
                  </a:lnTo>
                  <a:lnTo>
                    <a:pt x="411480" y="877011"/>
                  </a:lnTo>
                  <a:lnTo>
                    <a:pt x="414070" y="864311"/>
                  </a:lnTo>
                  <a:close/>
                </a:path>
                <a:path w="7349490" h="1995170">
                  <a:moveTo>
                    <a:pt x="416674" y="178511"/>
                  </a:moveTo>
                  <a:lnTo>
                    <a:pt x="408711" y="178511"/>
                  </a:lnTo>
                  <a:lnTo>
                    <a:pt x="408546" y="165811"/>
                  </a:lnTo>
                  <a:lnTo>
                    <a:pt x="394119" y="165811"/>
                  </a:lnTo>
                  <a:lnTo>
                    <a:pt x="396049" y="178511"/>
                  </a:lnTo>
                  <a:lnTo>
                    <a:pt x="392277" y="178511"/>
                  </a:lnTo>
                  <a:lnTo>
                    <a:pt x="391490" y="191211"/>
                  </a:lnTo>
                  <a:lnTo>
                    <a:pt x="403580" y="191211"/>
                  </a:lnTo>
                  <a:lnTo>
                    <a:pt x="416674" y="178511"/>
                  </a:lnTo>
                  <a:close/>
                </a:path>
                <a:path w="7349490" h="1995170">
                  <a:moveTo>
                    <a:pt x="439254" y="1778711"/>
                  </a:moveTo>
                  <a:lnTo>
                    <a:pt x="436308" y="1766011"/>
                  </a:lnTo>
                  <a:lnTo>
                    <a:pt x="432777" y="1753311"/>
                  </a:lnTo>
                  <a:lnTo>
                    <a:pt x="431901" y="1740611"/>
                  </a:lnTo>
                  <a:lnTo>
                    <a:pt x="436918" y="1727911"/>
                  </a:lnTo>
                  <a:lnTo>
                    <a:pt x="430339" y="1727911"/>
                  </a:lnTo>
                  <a:lnTo>
                    <a:pt x="429742" y="1715211"/>
                  </a:lnTo>
                  <a:lnTo>
                    <a:pt x="423354" y="1715211"/>
                  </a:lnTo>
                  <a:lnTo>
                    <a:pt x="423481" y="1727911"/>
                  </a:lnTo>
                  <a:lnTo>
                    <a:pt x="425411" y="1727911"/>
                  </a:lnTo>
                  <a:lnTo>
                    <a:pt x="427520" y="1740611"/>
                  </a:lnTo>
                  <a:lnTo>
                    <a:pt x="428180" y="1753311"/>
                  </a:lnTo>
                  <a:lnTo>
                    <a:pt x="428663" y="1753311"/>
                  </a:lnTo>
                  <a:lnTo>
                    <a:pt x="424649" y="1766011"/>
                  </a:lnTo>
                  <a:lnTo>
                    <a:pt x="418084" y="1766011"/>
                  </a:lnTo>
                  <a:lnTo>
                    <a:pt x="417220" y="1778711"/>
                  </a:lnTo>
                  <a:lnTo>
                    <a:pt x="426516" y="1778711"/>
                  </a:lnTo>
                  <a:lnTo>
                    <a:pt x="426339" y="1766011"/>
                  </a:lnTo>
                  <a:lnTo>
                    <a:pt x="435660" y="1766011"/>
                  </a:lnTo>
                  <a:lnTo>
                    <a:pt x="435444" y="1778711"/>
                  </a:lnTo>
                  <a:lnTo>
                    <a:pt x="439254" y="1778711"/>
                  </a:lnTo>
                  <a:close/>
                </a:path>
                <a:path w="7349490" h="1995170">
                  <a:moveTo>
                    <a:pt x="473036" y="1689811"/>
                  </a:moveTo>
                  <a:lnTo>
                    <a:pt x="471766" y="1677111"/>
                  </a:lnTo>
                  <a:lnTo>
                    <a:pt x="469912" y="1677111"/>
                  </a:lnTo>
                  <a:lnTo>
                    <a:pt x="472554" y="1664411"/>
                  </a:lnTo>
                  <a:lnTo>
                    <a:pt x="464566" y="1664411"/>
                  </a:lnTo>
                  <a:lnTo>
                    <a:pt x="464832" y="1651711"/>
                  </a:lnTo>
                  <a:lnTo>
                    <a:pt x="455853" y="1664411"/>
                  </a:lnTo>
                  <a:lnTo>
                    <a:pt x="456717" y="1651711"/>
                  </a:lnTo>
                  <a:lnTo>
                    <a:pt x="453021" y="1651711"/>
                  </a:lnTo>
                  <a:lnTo>
                    <a:pt x="451700" y="1639011"/>
                  </a:lnTo>
                  <a:lnTo>
                    <a:pt x="446252" y="1639011"/>
                  </a:lnTo>
                  <a:lnTo>
                    <a:pt x="444004" y="1651711"/>
                  </a:lnTo>
                  <a:lnTo>
                    <a:pt x="407314" y="1651711"/>
                  </a:lnTo>
                  <a:lnTo>
                    <a:pt x="410273" y="1664411"/>
                  </a:lnTo>
                  <a:lnTo>
                    <a:pt x="420839" y="1664411"/>
                  </a:lnTo>
                  <a:lnTo>
                    <a:pt x="421208" y="1677111"/>
                  </a:lnTo>
                  <a:lnTo>
                    <a:pt x="422402" y="1689811"/>
                  </a:lnTo>
                  <a:lnTo>
                    <a:pt x="435419" y="1689811"/>
                  </a:lnTo>
                  <a:lnTo>
                    <a:pt x="431863" y="1677111"/>
                  </a:lnTo>
                  <a:lnTo>
                    <a:pt x="441096" y="1677111"/>
                  </a:lnTo>
                  <a:lnTo>
                    <a:pt x="442595" y="1664411"/>
                  </a:lnTo>
                  <a:lnTo>
                    <a:pt x="451599" y="1664411"/>
                  </a:lnTo>
                  <a:lnTo>
                    <a:pt x="456260" y="1677111"/>
                  </a:lnTo>
                  <a:lnTo>
                    <a:pt x="462699" y="1664411"/>
                  </a:lnTo>
                  <a:lnTo>
                    <a:pt x="466458" y="1677111"/>
                  </a:lnTo>
                  <a:lnTo>
                    <a:pt x="456260" y="1677111"/>
                  </a:lnTo>
                  <a:lnTo>
                    <a:pt x="452374" y="1677111"/>
                  </a:lnTo>
                  <a:lnTo>
                    <a:pt x="458304" y="1689811"/>
                  </a:lnTo>
                  <a:lnTo>
                    <a:pt x="473036" y="1689811"/>
                  </a:lnTo>
                  <a:close/>
                </a:path>
                <a:path w="7349490" h="1995170">
                  <a:moveTo>
                    <a:pt x="475488" y="991311"/>
                  </a:moveTo>
                  <a:lnTo>
                    <a:pt x="472503" y="991311"/>
                  </a:lnTo>
                  <a:lnTo>
                    <a:pt x="467055" y="978611"/>
                  </a:lnTo>
                  <a:lnTo>
                    <a:pt x="460298" y="991311"/>
                  </a:lnTo>
                  <a:lnTo>
                    <a:pt x="426897" y="991311"/>
                  </a:lnTo>
                  <a:lnTo>
                    <a:pt x="423799" y="1004011"/>
                  </a:lnTo>
                  <a:lnTo>
                    <a:pt x="460946" y="1004011"/>
                  </a:lnTo>
                  <a:lnTo>
                    <a:pt x="463575" y="991311"/>
                  </a:lnTo>
                  <a:lnTo>
                    <a:pt x="469900" y="991311"/>
                  </a:lnTo>
                  <a:lnTo>
                    <a:pt x="471246" y="1004011"/>
                  </a:lnTo>
                  <a:lnTo>
                    <a:pt x="474014" y="1004011"/>
                  </a:lnTo>
                  <a:lnTo>
                    <a:pt x="475488" y="991311"/>
                  </a:lnTo>
                  <a:close/>
                </a:path>
                <a:path w="7349490" h="1995170">
                  <a:moveTo>
                    <a:pt x="486117" y="1753311"/>
                  </a:moveTo>
                  <a:lnTo>
                    <a:pt x="460527" y="1753311"/>
                  </a:lnTo>
                  <a:lnTo>
                    <a:pt x="468757" y="1766011"/>
                  </a:lnTo>
                  <a:lnTo>
                    <a:pt x="477189" y="1766011"/>
                  </a:lnTo>
                  <a:lnTo>
                    <a:pt x="486117" y="1753311"/>
                  </a:lnTo>
                  <a:close/>
                </a:path>
                <a:path w="7349490" h="1995170">
                  <a:moveTo>
                    <a:pt x="489521" y="813511"/>
                  </a:moveTo>
                  <a:lnTo>
                    <a:pt x="483438" y="813511"/>
                  </a:lnTo>
                  <a:lnTo>
                    <a:pt x="483476" y="826211"/>
                  </a:lnTo>
                  <a:lnTo>
                    <a:pt x="489521" y="813511"/>
                  </a:lnTo>
                  <a:close/>
                </a:path>
                <a:path w="7349490" h="1995170">
                  <a:moveTo>
                    <a:pt x="492658" y="1689811"/>
                  </a:moveTo>
                  <a:lnTo>
                    <a:pt x="488276" y="1677111"/>
                  </a:lnTo>
                  <a:lnTo>
                    <a:pt x="471766" y="1677111"/>
                  </a:lnTo>
                  <a:lnTo>
                    <a:pt x="479653" y="1689811"/>
                  </a:lnTo>
                  <a:lnTo>
                    <a:pt x="492658" y="1689811"/>
                  </a:lnTo>
                  <a:close/>
                </a:path>
                <a:path w="7349490" h="1995170">
                  <a:moveTo>
                    <a:pt x="504520" y="1778711"/>
                  </a:moveTo>
                  <a:lnTo>
                    <a:pt x="502361" y="1766011"/>
                  </a:lnTo>
                  <a:lnTo>
                    <a:pt x="500989" y="1763204"/>
                  </a:lnTo>
                  <a:lnTo>
                    <a:pt x="498741" y="1766011"/>
                  </a:lnTo>
                  <a:lnTo>
                    <a:pt x="496658" y="1766011"/>
                  </a:lnTo>
                  <a:lnTo>
                    <a:pt x="500291" y="1778711"/>
                  </a:lnTo>
                  <a:lnTo>
                    <a:pt x="504520" y="1778711"/>
                  </a:lnTo>
                  <a:close/>
                </a:path>
                <a:path w="7349490" h="1995170">
                  <a:moveTo>
                    <a:pt x="516572" y="1639011"/>
                  </a:moveTo>
                  <a:lnTo>
                    <a:pt x="510540" y="1639011"/>
                  </a:lnTo>
                  <a:lnTo>
                    <a:pt x="510413" y="1651711"/>
                  </a:lnTo>
                  <a:lnTo>
                    <a:pt x="516572" y="1639011"/>
                  </a:lnTo>
                  <a:close/>
                </a:path>
                <a:path w="7349490" h="1995170">
                  <a:moveTo>
                    <a:pt x="564045" y="991311"/>
                  </a:moveTo>
                  <a:lnTo>
                    <a:pt x="544957" y="991311"/>
                  </a:lnTo>
                  <a:lnTo>
                    <a:pt x="542163" y="1004011"/>
                  </a:lnTo>
                  <a:lnTo>
                    <a:pt x="553847" y="1004011"/>
                  </a:lnTo>
                  <a:lnTo>
                    <a:pt x="564045" y="991311"/>
                  </a:lnTo>
                  <a:close/>
                </a:path>
                <a:path w="7349490" h="1995170">
                  <a:moveTo>
                    <a:pt x="566610" y="978611"/>
                  </a:moveTo>
                  <a:lnTo>
                    <a:pt x="560857" y="965911"/>
                  </a:lnTo>
                  <a:lnTo>
                    <a:pt x="556183" y="978611"/>
                  </a:lnTo>
                  <a:lnTo>
                    <a:pt x="566610" y="978611"/>
                  </a:lnTo>
                  <a:close/>
                </a:path>
                <a:path w="7349490" h="1995170">
                  <a:moveTo>
                    <a:pt x="603161" y="81978"/>
                  </a:moveTo>
                  <a:lnTo>
                    <a:pt x="603072" y="77355"/>
                  </a:lnTo>
                  <a:lnTo>
                    <a:pt x="600329" y="78498"/>
                  </a:lnTo>
                  <a:lnTo>
                    <a:pt x="596061" y="77800"/>
                  </a:lnTo>
                  <a:lnTo>
                    <a:pt x="596125" y="82270"/>
                  </a:lnTo>
                  <a:lnTo>
                    <a:pt x="598868" y="81102"/>
                  </a:lnTo>
                  <a:lnTo>
                    <a:pt x="603161" y="81978"/>
                  </a:lnTo>
                  <a:close/>
                </a:path>
                <a:path w="7349490" h="1995170">
                  <a:moveTo>
                    <a:pt x="617512" y="86055"/>
                  </a:moveTo>
                  <a:lnTo>
                    <a:pt x="617410" y="81572"/>
                  </a:lnTo>
                  <a:lnTo>
                    <a:pt x="614781" y="82740"/>
                  </a:lnTo>
                  <a:lnTo>
                    <a:pt x="610438" y="81876"/>
                  </a:lnTo>
                  <a:lnTo>
                    <a:pt x="610501" y="86525"/>
                  </a:lnTo>
                  <a:lnTo>
                    <a:pt x="613219" y="85369"/>
                  </a:lnTo>
                  <a:lnTo>
                    <a:pt x="617512" y="86055"/>
                  </a:lnTo>
                  <a:close/>
                </a:path>
                <a:path w="7349490" h="1995170">
                  <a:moveTo>
                    <a:pt x="617766" y="1042111"/>
                  </a:moveTo>
                  <a:lnTo>
                    <a:pt x="616927" y="1029411"/>
                  </a:lnTo>
                  <a:lnTo>
                    <a:pt x="614260" y="1029411"/>
                  </a:lnTo>
                  <a:lnTo>
                    <a:pt x="614387" y="1042111"/>
                  </a:lnTo>
                  <a:lnTo>
                    <a:pt x="617766" y="1042111"/>
                  </a:lnTo>
                  <a:close/>
                </a:path>
                <a:path w="7349490" h="1995170">
                  <a:moveTo>
                    <a:pt x="621893" y="978611"/>
                  </a:moveTo>
                  <a:lnTo>
                    <a:pt x="609092" y="978611"/>
                  </a:lnTo>
                  <a:lnTo>
                    <a:pt x="614476" y="991311"/>
                  </a:lnTo>
                  <a:lnTo>
                    <a:pt x="621893" y="978611"/>
                  </a:lnTo>
                  <a:close/>
                </a:path>
                <a:path w="7349490" h="1995170">
                  <a:moveTo>
                    <a:pt x="663206" y="165811"/>
                  </a:moveTo>
                  <a:lnTo>
                    <a:pt x="655535" y="165811"/>
                  </a:lnTo>
                  <a:lnTo>
                    <a:pt x="662533" y="178511"/>
                  </a:lnTo>
                  <a:lnTo>
                    <a:pt x="663206" y="165811"/>
                  </a:lnTo>
                  <a:close/>
                </a:path>
                <a:path w="7349490" h="1995170">
                  <a:moveTo>
                    <a:pt x="739698" y="838911"/>
                  </a:moveTo>
                  <a:lnTo>
                    <a:pt x="733742" y="826211"/>
                  </a:lnTo>
                  <a:lnTo>
                    <a:pt x="733018" y="838911"/>
                  </a:lnTo>
                  <a:lnTo>
                    <a:pt x="739698" y="838911"/>
                  </a:lnTo>
                  <a:close/>
                </a:path>
                <a:path w="7349490" h="1995170">
                  <a:moveTo>
                    <a:pt x="803935" y="73279"/>
                  </a:moveTo>
                  <a:lnTo>
                    <a:pt x="801039" y="69723"/>
                  </a:lnTo>
                  <a:lnTo>
                    <a:pt x="796734" y="73406"/>
                  </a:lnTo>
                  <a:lnTo>
                    <a:pt x="798639" y="75755"/>
                  </a:lnTo>
                  <a:lnTo>
                    <a:pt x="799630" y="77025"/>
                  </a:lnTo>
                  <a:lnTo>
                    <a:pt x="803935" y="73279"/>
                  </a:lnTo>
                  <a:close/>
                </a:path>
                <a:path w="7349490" h="1995170">
                  <a:moveTo>
                    <a:pt x="851242" y="74828"/>
                  </a:moveTo>
                  <a:lnTo>
                    <a:pt x="842606" y="74333"/>
                  </a:lnTo>
                  <a:lnTo>
                    <a:pt x="834351" y="74447"/>
                  </a:lnTo>
                  <a:lnTo>
                    <a:pt x="830351" y="79870"/>
                  </a:lnTo>
                  <a:lnTo>
                    <a:pt x="830148" y="73723"/>
                  </a:lnTo>
                  <a:lnTo>
                    <a:pt x="820508" y="73977"/>
                  </a:lnTo>
                  <a:lnTo>
                    <a:pt x="819861" y="80022"/>
                  </a:lnTo>
                  <a:lnTo>
                    <a:pt x="825131" y="84924"/>
                  </a:lnTo>
                  <a:lnTo>
                    <a:pt x="831481" y="91465"/>
                  </a:lnTo>
                  <a:lnTo>
                    <a:pt x="838200" y="94500"/>
                  </a:lnTo>
                  <a:lnTo>
                    <a:pt x="844613" y="88912"/>
                  </a:lnTo>
                  <a:lnTo>
                    <a:pt x="841146" y="85661"/>
                  </a:lnTo>
                  <a:lnTo>
                    <a:pt x="844118" y="82499"/>
                  </a:lnTo>
                  <a:lnTo>
                    <a:pt x="848995" y="79006"/>
                  </a:lnTo>
                  <a:lnTo>
                    <a:pt x="851242" y="74828"/>
                  </a:lnTo>
                  <a:close/>
                </a:path>
                <a:path w="7349490" h="1995170">
                  <a:moveTo>
                    <a:pt x="867143" y="76974"/>
                  </a:moveTo>
                  <a:lnTo>
                    <a:pt x="865263" y="74637"/>
                  </a:lnTo>
                  <a:lnTo>
                    <a:pt x="864298" y="73342"/>
                  </a:lnTo>
                  <a:lnTo>
                    <a:pt x="860031" y="77050"/>
                  </a:lnTo>
                  <a:lnTo>
                    <a:pt x="861898" y="79425"/>
                  </a:lnTo>
                  <a:lnTo>
                    <a:pt x="862876" y="80619"/>
                  </a:lnTo>
                  <a:lnTo>
                    <a:pt x="867143" y="76974"/>
                  </a:lnTo>
                  <a:close/>
                </a:path>
                <a:path w="7349490" h="1995170">
                  <a:moveTo>
                    <a:pt x="910780" y="73977"/>
                  </a:moveTo>
                  <a:lnTo>
                    <a:pt x="902360" y="73952"/>
                  </a:lnTo>
                  <a:lnTo>
                    <a:pt x="902347" y="77508"/>
                  </a:lnTo>
                  <a:lnTo>
                    <a:pt x="906551" y="79298"/>
                  </a:lnTo>
                  <a:lnTo>
                    <a:pt x="910780" y="73977"/>
                  </a:lnTo>
                  <a:close/>
                </a:path>
                <a:path w="7349490" h="1995170">
                  <a:moveTo>
                    <a:pt x="915835" y="71069"/>
                  </a:moveTo>
                  <a:lnTo>
                    <a:pt x="910297" y="68427"/>
                  </a:lnTo>
                  <a:lnTo>
                    <a:pt x="910780" y="73977"/>
                  </a:lnTo>
                  <a:lnTo>
                    <a:pt x="915835" y="71069"/>
                  </a:lnTo>
                  <a:close/>
                </a:path>
                <a:path w="7349490" h="1995170">
                  <a:moveTo>
                    <a:pt x="919683" y="1854911"/>
                  </a:moveTo>
                  <a:lnTo>
                    <a:pt x="915682" y="1842211"/>
                  </a:lnTo>
                  <a:lnTo>
                    <a:pt x="914971" y="1854911"/>
                  </a:lnTo>
                  <a:lnTo>
                    <a:pt x="909396" y="1854911"/>
                  </a:lnTo>
                  <a:lnTo>
                    <a:pt x="909396" y="1867611"/>
                  </a:lnTo>
                  <a:lnTo>
                    <a:pt x="919264" y="1867611"/>
                  </a:lnTo>
                  <a:lnTo>
                    <a:pt x="916051" y="1854911"/>
                  </a:lnTo>
                  <a:lnTo>
                    <a:pt x="919683" y="1854911"/>
                  </a:lnTo>
                  <a:close/>
                </a:path>
                <a:path w="7349490" h="1995170">
                  <a:moveTo>
                    <a:pt x="932916" y="76911"/>
                  </a:moveTo>
                  <a:lnTo>
                    <a:pt x="927303" y="64211"/>
                  </a:lnTo>
                  <a:lnTo>
                    <a:pt x="922362" y="76911"/>
                  </a:lnTo>
                  <a:lnTo>
                    <a:pt x="932916" y="76911"/>
                  </a:lnTo>
                  <a:close/>
                </a:path>
                <a:path w="7349490" h="1995170">
                  <a:moveTo>
                    <a:pt x="986993" y="26276"/>
                  </a:moveTo>
                  <a:lnTo>
                    <a:pt x="978001" y="26835"/>
                  </a:lnTo>
                  <a:lnTo>
                    <a:pt x="970343" y="29197"/>
                  </a:lnTo>
                  <a:lnTo>
                    <a:pt x="966152" y="35941"/>
                  </a:lnTo>
                  <a:lnTo>
                    <a:pt x="972947" y="35521"/>
                  </a:lnTo>
                  <a:lnTo>
                    <a:pt x="980617" y="36271"/>
                  </a:lnTo>
                  <a:lnTo>
                    <a:pt x="986269" y="34442"/>
                  </a:lnTo>
                  <a:lnTo>
                    <a:pt x="986993" y="26276"/>
                  </a:lnTo>
                  <a:close/>
                </a:path>
                <a:path w="7349490" h="1995170">
                  <a:moveTo>
                    <a:pt x="1005332" y="46202"/>
                  </a:moveTo>
                  <a:lnTo>
                    <a:pt x="1003985" y="41744"/>
                  </a:lnTo>
                  <a:lnTo>
                    <a:pt x="1001344" y="41097"/>
                  </a:lnTo>
                  <a:lnTo>
                    <a:pt x="1001407" y="49352"/>
                  </a:lnTo>
                  <a:lnTo>
                    <a:pt x="1005332" y="46202"/>
                  </a:lnTo>
                  <a:close/>
                </a:path>
                <a:path w="7349490" h="1995170">
                  <a:moveTo>
                    <a:pt x="1025829" y="39624"/>
                  </a:moveTo>
                  <a:lnTo>
                    <a:pt x="1024686" y="27787"/>
                  </a:lnTo>
                  <a:lnTo>
                    <a:pt x="1017511" y="25412"/>
                  </a:lnTo>
                  <a:lnTo>
                    <a:pt x="1009205" y="29083"/>
                  </a:lnTo>
                  <a:lnTo>
                    <a:pt x="1004684" y="35394"/>
                  </a:lnTo>
                  <a:lnTo>
                    <a:pt x="1008964" y="40690"/>
                  </a:lnTo>
                  <a:lnTo>
                    <a:pt x="1017193" y="40462"/>
                  </a:lnTo>
                  <a:lnTo>
                    <a:pt x="1025829" y="39624"/>
                  </a:lnTo>
                  <a:close/>
                </a:path>
                <a:path w="7349490" h="1995170">
                  <a:moveTo>
                    <a:pt x="1030033" y="39166"/>
                  </a:moveTo>
                  <a:lnTo>
                    <a:pt x="1025829" y="39624"/>
                  </a:lnTo>
                  <a:lnTo>
                    <a:pt x="1028065" y="46456"/>
                  </a:lnTo>
                  <a:lnTo>
                    <a:pt x="1030033" y="39166"/>
                  </a:lnTo>
                  <a:close/>
                </a:path>
                <a:path w="7349490" h="1995170">
                  <a:moveTo>
                    <a:pt x="1078471" y="43688"/>
                  </a:moveTo>
                  <a:lnTo>
                    <a:pt x="1078331" y="34353"/>
                  </a:lnTo>
                  <a:lnTo>
                    <a:pt x="1074839" y="34404"/>
                  </a:lnTo>
                  <a:lnTo>
                    <a:pt x="1074102" y="30556"/>
                  </a:lnTo>
                  <a:lnTo>
                    <a:pt x="1071257" y="29718"/>
                  </a:lnTo>
                  <a:lnTo>
                    <a:pt x="1071321" y="35852"/>
                  </a:lnTo>
                  <a:lnTo>
                    <a:pt x="1065174" y="34099"/>
                  </a:lnTo>
                  <a:lnTo>
                    <a:pt x="1064387" y="39077"/>
                  </a:lnTo>
                  <a:lnTo>
                    <a:pt x="1069162" y="40614"/>
                  </a:lnTo>
                  <a:lnTo>
                    <a:pt x="1071156" y="45758"/>
                  </a:lnTo>
                  <a:lnTo>
                    <a:pt x="1078471" y="43688"/>
                  </a:lnTo>
                  <a:close/>
                </a:path>
                <a:path w="7349490" h="1995170">
                  <a:moveTo>
                    <a:pt x="1083284" y="8636"/>
                  </a:moveTo>
                  <a:lnTo>
                    <a:pt x="1081443" y="6261"/>
                  </a:lnTo>
                  <a:lnTo>
                    <a:pt x="1080477" y="5029"/>
                  </a:lnTo>
                  <a:lnTo>
                    <a:pt x="1076147" y="8661"/>
                  </a:lnTo>
                  <a:lnTo>
                    <a:pt x="1077988" y="10998"/>
                  </a:lnTo>
                  <a:lnTo>
                    <a:pt x="1078992" y="12306"/>
                  </a:lnTo>
                  <a:lnTo>
                    <a:pt x="1083284" y="8636"/>
                  </a:lnTo>
                  <a:close/>
                </a:path>
                <a:path w="7349490" h="1995170">
                  <a:moveTo>
                    <a:pt x="1136167" y="26644"/>
                  </a:moveTo>
                  <a:lnTo>
                    <a:pt x="1134300" y="24193"/>
                  </a:lnTo>
                  <a:lnTo>
                    <a:pt x="1133335" y="22923"/>
                  </a:lnTo>
                  <a:lnTo>
                    <a:pt x="1128991" y="26492"/>
                  </a:lnTo>
                  <a:lnTo>
                    <a:pt x="1130896" y="28867"/>
                  </a:lnTo>
                  <a:lnTo>
                    <a:pt x="1131912" y="30162"/>
                  </a:lnTo>
                  <a:lnTo>
                    <a:pt x="1136167" y="26644"/>
                  </a:lnTo>
                  <a:close/>
                </a:path>
                <a:path w="7349490" h="1995170">
                  <a:moveTo>
                    <a:pt x="1151610" y="647"/>
                  </a:moveTo>
                  <a:lnTo>
                    <a:pt x="1147495" y="1435"/>
                  </a:lnTo>
                  <a:lnTo>
                    <a:pt x="1141615" y="0"/>
                  </a:lnTo>
                  <a:lnTo>
                    <a:pt x="1141133" y="5422"/>
                  </a:lnTo>
                  <a:lnTo>
                    <a:pt x="1145247" y="4686"/>
                  </a:lnTo>
                  <a:lnTo>
                    <a:pt x="1151102" y="6159"/>
                  </a:lnTo>
                  <a:lnTo>
                    <a:pt x="1151610" y="647"/>
                  </a:lnTo>
                  <a:close/>
                </a:path>
                <a:path w="7349490" h="1995170">
                  <a:moveTo>
                    <a:pt x="1467027" y="1804111"/>
                  </a:moveTo>
                  <a:lnTo>
                    <a:pt x="1457833" y="1791411"/>
                  </a:lnTo>
                  <a:lnTo>
                    <a:pt x="1449057" y="1791411"/>
                  </a:lnTo>
                  <a:lnTo>
                    <a:pt x="1442199" y="1804111"/>
                  </a:lnTo>
                  <a:lnTo>
                    <a:pt x="1467027" y="1804111"/>
                  </a:lnTo>
                  <a:close/>
                </a:path>
                <a:path w="7349490" h="1995170">
                  <a:moveTo>
                    <a:pt x="1534553" y="1791411"/>
                  </a:moveTo>
                  <a:lnTo>
                    <a:pt x="1533982" y="1778711"/>
                  </a:lnTo>
                  <a:lnTo>
                    <a:pt x="1530743" y="1778711"/>
                  </a:lnTo>
                  <a:lnTo>
                    <a:pt x="1534553" y="1791411"/>
                  </a:lnTo>
                  <a:close/>
                </a:path>
                <a:path w="7349490" h="1995170">
                  <a:moveTo>
                    <a:pt x="1547583" y="1778711"/>
                  </a:moveTo>
                  <a:lnTo>
                    <a:pt x="1543634" y="1766011"/>
                  </a:lnTo>
                  <a:lnTo>
                    <a:pt x="1541068" y="1778711"/>
                  </a:lnTo>
                  <a:lnTo>
                    <a:pt x="1547583" y="1778711"/>
                  </a:lnTo>
                  <a:close/>
                </a:path>
                <a:path w="7349490" h="1995170">
                  <a:moveTo>
                    <a:pt x="1713445" y="61950"/>
                  </a:moveTo>
                  <a:lnTo>
                    <a:pt x="1711655" y="59524"/>
                  </a:lnTo>
                  <a:lnTo>
                    <a:pt x="1710702" y="58178"/>
                  </a:lnTo>
                  <a:lnTo>
                    <a:pt x="1706397" y="61760"/>
                  </a:lnTo>
                  <a:lnTo>
                    <a:pt x="1708188" y="64147"/>
                  </a:lnTo>
                  <a:lnTo>
                    <a:pt x="1709140" y="65417"/>
                  </a:lnTo>
                  <a:lnTo>
                    <a:pt x="1713445" y="61950"/>
                  </a:lnTo>
                  <a:close/>
                </a:path>
                <a:path w="7349490" h="1995170">
                  <a:moveTo>
                    <a:pt x="1734235" y="61937"/>
                  </a:moveTo>
                  <a:lnTo>
                    <a:pt x="1732445" y="59512"/>
                  </a:lnTo>
                  <a:lnTo>
                    <a:pt x="1731492" y="58153"/>
                  </a:lnTo>
                  <a:lnTo>
                    <a:pt x="1727161" y="61747"/>
                  </a:lnTo>
                  <a:lnTo>
                    <a:pt x="1728939" y="64135"/>
                  </a:lnTo>
                  <a:lnTo>
                    <a:pt x="1729930" y="65417"/>
                  </a:lnTo>
                  <a:lnTo>
                    <a:pt x="1734235" y="61937"/>
                  </a:lnTo>
                  <a:close/>
                </a:path>
                <a:path w="7349490" h="1995170">
                  <a:moveTo>
                    <a:pt x="1741081" y="71272"/>
                  </a:moveTo>
                  <a:lnTo>
                    <a:pt x="1739328" y="68884"/>
                  </a:lnTo>
                  <a:lnTo>
                    <a:pt x="1738337" y="67564"/>
                  </a:lnTo>
                  <a:lnTo>
                    <a:pt x="1734096" y="71170"/>
                  </a:lnTo>
                  <a:lnTo>
                    <a:pt x="1735886" y="73583"/>
                  </a:lnTo>
                  <a:lnTo>
                    <a:pt x="1736775" y="74790"/>
                  </a:lnTo>
                  <a:lnTo>
                    <a:pt x="1741081" y="71272"/>
                  </a:lnTo>
                  <a:close/>
                </a:path>
                <a:path w="7349490" h="1995170">
                  <a:moveTo>
                    <a:pt x="1825498" y="46380"/>
                  </a:moveTo>
                  <a:lnTo>
                    <a:pt x="1821408" y="47053"/>
                  </a:lnTo>
                  <a:lnTo>
                    <a:pt x="1815719" y="45567"/>
                  </a:lnTo>
                  <a:lnTo>
                    <a:pt x="1815109" y="50990"/>
                  </a:lnTo>
                  <a:lnTo>
                    <a:pt x="1819198" y="50215"/>
                  </a:lnTo>
                  <a:lnTo>
                    <a:pt x="1824901" y="51790"/>
                  </a:lnTo>
                  <a:lnTo>
                    <a:pt x="1825498" y="46380"/>
                  </a:lnTo>
                  <a:close/>
                </a:path>
                <a:path w="7349490" h="1995170">
                  <a:moveTo>
                    <a:pt x="1832229" y="65087"/>
                  </a:moveTo>
                  <a:lnTo>
                    <a:pt x="1828177" y="65760"/>
                  </a:lnTo>
                  <a:lnTo>
                    <a:pt x="1822450" y="64185"/>
                  </a:lnTo>
                  <a:lnTo>
                    <a:pt x="1821903" y="69684"/>
                  </a:lnTo>
                  <a:lnTo>
                    <a:pt x="1825955" y="68948"/>
                  </a:lnTo>
                  <a:lnTo>
                    <a:pt x="1831632" y="70612"/>
                  </a:lnTo>
                  <a:lnTo>
                    <a:pt x="1832229" y="65087"/>
                  </a:lnTo>
                  <a:close/>
                </a:path>
                <a:path w="7349490" h="1995170">
                  <a:moveTo>
                    <a:pt x="2150516" y="70624"/>
                  </a:moveTo>
                  <a:lnTo>
                    <a:pt x="2148789" y="68199"/>
                  </a:lnTo>
                  <a:lnTo>
                    <a:pt x="2147862" y="66941"/>
                  </a:lnTo>
                  <a:lnTo>
                    <a:pt x="2143544" y="70459"/>
                  </a:lnTo>
                  <a:lnTo>
                    <a:pt x="2145296" y="72859"/>
                  </a:lnTo>
                  <a:lnTo>
                    <a:pt x="2146236" y="74193"/>
                  </a:lnTo>
                  <a:lnTo>
                    <a:pt x="2150516" y="70624"/>
                  </a:lnTo>
                  <a:close/>
                </a:path>
                <a:path w="7349490" h="1995170">
                  <a:moveTo>
                    <a:pt x="2183168" y="68541"/>
                  </a:moveTo>
                  <a:lnTo>
                    <a:pt x="2180526" y="69583"/>
                  </a:lnTo>
                  <a:lnTo>
                    <a:pt x="2176399" y="68694"/>
                  </a:lnTo>
                  <a:lnTo>
                    <a:pt x="2176246" y="73177"/>
                  </a:lnTo>
                  <a:lnTo>
                    <a:pt x="2178939" y="72136"/>
                  </a:lnTo>
                  <a:lnTo>
                    <a:pt x="2183041" y="73190"/>
                  </a:lnTo>
                  <a:lnTo>
                    <a:pt x="2183168" y="68541"/>
                  </a:lnTo>
                  <a:close/>
                </a:path>
                <a:path w="7349490" h="1995170">
                  <a:moveTo>
                    <a:pt x="2239924" y="71640"/>
                  </a:moveTo>
                  <a:lnTo>
                    <a:pt x="2238197" y="69227"/>
                  </a:lnTo>
                  <a:lnTo>
                    <a:pt x="2237232" y="67957"/>
                  </a:lnTo>
                  <a:lnTo>
                    <a:pt x="2232952" y="71424"/>
                  </a:lnTo>
                  <a:lnTo>
                    <a:pt x="2234679" y="73850"/>
                  </a:lnTo>
                  <a:lnTo>
                    <a:pt x="2235606" y="75171"/>
                  </a:lnTo>
                  <a:lnTo>
                    <a:pt x="2239924" y="71640"/>
                  </a:lnTo>
                  <a:close/>
                </a:path>
                <a:path w="7349490" h="1995170">
                  <a:moveTo>
                    <a:pt x="2793377" y="1854911"/>
                  </a:moveTo>
                  <a:lnTo>
                    <a:pt x="2790698" y="1842211"/>
                  </a:lnTo>
                  <a:lnTo>
                    <a:pt x="2788323" y="1842211"/>
                  </a:lnTo>
                  <a:lnTo>
                    <a:pt x="2788374" y="1829511"/>
                  </a:lnTo>
                  <a:lnTo>
                    <a:pt x="2784627" y="1823123"/>
                  </a:lnTo>
                  <a:lnTo>
                    <a:pt x="2784627" y="1829511"/>
                  </a:lnTo>
                  <a:lnTo>
                    <a:pt x="2784576" y="1842211"/>
                  </a:lnTo>
                  <a:lnTo>
                    <a:pt x="2777883" y="1842211"/>
                  </a:lnTo>
                  <a:lnTo>
                    <a:pt x="2778861" y="1829511"/>
                  </a:lnTo>
                  <a:lnTo>
                    <a:pt x="2784627" y="1829511"/>
                  </a:lnTo>
                  <a:lnTo>
                    <a:pt x="2784627" y="1823123"/>
                  </a:lnTo>
                  <a:lnTo>
                    <a:pt x="2780931" y="1816811"/>
                  </a:lnTo>
                  <a:lnTo>
                    <a:pt x="2774467" y="1829511"/>
                  </a:lnTo>
                  <a:lnTo>
                    <a:pt x="2758097" y="1829511"/>
                  </a:lnTo>
                  <a:lnTo>
                    <a:pt x="2759125" y="1842211"/>
                  </a:lnTo>
                  <a:lnTo>
                    <a:pt x="2757754" y="1842211"/>
                  </a:lnTo>
                  <a:lnTo>
                    <a:pt x="2757335" y="1867611"/>
                  </a:lnTo>
                  <a:lnTo>
                    <a:pt x="2765171" y="1854911"/>
                  </a:lnTo>
                  <a:lnTo>
                    <a:pt x="2770149" y="1854911"/>
                  </a:lnTo>
                  <a:lnTo>
                    <a:pt x="2775432" y="1867611"/>
                  </a:lnTo>
                  <a:lnTo>
                    <a:pt x="2784119" y="1867611"/>
                  </a:lnTo>
                  <a:lnTo>
                    <a:pt x="2783713" y="1854911"/>
                  </a:lnTo>
                  <a:lnTo>
                    <a:pt x="2793377" y="1854911"/>
                  </a:lnTo>
                  <a:close/>
                </a:path>
                <a:path w="7349490" h="1995170">
                  <a:moveTo>
                    <a:pt x="3271736" y="1816811"/>
                  </a:moveTo>
                  <a:lnTo>
                    <a:pt x="3262299" y="1816811"/>
                  </a:lnTo>
                  <a:lnTo>
                    <a:pt x="3271469" y="1829511"/>
                  </a:lnTo>
                  <a:lnTo>
                    <a:pt x="3271736" y="1816811"/>
                  </a:lnTo>
                  <a:close/>
                </a:path>
                <a:path w="7349490" h="1995170">
                  <a:moveTo>
                    <a:pt x="3299091" y="86131"/>
                  </a:moveTo>
                  <a:lnTo>
                    <a:pt x="3292259" y="85966"/>
                  </a:lnTo>
                  <a:lnTo>
                    <a:pt x="3285566" y="87071"/>
                  </a:lnTo>
                  <a:lnTo>
                    <a:pt x="3288855" y="90309"/>
                  </a:lnTo>
                  <a:lnTo>
                    <a:pt x="3295548" y="91414"/>
                  </a:lnTo>
                  <a:lnTo>
                    <a:pt x="3299091" y="86131"/>
                  </a:lnTo>
                  <a:close/>
                </a:path>
                <a:path w="7349490" h="1995170">
                  <a:moveTo>
                    <a:pt x="3350869" y="1829511"/>
                  </a:moveTo>
                  <a:lnTo>
                    <a:pt x="3349472" y="1816811"/>
                  </a:lnTo>
                  <a:lnTo>
                    <a:pt x="3345738" y="1816811"/>
                  </a:lnTo>
                  <a:lnTo>
                    <a:pt x="3344964" y="1829511"/>
                  </a:lnTo>
                  <a:lnTo>
                    <a:pt x="3350869" y="1829511"/>
                  </a:lnTo>
                  <a:close/>
                </a:path>
                <a:path w="7349490" h="1995170">
                  <a:moveTo>
                    <a:pt x="3653320" y="97599"/>
                  </a:moveTo>
                  <a:lnTo>
                    <a:pt x="3651656" y="95123"/>
                  </a:lnTo>
                  <a:lnTo>
                    <a:pt x="3650767" y="93751"/>
                  </a:lnTo>
                  <a:lnTo>
                    <a:pt x="3646436" y="97218"/>
                  </a:lnTo>
                  <a:lnTo>
                    <a:pt x="3648138" y="99656"/>
                  </a:lnTo>
                  <a:lnTo>
                    <a:pt x="3649053" y="100965"/>
                  </a:lnTo>
                  <a:lnTo>
                    <a:pt x="3653320" y="97599"/>
                  </a:lnTo>
                  <a:close/>
                </a:path>
                <a:path w="7349490" h="1995170">
                  <a:moveTo>
                    <a:pt x="3687356" y="93751"/>
                  </a:moveTo>
                  <a:lnTo>
                    <a:pt x="3685705" y="91313"/>
                  </a:lnTo>
                  <a:lnTo>
                    <a:pt x="3684841" y="90081"/>
                  </a:lnTo>
                  <a:lnTo>
                    <a:pt x="3680523" y="93459"/>
                  </a:lnTo>
                  <a:lnTo>
                    <a:pt x="3682187" y="95897"/>
                  </a:lnTo>
                  <a:lnTo>
                    <a:pt x="3683076" y="97282"/>
                  </a:lnTo>
                  <a:lnTo>
                    <a:pt x="3687356" y="93751"/>
                  </a:lnTo>
                  <a:close/>
                </a:path>
                <a:path w="7349490" h="1995170">
                  <a:moveTo>
                    <a:pt x="3734231" y="55181"/>
                  </a:moveTo>
                  <a:lnTo>
                    <a:pt x="3731590" y="56299"/>
                  </a:lnTo>
                  <a:lnTo>
                    <a:pt x="3727564" y="55206"/>
                  </a:lnTo>
                  <a:lnTo>
                    <a:pt x="3727348" y="59753"/>
                  </a:lnTo>
                  <a:lnTo>
                    <a:pt x="3730002" y="58737"/>
                  </a:lnTo>
                  <a:lnTo>
                    <a:pt x="3734041" y="59880"/>
                  </a:lnTo>
                  <a:lnTo>
                    <a:pt x="3734231" y="55181"/>
                  </a:lnTo>
                  <a:close/>
                </a:path>
                <a:path w="7349490" h="1995170">
                  <a:moveTo>
                    <a:pt x="3916019" y="1791411"/>
                  </a:moveTo>
                  <a:lnTo>
                    <a:pt x="3906443" y="1791411"/>
                  </a:lnTo>
                  <a:lnTo>
                    <a:pt x="3912031" y="1804111"/>
                  </a:lnTo>
                  <a:lnTo>
                    <a:pt x="3916019" y="1791411"/>
                  </a:lnTo>
                  <a:close/>
                </a:path>
                <a:path w="7349490" h="1995170">
                  <a:moveTo>
                    <a:pt x="4093705" y="203911"/>
                  </a:moveTo>
                  <a:lnTo>
                    <a:pt x="4086885" y="203911"/>
                  </a:lnTo>
                  <a:lnTo>
                    <a:pt x="4091000" y="216611"/>
                  </a:lnTo>
                  <a:lnTo>
                    <a:pt x="4093705" y="203911"/>
                  </a:lnTo>
                  <a:close/>
                </a:path>
                <a:path w="7349490" h="1995170">
                  <a:moveTo>
                    <a:pt x="4421657" y="101333"/>
                  </a:moveTo>
                  <a:lnTo>
                    <a:pt x="4419028" y="102374"/>
                  </a:lnTo>
                  <a:lnTo>
                    <a:pt x="4415028" y="101320"/>
                  </a:lnTo>
                  <a:lnTo>
                    <a:pt x="4414825" y="105879"/>
                  </a:lnTo>
                  <a:lnTo>
                    <a:pt x="4417453" y="104889"/>
                  </a:lnTo>
                  <a:lnTo>
                    <a:pt x="4421454" y="105918"/>
                  </a:lnTo>
                  <a:lnTo>
                    <a:pt x="4421657" y="101333"/>
                  </a:lnTo>
                  <a:close/>
                </a:path>
                <a:path w="7349490" h="1995170">
                  <a:moveTo>
                    <a:pt x="4465498" y="97904"/>
                  </a:moveTo>
                  <a:lnTo>
                    <a:pt x="4461561" y="98450"/>
                  </a:lnTo>
                  <a:lnTo>
                    <a:pt x="4455998" y="96812"/>
                  </a:lnTo>
                  <a:lnTo>
                    <a:pt x="4455312" y="102209"/>
                  </a:lnTo>
                  <a:lnTo>
                    <a:pt x="4459249" y="101663"/>
                  </a:lnTo>
                  <a:lnTo>
                    <a:pt x="4464824" y="103327"/>
                  </a:lnTo>
                  <a:lnTo>
                    <a:pt x="4465498" y="97904"/>
                  </a:lnTo>
                  <a:close/>
                </a:path>
                <a:path w="7349490" h="1995170">
                  <a:moveTo>
                    <a:pt x="4512754" y="94310"/>
                  </a:moveTo>
                  <a:lnTo>
                    <a:pt x="4506011" y="94145"/>
                  </a:lnTo>
                  <a:lnTo>
                    <a:pt x="4505731" y="103505"/>
                  </a:lnTo>
                  <a:lnTo>
                    <a:pt x="4512475" y="103670"/>
                  </a:lnTo>
                  <a:lnTo>
                    <a:pt x="4512665" y="97523"/>
                  </a:lnTo>
                  <a:lnTo>
                    <a:pt x="4512754" y="94310"/>
                  </a:lnTo>
                  <a:close/>
                </a:path>
                <a:path w="7349490" h="1995170">
                  <a:moveTo>
                    <a:pt x="4521886" y="127279"/>
                  </a:moveTo>
                  <a:lnTo>
                    <a:pt x="4517936" y="124053"/>
                  </a:lnTo>
                  <a:lnTo>
                    <a:pt x="4513973" y="125272"/>
                  </a:lnTo>
                  <a:lnTo>
                    <a:pt x="4508932" y="127355"/>
                  </a:lnTo>
                  <a:lnTo>
                    <a:pt x="4501743" y="126771"/>
                  </a:lnTo>
                  <a:lnTo>
                    <a:pt x="4501477" y="134454"/>
                  </a:lnTo>
                  <a:lnTo>
                    <a:pt x="4492320" y="129108"/>
                  </a:lnTo>
                  <a:lnTo>
                    <a:pt x="4491329" y="135763"/>
                  </a:lnTo>
                  <a:lnTo>
                    <a:pt x="4496625" y="140296"/>
                  </a:lnTo>
                  <a:lnTo>
                    <a:pt x="4502048" y="139700"/>
                  </a:lnTo>
                  <a:lnTo>
                    <a:pt x="4507192" y="136144"/>
                  </a:lnTo>
                  <a:lnTo>
                    <a:pt x="4511700" y="131749"/>
                  </a:lnTo>
                  <a:lnTo>
                    <a:pt x="4515637" y="131051"/>
                  </a:lnTo>
                  <a:lnTo>
                    <a:pt x="4521238" y="132778"/>
                  </a:lnTo>
                  <a:lnTo>
                    <a:pt x="4521886" y="127279"/>
                  </a:lnTo>
                  <a:close/>
                </a:path>
                <a:path w="7349490" h="1995170">
                  <a:moveTo>
                    <a:pt x="4526140" y="94678"/>
                  </a:moveTo>
                  <a:lnTo>
                    <a:pt x="4520323" y="93395"/>
                  </a:lnTo>
                  <a:lnTo>
                    <a:pt x="4519333" y="99301"/>
                  </a:lnTo>
                  <a:lnTo>
                    <a:pt x="4519854" y="104902"/>
                  </a:lnTo>
                  <a:lnTo>
                    <a:pt x="4523016" y="102235"/>
                  </a:lnTo>
                  <a:lnTo>
                    <a:pt x="4526026" y="99479"/>
                  </a:lnTo>
                  <a:lnTo>
                    <a:pt x="4526140" y="94678"/>
                  </a:lnTo>
                  <a:close/>
                </a:path>
                <a:path w="7349490" h="1995170">
                  <a:moveTo>
                    <a:pt x="4549724" y="95275"/>
                  </a:moveTo>
                  <a:lnTo>
                    <a:pt x="4543920" y="94996"/>
                  </a:lnTo>
                  <a:lnTo>
                    <a:pt x="4540986" y="98704"/>
                  </a:lnTo>
                  <a:lnTo>
                    <a:pt x="4539373" y="104381"/>
                  </a:lnTo>
                  <a:lnTo>
                    <a:pt x="4545177" y="104800"/>
                  </a:lnTo>
                  <a:lnTo>
                    <a:pt x="4548111" y="101117"/>
                  </a:lnTo>
                  <a:lnTo>
                    <a:pt x="4549724" y="95275"/>
                  </a:lnTo>
                  <a:close/>
                </a:path>
                <a:path w="7349490" h="1995170">
                  <a:moveTo>
                    <a:pt x="4622698" y="134607"/>
                  </a:moveTo>
                  <a:lnTo>
                    <a:pt x="4613630" y="134061"/>
                  </a:lnTo>
                  <a:lnTo>
                    <a:pt x="4606645" y="130797"/>
                  </a:lnTo>
                  <a:lnTo>
                    <a:pt x="4600181" y="126885"/>
                  </a:lnTo>
                  <a:lnTo>
                    <a:pt x="4592663" y="124396"/>
                  </a:lnTo>
                  <a:lnTo>
                    <a:pt x="4589259" y="130352"/>
                  </a:lnTo>
                  <a:lnTo>
                    <a:pt x="4583049" y="132143"/>
                  </a:lnTo>
                  <a:lnTo>
                    <a:pt x="4576508" y="133413"/>
                  </a:lnTo>
                  <a:lnTo>
                    <a:pt x="4572114" y="137833"/>
                  </a:lnTo>
                  <a:lnTo>
                    <a:pt x="4580013" y="141465"/>
                  </a:lnTo>
                  <a:lnTo>
                    <a:pt x="4588789" y="142824"/>
                  </a:lnTo>
                  <a:lnTo>
                    <a:pt x="4597616" y="141922"/>
                  </a:lnTo>
                  <a:lnTo>
                    <a:pt x="4605718" y="138709"/>
                  </a:lnTo>
                  <a:lnTo>
                    <a:pt x="4610519" y="138493"/>
                  </a:lnTo>
                  <a:lnTo>
                    <a:pt x="4616183" y="139547"/>
                  </a:lnTo>
                  <a:lnTo>
                    <a:pt x="4620869" y="139153"/>
                  </a:lnTo>
                  <a:lnTo>
                    <a:pt x="4622698" y="134607"/>
                  </a:lnTo>
                  <a:close/>
                </a:path>
                <a:path w="7349490" h="1995170">
                  <a:moveTo>
                    <a:pt x="4670552" y="107759"/>
                  </a:moveTo>
                  <a:lnTo>
                    <a:pt x="4663859" y="107581"/>
                  </a:lnTo>
                  <a:lnTo>
                    <a:pt x="4663605" y="116928"/>
                  </a:lnTo>
                  <a:lnTo>
                    <a:pt x="4670298" y="117094"/>
                  </a:lnTo>
                  <a:lnTo>
                    <a:pt x="4670552" y="107759"/>
                  </a:lnTo>
                  <a:close/>
                </a:path>
                <a:path w="7349490" h="1995170">
                  <a:moveTo>
                    <a:pt x="4696015" y="101523"/>
                  </a:moveTo>
                  <a:lnTo>
                    <a:pt x="4694390" y="99009"/>
                  </a:lnTo>
                  <a:lnTo>
                    <a:pt x="4693475" y="97866"/>
                  </a:lnTo>
                  <a:lnTo>
                    <a:pt x="4689157" y="101219"/>
                  </a:lnTo>
                  <a:lnTo>
                    <a:pt x="4690884" y="103720"/>
                  </a:lnTo>
                  <a:lnTo>
                    <a:pt x="4691773" y="104927"/>
                  </a:lnTo>
                  <a:lnTo>
                    <a:pt x="4696015" y="101523"/>
                  </a:lnTo>
                  <a:close/>
                </a:path>
                <a:path w="7349490" h="1995170">
                  <a:moveTo>
                    <a:pt x="4709122" y="115849"/>
                  </a:moveTo>
                  <a:lnTo>
                    <a:pt x="4707445" y="113423"/>
                  </a:lnTo>
                  <a:lnTo>
                    <a:pt x="4706531" y="112115"/>
                  </a:lnTo>
                  <a:lnTo>
                    <a:pt x="4702264" y="115493"/>
                  </a:lnTo>
                  <a:lnTo>
                    <a:pt x="4703915" y="117970"/>
                  </a:lnTo>
                  <a:lnTo>
                    <a:pt x="4704829" y="119316"/>
                  </a:lnTo>
                  <a:lnTo>
                    <a:pt x="4709122" y="115849"/>
                  </a:lnTo>
                  <a:close/>
                </a:path>
                <a:path w="7349490" h="1995170">
                  <a:moveTo>
                    <a:pt x="4715713" y="1842211"/>
                  </a:moveTo>
                  <a:lnTo>
                    <a:pt x="4713935" y="1829511"/>
                  </a:lnTo>
                  <a:lnTo>
                    <a:pt x="4708322" y="1829511"/>
                  </a:lnTo>
                  <a:lnTo>
                    <a:pt x="4702302" y="1842211"/>
                  </a:lnTo>
                  <a:lnTo>
                    <a:pt x="4715713" y="1842211"/>
                  </a:lnTo>
                  <a:close/>
                </a:path>
                <a:path w="7349490" h="1995170">
                  <a:moveTo>
                    <a:pt x="4750638" y="133159"/>
                  </a:moveTo>
                  <a:lnTo>
                    <a:pt x="4742396" y="132346"/>
                  </a:lnTo>
                  <a:lnTo>
                    <a:pt x="4734471" y="132130"/>
                  </a:lnTo>
                  <a:lnTo>
                    <a:pt x="4730318" y="137375"/>
                  </a:lnTo>
                  <a:lnTo>
                    <a:pt x="4728349" y="130911"/>
                  </a:lnTo>
                  <a:lnTo>
                    <a:pt x="4723435" y="128409"/>
                  </a:lnTo>
                  <a:lnTo>
                    <a:pt x="4717148" y="127596"/>
                  </a:lnTo>
                  <a:lnTo>
                    <a:pt x="4710392" y="130276"/>
                  </a:lnTo>
                  <a:lnTo>
                    <a:pt x="4702086" y="127571"/>
                  </a:lnTo>
                  <a:lnTo>
                    <a:pt x="4694504" y="127050"/>
                  </a:lnTo>
                  <a:lnTo>
                    <a:pt x="4689983" y="136334"/>
                  </a:lnTo>
                  <a:lnTo>
                    <a:pt x="4690592" y="139954"/>
                  </a:lnTo>
                  <a:lnTo>
                    <a:pt x="4692662" y="141757"/>
                  </a:lnTo>
                  <a:lnTo>
                    <a:pt x="4696587" y="141046"/>
                  </a:lnTo>
                  <a:lnTo>
                    <a:pt x="4711497" y="141173"/>
                  </a:lnTo>
                  <a:lnTo>
                    <a:pt x="4727257" y="142481"/>
                  </a:lnTo>
                  <a:lnTo>
                    <a:pt x="4741189" y="141097"/>
                  </a:lnTo>
                  <a:lnTo>
                    <a:pt x="4750638" y="133159"/>
                  </a:lnTo>
                  <a:close/>
                </a:path>
                <a:path w="7349490" h="1995170">
                  <a:moveTo>
                    <a:pt x="4759744" y="1931111"/>
                  </a:moveTo>
                  <a:lnTo>
                    <a:pt x="4757344" y="1918411"/>
                  </a:lnTo>
                  <a:lnTo>
                    <a:pt x="4752238" y="1931111"/>
                  </a:lnTo>
                  <a:lnTo>
                    <a:pt x="4759744" y="1931111"/>
                  </a:lnTo>
                  <a:close/>
                </a:path>
                <a:path w="7349490" h="1995170">
                  <a:moveTo>
                    <a:pt x="4769282" y="126695"/>
                  </a:moveTo>
                  <a:lnTo>
                    <a:pt x="4767618" y="124218"/>
                  </a:lnTo>
                  <a:lnTo>
                    <a:pt x="4766729" y="122859"/>
                  </a:lnTo>
                  <a:lnTo>
                    <a:pt x="4762449" y="126352"/>
                  </a:lnTo>
                  <a:lnTo>
                    <a:pt x="4764138" y="128778"/>
                  </a:lnTo>
                  <a:lnTo>
                    <a:pt x="4765052" y="130073"/>
                  </a:lnTo>
                  <a:lnTo>
                    <a:pt x="4769282" y="126695"/>
                  </a:lnTo>
                  <a:close/>
                </a:path>
                <a:path w="7349490" h="1995170">
                  <a:moveTo>
                    <a:pt x="4794275" y="129463"/>
                  </a:moveTo>
                  <a:lnTo>
                    <a:pt x="4790452" y="123977"/>
                  </a:lnTo>
                  <a:lnTo>
                    <a:pt x="4782578" y="123875"/>
                  </a:lnTo>
                  <a:lnTo>
                    <a:pt x="4774298" y="124371"/>
                  </a:lnTo>
                  <a:lnTo>
                    <a:pt x="4776978" y="132943"/>
                  </a:lnTo>
                  <a:lnTo>
                    <a:pt x="4783671" y="137464"/>
                  </a:lnTo>
                  <a:lnTo>
                    <a:pt x="4790681" y="136702"/>
                  </a:lnTo>
                  <a:lnTo>
                    <a:pt x="4794275" y="129463"/>
                  </a:lnTo>
                  <a:close/>
                </a:path>
                <a:path w="7349490" h="1995170">
                  <a:moveTo>
                    <a:pt x="4880889" y="150152"/>
                  </a:moveTo>
                  <a:lnTo>
                    <a:pt x="4867516" y="149834"/>
                  </a:lnTo>
                  <a:lnTo>
                    <a:pt x="4871567" y="143040"/>
                  </a:lnTo>
                  <a:lnTo>
                    <a:pt x="4871707" y="138125"/>
                  </a:lnTo>
                  <a:lnTo>
                    <a:pt x="4868011" y="131152"/>
                  </a:lnTo>
                  <a:lnTo>
                    <a:pt x="4859312" y="131419"/>
                  </a:lnTo>
                  <a:lnTo>
                    <a:pt x="4851501" y="130505"/>
                  </a:lnTo>
                  <a:lnTo>
                    <a:pt x="4844440" y="128574"/>
                  </a:lnTo>
                  <a:lnTo>
                    <a:pt x="4837976" y="125831"/>
                  </a:lnTo>
                  <a:lnTo>
                    <a:pt x="4837887" y="133121"/>
                  </a:lnTo>
                  <a:lnTo>
                    <a:pt x="4834356" y="135483"/>
                  </a:lnTo>
                  <a:lnTo>
                    <a:pt x="4830953" y="132969"/>
                  </a:lnTo>
                  <a:lnTo>
                    <a:pt x="4831270" y="125666"/>
                  </a:lnTo>
                  <a:lnTo>
                    <a:pt x="4822647" y="126009"/>
                  </a:lnTo>
                  <a:lnTo>
                    <a:pt x="4819332" y="133934"/>
                  </a:lnTo>
                  <a:lnTo>
                    <a:pt x="4814138" y="139331"/>
                  </a:lnTo>
                  <a:lnTo>
                    <a:pt x="4820183" y="138836"/>
                  </a:lnTo>
                  <a:lnTo>
                    <a:pt x="4821047" y="145161"/>
                  </a:lnTo>
                  <a:lnTo>
                    <a:pt x="4827435" y="144183"/>
                  </a:lnTo>
                  <a:lnTo>
                    <a:pt x="4827981" y="150914"/>
                  </a:lnTo>
                  <a:lnTo>
                    <a:pt x="4837379" y="146100"/>
                  </a:lnTo>
                  <a:lnTo>
                    <a:pt x="4837201" y="153746"/>
                  </a:lnTo>
                  <a:lnTo>
                    <a:pt x="4843323" y="151612"/>
                  </a:lnTo>
                  <a:lnTo>
                    <a:pt x="4849469" y="146418"/>
                  </a:lnTo>
                  <a:lnTo>
                    <a:pt x="4855375" y="143878"/>
                  </a:lnTo>
                  <a:lnTo>
                    <a:pt x="4860798" y="149682"/>
                  </a:lnTo>
                  <a:lnTo>
                    <a:pt x="4855146" y="147789"/>
                  </a:lnTo>
                  <a:lnTo>
                    <a:pt x="4854359" y="153136"/>
                  </a:lnTo>
                  <a:lnTo>
                    <a:pt x="4853838" y="158877"/>
                  </a:lnTo>
                  <a:lnTo>
                    <a:pt x="4877270" y="159423"/>
                  </a:lnTo>
                  <a:lnTo>
                    <a:pt x="4877981" y="155575"/>
                  </a:lnTo>
                  <a:lnTo>
                    <a:pt x="4880737" y="154774"/>
                  </a:lnTo>
                  <a:lnTo>
                    <a:pt x="4880889" y="150152"/>
                  </a:lnTo>
                  <a:close/>
                </a:path>
                <a:path w="7349490" h="1995170">
                  <a:moveTo>
                    <a:pt x="4972418" y="110337"/>
                  </a:moveTo>
                  <a:lnTo>
                    <a:pt x="4969776" y="111226"/>
                  </a:lnTo>
                  <a:lnTo>
                    <a:pt x="4965751" y="110261"/>
                  </a:lnTo>
                  <a:lnTo>
                    <a:pt x="4965585" y="114744"/>
                  </a:lnTo>
                  <a:lnTo>
                    <a:pt x="4968202" y="113817"/>
                  </a:lnTo>
                  <a:lnTo>
                    <a:pt x="4972189" y="114795"/>
                  </a:lnTo>
                  <a:lnTo>
                    <a:pt x="4972418" y="110337"/>
                  </a:lnTo>
                  <a:close/>
                </a:path>
                <a:path w="7349490" h="1995170">
                  <a:moveTo>
                    <a:pt x="4997399" y="117856"/>
                  </a:moveTo>
                  <a:lnTo>
                    <a:pt x="4994821" y="114173"/>
                  </a:lnTo>
                  <a:lnTo>
                    <a:pt x="4990579" y="117640"/>
                  </a:lnTo>
                  <a:lnTo>
                    <a:pt x="4992268" y="120065"/>
                  </a:lnTo>
                  <a:lnTo>
                    <a:pt x="4993144" y="121424"/>
                  </a:lnTo>
                  <a:lnTo>
                    <a:pt x="4997399" y="117856"/>
                  </a:lnTo>
                  <a:close/>
                </a:path>
                <a:path w="7349490" h="1995170">
                  <a:moveTo>
                    <a:pt x="5043043" y="117563"/>
                  </a:moveTo>
                  <a:lnTo>
                    <a:pt x="5039322" y="114935"/>
                  </a:lnTo>
                  <a:lnTo>
                    <a:pt x="5032578" y="116293"/>
                  </a:lnTo>
                  <a:lnTo>
                    <a:pt x="5032362" y="125641"/>
                  </a:lnTo>
                  <a:lnTo>
                    <a:pt x="5042344" y="125857"/>
                  </a:lnTo>
                  <a:lnTo>
                    <a:pt x="5043043" y="117563"/>
                  </a:lnTo>
                  <a:close/>
                </a:path>
                <a:path w="7349490" h="1995170">
                  <a:moveTo>
                    <a:pt x="5061394" y="168236"/>
                  </a:moveTo>
                  <a:lnTo>
                    <a:pt x="5053685" y="165442"/>
                  </a:lnTo>
                  <a:lnTo>
                    <a:pt x="5053317" y="160680"/>
                  </a:lnTo>
                  <a:lnTo>
                    <a:pt x="5056302" y="153873"/>
                  </a:lnTo>
                  <a:lnTo>
                    <a:pt x="5058613" y="144970"/>
                  </a:lnTo>
                  <a:lnTo>
                    <a:pt x="5052365" y="145326"/>
                  </a:lnTo>
                  <a:lnTo>
                    <a:pt x="5047412" y="143967"/>
                  </a:lnTo>
                  <a:lnTo>
                    <a:pt x="5044808" y="139522"/>
                  </a:lnTo>
                  <a:lnTo>
                    <a:pt x="5045595" y="130606"/>
                  </a:lnTo>
                  <a:lnTo>
                    <a:pt x="5039347" y="131114"/>
                  </a:lnTo>
                  <a:lnTo>
                    <a:pt x="5034280" y="133477"/>
                  </a:lnTo>
                  <a:lnTo>
                    <a:pt x="5032006" y="139623"/>
                  </a:lnTo>
                  <a:lnTo>
                    <a:pt x="5041989" y="139852"/>
                  </a:lnTo>
                  <a:lnTo>
                    <a:pt x="5041011" y="147916"/>
                  </a:lnTo>
                  <a:lnTo>
                    <a:pt x="5043068" y="151930"/>
                  </a:lnTo>
                  <a:lnTo>
                    <a:pt x="5046154" y="154609"/>
                  </a:lnTo>
                  <a:lnTo>
                    <a:pt x="5048262" y="158623"/>
                  </a:lnTo>
                  <a:lnTo>
                    <a:pt x="5046256" y="162953"/>
                  </a:lnTo>
                  <a:lnTo>
                    <a:pt x="5042522" y="164757"/>
                  </a:lnTo>
                  <a:lnTo>
                    <a:pt x="5039042" y="166928"/>
                  </a:lnTo>
                  <a:lnTo>
                    <a:pt x="5037810" y="172389"/>
                  </a:lnTo>
                  <a:lnTo>
                    <a:pt x="5040414" y="173456"/>
                  </a:lnTo>
                  <a:lnTo>
                    <a:pt x="5041646" y="176364"/>
                  </a:lnTo>
                  <a:lnTo>
                    <a:pt x="5040935" y="181800"/>
                  </a:lnTo>
                  <a:lnTo>
                    <a:pt x="5048682" y="182270"/>
                  </a:lnTo>
                  <a:lnTo>
                    <a:pt x="5054422" y="179832"/>
                  </a:lnTo>
                  <a:lnTo>
                    <a:pt x="5058549" y="174980"/>
                  </a:lnTo>
                  <a:lnTo>
                    <a:pt x="5061394" y="168236"/>
                  </a:lnTo>
                  <a:close/>
                </a:path>
                <a:path w="7349490" h="1995170">
                  <a:moveTo>
                    <a:pt x="5107495" y="203911"/>
                  </a:moveTo>
                  <a:lnTo>
                    <a:pt x="5107140" y="191211"/>
                  </a:lnTo>
                  <a:lnTo>
                    <a:pt x="5097716" y="191211"/>
                  </a:lnTo>
                  <a:lnTo>
                    <a:pt x="5096307" y="203911"/>
                  </a:lnTo>
                  <a:lnTo>
                    <a:pt x="5107495" y="203911"/>
                  </a:lnTo>
                  <a:close/>
                </a:path>
                <a:path w="7349490" h="1995170">
                  <a:moveTo>
                    <a:pt x="5179580" y="133680"/>
                  </a:moveTo>
                  <a:lnTo>
                    <a:pt x="5175593" y="134404"/>
                  </a:lnTo>
                  <a:lnTo>
                    <a:pt x="5170068" y="132715"/>
                  </a:lnTo>
                  <a:lnTo>
                    <a:pt x="5169420" y="138087"/>
                  </a:lnTo>
                  <a:lnTo>
                    <a:pt x="5173396" y="137502"/>
                  </a:lnTo>
                  <a:lnTo>
                    <a:pt x="5178869" y="139179"/>
                  </a:lnTo>
                  <a:lnTo>
                    <a:pt x="5179580" y="133680"/>
                  </a:lnTo>
                  <a:close/>
                </a:path>
                <a:path w="7349490" h="1995170">
                  <a:moveTo>
                    <a:pt x="5216385" y="134531"/>
                  </a:moveTo>
                  <a:lnTo>
                    <a:pt x="5210302" y="130860"/>
                  </a:lnTo>
                  <a:lnTo>
                    <a:pt x="5208346" y="135521"/>
                  </a:lnTo>
                  <a:lnTo>
                    <a:pt x="5210403" y="139687"/>
                  </a:lnTo>
                  <a:lnTo>
                    <a:pt x="5216385" y="134531"/>
                  </a:lnTo>
                  <a:close/>
                </a:path>
                <a:path w="7349490" h="1995170">
                  <a:moveTo>
                    <a:pt x="5223776" y="1969211"/>
                  </a:moveTo>
                  <a:lnTo>
                    <a:pt x="5218150" y="1969211"/>
                  </a:lnTo>
                  <a:lnTo>
                    <a:pt x="5218036" y="1956511"/>
                  </a:lnTo>
                  <a:lnTo>
                    <a:pt x="5186604" y="1956511"/>
                  </a:lnTo>
                  <a:lnTo>
                    <a:pt x="5184851" y="1943811"/>
                  </a:lnTo>
                  <a:lnTo>
                    <a:pt x="5180177" y="1931111"/>
                  </a:lnTo>
                  <a:lnTo>
                    <a:pt x="5174208" y="1931111"/>
                  </a:lnTo>
                  <a:lnTo>
                    <a:pt x="5178298" y="1943811"/>
                  </a:lnTo>
                  <a:lnTo>
                    <a:pt x="5179072" y="1943811"/>
                  </a:lnTo>
                  <a:lnTo>
                    <a:pt x="5176418" y="1956511"/>
                  </a:lnTo>
                  <a:lnTo>
                    <a:pt x="5144643" y="1956511"/>
                  </a:lnTo>
                  <a:lnTo>
                    <a:pt x="5131651" y="1943811"/>
                  </a:lnTo>
                  <a:lnTo>
                    <a:pt x="5119230" y="1956511"/>
                  </a:lnTo>
                  <a:lnTo>
                    <a:pt x="5118201" y="1943811"/>
                  </a:lnTo>
                  <a:lnTo>
                    <a:pt x="5125682" y="1943811"/>
                  </a:lnTo>
                  <a:lnTo>
                    <a:pt x="5126494" y="1931111"/>
                  </a:lnTo>
                  <a:lnTo>
                    <a:pt x="5101844" y="1931111"/>
                  </a:lnTo>
                  <a:lnTo>
                    <a:pt x="5104943" y="1943811"/>
                  </a:lnTo>
                  <a:lnTo>
                    <a:pt x="5085537" y="1943811"/>
                  </a:lnTo>
                  <a:lnTo>
                    <a:pt x="5077371" y="1931111"/>
                  </a:lnTo>
                  <a:lnTo>
                    <a:pt x="5077917" y="1943811"/>
                  </a:lnTo>
                  <a:lnTo>
                    <a:pt x="5037506" y="1943811"/>
                  </a:lnTo>
                  <a:lnTo>
                    <a:pt x="5021046" y="1931111"/>
                  </a:lnTo>
                  <a:lnTo>
                    <a:pt x="5010937" y="1931111"/>
                  </a:lnTo>
                  <a:lnTo>
                    <a:pt x="5017135" y="1918411"/>
                  </a:lnTo>
                  <a:lnTo>
                    <a:pt x="5006378" y="1918411"/>
                  </a:lnTo>
                  <a:lnTo>
                    <a:pt x="5007495" y="1931111"/>
                  </a:lnTo>
                  <a:lnTo>
                    <a:pt x="4957445" y="1931111"/>
                  </a:lnTo>
                  <a:lnTo>
                    <a:pt x="4953203" y="1918411"/>
                  </a:lnTo>
                  <a:lnTo>
                    <a:pt x="4952250" y="1931111"/>
                  </a:lnTo>
                  <a:lnTo>
                    <a:pt x="4942916" y="1931111"/>
                  </a:lnTo>
                  <a:lnTo>
                    <a:pt x="4943030" y="1918411"/>
                  </a:lnTo>
                  <a:lnTo>
                    <a:pt x="4949495" y="1918411"/>
                  </a:lnTo>
                  <a:lnTo>
                    <a:pt x="4947424" y="1905711"/>
                  </a:lnTo>
                  <a:lnTo>
                    <a:pt x="4962220" y="1905711"/>
                  </a:lnTo>
                  <a:lnTo>
                    <a:pt x="4958867" y="1893011"/>
                  </a:lnTo>
                  <a:lnTo>
                    <a:pt x="4946878" y="1893011"/>
                  </a:lnTo>
                  <a:lnTo>
                    <a:pt x="4942256" y="1905711"/>
                  </a:lnTo>
                  <a:lnTo>
                    <a:pt x="4939855" y="1905711"/>
                  </a:lnTo>
                  <a:lnTo>
                    <a:pt x="4939525" y="1918411"/>
                  </a:lnTo>
                  <a:lnTo>
                    <a:pt x="4915840" y="1918411"/>
                  </a:lnTo>
                  <a:lnTo>
                    <a:pt x="4915776" y="1905711"/>
                  </a:lnTo>
                  <a:lnTo>
                    <a:pt x="4906670" y="1905711"/>
                  </a:lnTo>
                  <a:lnTo>
                    <a:pt x="4909553" y="1893011"/>
                  </a:lnTo>
                  <a:lnTo>
                    <a:pt x="4904727" y="1880311"/>
                  </a:lnTo>
                  <a:lnTo>
                    <a:pt x="4901425" y="1893011"/>
                  </a:lnTo>
                  <a:lnTo>
                    <a:pt x="4892649" y="1893011"/>
                  </a:lnTo>
                  <a:lnTo>
                    <a:pt x="4892052" y="1918411"/>
                  </a:lnTo>
                  <a:lnTo>
                    <a:pt x="4863935" y="1918411"/>
                  </a:lnTo>
                  <a:lnTo>
                    <a:pt x="4865103" y="1905711"/>
                  </a:lnTo>
                  <a:lnTo>
                    <a:pt x="4855896" y="1905711"/>
                  </a:lnTo>
                  <a:lnTo>
                    <a:pt x="4858004" y="1918411"/>
                  </a:lnTo>
                  <a:lnTo>
                    <a:pt x="4837442" y="1918411"/>
                  </a:lnTo>
                  <a:lnTo>
                    <a:pt x="4844339" y="1931111"/>
                  </a:lnTo>
                  <a:lnTo>
                    <a:pt x="4843792" y="1931111"/>
                  </a:lnTo>
                  <a:lnTo>
                    <a:pt x="4850676" y="1943811"/>
                  </a:lnTo>
                  <a:lnTo>
                    <a:pt x="4851730" y="1931111"/>
                  </a:lnTo>
                  <a:lnTo>
                    <a:pt x="4871339" y="1931111"/>
                  </a:lnTo>
                  <a:lnTo>
                    <a:pt x="4884521" y="1943811"/>
                  </a:lnTo>
                  <a:lnTo>
                    <a:pt x="4890808" y="1943811"/>
                  </a:lnTo>
                  <a:lnTo>
                    <a:pt x="4893005" y="1931111"/>
                  </a:lnTo>
                  <a:lnTo>
                    <a:pt x="4894910" y="1943811"/>
                  </a:lnTo>
                  <a:lnTo>
                    <a:pt x="4900511" y="1931111"/>
                  </a:lnTo>
                  <a:lnTo>
                    <a:pt x="4936287" y="1931111"/>
                  </a:lnTo>
                  <a:lnTo>
                    <a:pt x="4936426" y="1943811"/>
                  </a:lnTo>
                  <a:lnTo>
                    <a:pt x="5024094" y="1943811"/>
                  </a:lnTo>
                  <a:lnTo>
                    <a:pt x="5035956" y="1956511"/>
                  </a:lnTo>
                  <a:lnTo>
                    <a:pt x="5119128" y="1956511"/>
                  </a:lnTo>
                  <a:lnTo>
                    <a:pt x="5119001" y="1969211"/>
                  </a:lnTo>
                  <a:lnTo>
                    <a:pt x="5101602" y="1969211"/>
                  </a:lnTo>
                  <a:lnTo>
                    <a:pt x="5098110" y="1981911"/>
                  </a:lnTo>
                  <a:lnTo>
                    <a:pt x="5118659" y="1981911"/>
                  </a:lnTo>
                  <a:lnTo>
                    <a:pt x="5120932" y="1969211"/>
                  </a:lnTo>
                  <a:lnTo>
                    <a:pt x="5131778" y="1981911"/>
                  </a:lnTo>
                  <a:lnTo>
                    <a:pt x="5132502" y="1969211"/>
                  </a:lnTo>
                  <a:lnTo>
                    <a:pt x="5142471" y="1956511"/>
                  </a:lnTo>
                  <a:lnTo>
                    <a:pt x="5149926" y="1969211"/>
                  </a:lnTo>
                  <a:lnTo>
                    <a:pt x="5200624" y="1969211"/>
                  </a:lnTo>
                  <a:lnTo>
                    <a:pt x="5200739" y="1981911"/>
                  </a:lnTo>
                  <a:lnTo>
                    <a:pt x="5198554" y="1981911"/>
                  </a:lnTo>
                  <a:lnTo>
                    <a:pt x="5203622" y="1994611"/>
                  </a:lnTo>
                  <a:lnTo>
                    <a:pt x="5206479" y="1981911"/>
                  </a:lnTo>
                  <a:lnTo>
                    <a:pt x="5220932" y="1981911"/>
                  </a:lnTo>
                  <a:lnTo>
                    <a:pt x="5223776" y="1969211"/>
                  </a:lnTo>
                  <a:close/>
                </a:path>
                <a:path w="7349490" h="1995170">
                  <a:moveTo>
                    <a:pt x="5546242" y="165811"/>
                  </a:moveTo>
                  <a:lnTo>
                    <a:pt x="5541505" y="165811"/>
                  </a:lnTo>
                  <a:lnTo>
                    <a:pt x="5542204" y="178511"/>
                  </a:lnTo>
                  <a:lnTo>
                    <a:pt x="5546242" y="165811"/>
                  </a:lnTo>
                  <a:close/>
                </a:path>
                <a:path w="7349490" h="1995170">
                  <a:moveTo>
                    <a:pt x="5827039" y="151752"/>
                  </a:moveTo>
                  <a:lnTo>
                    <a:pt x="5825363" y="149326"/>
                  </a:lnTo>
                  <a:lnTo>
                    <a:pt x="5824461" y="148069"/>
                  </a:lnTo>
                  <a:lnTo>
                    <a:pt x="5820283" y="151587"/>
                  </a:lnTo>
                  <a:lnTo>
                    <a:pt x="5821959" y="153987"/>
                  </a:lnTo>
                  <a:lnTo>
                    <a:pt x="5822874" y="155321"/>
                  </a:lnTo>
                  <a:lnTo>
                    <a:pt x="5827039" y="151752"/>
                  </a:lnTo>
                  <a:close/>
                </a:path>
                <a:path w="7349490" h="1995170">
                  <a:moveTo>
                    <a:pt x="5895022" y="136131"/>
                  </a:moveTo>
                  <a:lnTo>
                    <a:pt x="5892457" y="137109"/>
                  </a:lnTo>
                  <a:lnTo>
                    <a:pt x="5888494" y="136207"/>
                  </a:lnTo>
                  <a:lnTo>
                    <a:pt x="5888367" y="140690"/>
                  </a:lnTo>
                  <a:lnTo>
                    <a:pt x="5890946" y="139725"/>
                  </a:lnTo>
                  <a:lnTo>
                    <a:pt x="5894857" y="140639"/>
                  </a:lnTo>
                  <a:lnTo>
                    <a:pt x="5895022" y="136131"/>
                  </a:lnTo>
                  <a:close/>
                </a:path>
                <a:path w="7349490" h="1995170">
                  <a:moveTo>
                    <a:pt x="5924753" y="136448"/>
                  </a:moveTo>
                  <a:lnTo>
                    <a:pt x="5922200" y="137439"/>
                  </a:lnTo>
                  <a:lnTo>
                    <a:pt x="5918251" y="136537"/>
                  </a:lnTo>
                  <a:lnTo>
                    <a:pt x="5918098" y="141008"/>
                  </a:lnTo>
                  <a:lnTo>
                    <a:pt x="5920702" y="140030"/>
                  </a:lnTo>
                  <a:lnTo>
                    <a:pt x="5924651" y="140944"/>
                  </a:lnTo>
                  <a:lnTo>
                    <a:pt x="5924753" y="136448"/>
                  </a:lnTo>
                  <a:close/>
                </a:path>
                <a:path w="7349490" h="1995170">
                  <a:moveTo>
                    <a:pt x="5987720" y="132384"/>
                  </a:moveTo>
                  <a:lnTo>
                    <a:pt x="5985357" y="123393"/>
                  </a:lnTo>
                  <a:lnTo>
                    <a:pt x="5975794" y="124282"/>
                  </a:lnTo>
                  <a:lnTo>
                    <a:pt x="5963920" y="129146"/>
                  </a:lnTo>
                  <a:lnTo>
                    <a:pt x="5954611" y="132029"/>
                  </a:lnTo>
                  <a:lnTo>
                    <a:pt x="5949137" y="128092"/>
                  </a:lnTo>
                  <a:lnTo>
                    <a:pt x="5942546" y="128346"/>
                  </a:lnTo>
                  <a:lnTo>
                    <a:pt x="5936196" y="131572"/>
                  </a:lnTo>
                  <a:lnTo>
                    <a:pt x="5931459" y="136499"/>
                  </a:lnTo>
                  <a:lnTo>
                    <a:pt x="5947181" y="137426"/>
                  </a:lnTo>
                  <a:lnTo>
                    <a:pt x="5960516" y="137909"/>
                  </a:lnTo>
                  <a:lnTo>
                    <a:pt x="5973394" y="136664"/>
                  </a:lnTo>
                  <a:lnTo>
                    <a:pt x="5987720" y="132384"/>
                  </a:lnTo>
                  <a:close/>
                </a:path>
                <a:path w="7349490" h="1995170">
                  <a:moveTo>
                    <a:pt x="5987935" y="142671"/>
                  </a:moveTo>
                  <a:lnTo>
                    <a:pt x="5987669" y="137096"/>
                  </a:lnTo>
                  <a:lnTo>
                    <a:pt x="5982881" y="139979"/>
                  </a:lnTo>
                  <a:lnTo>
                    <a:pt x="5987935" y="142671"/>
                  </a:lnTo>
                  <a:close/>
                </a:path>
                <a:path w="7349490" h="1995170">
                  <a:moveTo>
                    <a:pt x="5991441" y="136258"/>
                  </a:moveTo>
                  <a:lnTo>
                    <a:pt x="5989523" y="132422"/>
                  </a:lnTo>
                  <a:lnTo>
                    <a:pt x="5987720" y="132384"/>
                  </a:lnTo>
                  <a:lnTo>
                    <a:pt x="5987669" y="137096"/>
                  </a:lnTo>
                  <a:lnTo>
                    <a:pt x="5991441" y="136258"/>
                  </a:lnTo>
                  <a:close/>
                </a:path>
                <a:path w="7349490" h="1995170">
                  <a:moveTo>
                    <a:pt x="6004484" y="129247"/>
                  </a:moveTo>
                  <a:lnTo>
                    <a:pt x="6001791" y="125310"/>
                  </a:lnTo>
                  <a:lnTo>
                    <a:pt x="5997727" y="123126"/>
                  </a:lnTo>
                  <a:lnTo>
                    <a:pt x="5997956" y="130492"/>
                  </a:lnTo>
                  <a:lnTo>
                    <a:pt x="5997130" y="139407"/>
                  </a:lnTo>
                  <a:lnTo>
                    <a:pt x="6004230" y="137274"/>
                  </a:lnTo>
                  <a:lnTo>
                    <a:pt x="6004484" y="129247"/>
                  </a:lnTo>
                  <a:close/>
                </a:path>
                <a:path w="7349490" h="1995170">
                  <a:moveTo>
                    <a:pt x="6049162" y="107530"/>
                  </a:moveTo>
                  <a:lnTo>
                    <a:pt x="6047524" y="105029"/>
                  </a:lnTo>
                  <a:lnTo>
                    <a:pt x="6046622" y="103708"/>
                  </a:lnTo>
                  <a:lnTo>
                    <a:pt x="6042457" y="107327"/>
                  </a:lnTo>
                  <a:lnTo>
                    <a:pt x="6044171" y="109715"/>
                  </a:lnTo>
                  <a:lnTo>
                    <a:pt x="6045073" y="110972"/>
                  </a:lnTo>
                  <a:lnTo>
                    <a:pt x="6049162" y="107530"/>
                  </a:lnTo>
                  <a:close/>
                </a:path>
                <a:path w="7349490" h="1995170">
                  <a:moveTo>
                    <a:pt x="6087313" y="91503"/>
                  </a:moveTo>
                  <a:lnTo>
                    <a:pt x="6084748" y="92544"/>
                  </a:lnTo>
                  <a:lnTo>
                    <a:pt x="6080785" y="91630"/>
                  </a:lnTo>
                  <a:lnTo>
                    <a:pt x="6080620" y="96126"/>
                  </a:lnTo>
                  <a:lnTo>
                    <a:pt x="6083262" y="95072"/>
                  </a:lnTo>
                  <a:lnTo>
                    <a:pt x="6087161" y="96126"/>
                  </a:lnTo>
                  <a:lnTo>
                    <a:pt x="6087313" y="91503"/>
                  </a:lnTo>
                  <a:close/>
                </a:path>
                <a:path w="7349490" h="1995170">
                  <a:moveTo>
                    <a:pt x="6094095" y="1905711"/>
                  </a:moveTo>
                  <a:lnTo>
                    <a:pt x="6090551" y="1905711"/>
                  </a:lnTo>
                  <a:lnTo>
                    <a:pt x="6089942" y="1918411"/>
                  </a:lnTo>
                  <a:lnTo>
                    <a:pt x="6094095" y="1905711"/>
                  </a:lnTo>
                  <a:close/>
                </a:path>
                <a:path w="7349490" h="1995170">
                  <a:moveTo>
                    <a:pt x="6097016" y="119646"/>
                  </a:moveTo>
                  <a:lnTo>
                    <a:pt x="6089104" y="118910"/>
                  </a:lnTo>
                  <a:lnTo>
                    <a:pt x="6083071" y="120865"/>
                  </a:lnTo>
                  <a:lnTo>
                    <a:pt x="6077382" y="123266"/>
                  </a:lnTo>
                  <a:lnTo>
                    <a:pt x="6070511" y="123913"/>
                  </a:lnTo>
                  <a:lnTo>
                    <a:pt x="6063577" y="122999"/>
                  </a:lnTo>
                  <a:lnTo>
                    <a:pt x="6057963" y="120510"/>
                  </a:lnTo>
                  <a:lnTo>
                    <a:pt x="6053658" y="120865"/>
                  </a:lnTo>
                  <a:lnTo>
                    <a:pt x="6050661" y="128511"/>
                  </a:lnTo>
                  <a:lnTo>
                    <a:pt x="6080366" y="128816"/>
                  </a:lnTo>
                  <a:lnTo>
                    <a:pt x="6083732" y="125310"/>
                  </a:lnTo>
                  <a:lnTo>
                    <a:pt x="6089129" y="124802"/>
                  </a:lnTo>
                  <a:lnTo>
                    <a:pt x="6094311" y="124002"/>
                  </a:lnTo>
                  <a:lnTo>
                    <a:pt x="6097016" y="119646"/>
                  </a:lnTo>
                  <a:close/>
                </a:path>
                <a:path w="7349490" h="1995170">
                  <a:moveTo>
                    <a:pt x="6238176" y="1905711"/>
                  </a:moveTo>
                  <a:lnTo>
                    <a:pt x="6227877" y="1893011"/>
                  </a:lnTo>
                  <a:lnTo>
                    <a:pt x="6218555" y="1893011"/>
                  </a:lnTo>
                  <a:lnTo>
                    <a:pt x="6210820" y="1905711"/>
                  </a:lnTo>
                  <a:lnTo>
                    <a:pt x="6212865" y="1905711"/>
                  </a:lnTo>
                  <a:lnTo>
                    <a:pt x="6207671" y="1918411"/>
                  </a:lnTo>
                  <a:lnTo>
                    <a:pt x="6225502" y="1918411"/>
                  </a:lnTo>
                  <a:lnTo>
                    <a:pt x="6224625" y="1905711"/>
                  </a:lnTo>
                  <a:lnTo>
                    <a:pt x="6238176" y="1905711"/>
                  </a:lnTo>
                  <a:close/>
                </a:path>
                <a:path w="7349490" h="1995170">
                  <a:moveTo>
                    <a:pt x="6304750" y="1931111"/>
                  </a:moveTo>
                  <a:lnTo>
                    <a:pt x="6282372" y="1918411"/>
                  </a:lnTo>
                  <a:lnTo>
                    <a:pt x="6228448" y="1918411"/>
                  </a:lnTo>
                  <a:lnTo>
                    <a:pt x="6248832" y="1931111"/>
                  </a:lnTo>
                  <a:lnTo>
                    <a:pt x="6304750" y="1931111"/>
                  </a:lnTo>
                  <a:close/>
                </a:path>
                <a:path w="7349490" h="1995170">
                  <a:moveTo>
                    <a:pt x="6325641" y="1931111"/>
                  </a:moveTo>
                  <a:lnTo>
                    <a:pt x="6307823" y="1931111"/>
                  </a:lnTo>
                  <a:lnTo>
                    <a:pt x="6309728" y="1943811"/>
                  </a:lnTo>
                  <a:lnTo>
                    <a:pt x="6314706" y="1943811"/>
                  </a:lnTo>
                  <a:lnTo>
                    <a:pt x="6314694" y="1956511"/>
                  </a:lnTo>
                  <a:lnTo>
                    <a:pt x="6320295" y="1943811"/>
                  </a:lnTo>
                  <a:lnTo>
                    <a:pt x="6323393" y="1943811"/>
                  </a:lnTo>
                  <a:lnTo>
                    <a:pt x="6325641" y="1931111"/>
                  </a:lnTo>
                  <a:close/>
                </a:path>
                <a:path w="7349490" h="1995170">
                  <a:moveTo>
                    <a:pt x="6598933" y="122516"/>
                  </a:moveTo>
                  <a:lnTo>
                    <a:pt x="6595046" y="119367"/>
                  </a:lnTo>
                  <a:lnTo>
                    <a:pt x="6590500" y="120065"/>
                  </a:lnTo>
                  <a:lnTo>
                    <a:pt x="6588861" y="124739"/>
                  </a:lnTo>
                  <a:lnTo>
                    <a:pt x="6590868" y="125095"/>
                  </a:lnTo>
                  <a:lnTo>
                    <a:pt x="6592710" y="125501"/>
                  </a:lnTo>
                  <a:lnTo>
                    <a:pt x="6592100" y="129501"/>
                  </a:lnTo>
                  <a:lnTo>
                    <a:pt x="6598577" y="129400"/>
                  </a:lnTo>
                  <a:lnTo>
                    <a:pt x="6598933" y="122516"/>
                  </a:lnTo>
                  <a:close/>
                </a:path>
                <a:path w="7349490" h="1995170">
                  <a:moveTo>
                    <a:pt x="6614782" y="129159"/>
                  </a:moveTo>
                  <a:lnTo>
                    <a:pt x="6608826" y="123964"/>
                  </a:lnTo>
                  <a:lnTo>
                    <a:pt x="6604330" y="125933"/>
                  </a:lnTo>
                  <a:lnTo>
                    <a:pt x="6605054" y="129514"/>
                  </a:lnTo>
                  <a:lnTo>
                    <a:pt x="6614782" y="129159"/>
                  </a:lnTo>
                  <a:close/>
                </a:path>
                <a:path w="7349490" h="1995170">
                  <a:moveTo>
                    <a:pt x="6620523" y="129133"/>
                  </a:moveTo>
                  <a:lnTo>
                    <a:pt x="6614782" y="129159"/>
                  </a:lnTo>
                  <a:lnTo>
                    <a:pt x="6616992" y="134353"/>
                  </a:lnTo>
                  <a:lnTo>
                    <a:pt x="6620078" y="132613"/>
                  </a:lnTo>
                  <a:lnTo>
                    <a:pt x="6620523" y="129133"/>
                  </a:lnTo>
                  <a:close/>
                </a:path>
                <a:path w="7349490" h="1995170">
                  <a:moveTo>
                    <a:pt x="6645478" y="131089"/>
                  </a:moveTo>
                  <a:lnTo>
                    <a:pt x="6643802" y="128714"/>
                  </a:lnTo>
                  <a:lnTo>
                    <a:pt x="6642913" y="127330"/>
                  </a:lnTo>
                  <a:lnTo>
                    <a:pt x="6638925" y="130860"/>
                  </a:lnTo>
                  <a:lnTo>
                    <a:pt x="6640614" y="133324"/>
                  </a:lnTo>
                  <a:lnTo>
                    <a:pt x="6641541" y="134620"/>
                  </a:lnTo>
                  <a:lnTo>
                    <a:pt x="6645478" y="131089"/>
                  </a:lnTo>
                  <a:close/>
                </a:path>
                <a:path w="7349490" h="1995170">
                  <a:moveTo>
                    <a:pt x="6694995" y="1943811"/>
                  </a:moveTo>
                  <a:lnTo>
                    <a:pt x="6692062" y="1931111"/>
                  </a:lnTo>
                  <a:lnTo>
                    <a:pt x="6688950" y="1931111"/>
                  </a:lnTo>
                  <a:lnTo>
                    <a:pt x="6684594" y="1943811"/>
                  </a:lnTo>
                  <a:lnTo>
                    <a:pt x="6694995" y="1943811"/>
                  </a:lnTo>
                  <a:close/>
                </a:path>
                <a:path w="7349490" h="1995170">
                  <a:moveTo>
                    <a:pt x="6695732" y="146519"/>
                  </a:moveTo>
                  <a:lnTo>
                    <a:pt x="6691630" y="141338"/>
                  </a:lnTo>
                  <a:lnTo>
                    <a:pt x="6687807" y="143230"/>
                  </a:lnTo>
                  <a:lnTo>
                    <a:pt x="6687947" y="146786"/>
                  </a:lnTo>
                  <a:lnTo>
                    <a:pt x="6695732" y="146519"/>
                  </a:lnTo>
                  <a:close/>
                </a:path>
                <a:path w="7349490" h="1995170">
                  <a:moveTo>
                    <a:pt x="6703631" y="149834"/>
                  </a:moveTo>
                  <a:lnTo>
                    <a:pt x="6703492" y="146291"/>
                  </a:lnTo>
                  <a:lnTo>
                    <a:pt x="6695732" y="146519"/>
                  </a:lnTo>
                  <a:lnTo>
                    <a:pt x="6699821" y="151726"/>
                  </a:lnTo>
                  <a:lnTo>
                    <a:pt x="6703631" y="149834"/>
                  </a:lnTo>
                  <a:close/>
                </a:path>
                <a:path w="7349490" h="1995170">
                  <a:moveTo>
                    <a:pt x="6704965" y="113728"/>
                  </a:moveTo>
                  <a:lnTo>
                    <a:pt x="6702514" y="114896"/>
                  </a:lnTo>
                  <a:lnTo>
                    <a:pt x="6698602" y="113919"/>
                  </a:lnTo>
                  <a:lnTo>
                    <a:pt x="6698615" y="118567"/>
                  </a:lnTo>
                  <a:lnTo>
                    <a:pt x="6701079" y="117411"/>
                  </a:lnTo>
                  <a:lnTo>
                    <a:pt x="6704939" y="118224"/>
                  </a:lnTo>
                  <a:lnTo>
                    <a:pt x="6704965" y="113728"/>
                  </a:lnTo>
                  <a:close/>
                </a:path>
                <a:path w="7349490" h="1995170">
                  <a:moveTo>
                    <a:pt x="6816445" y="1905711"/>
                  </a:moveTo>
                  <a:lnTo>
                    <a:pt x="6812686" y="1893011"/>
                  </a:lnTo>
                  <a:lnTo>
                    <a:pt x="6808673" y="1893011"/>
                  </a:lnTo>
                  <a:lnTo>
                    <a:pt x="6816445" y="1905711"/>
                  </a:lnTo>
                  <a:close/>
                </a:path>
                <a:path w="7349490" h="1995170">
                  <a:moveTo>
                    <a:pt x="6984124" y="953211"/>
                  </a:moveTo>
                  <a:lnTo>
                    <a:pt x="6974040" y="953211"/>
                  </a:lnTo>
                  <a:lnTo>
                    <a:pt x="6978510" y="965911"/>
                  </a:lnTo>
                  <a:lnTo>
                    <a:pt x="6984124" y="953211"/>
                  </a:lnTo>
                  <a:close/>
                </a:path>
                <a:path w="7349490" h="1995170">
                  <a:moveTo>
                    <a:pt x="7121004" y="267411"/>
                  </a:moveTo>
                  <a:lnTo>
                    <a:pt x="7120318" y="254711"/>
                  </a:lnTo>
                  <a:lnTo>
                    <a:pt x="7081545" y="254711"/>
                  </a:lnTo>
                  <a:lnTo>
                    <a:pt x="7060235" y="267411"/>
                  </a:lnTo>
                  <a:lnTo>
                    <a:pt x="7063740" y="267411"/>
                  </a:lnTo>
                  <a:lnTo>
                    <a:pt x="7067105" y="280111"/>
                  </a:lnTo>
                  <a:lnTo>
                    <a:pt x="7077037" y="280111"/>
                  </a:lnTo>
                  <a:lnTo>
                    <a:pt x="7075513" y="267411"/>
                  </a:lnTo>
                  <a:lnTo>
                    <a:pt x="7079678" y="267411"/>
                  </a:lnTo>
                  <a:lnTo>
                    <a:pt x="7080605" y="280111"/>
                  </a:lnTo>
                  <a:lnTo>
                    <a:pt x="7089445" y="280111"/>
                  </a:lnTo>
                  <a:lnTo>
                    <a:pt x="7089305" y="267411"/>
                  </a:lnTo>
                  <a:lnTo>
                    <a:pt x="7094982" y="267411"/>
                  </a:lnTo>
                  <a:lnTo>
                    <a:pt x="7099046" y="280111"/>
                  </a:lnTo>
                  <a:lnTo>
                    <a:pt x="7103415" y="267411"/>
                  </a:lnTo>
                  <a:lnTo>
                    <a:pt x="7121004" y="267411"/>
                  </a:lnTo>
                  <a:close/>
                </a:path>
                <a:path w="7349490" h="1995170">
                  <a:moveTo>
                    <a:pt x="7128218" y="1207211"/>
                  </a:moveTo>
                  <a:lnTo>
                    <a:pt x="7121487" y="1207211"/>
                  </a:lnTo>
                  <a:lnTo>
                    <a:pt x="7124141" y="1219911"/>
                  </a:lnTo>
                  <a:lnTo>
                    <a:pt x="7128218" y="1207211"/>
                  </a:lnTo>
                  <a:close/>
                </a:path>
                <a:path w="7349490" h="1995170">
                  <a:moveTo>
                    <a:pt x="7145845" y="242011"/>
                  </a:moveTo>
                  <a:lnTo>
                    <a:pt x="7124725" y="254711"/>
                  </a:lnTo>
                  <a:lnTo>
                    <a:pt x="7145287" y="254711"/>
                  </a:lnTo>
                  <a:lnTo>
                    <a:pt x="7145845" y="242011"/>
                  </a:lnTo>
                  <a:close/>
                </a:path>
                <a:path w="7349490" h="1995170">
                  <a:moveTo>
                    <a:pt x="7154011" y="623011"/>
                  </a:moveTo>
                  <a:lnTo>
                    <a:pt x="7145960" y="635711"/>
                  </a:lnTo>
                  <a:lnTo>
                    <a:pt x="7142658" y="635711"/>
                  </a:lnTo>
                  <a:lnTo>
                    <a:pt x="7144880" y="648411"/>
                  </a:lnTo>
                  <a:lnTo>
                    <a:pt x="7150100" y="648411"/>
                  </a:lnTo>
                  <a:lnTo>
                    <a:pt x="7151548" y="635711"/>
                  </a:lnTo>
                  <a:lnTo>
                    <a:pt x="7151929" y="635711"/>
                  </a:lnTo>
                  <a:lnTo>
                    <a:pt x="7154011" y="623011"/>
                  </a:lnTo>
                  <a:close/>
                </a:path>
                <a:path w="7349490" h="1995170">
                  <a:moveTo>
                    <a:pt x="7171728" y="1854911"/>
                  </a:moveTo>
                  <a:lnTo>
                    <a:pt x="7166318" y="1842211"/>
                  </a:lnTo>
                  <a:lnTo>
                    <a:pt x="7158571" y="1854911"/>
                  </a:lnTo>
                  <a:lnTo>
                    <a:pt x="7171728" y="1854911"/>
                  </a:lnTo>
                  <a:close/>
                </a:path>
                <a:path w="7349490" h="1995170">
                  <a:moveTo>
                    <a:pt x="7183666" y="1512011"/>
                  </a:moveTo>
                  <a:lnTo>
                    <a:pt x="7183475" y="1499311"/>
                  </a:lnTo>
                  <a:lnTo>
                    <a:pt x="7177583" y="1499311"/>
                  </a:lnTo>
                  <a:lnTo>
                    <a:pt x="7183666" y="1512011"/>
                  </a:lnTo>
                  <a:close/>
                </a:path>
                <a:path w="7349490" h="1995170">
                  <a:moveTo>
                    <a:pt x="7229500" y="711911"/>
                  </a:moveTo>
                  <a:lnTo>
                    <a:pt x="7220280" y="699211"/>
                  </a:lnTo>
                  <a:lnTo>
                    <a:pt x="7209041" y="699211"/>
                  </a:lnTo>
                  <a:lnTo>
                    <a:pt x="7213003" y="711911"/>
                  </a:lnTo>
                  <a:lnTo>
                    <a:pt x="7229500" y="711911"/>
                  </a:lnTo>
                  <a:close/>
                </a:path>
                <a:path w="7349490" h="1995170">
                  <a:moveTo>
                    <a:pt x="7230046" y="1029411"/>
                  </a:moveTo>
                  <a:lnTo>
                    <a:pt x="7209815" y="1029411"/>
                  </a:lnTo>
                  <a:lnTo>
                    <a:pt x="7206831" y="1042111"/>
                  </a:lnTo>
                  <a:lnTo>
                    <a:pt x="7223938" y="1042111"/>
                  </a:lnTo>
                  <a:lnTo>
                    <a:pt x="7224484" y="1054811"/>
                  </a:lnTo>
                  <a:lnTo>
                    <a:pt x="7227252" y="1042111"/>
                  </a:lnTo>
                  <a:lnTo>
                    <a:pt x="7229627" y="1042111"/>
                  </a:lnTo>
                  <a:lnTo>
                    <a:pt x="7230046" y="1029411"/>
                  </a:lnTo>
                  <a:close/>
                </a:path>
                <a:path w="7349490" h="1995170">
                  <a:moveTo>
                    <a:pt x="7242911" y="1842211"/>
                  </a:moveTo>
                  <a:lnTo>
                    <a:pt x="7186790" y="1842211"/>
                  </a:lnTo>
                  <a:lnTo>
                    <a:pt x="7175868" y="1842211"/>
                  </a:lnTo>
                  <a:lnTo>
                    <a:pt x="7175347" y="1854911"/>
                  </a:lnTo>
                  <a:lnTo>
                    <a:pt x="7242492" y="1854911"/>
                  </a:lnTo>
                  <a:lnTo>
                    <a:pt x="7242911" y="1842211"/>
                  </a:lnTo>
                  <a:close/>
                </a:path>
                <a:path w="7349490" h="1995170">
                  <a:moveTo>
                    <a:pt x="7253554" y="788111"/>
                  </a:moveTo>
                  <a:lnTo>
                    <a:pt x="7239889" y="788111"/>
                  </a:lnTo>
                  <a:lnTo>
                    <a:pt x="7248157" y="800811"/>
                  </a:lnTo>
                  <a:lnTo>
                    <a:pt x="7253554" y="788111"/>
                  </a:lnTo>
                  <a:close/>
                </a:path>
                <a:path w="7349490" h="1995170">
                  <a:moveTo>
                    <a:pt x="7283526" y="1486611"/>
                  </a:moveTo>
                  <a:lnTo>
                    <a:pt x="7278167" y="1486611"/>
                  </a:lnTo>
                  <a:lnTo>
                    <a:pt x="7260933" y="1499311"/>
                  </a:lnTo>
                  <a:lnTo>
                    <a:pt x="7280884" y="1499311"/>
                  </a:lnTo>
                  <a:lnTo>
                    <a:pt x="7283526" y="1486611"/>
                  </a:lnTo>
                  <a:close/>
                </a:path>
                <a:path w="7349490" h="1995170">
                  <a:moveTo>
                    <a:pt x="7348931" y="1677111"/>
                  </a:moveTo>
                  <a:lnTo>
                    <a:pt x="7347407" y="1677111"/>
                  </a:lnTo>
                  <a:lnTo>
                    <a:pt x="7343089" y="1664411"/>
                  </a:lnTo>
                  <a:lnTo>
                    <a:pt x="7333780" y="1664411"/>
                  </a:lnTo>
                  <a:lnTo>
                    <a:pt x="7336307" y="1651711"/>
                  </a:lnTo>
                  <a:lnTo>
                    <a:pt x="7337031" y="1651711"/>
                  </a:lnTo>
                  <a:lnTo>
                    <a:pt x="7336383" y="1639011"/>
                  </a:lnTo>
                  <a:lnTo>
                    <a:pt x="7327112" y="1639011"/>
                  </a:lnTo>
                  <a:lnTo>
                    <a:pt x="7325373" y="1626311"/>
                  </a:lnTo>
                  <a:lnTo>
                    <a:pt x="7325055" y="1626311"/>
                  </a:lnTo>
                  <a:lnTo>
                    <a:pt x="7320331" y="1613611"/>
                  </a:lnTo>
                  <a:lnTo>
                    <a:pt x="7324915" y="1613611"/>
                  </a:lnTo>
                  <a:lnTo>
                    <a:pt x="7325842" y="1600911"/>
                  </a:lnTo>
                  <a:lnTo>
                    <a:pt x="7324928" y="1588211"/>
                  </a:lnTo>
                  <a:lnTo>
                    <a:pt x="7313473" y="1588211"/>
                  </a:lnTo>
                  <a:lnTo>
                    <a:pt x="7312533" y="1575511"/>
                  </a:lnTo>
                  <a:lnTo>
                    <a:pt x="7311339" y="1575511"/>
                  </a:lnTo>
                  <a:lnTo>
                    <a:pt x="7313396" y="1562811"/>
                  </a:lnTo>
                  <a:lnTo>
                    <a:pt x="7311872" y="1562811"/>
                  </a:lnTo>
                  <a:lnTo>
                    <a:pt x="7311237" y="1550111"/>
                  </a:lnTo>
                  <a:lnTo>
                    <a:pt x="7314908" y="1550111"/>
                  </a:lnTo>
                  <a:lnTo>
                    <a:pt x="7320889" y="1537411"/>
                  </a:lnTo>
                  <a:lnTo>
                    <a:pt x="7326084" y="1537411"/>
                  </a:lnTo>
                  <a:lnTo>
                    <a:pt x="7327392" y="1524711"/>
                  </a:lnTo>
                  <a:lnTo>
                    <a:pt x="7318756" y="1524711"/>
                  </a:lnTo>
                  <a:lnTo>
                    <a:pt x="7315746" y="1537411"/>
                  </a:lnTo>
                  <a:lnTo>
                    <a:pt x="7310602" y="1537411"/>
                  </a:lnTo>
                  <a:lnTo>
                    <a:pt x="7307453" y="1550111"/>
                  </a:lnTo>
                  <a:lnTo>
                    <a:pt x="7294499" y="1550111"/>
                  </a:lnTo>
                  <a:lnTo>
                    <a:pt x="7294004" y="1562811"/>
                  </a:lnTo>
                  <a:lnTo>
                    <a:pt x="7270153" y="1562811"/>
                  </a:lnTo>
                  <a:lnTo>
                    <a:pt x="7270153" y="1740611"/>
                  </a:lnTo>
                  <a:lnTo>
                    <a:pt x="7257491" y="1740611"/>
                  </a:lnTo>
                  <a:lnTo>
                    <a:pt x="7250557" y="1727911"/>
                  </a:lnTo>
                  <a:lnTo>
                    <a:pt x="7255459" y="1727911"/>
                  </a:lnTo>
                  <a:lnTo>
                    <a:pt x="7258964" y="1715211"/>
                  </a:lnTo>
                  <a:lnTo>
                    <a:pt x="7262444" y="1727911"/>
                  </a:lnTo>
                  <a:lnTo>
                    <a:pt x="7269683" y="1727911"/>
                  </a:lnTo>
                  <a:lnTo>
                    <a:pt x="7270153" y="1740611"/>
                  </a:lnTo>
                  <a:lnTo>
                    <a:pt x="7270153" y="1562811"/>
                  </a:lnTo>
                  <a:lnTo>
                    <a:pt x="7252309" y="1562811"/>
                  </a:lnTo>
                  <a:lnTo>
                    <a:pt x="7249198" y="1550111"/>
                  </a:lnTo>
                  <a:lnTo>
                    <a:pt x="7235952" y="1550111"/>
                  </a:lnTo>
                  <a:lnTo>
                    <a:pt x="7230415" y="1537411"/>
                  </a:lnTo>
                  <a:lnTo>
                    <a:pt x="7233082" y="1537411"/>
                  </a:lnTo>
                  <a:lnTo>
                    <a:pt x="7232955" y="1524711"/>
                  </a:lnTo>
                  <a:lnTo>
                    <a:pt x="7233005" y="1512011"/>
                  </a:lnTo>
                  <a:lnTo>
                    <a:pt x="7253630" y="1512011"/>
                  </a:lnTo>
                  <a:lnTo>
                    <a:pt x="7257605" y="1499311"/>
                  </a:lnTo>
                  <a:lnTo>
                    <a:pt x="7214286" y="1499311"/>
                  </a:lnTo>
                  <a:lnTo>
                    <a:pt x="7215149" y="1512011"/>
                  </a:lnTo>
                  <a:lnTo>
                    <a:pt x="7205065" y="1512011"/>
                  </a:lnTo>
                  <a:lnTo>
                    <a:pt x="7210412" y="1524711"/>
                  </a:lnTo>
                  <a:lnTo>
                    <a:pt x="7212520" y="1524711"/>
                  </a:lnTo>
                  <a:lnTo>
                    <a:pt x="7212952" y="1537411"/>
                  </a:lnTo>
                  <a:lnTo>
                    <a:pt x="7213282" y="1550111"/>
                  </a:lnTo>
                  <a:lnTo>
                    <a:pt x="7188911" y="1550111"/>
                  </a:lnTo>
                  <a:lnTo>
                    <a:pt x="7190156" y="1537411"/>
                  </a:lnTo>
                  <a:lnTo>
                    <a:pt x="7193420" y="1537411"/>
                  </a:lnTo>
                  <a:lnTo>
                    <a:pt x="7194982" y="1524711"/>
                  </a:lnTo>
                  <a:lnTo>
                    <a:pt x="7201230" y="1524711"/>
                  </a:lnTo>
                  <a:lnTo>
                    <a:pt x="7202525" y="1537411"/>
                  </a:lnTo>
                  <a:lnTo>
                    <a:pt x="7209066" y="1537411"/>
                  </a:lnTo>
                  <a:lnTo>
                    <a:pt x="7207097" y="1524711"/>
                  </a:lnTo>
                  <a:lnTo>
                    <a:pt x="7205154" y="1524711"/>
                  </a:lnTo>
                  <a:lnTo>
                    <a:pt x="7205065" y="1512011"/>
                  </a:lnTo>
                  <a:lnTo>
                    <a:pt x="7183666" y="1512011"/>
                  </a:lnTo>
                  <a:lnTo>
                    <a:pt x="7176910" y="1512011"/>
                  </a:lnTo>
                  <a:lnTo>
                    <a:pt x="7177583" y="1499311"/>
                  </a:lnTo>
                  <a:lnTo>
                    <a:pt x="7165988" y="1499311"/>
                  </a:lnTo>
                  <a:lnTo>
                    <a:pt x="7165988" y="1550111"/>
                  </a:lnTo>
                  <a:lnTo>
                    <a:pt x="7158939" y="1550111"/>
                  </a:lnTo>
                  <a:lnTo>
                    <a:pt x="7163130" y="1537411"/>
                  </a:lnTo>
                  <a:lnTo>
                    <a:pt x="7164121" y="1537411"/>
                  </a:lnTo>
                  <a:lnTo>
                    <a:pt x="7165988" y="1550111"/>
                  </a:lnTo>
                  <a:lnTo>
                    <a:pt x="7165988" y="1499311"/>
                  </a:lnTo>
                  <a:lnTo>
                    <a:pt x="7163638" y="1499311"/>
                  </a:lnTo>
                  <a:lnTo>
                    <a:pt x="7158812" y="1486611"/>
                  </a:lnTo>
                  <a:lnTo>
                    <a:pt x="7150633" y="1486611"/>
                  </a:lnTo>
                  <a:lnTo>
                    <a:pt x="7145401" y="1473911"/>
                  </a:lnTo>
                  <a:lnTo>
                    <a:pt x="7140803" y="1473911"/>
                  </a:lnTo>
                  <a:lnTo>
                    <a:pt x="7140232" y="1486611"/>
                  </a:lnTo>
                  <a:lnTo>
                    <a:pt x="7130440" y="1473911"/>
                  </a:lnTo>
                  <a:lnTo>
                    <a:pt x="7130720" y="1486611"/>
                  </a:lnTo>
                  <a:lnTo>
                    <a:pt x="7113333" y="1486611"/>
                  </a:lnTo>
                  <a:lnTo>
                    <a:pt x="7118070" y="1473911"/>
                  </a:lnTo>
                  <a:lnTo>
                    <a:pt x="7102729" y="1473911"/>
                  </a:lnTo>
                  <a:lnTo>
                    <a:pt x="7105078" y="1486611"/>
                  </a:lnTo>
                  <a:lnTo>
                    <a:pt x="7085000" y="1486611"/>
                  </a:lnTo>
                  <a:lnTo>
                    <a:pt x="7083488" y="1473911"/>
                  </a:lnTo>
                  <a:lnTo>
                    <a:pt x="7080288" y="1473911"/>
                  </a:lnTo>
                  <a:lnTo>
                    <a:pt x="7074535" y="1461211"/>
                  </a:lnTo>
                  <a:lnTo>
                    <a:pt x="7074471" y="1473911"/>
                  </a:lnTo>
                  <a:lnTo>
                    <a:pt x="7075373" y="1486611"/>
                  </a:lnTo>
                  <a:lnTo>
                    <a:pt x="7062495" y="1486611"/>
                  </a:lnTo>
                  <a:lnTo>
                    <a:pt x="7062495" y="1537411"/>
                  </a:lnTo>
                  <a:lnTo>
                    <a:pt x="7055625" y="1537411"/>
                  </a:lnTo>
                  <a:lnTo>
                    <a:pt x="7055612" y="1524711"/>
                  </a:lnTo>
                  <a:lnTo>
                    <a:pt x="7062444" y="1524711"/>
                  </a:lnTo>
                  <a:lnTo>
                    <a:pt x="7062495" y="1537411"/>
                  </a:lnTo>
                  <a:lnTo>
                    <a:pt x="7062495" y="1486611"/>
                  </a:lnTo>
                  <a:lnTo>
                    <a:pt x="7053161" y="1486611"/>
                  </a:lnTo>
                  <a:lnTo>
                    <a:pt x="7046023" y="1499311"/>
                  </a:lnTo>
                  <a:lnTo>
                    <a:pt x="7040321" y="1499311"/>
                  </a:lnTo>
                  <a:lnTo>
                    <a:pt x="7040321" y="1867611"/>
                  </a:lnTo>
                  <a:lnTo>
                    <a:pt x="7033184" y="1867611"/>
                  </a:lnTo>
                  <a:lnTo>
                    <a:pt x="7033031" y="1854911"/>
                  </a:lnTo>
                  <a:lnTo>
                    <a:pt x="7040067" y="1854911"/>
                  </a:lnTo>
                  <a:lnTo>
                    <a:pt x="7040321" y="1867611"/>
                  </a:lnTo>
                  <a:lnTo>
                    <a:pt x="7040321" y="1499311"/>
                  </a:lnTo>
                  <a:lnTo>
                    <a:pt x="7034314" y="1499311"/>
                  </a:lnTo>
                  <a:lnTo>
                    <a:pt x="7031380" y="1486611"/>
                  </a:lnTo>
                  <a:lnTo>
                    <a:pt x="7043687" y="1486611"/>
                  </a:lnTo>
                  <a:lnTo>
                    <a:pt x="7050354" y="1473911"/>
                  </a:lnTo>
                  <a:lnTo>
                    <a:pt x="7037832" y="1473911"/>
                  </a:lnTo>
                  <a:lnTo>
                    <a:pt x="7039559" y="1461211"/>
                  </a:lnTo>
                  <a:lnTo>
                    <a:pt x="7031825" y="1461211"/>
                  </a:lnTo>
                  <a:lnTo>
                    <a:pt x="7034885" y="1473911"/>
                  </a:lnTo>
                  <a:lnTo>
                    <a:pt x="7029450" y="1473911"/>
                  </a:lnTo>
                  <a:lnTo>
                    <a:pt x="7026402" y="1461211"/>
                  </a:lnTo>
                  <a:lnTo>
                    <a:pt x="7021893" y="1461211"/>
                  </a:lnTo>
                  <a:lnTo>
                    <a:pt x="7021893" y="1512011"/>
                  </a:lnTo>
                  <a:lnTo>
                    <a:pt x="7014781" y="1512011"/>
                  </a:lnTo>
                  <a:lnTo>
                    <a:pt x="7019061" y="1499311"/>
                  </a:lnTo>
                  <a:lnTo>
                    <a:pt x="7021893" y="1512011"/>
                  </a:lnTo>
                  <a:lnTo>
                    <a:pt x="7021893" y="1461211"/>
                  </a:lnTo>
                  <a:lnTo>
                    <a:pt x="7018248" y="1461211"/>
                  </a:lnTo>
                  <a:lnTo>
                    <a:pt x="7018248" y="1486611"/>
                  </a:lnTo>
                  <a:lnTo>
                    <a:pt x="7008685" y="1499311"/>
                  </a:lnTo>
                  <a:lnTo>
                    <a:pt x="7006653" y="1495920"/>
                  </a:lnTo>
                  <a:lnTo>
                    <a:pt x="7006653" y="1512011"/>
                  </a:lnTo>
                  <a:lnTo>
                    <a:pt x="6996138" y="1512011"/>
                  </a:lnTo>
                  <a:lnTo>
                    <a:pt x="6996138" y="1854911"/>
                  </a:lnTo>
                  <a:lnTo>
                    <a:pt x="6991896" y="1867611"/>
                  </a:lnTo>
                  <a:lnTo>
                    <a:pt x="6991236" y="1859356"/>
                  </a:lnTo>
                  <a:lnTo>
                    <a:pt x="6991236" y="1880311"/>
                  </a:lnTo>
                  <a:lnTo>
                    <a:pt x="6985990" y="1880311"/>
                  </a:lnTo>
                  <a:lnTo>
                    <a:pt x="6990207" y="1867611"/>
                  </a:lnTo>
                  <a:lnTo>
                    <a:pt x="6991236" y="1880311"/>
                  </a:lnTo>
                  <a:lnTo>
                    <a:pt x="6991236" y="1859356"/>
                  </a:lnTo>
                  <a:lnTo>
                    <a:pt x="6990880" y="1854911"/>
                  </a:lnTo>
                  <a:lnTo>
                    <a:pt x="6996138" y="1854911"/>
                  </a:lnTo>
                  <a:lnTo>
                    <a:pt x="6996138" y="1512011"/>
                  </a:lnTo>
                  <a:lnTo>
                    <a:pt x="6995833" y="1512011"/>
                  </a:lnTo>
                  <a:lnTo>
                    <a:pt x="7002704" y="1499311"/>
                  </a:lnTo>
                  <a:lnTo>
                    <a:pt x="7006653" y="1512011"/>
                  </a:lnTo>
                  <a:lnTo>
                    <a:pt x="7006653" y="1495920"/>
                  </a:lnTo>
                  <a:lnTo>
                    <a:pt x="7001091" y="1486611"/>
                  </a:lnTo>
                  <a:lnTo>
                    <a:pt x="7018248" y="1486611"/>
                  </a:lnTo>
                  <a:lnTo>
                    <a:pt x="7018248" y="1461211"/>
                  </a:lnTo>
                  <a:lnTo>
                    <a:pt x="7011733" y="1461211"/>
                  </a:lnTo>
                  <a:lnTo>
                    <a:pt x="7006844" y="1448511"/>
                  </a:lnTo>
                  <a:lnTo>
                    <a:pt x="7001065" y="1461211"/>
                  </a:lnTo>
                  <a:lnTo>
                    <a:pt x="6998182" y="1461211"/>
                  </a:lnTo>
                  <a:lnTo>
                    <a:pt x="6995566" y="1473911"/>
                  </a:lnTo>
                  <a:lnTo>
                    <a:pt x="6991134" y="1473911"/>
                  </a:lnTo>
                  <a:lnTo>
                    <a:pt x="6991134" y="1499311"/>
                  </a:lnTo>
                  <a:lnTo>
                    <a:pt x="6989000" y="1512011"/>
                  </a:lnTo>
                  <a:lnTo>
                    <a:pt x="6973290" y="1512011"/>
                  </a:lnTo>
                  <a:lnTo>
                    <a:pt x="6973290" y="1854911"/>
                  </a:lnTo>
                  <a:lnTo>
                    <a:pt x="6972846" y="1867611"/>
                  </a:lnTo>
                  <a:lnTo>
                    <a:pt x="6966966" y="1854911"/>
                  </a:lnTo>
                  <a:lnTo>
                    <a:pt x="6973290" y="1854911"/>
                  </a:lnTo>
                  <a:lnTo>
                    <a:pt x="6973290" y="1512011"/>
                  </a:lnTo>
                  <a:lnTo>
                    <a:pt x="6962864" y="1512011"/>
                  </a:lnTo>
                  <a:lnTo>
                    <a:pt x="6962864" y="1854911"/>
                  </a:lnTo>
                  <a:lnTo>
                    <a:pt x="6952399" y="1867611"/>
                  </a:lnTo>
                  <a:lnTo>
                    <a:pt x="6952843" y="1854911"/>
                  </a:lnTo>
                  <a:lnTo>
                    <a:pt x="6962864" y="1854911"/>
                  </a:lnTo>
                  <a:lnTo>
                    <a:pt x="6962864" y="1512011"/>
                  </a:lnTo>
                  <a:lnTo>
                    <a:pt x="6954482" y="1512011"/>
                  </a:lnTo>
                  <a:lnTo>
                    <a:pt x="6949186" y="1499311"/>
                  </a:lnTo>
                  <a:lnTo>
                    <a:pt x="6991134" y="1499311"/>
                  </a:lnTo>
                  <a:lnTo>
                    <a:pt x="6991134" y="1473911"/>
                  </a:lnTo>
                  <a:lnTo>
                    <a:pt x="6990194" y="1473911"/>
                  </a:lnTo>
                  <a:lnTo>
                    <a:pt x="6984517" y="1461211"/>
                  </a:lnTo>
                  <a:lnTo>
                    <a:pt x="6996277" y="1461211"/>
                  </a:lnTo>
                  <a:lnTo>
                    <a:pt x="6994398" y="1448511"/>
                  </a:lnTo>
                  <a:lnTo>
                    <a:pt x="7006844" y="1448511"/>
                  </a:lnTo>
                  <a:lnTo>
                    <a:pt x="7016826" y="1448511"/>
                  </a:lnTo>
                  <a:lnTo>
                    <a:pt x="7025208" y="1435811"/>
                  </a:lnTo>
                  <a:lnTo>
                    <a:pt x="7025602" y="1448511"/>
                  </a:lnTo>
                  <a:lnTo>
                    <a:pt x="7042620" y="1448511"/>
                  </a:lnTo>
                  <a:lnTo>
                    <a:pt x="7042150" y="1435811"/>
                  </a:lnTo>
                  <a:lnTo>
                    <a:pt x="7058609" y="1435811"/>
                  </a:lnTo>
                  <a:lnTo>
                    <a:pt x="7059054" y="1448511"/>
                  </a:lnTo>
                  <a:lnTo>
                    <a:pt x="7060400" y="1461211"/>
                  </a:lnTo>
                  <a:lnTo>
                    <a:pt x="7074535" y="1461211"/>
                  </a:lnTo>
                  <a:lnTo>
                    <a:pt x="7077748" y="1461211"/>
                  </a:lnTo>
                  <a:lnTo>
                    <a:pt x="7077557" y="1448511"/>
                  </a:lnTo>
                  <a:lnTo>
                    <a:pt x="7082803" y="1448511"/>
                  </a:lnTo>
                  <a:lnTo>
                    <a:pt x="7084111" y="1435811"/>
                  </a:lnTo>
                  <a:lnTo>
                    <a:pt x="7075703" y="1435811"/>
                  </a:lnTo>
                  <a:lnTo>
                    <a:pt x="7076732" y="1423111"/>
                  </a:lnTo>
                  <a:lnTo>
                    <a:pt x="7041121" y="1423111"/>
                  </a:lnTo>
                  <a:lnTo>
                    <a:pt x="7044842" y="1410411"/>
                  </a:lnTo>
                  <a:lnTo>
                    <a:pt x="7038264" y="1410411"/>
                  </a:lnTo>
                  <a:lnTo>
                    <a:pt x="7035647" y="1423111"/>
                  </a:lnTo>
                  <a:lnTo>
                    <a:pt x="7018515" y="1423111"/>
                  </a:lnTo>
                  <a:lnTo>
                    <a:pt x="7023494" y="1435811"/>
                  </a:lnTo>
                  <a:lnTo>
                    <a:pt x="7010984" y="1435811"/>
                  </a:lnTo>
                  <a:lnTo>
                    <a:pt x="7010895" y="1423111"/>
                  </a:lnTo>
                  <a:lnTo>
                    <a:pt x="7010755" y="1423111"/>
                  </a:lnTo>
                  <a:lnTo>
                    <a:pt x="7004380" y="1410411"/>
                  </a:lnTo>
                  <a:lnTo>
                    <a:pt x="7016623" y="1410411"/>
                  </a:lnTo>
                  <a:lnTo>
                    <a:pt x="7027685" y="1397711"/>
                  </a:lnTo>
                  <a:lnTo>
                    <a:pt x="7027265" y="1410411"/>
                  </a:lnTo>
                  <a:lnTo>
                    <a:pt x="7034555" y="1410411"/>
                  </a:lnTo>
                  <a:lnTo>
                    <a:pt x="7040829" y="1397711"/>
                  </a:lnTo>
                  <a:lnTo>
                    <a:pt x="7048093" y="1397711"/>
                  </a:lnTo>
                  <a:lnTo>
                    <a:pt x="7047839" y="1385011"/>
                  </a:lnTo>
                  <a:lnTo>
                    <a:pt x="7033222" y="1385011"/>
                  </a:lnTo>
                  <a:lnTo>
                    <a:pt x="7033793" y="1372311"/>
                  </a:lnTo>
                  <a:lnTo>
                    <a:pt x="7027062" y="1372311"/>
                  </a:lnTo>
                  <a:lnTo>
                    <a:pt x="7024192" y="1385011"/>
                  </a:lnTo>
                  <a:lnTo>
                    <a:pt x="7021957" y="1385011"/>
                  </a:lnTo>
                  <a:lnTo>
                    <a:pt x="7017080" y="1397711"/>
                  </a:lnTo>
                  <a:lnTo>
                    <a:pt x="7003999" y="1397711"/>
                  </a:lnTo>
                  <a:lnTo>
                    <a:pt x="7003224" y="1385011"/>
                  </a:lnTo>
                  <a:lnTo>
                    <a:pt x="7009790" y="1385011"/>
                  </a:lnTo>
                  <a:lnTo>
                    <a:pt x="6999148" y="1372311"/>
                  </a:lnTo>
                  <a:lnTo>
                    <a:pt x="7002602" y="1372311"/>
                  </a:lnTo>
                  <a:lnTo>
                    <a:pt x="7006742" y="1359611"/>
                  </a:lnTo>
                  <a:lnTo>
                    <a:pt x="7067690" y="1359611"/>
                  </a:lnTo>
                  <a:lnTo>
                    <a:pt x="7067410" y="1346911"/>
                  </a:lnTo>
                  <a:lnTo>
                    <a:pt x="7058406" y="1346911"/>
                  </a:lnTo>
                  <a:lnTo>
                    <a:pt x="7058279" y="1334211"/>
                  </a:lnTo>
                  <a:lnTo>
                    <a:pt x="7056539" y="1321511"/>
                  </a:lnTo>
                  <a:lnTo>
                    <a:pt x="7114629" y="1321511"/>
                  </a:lnTo>
                  <a:lnTo>
                    <a:pt x="7112927" y="1308811"/>
                  </a:lnTo>
                  <a:lnTo>
                    <a:pt x="7109511" y="1296111"/>
                  </a:lnTo>
                  <a:lnTo>
                    <a:pt x="7105853" y="1296111"/>
                  </a:lnTo>
                  <a:lnTo>
                    <a:pt x="7103440" y="1283411"/>
                  </a:lnTo>
                  <a:lnTo>
                    <a:pt x="7100989" y="1283411"/>
                  </a:lnTo>
                  <a:lnTo>
                    <a:pt x="7100989" y="1296111"/>
                  </a:lnTo>
                  <a:lnTo>
                    <a:pt x="7099186" y="1308811"/>
                  </a:lnTo>
                  <a:lnTo>
                    <a:pt x="7096823" y="1296111"/>
                  </a:lnTo>
                  <a:lnTo>
                    <a:pt x="7100989" y="1296111"/>
                  </a:lnTo>
                  <a:lnTo>
                    <a:pt x="7100989" y="1283411"/>
                  </a:lnTo>
                  <a:lnTo>
                    <a:pt x="7084149" y="1283411"/>
                  </a:lnTo>
                  <a:lnTo>
                    <a:pt x="7084149" y="1296111"/>
                  </a:lnTo>
                  <a:lnTo>
                    <a:pt x="7083285" y="1308811"/>
                  </a:lnTo>
                  <a:lnTo>
                    <a:pt x="7072579" y="1296111"/>
                  </a:lnTo>
                  <a:lnTo>
                    <a:pt x="7052462" y="1296111"/>
                  </a:lnTo>
                  <a:lnTo>
                    <a:pt x="7051484" y="1293037"/>
                  </a:lnTo>
                  <a:lnTo>
                    <a:pt x="7051484" y="1334211"/>
                  </a:lnTo>
                  <a:lnTo>
                    <a:pt x="7044461" y="1334211"/>
                  </a:lnTo>
                  <a:lnTo>
                    <a:pt x="7048652" y="1321511"/>
                  </a:lnTo>
                  <a:lnTo>
                    <a:pt x="7051484" y="1334211"/>
                  </a:lnTo>
                  <a:lnTo>
                    <a:pt x="7051484" y="1293037"/>
                  </a:lnTo>
                  <a:lnTo>
                    <a:pt x="7048424" y="1283411"/>
                  </a:lnTo>
                  <a:lnTo>
                    <a:pt x="7060298" y="1283411"/>
                  </a:lnTo>
                  <a:lnTo>
                    <a:pt x="7073862" y="1296111"/>
                  </a:lnTo>
                  <a:lnTo>
                    <a:pt x="7084149" y="1296111"/>
                  </a:lnTo>
                  <a:lnTo>
                    <a:pt x="7084149" y="1283411"/>
                  </a:lnTo>
                  <a:lnTo>
                    <a:pt x="7074040" y="1283411"/>
                  </a:lnTo>
                  <a:lnTo>
                    <a:pt x="7072173" y="1270711"/>
                  </a:lnTo>
                  <a:lnTo>
                    <a:pt x="7079615" y="1270711"/>
                  </a:lnTo>
                  <a:lnTo>
                    <a:pt x="7082079" y="1258011"/>
                  </a:lnTo>
                  <a:lnTo>
                    <a:pt x="7085101" y="1258011"/>
                  </a:lnTo>
                  <a:lnTo>
                    <a:pt x="7091680" y="1245311"/>
                  </a:lnTo>
                  <a:lnTo>
                    <a:pt x="7098627" y="1232611"/>
                  </a:lnTo>
                  <a:lnTo>
                    <a:pt x="7105180" y="1232611"/>
                  </a:lnTo>
                  <a:lnTo>
                    <a:pt x="7108025" y="1245311"/>
                  </a:lnTo>
                  <a:lnTo>
                    <a:pt x="7115569" y="1245311"/>
                  </a:lnTo>
                  <a:lnTo>
                    <a:pt x="7116559" y="1232611"/>
                  </a:lnTo>
                  <a:lnTo>
                    <a:pt x="7133590" y="1232611"/>
                  </a:lnTo>
                  <a:lnTo>
                    <a:pt x="7137222" y="1219911"/>
                  </a:lnTo>
                  <a:lnTo>
                    <a:pt x="7149808" y="1219911"/>
                  </a:lnTo>
                  <a:lnTo>
                    <a:pt x="7155332" y="1207211"/>
                  </a:lnTo>
                  <a:lnTo>
                    <a:pt x="7162025" y="1207211"/>
                  </a:lnTo>
                  <a:lnTo>
                    <a:pt x="7151230" y="1194511"/>
                  </a:lnTo>
                  <a:lnTo>
                    <a:pt x="7148931" y="1207211"/>
                  </a:lnTo>
                  <a:lnTo>
                    <a:pt x="7128218" y="1207211"/>
                  </a:lnTo>
                  <a:lnTo>
                    <a:pt x="7128434" y="1219911"/>
                  </a:lnTo>
                  <a:lnTo>
                    <a:pt x="7124141" y="1219911"/>
                  </a:lnTo>
                  <a:lnTo>
                    <a:pt x="7121703" y="1219911"/>
                  </a:lnTo>
                  <a:lnTo>
                    <a:pt x="7121487" y="1207211"/>
                  </a:lnTo>
                  <a:lnTo>
                    <a:pt x="7111187" y="1219911"/>
                  </a:lnTo>
                  <a:lnTo>
                    <a:pt x="7090651" y="1219911"/>
                  </a:lnTo>
                  <a:lnTo>
                    <a:pt x="7083184" y="1232611"/>
                  </a:lnTo>
                  <a:lnTo>
                    <a:pt x="7076262" y="1232611"/>
                  </a:lnTo>
                  <a:lnTo>
                    <a:pt x="7070598" y="1219911"/>
                  </a:lnTo>
                  <a:lnTo>
                    <a:pt x="7076364" y="1219911"/>
                  </a:lnTo>
                  <a:lnTo>
                    <a:pt x="7077011" y="1207211"/>
                  </a:lnTo>
                  <a:lnTo>
                    <a:pt x="7069442" y="1207211"/>
                  </a:lnTo>
                  <a:lnTo>
                    <a:pt x="7062597" y="1219911"/>
                  </a:lnTo>
                  <a:lnTo>
                    <a:pt x="7039242" y="1219911"/>
                  </a:lnTo>
                  <a:lnTo>
                    <a:pt x="7045084" y="1207211"/>
                  </a:lnTo>
                  <a:lnTo>
                    <a:pt x="7046036" y="1207211"/>
                  </a:lnTo>
                  <a:lnTo>
                    <a:pt x="7038035" y="1194511"/>
                  </a:lnTo>
                  <a:lnTo>
                    <a:pt x="7032980" y="1207211"/>
                  </a:lnTo>
                  <a:lnTo>
                    <a:pt x="7019976" y="1207211"/>
                  </a:lnTo>
                  <a:lnTo>
                    <a:pt x="7019976" y="1219911"/>
                  </a:lnTo>
                  <a:lnTo>
                    <a:pt x="7018160" y="1232611"/>
                  </a:lnTo>
                  <a:lnTo>
                    <a:pt x="7015848" y="1219911"/>
                  </a:lnTo>
                  <a:lnTo>
                    <a:pt x="7019976" y="1219911"/>
                  </a:lnTo>
                  <a:lnTo>
                    <a:pt x="7019976" y="1207211"/>
                  </a:lnTo>
                  <a:lnTo>
                    <a:pt x="7016077" y="1207211"/>
                  </a:lnTo>
                  <a:lnTo>
                    <a:pt x="7015175" y="1219911"/>
                  </a:lnTo>
                  <a:lnTo>
                    <a:pt x="7009066" y="1219911"/>
                  </a:lnTo>
                  <a:lnTo>
                    <a:pt x="7011200" y="1207211"/>
                  </a:lnTo>
                  <a:lnTo>
                    <a:pt x="7002005" y="1207211"/>
                  </a:lnTo>
                  <a:lnTo>
                    <a:pt x="6998500" y="1219911"/>
                  </a:lnTo>
                  <a:lnTo>
                    <a:pt x="6997776" y="1219911"/>
                  </a:lnTo>
                  <a:lnTo>
                    <a:pt x="7005688" y="1232611"/>
                  </a:lnTo>
                  <a:lnTo>
                    <a:pt x="6998729" y="1232611"/>
                  </a:lnTo>
                  <a:lnTo>
                    <a:pt x="6998729" y="1410411"/>
                  </a:lnTo>
                  <a:lnTo>
                    <a:pt x="6989127" y="1410411"/>
                  </a:lnTo>
                  <a:lnTo>
                    <a:pt x="6986410" y="1397711"/>
                  </a:lnTo>
                  <a:lnTo>
                    <a:pt x="6998729" y="1410411"/>
                  </a:lnTo>
                  <a:lnTo>
                    <a:pt x="6998729" y="1232611"/>
                  </a:lnTo>
                  <a:lnTo>
                    <a:pt x="6998703" y="1385011"/>
                  </a:lnTo>
                  <a:lnTo>
                    <a:pt x="6994893" y="1397711"/>
                  </a:lnTo>
                  <a:lnTo>
                    <a:pt x="6991807" y="1397711"/>
                  </a:lnTo>
                  <a:lnTo>
                    <a:pt x="6989483" y="1385011"/>
                  </a:lnTo>
                  <a:lnTo>
                    <a:pt x="6998703" y="1385011"/>
                  </a:lnTo>
                  <a:lnTo>
                    <a:pt x="6998703" y="1232611"/>
                  </a:lnTo>
                  <a:lnTo>
                    <a:pt x="6996963" y="1232611"/>
                  </a:lnTo>
                  <a:lnTo>
                    <a:pt x="6996963" y="1372311"/>
                  </a:lnTo>
                  <a:lnTo>
                    <a:pt x="6984238" y="1372311"/>
                  </a:lnTo>
                  <a:lnTo>
                    <a:pt x="6984238" y="1461211"/>
                  </a:lnTo>
                  <a:lnTo>
                    <a:pt x="6977824" y="1461211"/>
                  </a:lnTo>
                  <a:lnTo>
                    <a:pt x="6975894" y="1454950"/>
                  </a:lnTo>
                  <a:lnTo>
                    <a:pt x="6975894" y="1461211"/>
                  </a:lnTo>
                  <a:lnTo>
                    <a:pt x="6974268" y="1473911"/>
                  </a:lnTo>
                  <a:lnTo>
                    <a:pt x="6969938" y="1467408"/>
                  </a:lnTo>
                  <a:lnTo>
                    <a:pt x="6969938" y="1486611"/>
                  </a:lnTo>
                  <a:lnTo>
                    <a:pt x="6959130" y="1486611"/>
                  </a:lnTo>
                  <a:lnTo>
                    <a:pt x="6960629" y="1473911"/>
                  </a:lnTo>
                  <a:lnTo>
                    <a:pt x="6967588" y="1473911"/>
                  </a:lnTo>
                  <a:lnTo>
                    <a:pt x="6969938" y="1486611"/>
                  </a:lnTo>
                  <a:lnTo>
                    <a:pt x="6969938" y="1467408"/>
                  </a:lnTo>
                  <a:lnTo>
                    <a:pt x="6965810" y="1461211"/>
                  </a:lnTo>
                  <a:lnTo>
                    <a:pt x="6957517" y="1473911"/>
                  </a:lnTo>
                  <a:lnTo>
                    <a:pt x="6948348" y="1473911"/>
                  </a:lnTo>
                  <a:lnTo>
                    <a:pt x="6954317" y="1486611"/>
                  </a:lnTo>
                  <a:lnTo>
                    <a:pt x="6945820" y="1486611"/>
                  </a:lnTo>
                  <a:lnTo>
                    <a:pt x="6943420" y="1473911"/>
                  </a:lnTo>
                  <a:lnTo>
                    <a:pt x="6936384" y="1473911"/>
                  </a:lnTo>
                  <a:lnTo>
                    <a:pt x="6936168" y="1461211"/>
                  </a:lnTo>
                  <a:lnTo>
                    <a:pt x="6905155" y="1461211"/>
                  </a:lnTo>
                  <a:lnTo>
                    <a:pt x="6909803" y="1448511"/>
                  </a:lnTo>
                  <a:lnTo>
                    <a:pt x="6918693" y="1448511"/>
                  </a:lnTo>
                  <a:lnTo>
                    <a:pt x="6919379" y="1435811"/>
                  </a:lnTo>
                  <a:lnTo>
                    <a:pt x="6942633" y="1435811"/>
                  </a:lnTo>
                  <a:lnTo>
                    <a:pt x="6942734" y="1448511"/>
                  </a:lnTo>
                  <a:lnTo>
                    <a:pt x="6949541" y="1448511"/>
                  </a:lnTo>
                  <a:lnTo>
                    <a:pt x="6949491" y="1435811"/>
                  </a:lnTo>
                  <a:lnTo>
                    <a:pt x="6960413" y="1448511"/>
                  </a:lnTo>
                  <a:lnTo>
                    <a:pt x="6970852" y="1448511"/>
                  </a:lnTo>
                  <a:lnTo>
                    <a:pt x="6967017" y="1461211"/>
                  </a:lnTo>
                  <a:lnTo>
                    <a:pt x="6975894" y="1461211"/>
                  </a:lnTo>
                  <a:lnTo>
                    <a:pt x="6975894" y="1454950"/>
                  </a:lnTo>
                  <a:lnTo>
                    <a:pt x="6973913" y="1448511"/>
                  </a:lnTo>
                  <a:lnTo>
                    <a:pt x="6978878" y="1448511"/>
                  </a:lnTo>
                  <a:lnTo>
                    <a:pt x="6984238" y="1461211"/>
                  </a:lnTo>
                  <a:lnTo>
                    <a:pt x="6984238" y="1372311"/>
                  </a:lnTo>
                  <a:lnTo>
                    <a:pt x="6983057" y="1372311"/>
                  </a:lnTo>
                  <a:lnTo>
                    <a:pt x="6983057" y="1410411"/>
                  </a:lnTo>
                  <a:lnTo>
                    <a:pt x="6976173" y="1410411"/>
                  </a:lnTo>
                  <a:lnTo>
                    <a:pt x="6976885" y="1397711"/>
                  </a:lnTo>
                  <a:lnTo>
                    <a:pt x="6982904" y="1397711"/>
                  </a:lnTo>
                  <a:lnTo>
                    <a:pt x="6983057" y="1410411"/>
                  </a:lnTo>
                  <a:lnTo>
                    <a:pt x="6983057" y="1372311"/>
                  </a:lnTo>
                  <a:lnTo>
                    <a:pt x="6969239" y="1372311"/>
                  </a:lnTo>
                  <a:lnTo>
                    <a:pt x="6969239" y="1410411"/>
                  </a:lnTo>
                  <a:lnTo>
                    <a:pt x="6964058" y="1410411"/>
                  </a:lnTo>
                  <a:lnTo>
                    <a:pt x="6968210" y="1397711"/>
                  </a:lnTo>
                  <a:lnTo>
                    <a:pt x="6969239" y="1410411"/>
                  </a:lnTo>
                  <a:lnTo>
                    <a:pt x="6969239" y="1372311"/>
                  </a:lnTo>
                  <a:lnTo>
                    <a:pt x="6968363" y="1372311"/>
                  </a:lnTo>
                  <a:lnTo>
                    <a:pt x="6967118" y="1372311"/>
                  </a:lnTo>
                  <a:lnTo>
                    <a:pt x="6967118" y="1385011"/>
                  </a:lnTo>
                  <a:lnTo>
                    <a:pt x="6962978" y="1397711"/>
                  </a:lnTo>
                  <a:lnTo>
                    <a:pt x="6962026" y="1385011"/>
                  </a:lnTo>
                  <a:lnTo>
                    <a:pt x="6967118" y="1385011"/>
                  </a:lnTo>
                  <a:lnTo>
                    <a:pt x="6967118" y="1372311"/>
                  </a:lnTo>
                  <a:lnTo>
                    <a:pt x="6961619" y="1372311"/>
                  </a:lnTo>
                  <a:lnTo>
                    <a:pt x="6961772" y="1385011"/>
                  </a:lnTo>
                  <a:lnTo>
                    <a:pt x="6955841" y="1385011"/>
                  </a:lnTo>
                  <a:lnTo>
                    <a:pt x="6955841" y="1423111"/>
                  </a:lnTo>
                  <a:lnTo>
                    <a:pt x="6952374" y="1423111"/>
                  </a:lnTo>
                  <a:lnTo>
                    <a:pt x="6952932" y="1410411"/>
                  </a:lnTo>
                  <a:lnTo>
                    <a:pt x="6955790" y="1410411"/>
                  </a:lnTo>
                  <a:lnTo>
                    <a:pt x="6955841" y="1423111"/>
                  </a:lnTo>
                  <a:lnTo>
                    <a:pt x="6955841" y="1385011"/>
                  </a:lnTo>
                  <a:lnTo>
                    <a:pt x="6955002" y="1385011"/>
                  </a:lnTo>
                  <a:lnTo>
                    <a:pt x="6955180" y="1372311"/>
                  </a:lnTo>
                  <a:lnTo>
                    <a:pt x="6956247" y="1359611"/>
                  </a:lnTo>
                  <a:lnTo>
                    <a:pt x="6967499" y="1359611"/>
                  </a:lnTo>
                  <a:lnTo>
                    <a:pt x="6968363" y="1372311"/>
                  </a:lnTo>
                  <a:lnTo>
                    <a:pt x="6973875" y="1359611"/>
                  </a:lnTo>
                  <a:lnTo>
                    <a:pt x="6995477" y="1359611"/>
                  </a:lnTo>
                  <a:lnTo>
                    <a:pt x="6996963" y="1372311"/>
                  </a:lnTo>
                  <a:lnTo>
                    <a:pt x="6996963" y="1232611"/>
                  </a:lnTo>
                  <a:lnTo>
                    <a:pt x="6992645" y="1232611"/>
                  </a:lnTo>
                  <a:lnTo>
                    <a:pt x="6997776" y="1219911"/>
                  </a:lnTo>
                  <a:lnTo>
                    <a:pt x="6992302" y="1219911"/>
                  </a:lnTo>
                  <a:lnTo>
                    <a:pt x="6992302" y="1232611"/>
                  </a:lnTo>
                  <a:lnTo>
                    <a:pt x="6990258" y="1245311"/>
                  </a:lnTo>
                  <a:lnTo>
                    <a:pt x="6987133" y="1245311"/>
                  </a:lnTo>
                  <a:lnTo>
                    <a:pt x="6983196" y="1232611"/>
                  </a:lnTo>
                  <a:lnTo>
                    <a:pt x="6992302" y="1232611"/>
                  </a:lnTo>
                  <a:lnTo>
                    <a:pt x="6992302" y="1219911"/>
                  </a:lnTo>
                  <a:lnTo>
                    <a:pt x="6986943" y="1219911"/>
                  </a:lnTo>
                  <a:lnTo>
                    <a:pt x="6981965" y="1232611"/>
                  </a:lnTo>
                  <a:lnTo>
                    <a:pt x="6981228" y="1219911"/>
                  </a:lnTo>
                  <a:lnTo>
                    <a:pt x="6971817" y="1219911"/>
                  </a:lnTo>
                  <a:lnTo>
                    <a:pt x="6971258" y="1207211"/>
                  </a:lnTo>
                  <a:lnTo>
                    <a:pt x="6969633" y="1207211"/>
                  </a:lnTo>
                  <a:lnTo>
                    <a:pt x="6964172" y="1194511"/>
                  </a:lnTo>
                  <a:lnTo>
                    <a:pt x="6952729" y="1194511"/>
                  </a:lnTo>
                  <a:lnTo>
                    <a:pt x="6952729" y="1219911"/>
                  </a:lnTo>
                  <a:lnTo>
                    <a:pt x="6945795" y="1219911"/>
                  </a:lnTo>
                  <a:lnTo>
                    <a:pt x="6949948" y="1207211"/>
                  </a:lnTo>
                  <a:lnTo>
                    <a:pt x="6950951" y="1207211"/>
                  </a:lnTo>
                  <a:lnTo>
                    <a:pt x="6952729" y="1219911"/>
                  </a:lnTo>
                  <a:lnTo>
                    <a:pt x="6952729" y="1194511"/>
                  </a:lnTo>
                  <a:lnTo>
                    <a:pt x="6944233" y="1194511"/>
                  </a:lnTo>
                  <a:lnTo>
                    <a:pt x="6944233" y="1397711"/>
                  </a:lnTo>
                  <a:lnTo>
                    <a:pt x="6941845" y="1410411"/>
                  </a:lnTo>
                  <a:lnTo>
                    <a:pt x="6926910" y="1410411"/>
                  </a:lnTo>
                  <a:lnTo>
                    <a:pt x="6911607" y="1410411"/>
                  </a:lnTo>
                  <a:lnTo>
                    <a:pt x="6911607" y="1435811"/>
                  </a:lnTo>
                  <a:lnTo>
                    <a:pt x="6908406" y="1448511"/>
                  </a:lnTo>
                  <a:lnTo>
                    <a:pt x="6897941" y="1448511"/>
                  </a:lnTo>
                  <a:lnTo>
                    <a:pt x="6901167" y="1435811"/>
                  </a:lnTo>
                  <a:lnTo>
                    <a:pt x="6911607" y="1435811"/>
                  </a:lnTo>
                  <a:lnTo>
                    <a:pt x="6911607" y="1410411"/>
                  </a:lnTo>
                  <a:lnTo>
                    <a:pt x="6907263" y="1410411"/>
                  </a:lnTo>
                  <a:lnTo>
                    <a:pt x="6907352" y="1397711"/>
                  </a:lnTo>
                  <a:lnTo>
                    <a:pt x="6910552" y="1397711"/>
                  </a:lnTo>
                  <a:lnTo>
                    <a:pt x="6913893" y="1385011"/>
                  </a:lnTo>
                  <a:lnTo>
                    <a:pt x="6917969" y="1385011"/>
                  </a:lnTo>
                  <a:lnTo>
                    <a:pt x="6923252" y="1397711"/>
                  </a:lnTo>
                  <a:lnTo>
                    <a:pt x="6931152" y="1385011"/>
                  </a:lnTo>
                  <a:lnTo>
                    <a:pt x="6930441" y="1397711"/>
                  </a:lnTo>
                  <a:lnTo>
                    <a:pt x="6923252" y="1397711"/>
                  </a:lnTo>
                  <a:lnTo>
                    <a:pt x="6921081" y="1397711"/>
                  </a:lnTo>
                  <a:lnTo>
                    <a:pt x="6926910" y="1410411"/>
                  </a:lnTo>
                  <a:lnTo>
                    <a:pt x="6933730" y="1397711"/>
                  </a:lnTo>
                  <a:lnTo>
                    <a:pt x="6944233" y="1397711"/>
                  </a:lnTo>
                  <a:lnTo>
                    <a:pt x="6944233" y="1194511"/>
                  </a:lnTo>
                  <a:lnTo>
                    <a:pt x="6934251" y="1194511"/>
                  </a:lnTo>
                  <a:lnTo>
                    <a:pt x="6934251" y="1372311"/>
                  </a:lnTo>
                  <a:lnTo>
                    <a:pt x="6930961" y="1385011"/>
                  </a:lnTo>
                  <a:lnTo>
                    <a:pt x="6924180" y="1385011"/>
                  </a:lnTo>
                  <a:lnTo>
                    <a:pt x="6920725" y="1372311"/>
                  </a:lnTo>
                  <a:lnTo>
                    <a:pt x="6934251" y="1372311"/>
                  </a:lnTo>
                  <a:lnTo>
                    <a:pt x="6934251" y="1194511"/>
                  </a:lnTo>
                  <a:lnTo>
                    <a:pt x="6933247" y="1194511"/>
                  </a:lnTo>
                  <a:lnTo>
                    <a:pt x="6934441" y="1181811"/>
                  </a:lnTo>
                  <a:lnTo>
                    <a:pt x="6939902" y="1181811"/>
                  </a:lnTo>
                  <a:lnTo>
                    <a:pt x="6939826" y="1169111"/>
                  </a:lnTo>
                  <a:lnTo>
                    <a:pt x="6943572" y="1169111"/>
                  </a:lnTo>
                  <a:lnTo>
                    <a:pt x="6948614" y="1156411"/>
                  </a:lnTo>
                  <a:lnTo>
                    <a:pt x="6956577" y="1156411"/>
                  </a:lnTo>
                  <a:lnTo>
                    <a:pt x="6960768" y="1169111"/>
                  </a:lnTo>
                  <a:lnTo>
                    <a:pt x="6963677" y="1169111"/>
                  </a:lnTo>
                  <a:lnTo>
                    <a:pt x="6963715" y="1181811"/>
                  </a:lnTo>
                  <a:lnTo>
                    <a:pt x="6969290" y="1169111"/>
                  </a:lnTo>
                  <a:lnTo>
                    <a:pt x="6994004" y="1169111"/>
                  </a:lnTo>
                  <a:lnTo>
                    <a:pt x="6995706" y="1156411"/>
                  </a:lnTo>
                  <a:lnTo>
                    <a:pt x="7000113" y="1156411"/>
                  </a:lnTo>
                  <a:lnTo>
                    <a:pt x="7007098" y="1143711"/>
                  </a:lnTo>
                  <a:lnTo>
                    <a:pt x="7045223" y="1143711"/>
                  </a:lnTo>
                  <a:lnTo>
                    <a:pt x="7057682" y="1131011"/>
                  </a:lnTo>
                  <a:lnTo>
                    <a:pt x="7048398" y="1131011"/>
                  </a:lnTo>
                  <a:lnTo>
                    <a:pt x="7047103" y="1118311"/>
                  </a:lnTo>
                  <a:lnTo>
                    <a:pt x="7067499" y="1118311"/>
                  </a:lnTo>
                  <a:lnTo>
                    <a:pt x="7070979" y="1131011"/>
                  </a:lnTo>
                  <a:lnTo>
                    <a:pt x="7063321" y="1131011"/>
                  </a:lnTo>
                  <a:lnTo>
                    <a:pt x="7064642" y="1143711"/>
                  </a:lnTo>
                  <a:lnTo>
                    <a:pt x="7071119" y="1143711"/>
                  </a:lnTo>
                  <a:lnTo>
                    <a:pt x="7078840" y="1131011"/>
                  </a:lnTo>
                  <a:lnTo>
                    <a:pt x="7083755" y="1131011"/>
                  </a:lnTo>
                  <a:lnTo>
                    <a:pt x="7081748" y="1143711"/>
                  </a:lnTo>
                  <a:lnTo>
                    <a:pt x="7099376" y="1143711"/>
                  </a:lnTo>
                  <a:lnTo>
                    <a:pt x="7106806" y="1131011"/>
                  </a:lnTo>
                  <a:lnTo>
                    <a:pt x="7115530" y="1143711"/>
                  </a:lnTo>
                  <a:lnTo>
                    <a:pt x="7121042" y="1131011"/>
                  </a:lnTo>
                  <a:lnTo>
                    <a:pt x="7127202" y="1131011"/>
                  </a:lnTo>
                  <a:lnTo>
                    <a:pt x="7132320" y="1118311"/>
                  </a:lnTo>
                  <a:lnTo>
                    <a:pt x="7134733" y="1105611"/>
                  </a:lnTo>
                  <a:lnTo>
                    <a:pt x="7126033" y="1105611"/>
                  </a:lnTo>
                  <a:lnTo>
                    <a:pt x="7125005" y="1118311"/>
                  </a:lnTo>
                  <a:lnTo>
                    <a:pt x="7117372" y="1118311"/>
                  </a:lnTo>
                  <a:lnTo>
                    <a:pt x="7118197" y="1105611"/>
                  </a:lnTo>
                  <a:lnTo>
                    <a:pt x="7117702" y="1105611"/>
                  </a:lnTo>
                  <a:lnTo>
                    <a:pt x="7120547" y="1092911"/>
                  </a:lnTo>
                  <a:lnTo>
                    <a:pt x="7130631" y="1092911"/>
                  </a:lnTo>
                  <a:lnTo>
                    <a:pt x="7133171" y="1080211"/>
                  </a:lnTo>
                  <a:lnTo>
                    <a:pt x="7174509" y="1080211"/>
                  </a:lnTo>
                  <a:lnTo>
                    <a:pt x="7177316" y="1067511"/>
                  </a:lnTo>
                  <a:lnTo>
                    <a:pt x="7200798" y="1067511"/>
                  </a:lnTo>
                  <a:lnTo>
                    <a:pt x="7198563" y="1054811"/>
                  </a:lnTo>
                  <a:lnTo>
                    <a:pt x="7200430" y="1054811"/>
                  </a:lnTo>
                  <a:lnTo>
                    <a:pt x="7203122" y="1042111"/>
                  </a:lnTo>
                  <a:lnTo>
                    <a:pt x="7206831" y="1042111"/>
                  </a:lnTo>
                  <a:lnTo>
                    <a:pt x="7206666" y="1029411"/>
                  </a:lnTo>
                  <a:lnTo>
                    <a:pt x="7198639" y="1029411"/>
                  </a:lnTo>
                  <a:lnTo>
                    <a:pt x="7206335" y="1016711"/>
                  </a:lnTo>
                  <a:lnTo>
                    <a:pt x="7222490" y="1016711"/>
                  </a:lnTo>
                  <a:lnTo>
                    <a:pt x="7221207" y="1004011"/>
                  </a:lnTo>
                  <a:lnTo>
                    <a:pt x="7210425" y="1004011"/>
                  </a:lnTo>
                  <a:lnTo>
                    <a:pt x="7208304" y="991311"/>
                  </a:lnTo>
                  <a:lnTo>
                    <a:pt x="7218743" y="991311"/>
                  </a:lnTo>
                  <a:lnTo>
                    <a:pt x="7224509" y="978611"/>
                  </a:lnTo>
                  <a:lnTo>
                    <a:pt x="7237743" y="978611"/>
                  </a:lnTo>
                  <a:lnTo>
                    <a:pt x="7223963" y="965911"/>
                  </a:lnTo>
                  <a:lnTo>
                    <a:pt x="7200176" y="965911"/>
                  </a:lnTo>
                  <a:lnTo>
                    <a:pt x="7192619" y="973302"/>
                  </a:lnTo>
                  <a:lnTo>
                    <a:pt x="7192619" y="1054811"/>
                  </a:lnTo>
                  <a:lnTo>
                    <a:pt x="7179259" y="1054811"/>
                  </a:lnTo>
                  <a:lnTo>
                    <a:pt x="7173950" y="1067511"/>
                  </a:lnTo>
                  <a:lnTo>
                    <a:pt x="7168350" y="1067511"/>
                  </a:lnTo>
                  <a:lnTo>
                    <a:pt x="7171144" y="1054811"/>
                  </a:lnTo>
                  <a:lnTo>
                    <a:pt x="7173430" y="1054811"/>
                  </a:lnTo>
                  <a:lnTo>
                    <a:pt x="7173163" y="1042111"/>
                  </a:lnTo>
                  <a:lnTo>
                    <a:pt x="7187082" y="1042111"/>
                  </a:lnTo>
                  <a:lnTo>
                    <a:pt x="7192619" y="1054811"/>
                  </a:lnTo>
                  <a:lnTo>
                    <a:pt x="7192619" y="973302"/>
                  </a:lnTo>
                  <a:lnTo>
                    <a:pt x="7187184" y="978611"/>
                  </a:lnTo>
                  <a:lnTo>
                    <a:pt x="7177227" y="965911"/>
                  </a:lnTo>
                  <a:lnTo>
                    <a:pt x="7159917" y="965911"/>
                  </a:lnTo>
                  <a:lnTo>
                    <a:pt x="7149617" y="953211"/>
                  </a:lnTo>
                  <a:lnTo>
                    <a:pt x="7148385" y="965911"/>
                  </a:lnTo>
                  <a:lnTo>
                    <a:pt x="7146874" y="955040"/>
                  </a:lnTo>
                  <a:lnTo>
                    <a:pt x="7146874" y="991311"/>
                  </a:lnTo>
                  <a:lnTo>
                    <a:pt x="7144321" y="1004011"/>
                  </a:lnTo>
                  <a:lnTo>
                    <a:pt x="7144283" y="991311"/>
                  </a:lnTo>
                  <a:lnTo>
                    <a:pt x="7146874" y="991311"/>
                  </a:lnTo>
                  <a:lnTo>
                    <a:pt x="7146874" y="955040"/>
                  </a:lnTo>
                  <a:lnTo>
                    <a:pt x="7146620" y="953211"/>
                  </a:lnTo>
                  <a:lnTo>
                    <a:pt x="7142899" y="953211"/>
                  </a:lnTo>
                  <a:lnTo>
                    <a:pt x="7141604" y="964196"/>
                  </a:lnTo>
                  <a:lnTo>
                    <a:pt x="7141604" y="1016711"/>
                  </a:lnTo>
                  <a:lnTo>
                    <a:pt x="7135241" y="1016711"/>
                  </a:lnTo>
                  <a:lnTo>
                    <a:pt x="7137946" y="1004011"/>
                  </a:lnTo>
                  <a:lnTo>
                    <a:pt x="7141604" y="1016711"/>
                  </a:lnTo>
                  <a:lnTo>
                    <a:pt x="7141604" y="964196"/>
                  </a:lnTo>
                  <a:lnTo>
                    <a:pt x="7141400" y="965911"/>
                  </a:lnTo>
                  <a:lnTo>
                    <a:pt x="7095223" y="965911"/>
                  </a:lnTo>
                  <a:lnTo>
                    <a:pt x="7089775" y="978611"/>
                  </a:lnTo>
                  <a:lnTo>
                    <a:pt x="7083717" y="978611"/>
                  </a:lnTo>
                  <a:lnTo>
                    <a:pt x="7080923" y="965911"/>
                  </a:lnTo>
                  <a:lnTo>
                    <a:pt x="7077570" y="965911"/>
                  </a:lnTo>
                  <a:lnTo>
                    <a:pt x="7077570" y="1118311"/>
                  </a:lnTo>
                  <a:lnTo>
                    <a:pt x="7077049" y="1131011"/>
                  </a:lnTo>
                  <a:lnTo>
                    <a:pt x="7074217" y="1118311"/>
                  </a:lnTo>
                  <a:lnTo>
                    <a:pt x="7077570" y="1118311"/>
                  </a:lnTo>
                  <a:lnTo>
                    <a:pt x="7077570" y="965911"/>
                  </a:lnTo>
                  <a:lnTo>
                    <a:pt x="7076313" y="965911"/>
                  </a:lnTo>
                  <a:lnTo>
                    <a:pt x="7073671" y="978611"/>
                  </a:lnTo>
                  <a:lnTo>
                    <a:pt x="7051675" y="978611"/>
                  </a:lnTo>
                  <a:lnTo>
                    <a:pt x="7052780" y="991311"/>
                  </a:lnTo>
                  <a:lnTo>
                    <a:pt x="7043166" y="991311"/>
                  </a:lnTo>
                  <a:lnTo>
                    <a:pt x="7040702" y="978611"/>
                  </a:lnTo>
                  <a:lnTo>
                    <a:pt x="7042163" y="978611"/>
                  </a:lnTo>
                  <a:lnTo>
                    <a:pt x="7042620" y="965911"/>
                  </a:lnTo>
                  <a:lnTo>
                    <a:pt x="7036841" y="965911"/>
                  </a:lnTo>
                  <a:lnTo>
                    <a:pt x="7034200" y="978611"/>
                  </a:lnTo>
                  <a:lnTo>
                    <a:pt x="7032587" y="965911"/>
                  </a:lnTo>
                  <a:lnTo>
                    <a:pt x="7031558" y="965911"/>
                  </a:lnTo>
                  <a:lnTo>
                    <a:pt x="7033590" y="953211"/>
                  </a:lnTo>
                  <a:lnTo>
                    <a:pt x="7023455" y="953211"/>
                  </a:lnTo>
                  <a:lnTo>
                    <a:pt x="7028802" y="965911"/>
                  </a:lnTo>
                  <a:lnTo>
                    <a:pt x="7005028" y="965911"/>
                  </a:lnTo>
                  <a:lnTo>
                    <a:pt x="7005269" y="953211"/>
                  </a:lnTo>
                  <a:lnTo>
                    <a:pt x="7015937" y="953211"/>
                  </a:lnTo>
                  <a:lnTo>
                    <a:pt x="7011683" y="940511"/>
                  </a:lnTo>
                  <a:lnTo>
                    <a:pt x="7014832" y="940511"/>
                  </a:lnTo>
                  <a:lnTo>
                    <a:pt x="7018020" y="927811"/>
                  </a:lnTo>
                  <a:lnTo>
                    <a:pt x="7030047" y="927811"/>
                  </a:lnTo>
                  <a:lnTo>
                    <a:pt x="7037146" y="915111"/>
                  </a:lnTo>
                  <a:lnTo>
                    <a:pt x="7055866" y="915111"/>
                  </a:lnTo>
                  <a:lnTo>
                    <a:pt x="7059523" y="927811"/>
                  </a:lnTo>
                  <a:lnTo>
                    <a:pt x="7071487" y="927811"/>
                  </a:lnTo>
                  <a:lnTo>
                    <a:pt x="7072084" y="915111"/>
                  </a:lnTo>
                  <a:lnTo>
                    <a:pt x="7083196" y="915111"/>
                  </a:lnTo>
                  <a:lnTo>
                    <a:pt x="7087349" y="902411"/>
                  </a:lnTo>
                  <a:lnTo>
                    <a:pt x="7093813" y="902411"/>
                  </a:lnTo>
                  <a:lnTo>
                    <a:pt x="7089762" y="889711"/>
                  </a:lnTo>
                  <a:lnTo>
                    <a:pt x="7087197" y="902411"/>
                  </a:lnTo>
                  <a:lnTo>
                    <a:pt x="7087133" y="889711"/>
                  </a:lnTo>
                  <a:lnTo>
                    <a:pt x="7089762" y="889711"/>
                  </a:lnTo>
                  <a:lnTo>
                    <a:pt x="7093750" y="889711"/>
                  </a:lnTo>
                  <a:lnTo>
                    <a:pt x="7093813" y="902411"/>
                  </a:lnTo>
                  <a:lnTo>
                    <a:pt x="7101345" y="902411"/>
                  </a:lnTo>
                  <a:lnTo>
                    <a:pt x="7100456" y="889711"/>
                  </a:lnTo>
                  <a:lnTo>
                    <a:pt x="7130491" y="889711"/>
                  </a:lnTo>
                  <a:lnTo>
                    <a:pt x="7146341" y="864311"/>
                  </a:lnTo>
                  <a:lnTo>
                    <a:pt x="7232739" y="864311"/>
                  </a:lnTo>
                  <a:lnTo>
                    <a:pt x="7233361" y="851611"/>
                  </a:lnTo>
                  <a:lnTo>
                    <a:pt x="7242886" y="851611"/>
                  </a:lnTo>
                  <a:lnTo>
                    <a:pt x="7245413" y="838911"/>
                  </a:lnTo>
                  <a:lnTo>
                    <a:pt x="7244956" y="851611"/>
                  </a:lnTo>
                  <a:lnTo>
                    <a:pt x="7269327" y="851611"/>
                  </a:lnTo>
                  <a:lnTo>
                    <a:pt x="7270229" y="838911"/>
                  </a:lnTo>
                  <a:lnTo>
                    <a:pt x="7260412" y="838911"/>
                  </a:lnTo>
                  <a:lnTo>
                    <a:pt x="7262393" y="826211"/>
                  </a:lnTo>
                  <a:lnTo>
                    <a:pt x="7251103" y="826211"/>
                  </a:lnTo>
                  <a:lnTo>
                    <a:pt x="7250862" y="813511"/>
                  </a:lnTo>
                  <a:lnTo>
                    <a:pt x="7246696" y="800811"/>
                  </a:lnTo>
                  <a:lnTo>
                    <a:pt x="7241921" y="800811"/>
                  </a:lnTo>
                  <a:lnTo>
                    <a:pt x="7239889" y="788111"/>
                  </a:lnTo>
                  <a:lnTo>
                    <a:pt x="7123366" y="788111"/>
                  </a:lnTo>
                  <a:lnTo>
                    <a:pt x="7123201" y="775411"/>
                  </a:lnTo>
                  <a:lnTo>
                    <a:pt x="7116305" y="775411"/>
                  </a:lnTo>
                  <a:lnTo>
                    <a:pt x="7113321" y="762711"/>
                  </a:lnTo>
                  <a:lnTo>
                    <a:pt x="7110755" y="762711"/>
                  </a:lnTo>
                  <a:lnTo>
                    <a:pt x="7112736" y="775411"/>
                  </a:lnTo>
                  <a:lnTo>
                    <a:pt x="7104380" y="775411"/>
                  </a:lnTo>
                  <a:lnTo>
                    <a:pt x="7097535" y="788111"/>
                  </a:lnTo>
                  <a:lnTo>
                    <a:pt x="7080821" y="788111"/>
                  </a:lnTo>
                  <a:lnTo>
                    <a:pt x="7081418" y="775411"/>
                  </a:lnTo>
                  <a:lnTo>
                    <a:pt x="7076732" y="775411"/>
                  </a:lnTo>
                  <a:lnTo>
                    <a:pt x="7076795" y="788111"/>
                  </a:lnTo>
                  <a:lnTo>
                    <a:pt x="7043229" y="788111"/>
                  </a:lnTo>
                  <a:lnTo>
                    <a:pt x="7043623" y="775411"/>
                  </a:lnTo>
                  <a:lnTo>
                    <a:pt x="7015480" y="775411"/>
                  </a:lnTo>
                  <a:lnTo>
                    <a:pt x="7026516" y="762711"/>
                  </a:lnTo>
                  <a:lnTo>
                    <a:pt x="7049948" y="762711"/>
                  </a:lnTo>
                  <a:lnTo>
                    <a:pt x="7049046" y="750011"/>
                  </a:lnTo>
                  <a:lnTo>
                    <a:pt x="7069201" y="750011"/>
                  </a:lnTo>
                  <a:lnTo>
                    <a:pt x="7070560" y="737311"/>
                  </a:lnTo>
                  <a:lnTo>
                    <a:pt x="7085419" y="737311"/>
                  </a:lnTo>
                  <a:lnTo>
                    <a:pt x="7088302" y="724611"/>
                  </a:lnTo>
                  <a:lnTo>
                    <a:pt x="7086943" y="724611"/>
                  </a:lnTo>
                  <a:lnTo>
                    <a:pt x="7085431" y="711911"/>
                  </a:lnTo>
                  <a:lnTo>
                    <a:pt x="7115022" y="711911"/>
                  </a:lnTo>
                  <a:lnTo>
                    <a:pt x="7110603" y="699211"/>
                  </a:lnTo>
                  <a:lnTo>
                    <a:pt x="7126910" y="699211"/>
                  </a:lnTo>
                  <a:lnTo>
                    <a:pt x="7126986" y="711911"/>
                  </a:lnTo>
                  <a:lnTo>
                    <a:pt x="7117613" y="711911"/>
                  </a:lnTo>
                  <a:lnTo>
                    <a:pt x="7120941" y="724611"/>
                  </a:lnTo>
                  <a:lnTo>
                    <a:pt x="7133514" y="724611"/>
                  </a:lnTo>
                  <a:lnTo>
                    <a:pt x="7137514" y="711911"/>
                  </a:lnTo>
                  <a:lnTo>
                    <a:pt x="7138416" y="711911"/>
                  </a:lnTo>
                  <a:lnTo>
                    <a:pt x="7137984" y="699211"/>
                  </a:lnTo>
                  <a:lnTo>
                    <a:pt x="7154761" y="699211"/>
                  </a:lnTo>
                  <a:lnTo>
                    <a:pt x="7163105" y="686511"/>
                  </a:lnTo>
                  <a:lnTo>
                    <a:pt x="7179094" y="686511"/>
                  </a:lnTo>
                  <a:lnTo>
                    <a:pt x="7178141" y="699211"/>
                  </a:lnTo>
                  <a:lnTo>
                    <a:pt x="7175424" y="711911"/>
                  </a:lnTo>
                  <a:lnTo>
                    <a:pt x="7174954" y="724611"/>
                  </a:lnTo>
                  <a:lnTo>
                    <a:pt x="7185901" y="724611"/>
                  </a:lnTo>
                  <a:lnTo>
                    <a:pt x="7177595" y="711911"/>
                  </a:lnTo>
                  <a:lnTo>
                    <a:pt x="7183691" y="711911"/>
                  </a:lnTo>
                  <a:lnTo>
                    <a:pt x="7186612" y="724611"/>
                  </a:lnTo>
                  <a:lnTo>
                    <a:pt x="7197293" y="724611"/>
                  </a:lnTo>
                  <a:lnTo>
                    <a:pt x="7197293" y="711911"/>
                  </a:lnTo>
                  <a:lnTo>
                    <a:pt x="7203846" y="711911"/>
                  </a:lnTo>
                  <a:lnTo>
                    <a:pt x="7209041" y="699211"/>
                  </a:lnTo>
                  <a:lnTo>
                    <a:pt x="7197369" y="699211"/>
                  </a:lnTo>
                  <a:lnTo>
                    <a:pt x="7189216" y="686511"/>
                  </a:lnTo>
                  <a:lnTo>
                    <a:pt x="7201243" y="686511"/>
                  </a:lnTo>
                  <a:lnTo>
                    <a:pt x="7193166" y="673811"/>
                  </a:lnTo>
                  <a:lnTo>
                    <a:pt x="7155701" y="673811"/>
                  </a:lnTo>
                  <a:lnTo>
                    <a:pt x="7162597" y="686511"/>
                  </a:lnTo>
                  <a:lnTo>
                    <a:pt x="7154659" y="686511"/>
                  </a:lnTo>
                  <a:lnTo>
                    <a:pt x="7155701" y="673811"/>
                  </a:lnTo>
                  <a:lnTo>
                    <a:pt x="7129119" y="673811"/>
                  </a:lnTo>
                  <a:lnTo>
                    <a:pt x="7129119" y="686511"/>
                  </a:lnTo>
                  <a:lnTo>
                    <a:pt x="7090384" y="686511"/>
                  </a:lnTo>
                  <a:lnTo>
                    <a:pt x="7098970" y="673811"/>
                  </a:lnTo>
                  <a:lnTo>
                    <a:pt x="7112673" y="673811"/>
                  </a:lnTo>
                  <a:lnTo>
                    <a:pt x="7129119" y="686511"/>
                  </a:lnTo>
                  <a:lnTo>
                    <a:pt x="7129119" y="673811"/>
                  </a:lnTo>
                  <a:lnTo>
                    <a:pt x="7122592" y="673811"/>
                  </a:lnTo>
                  <a:lnTo>
                    <a:pt x="7109244" y="661111"/>
                  </a:lnTo>
                  <a:lnTo>
                    <a:pt x="7119480" y="661111"/>
                  </a:lnTo>
                  <a:lnTo>
                    <a:pt x="7118756" y="648411"/>
                  </a:lnTo>
                  <a:lnTo>
                    <a:pt x="7115327" y="648411"/>
                  </a:lnTo>
                  <a:lnTo>
                    <a:pt x="7116508" y="635711"/>
                  </a:lnTo>
                  <a:lnTo>
                    <a:pt x="7129297" y="635711"/>
                  </a:lnTo>
                  <a:lnTo>
                    <a:pt x="7131723" y="648411"/>
                  </a:lnTo>
                  <a:lnTo>
                    <a:pt x="7134809" y="648411"/>
                  </a:lnTo>
                  <a:lnTo>
                    <a:pt x="7139343" y="635711"/>
                  </a:lnTo>
                  <a:lnTo>
                    <a:pt x="7131850" y="635711"/>
                  </a:lnTo>
                  <a:lnTo>
                    <a:pt x="7141070" y="623011"/>
                  </a:lnTo>
                  <a:lnTo>
                    <a:pt x="7154011" y="623011"/>
                  </a:lnTo>
                  <a:lnTo>
                    <a:pt x="7160565" y="623011"/>
                  </a:lnTo>
                  <a:lnTo>
                    <a:pt x="7160717" y="635711"/>
                  </a:lnTo>
                  <a:lnTo>
                    <a:pt x="7177062" y="635711"/>
                  </a:lnTo>
                  <a:lnTo>
                    <a:pt x="7173163" y="623011"/>
                  </a:lnTo>
                  <a:lnTo>
                    <a:pt x="7180364" y="623011"/>
                  </a:lnTo>
                  <a:lnTo>
                    <a:pt x="7178954" y="635711"/>
                  </a:lnTo>
                  <a:lnTo>
                    <a:pt x="7183806" y="635711"/>
                  </a:lnTo>
                  <a:lnTo>
                    <a:pt x="7190727" y="623011"/>
                  </a:lnTo>
                  <a:lnTo>
                    <a:pt x="7212546" y="623011"/>
                  </a:lnTo>
                  <a:lnTo>
                    <a:pt x="7225131" y="610311"/>
                  </a:lnTo>
                  <a:lnTo>
                    <a:pt x="7259637" y="610311"/>
                  </a:lnTo>
                  <a:lnTo>
                    <a:pt x="7257707" y="597611"/>
                  </a:lnTo>
                  <a:lnTo>
                    <a:pt x="7202576" y="597611"/>
                  </a:lnTo>
                  <a:lnTo>
                    <a:pt x="7201827" y="610311"/>
                  </a:lnTo>
                  <a:lnTo>
                    <a:pt x="7195591" y="610311"/>
                  </a:lnTo>
                  <a:lnTo>
                    <a:pt x="7196188" y="597611"/>
                  </a:lnTo>
                  <a:lnTo>
                    <a:pt x="7198055" y="584911"/>
                  </a:lnTo>
                  <a:lnTo>
                    <a:pt x="7198398" y="584911"/>
                  </a:lnTo>
                  <a:lnTo>
                    <a:pt x="7194448" y="572211"/>
                  </a:lnTo>
                  <a:lnTo>
                    <a:pt x="7188911" y="584911"/>
                  </a:lnTo>
                  <a:lnTo>
                    <a:pt x="7166038" y="584911"/>
                  </a:lnTo>
                  <a:lnTo>
                    <a:pt x="7168235" y="572211"/>
                  </a:lnTo>
                  <a:lnTo>
                    <a:pt x="7161098" y="572211"/>
                  </a:lnTo>
                  <a:lnTo>
                    <a:pt x="7161479" y="559511"/>
                  </a:lnTo>
                  <a:lnTo>
                    <a:pt x="7148576" y="559511"/>
                  </a:lnTo>
                  <a:lnTo>
                    <a:pt x="7147687" y="546811"/>
                  </a:lnTo>
                  <a:lnTo>
                    <a:pt x="7164070" y="546811"/>
                  </a:lnTo>
                  <a:lnTo>
                    <a:pt x="7180681" y="534111"/>
                  </a:lnTo>
                  <a:lnTo>
                    <a:pt x="7218578" y="534111"/>
                  </a:lnTo>
                  <a:lnTo>
                    <a:pt x="7216330" y="521411"/>
                  </a:lnTo>
                  <a:lnTo>
                    <a:pt x="7195210" y="521411"/>
                  </a:lnTo>
                  <a:lnTo>
                    <a:pt x="7202183" y="508711"/>
                  </a:lnTo>
                  <a:lnTo>
                    <a:pt x="7231304" y="508711"/>
                  </a:lnTo>
                  <a:lnTo>
                    <a:pt x="7236854" y="496011"/>
                  </a:lnTo>
                  <a:lnTo>
                    <a:pt x="7210463" y="496011"/>
                  </a:lnTo>
                  <a:lnTo>
                    <a:pt x="7209701" y="483311"/>
                  </a:lnTo>
                  <a:lnTo>
                    <a:pt x="7209155" y="483311"/>
                  </a:lnTo>
                  <a:lnTo>
                    <a:pt x="7208215" y="470611"/>
                  </a:lnTo>
                  <a:lnTo>
                    <a:pt x="7208571" y="470611"/>
                  </a:lnTo>
                  <a:lnTo>
                    <a:pt x="7214375" y="457911"/>
                  </a:lnTo>
                  <a:lnTo>
                    <a:pt x="7219162" y="457911"/>
                  </a:lnTo>
                  <a:lnTo>
                    <a:pt x="7221652" y="445211"/>
                  </a:lnTo>
                  <a:lnTo>
                    <a:pt x="7173684" y="445211"/>
                  </a:lnTo>
                  <a:lnTo>
                    <a:pt x="7172592" y="434721"/>
                  </a:lnTo>
                  <a:lnTo>
                    <a:pt x="7172592" y="445211"/>
                  </a:lnTo>
                  <a:lnTo>
                    <a:pt x="7168616" y="457911"/>
                  </a:lnTo>
                  <a:lnTo>
                    <a:pt x="7166445" y="445211"/>
                  </a:lnTo>
                  <a:lnTo>
                    <a:pt x="7172592" y="445211"/>
                  </a:lnTo>
                  <a:lnTo>
                    <a:pt x="7172592" y="434721"/>
                  </a:lnTo>
                  <a:lnTo>
                    <a:pt x="7172363" y="432511"/>
                  </a:lnTo>
                  <a:lnTo>
                    <a:pt x="7124509" y="432511"/>
                  </a:lnTo>
                  <a:lnTo>
                    <a:pt x="7120369" y="419811"/>
                  </a:lnTo>
                  <a:lnTo>
                    <a:pt x="7134453" y="419811"/>
                  </a:lnTo>
                  <a:lnTo>
                    <a:pt x="7139203" y="407111"/>
                  </a:lnTo>
                  <a:lnTo>
                    <a:pt x="7150087" y="407111"/>
                  </a:lnTo>
                  <a:lnTo>
                    <a:pt x="7152653" y="394411"/>
                  </a:lnTo>
                  <a:lnTo>
                    <a:pt x="7157186" y="394411"/>
                  </a:lnTo>
                  <a:lnTo>
                    <a:pt x="7153846" y="381711"/>
                  </a:lnTo>
                  <a:lnTo>
                    <a:pt x="7149960" y="381711"/>
                  </a:lnTo>
                  <a:lnTo>
                    <a:pt x="7147280" y="369011"/>
                  </a:lnTo>
                  <a:lnTo>
                    <a:pt x="7137146" y="369011"/>
                  </a:lnTo>
                  <a:lnTo>
                    <a:pt x="7137146" y="394411"/>
                  </a:lnTo>
                  <a:lnTo>
                    <a:pt x="7133260" y="407111"/>
                  </a:lnTo>
                  <a:lnTo>
                    <a:pt x="7132320" y="407111"/>
                  </a:lnTo>
                  <a:lnTo>
                    <a:pt x="7130555" y="394411"/>
                  </a:lnTo>
                  <a:lnTo>
                    <a:pt x="7137146" y="394411"/>
                  </a:lnTo>
                  <a:lnTo>
                    <a:pt x="7137146" y="369011"/>
                  </a:lnTo>
                  <a:lnTo>
                    <a:pt x="7105853" y="369011"/>
                  </a:lnTo>
                  <a:lnTo>
                    <a:pt x="7100773" y="356311"/>
                  </a:lnTo>
                  <a:lnTo>
                    <a:pt x="7107301" y="356311"/>
                  </a:lnTo>
                  <a:lnTo>
                    <a:pt x="7104520" y="343611"/>
                  </a:lnTo>
                  <a:lnTo>
                    <a:pt x="7125348" y="343611"/>
                  </a:lnTo>
                  <a:lnTo>
                    <a:pt x="7126795" y="330911"/>
                  </a:lnTo>
                  <a:lnTo>
                    <a:pt x="7062279" y="330911"/>
                  </a:lnTo>
                  <a:lnTo>
                    <a:pt x="7062279" y="737311"/>
                  </a:lnTo>
                  <a:lnTo>
                    <a:pt x="7037578" y="737311"/>
                  </a:lnTo>
                  <a:lnTo>
                    <a:pt x="7027710" y="750011"/>
                  </a:lnTo>
                  <a:lnTo>
                    <a:pt x="7016166" y="750011"/>
                  </a:lnTo>
                  <a:lnTo>
                    <a:pt x="7016432" y="737311"/>
                  </a:lnTo>
                  <a:lnTo>
                    <a:pt x="7035520" y="737311"/>
                  </a:lnTo>
                  <a:lnTo>
                    <a:pt x="7032790" y="724611"/>
                  </a:lnTo>
                  <a:lnTo>
                    <a:pt x="7041896" y="724611"/>
                  </a:lnTo>
                  <a:lnTo>
                    <a:pt x="7040715" y="711911"/>
                  </a:lnTo>
                  <a:lnTo>
                    <a:pt x="7058965" y="711911"/>
                  </a:lnTo>
                  <a:lnTo>
                    <a:pt x="7058355" y="724611"/>
                  </a:lnTo>
                  <a:lnTo>
                    <a:pt x="7060197" y="724611"/>
                  </a:lnTo>
                  <a:lnTo>
                    <a:pt x="7062279" y="737311"/>
                  </a:lnTo>
                  <a:lnTo>
                    <a:pt x="7062279" y="330911"/>
                  </a:lnTo>
                  <a:lnTo>
                    <a:pt x="7060590" y="330911"/>
                  </a:lnTo>
                  <a:lnTo>
                    <a:pt x="7060590" y="686511"/>
                  </a:lnTo>
                  <a:lnTo>
                    <a:pt x="7058927" y="686511"/>
                  </a:lnTo>
                  <a:lnTo>
                    <a:pt x="7053961" y="699211"/>
                  </a:lnTo>
                  <a:lnTo>
                    <a:pt x="7047624" y="699211"/>
                  </a:lnTo>
                  <a:lnTo>
                    <a:pt x="7048525" y="686511"/>
                  </a:lnTo>
                  <a:lnTo>
                    <a:pt x="7055358" y="686511"/>
                  </a:lnTo>
                  <a:lnTo>
                    <a:pt x="7057060" y="673811"/>
                  </a:lnTo>
                  <a:lnTo>
                    <a:pt x="7060590" y="686511"/>
                  </a:lnTo>
                  <a:lnTo>
                    <a:pt x="7060590" y="330911"/>
                  </a:lnTo>
                  <a:lnTo>
                    <a:pt x="7059117" y="330911"/>
                  </a:lnTo>
                  <a:lnTo>
                    <a:pt x="7073557" y="318211"/>
                  </a:lnTo>
                  <a:lnTo>
                    <a:pt x="7104481" y="318211"/>
                  </a:lnTo>
                  <a:lnTo>
                    <a:pt x="7116013" y="305511"/>
                  </a:lnTo>
                  <a:lnTo>
                    <a:pt x="7091527" y="305511"/>
                  </a:lnTo>
                  <a:lnTo>
                    <a:pt x="7093280" y="292811"/>
                  </a:lnTo>
                  <a:lnTo>
                    <a:pt x="7049071" y="292811"/>
                  </a:lnTo>
                  <a:lnTo>
                    <a:pt x="7047954" y="280111"/>
                  </a:lnTo>
                  <a:lnTo>
                    <a:pt x="7055675" y="280111"/>
                  </a:lnTo>
                  <a:lnTo>
                    <a:pt x="7054583" y="267411"/>
                  </a:lnTo>
                  <a:lnTo>
                    <a:pt x="7053897" y="267411"/>
                  </a:lnTo>
                  <a:lnTo>
                    <a:pt x="7055764" y="254711"/>
                  </a:lnTo>
                  <a:lnTo>
                    <a:pt x="7036816" y="254711"/>
                  </a:lnTo>
                  <a:lnTo>
                    <a:pt x="7036816" y="686511"/>
                  </a:lnTo>
                  <a:lnTo>
                    <a:pt x="7024929" y="686511"/>
                  </a:lnTo>
                  <a:lnTo>
                    <a:pt x="7024205" y="673811"/>
                  </a:lnTo>
                  <a:lnTo>
                    <a:pt x="7031749" y="673811"/>
                  </a:lnTo>
                  <a:lnTo>
                    <a:pt x="7036816" y="686511"/>
                  </a:lnTo>
                  <a:lnTo>
                    <a:pt x="7036816" y="254711"/>
                  </a:lnTo>
                  <a:lnTo>
                    <a:pt x="7022401" y="254711"/>
                  </a:lnTo>
                  <a:lnTo>
                    <a:pt x="7022401" y="280111"/>
                  </a:lnTo>
                  <a:lnTo>
                    <a:pt x="7021944" y="292811"/>
                  </a:lnTo>
                  <a:lnTo>
                    <a:pt x="7019264" y="292811"/>
                  </a:lnTo>
                  <a:lnTo>
                    <a:pt x="7019226" y="280111"/>
                  </a:lnTo>
                  <a:lnTo>
                    <a:pt x="7022401" y="280111"/>
                  </a:lnTo>
                  <a:lnTo>
                    <a:pt x="7022401" y="254711"/>
                  </a:lnTo>
                  <a:lnTo>
                    <a:pt x="7015200" y="254711"/>
                  </a:lnTo>
                  <a:lnTo>
                    <a:pt x="7004952" y="266598"/>
                  </a:lnTo>
                  <a:lnTo>
                    <a:pt x="7004952" y="762711"/>
                  </a:lnTo>
                  <a:lnTo>
                    <a:pt x="7004228" y="762711"/>
                  </a:lnTo>
                  <a:lnTo>
                    <a:pt x="7004228" y="940511"/>
                  </a:lnTo>
                  <a:lnTo>
                    <a:pt x="6998322" y="953211"/>
                  </a:lnTo>
                  <a:lnTo>
                    <a:pt x="6994423" y="940511"/>
                  </a:lnTo>
                  <a:lnTo>
                    <a:pt x="6992353" y="953211"/>
                  </a:lnTo>
                  <a:lnTo>
                    <a:pt x="6997408" y="953211"/>
                  </a:lnTo>
                  <a:lnTo>
                    <a:pt x="7002069" y="965911"/>
                  </a:lnTo>
                  <a:lnTo>
                    <a:pt x="6982828" y="965911"/>
                  </a:lnTo>
                  <a:lnTo>
                    <a:pt x="6982828" y="1004011"/>
                  </a:lnTo>
                  <a:lnTo>
                    <a:pt x="6976135" y="1004011"/>
                  </a:lnTo>
                  <a:lnTo>
                    <a:pt x="6976821" y="991311"/>
                  </a:lnTo>
                  <a:lnTo>
                    <a:pt x="6982676" y="991311"/>
                  </a:lnTo>
                  <a:lnTo>
                    <a:pt x="6982828" y="1004011"/>
                  </a:lnTo>
                  <a:lnTo>
                    <a:pt x="6982828" y="965911"/>
                  </a:lnTo>
                  <a:lnTo>
                    <a:pt x="6978510" y="965911"/>
                  </a:lnTo>
                  <a:lnTo>
                    <a:pt x="6977456" y="965911"/>
                  </a:lnTo>
                  <a:lnTo>
                    <a:pt x="6977456" y="978611"/>
                  </a:lnTo>
                  <a:lnTo>
                    <a:pt x="6973392" y="991311"/>
                  </a:lnTo>
                  <a:lnTo>
                    <a:pt x="6972655" y="981875"/>
                  </a:lnTo>
                  <a:lnTo>
                    <a:pt x="6972655" y="1004011"/>
                  </a:lnTo>
                  <a:lnTo>
                    <a:pt x="6968604" y="991311"/>
                  </a:lnTo>
                  <a:lnTo>
                    <a:pt x="6966001" y="1004011"/>
                  </a:lnTo>
                  <a:lnTo>
                    <a:pt x="6969607" y="1004011"/>
                  </a:lnTo>
                  <a:lnTo>
                    <a:pt x="6969201" y="1016711"/>
                  </a:lnTo>
                  <a:lnTo>
                    <a:pt x="6959663" y="1016711"/>
                  </a:lnTo>
                  <a:lnTo>
                    <a:pt x="6960057" y="1004011"/>
                  </a:lnTo>
                  <a:lnTo>
                    <a:pt x="6966001" y="1004011"/>
                  </a:lnTo>
                  <a:lnTo>
                    <a:pt x="6965963" y="991311"/>
                  </a:lnTo>
                  <a:lnTo>
                    <a:pt x="6968604" y="991311"/>
                  </a:lnTo>
                  <a:lnTo>
                    <a:pt x="6972630" y="991311"/>
                  </a:lnTo>
                  <a:lnTo>
                    <a:pt x="6972655" y="1004011"/>
                  </a:lnTo>
                  <a:lnTo>
                    <a:pt x="6972655" y="981875"/>
                  </a:lnTo>
                  <a:lnTo>
                    <a:pt x="6972401" y="978611"/>
                  </a:lnTo>
                  <a:lnTo>
                    <a:pt x="6977456" y="978611"/>
                  </a:lnTo>
                  <a:lnTo>
                    <a:pt x="6977456" y="965911"/>
                  </a:lnTo>
                  <a:lnTo>
                    <a:pt x="6958381" y="965911"/>
                  </a:lnTo>
                  <a:lnTo>
                    <a:pt x="6962470" y="953211"/>
                  </a:lnTo>
                  <a:lnTo>
                    <a:pt x="6966521" y="953211"/>
                  </a:lnTo>
                  <a:lnTo>
                    <a:pt x="6968198" y="940511"/>
                  </a:lnTo>
                  <a:lnTo>
                    <a:pt x="6991388" y="940511"/>
                  </a:lnTo>
                  <a:lnTo>
                    <a:pt x="6991147" y="927811"/>
                  </a:lnTo>
                  <a:lnTo>
                    <a:pt x="6997827" y="927811"/>
                  </a:lnTo>
                  <a:lnTo>
                    <a:pt x="6998068" y="940511"/>
                  </a:lnTo>
                  <a:lnTo>
                    <a:pt x="7004228" y="940511"/>
                  </a:lnTo>
                  <a:lnTo>
                    <a:pt x="7004228" y="762711"/>
                  </a:lnTo>
                  <a:lnTo>
                    <a:pt x="6998233" y="762711"/>
                  </a:lnTo>
                  <a:lnTo>
                    <a:pt x="7002246" y="750011"/>
                  </a:lnTo>
                  <a:lnTo>
                    <a:pt x="7004952" y="762711"/>
                  </a:lnTo>
                  <a:lnTo>
                    <a:pt x="7004952" y="266598"/>
                  </a:lnTo>
                  <a:lnTo>
                    <a:pt x="7004240" y="267411"/>
                  </a:lnTo>
                  <a:lnTo>
                    <a:pt x="7003923" y="267411"/>
                  </a:lnTo>
                  <a:lnTo>
                    <a:pt x="7003923" y="724611"/>
                  </a:lnTo>
                  <a:lnTo>
                    <a:pt x="6995998" y="724611"/>
                  </a:lnTo>
                  <a:lnTo>
                    <a:pt x="6995515" y="711911"/>
                  </a:lnTo>
                  <a:lnTo>
                    <a:pt x="7000430" y="711911"/>
                  </a:lnTo>
                  <a:lnTo>
                    <a:pt x="7003923" y="724611"/>
                  </a:lnTo>
                  <a:lnTo>
                    <a:pt x="7003923" y="267411"/>
                  </a:lnTo>
                  <a:lnTo>
                    <a:pt x="6985292" y="267411"/>
                  </a:lnTo>
                  <a:lnTo>
                    <a:pt x="6985292" y="724611"/>
                  </a:lnTo>
                  <a:lnTo>
                    <a:pt x="6975919" y="724611"/>
                  </a:lnTo>
                  <a:lnTo>
                    <a:pt x="6977774" y="737311"/>
                  </a:lnTo>
                  <a:lnTo>
                    <a:pt x="6966102" y="737311"/>
                  </a:lnTo>
                  <a:lnTo>
                    <a:pt x="6965416" y="724611"/>
                  </a:lnTo>
                  <a:lnTo>
                    <a:pt x="6969861" y="724611"/>
                  </a:lnTo>
                  <a:lnTo>
                    <a:pt x="6968947" y="711911"/>
                  </a:lnTo>
                  <a:lnTo>
                    <a:pt x="6980237" y="711911"/>
                  </a:lnTo>
                  <a:lnTo>
                    <a:pt x="6985292" y="724611"/>
                  </a:lnTo>
                  <a:lnTo>
                    <a:pt x="6985292" y="267411"/>
                  </a:lnTo>
                  <a:lnTo>
                    <a:pt x="6983539" y="267411"/>
                  </a:lnTo>
                  <a:lnTo>
                    <a:pt x="6985609" y="254711"/>
                  </a:lnTo>
                  <a:lnTo>
                    <a:pt x="6966496" y="254711"/>
                  </a:lnTo>
                  <a:lnTo>
                    <a:pt x="6966496" y="356311"/>
                  </a:lnTo>
                  <a:lnTo>
                    <a:pt x="6966140" y="369011"/>
                  </a:lnTo>
                  <a:lnTo>
                    <a:pt x="6956831" y="369011"/>
                  </a:lnTo>
                  <a:lnTo>
                    <a:pt x="6957225" y="356311"/>
                  </a:lnTo>
                  <a:lnTo>
                    <a:pt x="6966496" y="356311"/>
                  </a:lnTo>
                  <a:lnTo>
                    <a:pt x="6966496" y="254711"/>
                  </a:lnTo>
                  <a:lnTo>
                    <a:pt x="6954101" y="254711"/>
                  </a:lnTo>
                  <a:lnTo>
                    <a:pt x="6954101" y="711911"/>
                  </a:lnTo>
                  <a:lnTo>
                    <a:pt x="6950037" y="724611"/>
                  </a:lnTo>
                  <a:lnTo>
                    <a:pt x="6949110" y="724611"/>
                  </a:lnTo>
                  <a:lnTo>
                    <a:pt x="6947344" y="711911"/>
                  </a:lnTo>
                  <a:lnTo>
                    <a:pt x="6954101" y="711911"/>
                  </a:lnTo>
                  <a:lnTo>
                    <a:pt x="6954101" y="254711"/>
                  </a:lnTo>
                  <a:lnTo>
                    <a:pt x="6942506" y="254711"/>
                  </a:lnTo>
                  <a:lnTo>
                    <a:pt x="6942506" y="724611"/>
                  </a:lnTo>
                  <a:lnTo>
                    <a:pt x="6941528" y="724611"/>
                  </a:lnTo>
                  <a:lnTo>
                    <a:pt x="6941528" y="965911"/>
                  </a:lnTo>
                  <a:lnTo>
                    <a:pt x="6932574" y="965911"/>
                  </a:lnTo>
                  <a:lnTo>
                    <a:pt x="6937273" y="953211"/>
                  </a:lnTo>
                  <a:lnTo>
                    <a:pt x="6941528" y="965911"/>
                  </a:lnTo>
                  <a:lnTo>
                    <a:pt x="6941528" y="724611"/>
                  </a:lnTo>
                  <a:lnTo>
                    <a:pt x="6937489" y="724611"/>
                  </a:lnTo>
                  <a:lnTo>
                    <a:pt x="6941528" y="711911"/>
                  </a:lnTo>
                  <a:lnTo>
                    <a:pt x="6942506" y="724611"/>
                  </a:lnTo>
                  <a:lnTo>
                    <a:pt x="6942506" y="254711"/>
                  </a:lnTo>
                  <a:lnTo>
                    <a:pt x="6929920" y="254711"/>
                  </a:lnTo>
                  <a:lnTo>
                    <a:pt x="6929920" y="1181811"/>
                  </a:lnTo>
                  <a:lnTo>
                    <a:pt x="6926593" y="1194511"/>
                  </a:lnTo>
                  <a:lnTo>
                    <a:pt x="6916687" y="1194511"/>
                  </a:lnTo>
                  <a:lnTo>
                    <a:pt x="6916687" y="1359611"/>
                  </a:lnTo>
                  <a:lnTo>
                    <a:pt x="6913283" y="1359611"/>
                  </a:lnTo>
                  <a:lnTo>
                    <a:pt x="6913804" y="1346911"/>
                  </a:lnTo>
                  <a:lnTo>
                    <a:pt x="6916687" y="1359611"/>
                  </a:lnTo>
                  <a:lnTo>
                    <a:pt x="6916687" y="1194511"/>
                  </a:lnTo>
                  <a:lnTo>
                    <a:pt x="6913613" y="1194511"/>
                  </a:lnTo>
                  <a:lnTo>
                    <a:pt x="6909562" y="1181811"/>
                  </a:lnTo>
                  <a:lnTo>
                    <a:pt x="6908952" y="1194511"/>
                  </a:lnTo>
                  <a:lnTo>
                    <a:pt x="6899542" y="1194511"/>
                  </a:lnTo>
                  <a:lnTo>
                    <a:pt x="6899402" y="1181811"/>
                  </a:lnTo>
                  <a:lnTo>
                    <a:pt x="6909562" y="1181811"/>
                  </a:lnTo>
                  <a:lnTo>
                    <a:pt x="6917664" y="1181811"/>
                  </a:lnTo>
                  <a:lnTo>
                    <a:pt x="6922871" y="1169111"/>
                  </a:lnTo>
                  <a:lnTo>
                    <a:pt x="6924484" y="1181811"/>
                  </a:lnTo>
                  <a:lnTo>
                    <a:pt x="6929920" y="1181811"/>
                  </a:lnTo>
                  <a:lnTo>
                    <a:pt x="6929920" y="254711"/>
                  </a:lnTo>
                  <a:lnTo>
                    <a:pt x="6929412" y="254711"/>
                  </a:lnTo>
                  <a:lnTo>
                    <a:pt x="6929412" y="737311"/>
                  </a:lnTo>
                  <a:lnTo>
                    <a:pt x="6922833" y="737311"/>
                  </a:lnTo>
                  <a:lnTo>
                    <a:pt x="6922821" y="724611"/>
                  </a:lnTo>
                  <a:lnTo>
                    <a:pt x="6929399" y="724611"/>
                  </a:lnTo>
                  <a:lnTo>
                    <a:pt x="6929412" y="737311"/>
                  </a:lnTo>
                  <a:lnTo>
                    <a:pt x="6929412" y="254711"/>
                  </a:lnTo>
                  <a:lnTo>
                    <a:pt x="6896506" y="254711"/>
                  </a:lnTo>
                  <a:lnTo>
                    <a:pt x="6896506" y="1219911"/>
                  </a:lnTo>
                  <a:lnTo>
                    <a:pt x="6892811" y="1219911"/>
                  </a:lnTo>
                  <a:lnTo>
                    <a:pt x="6892811" y="1435811"/>
                  </a:lnTo>
                  <a:lnTo>
                    <a:pt x="6888670" y="1448511"/>
                  </a:lnTo>
                  <a:lnTo>
                    <a:pt x="6887654" y="1448511"/>
                  </a:lnTo>
                  <a:lnTo>
                    <a:pt x="6885851" y="1435811"/>
                  </a:lnTo>
                  <a:lnTo>
                    <a:pt x="6892811" y="1435811"/>
                  </a:lnTo>
                  <a:lnTo>
                    <a:pt x="6892811" y="1219911"/>
                  </a:lnTo>
                  <a:lnTo>
                    <a:pt x="6891401" y="1219911"/>
                  </a:lnTo>
                  <a:lnTo>
                    <a:pt x="6895592" y="1207211"/>
                  </a:lnTo>
                  <a:lnTo>
                    <a:pt x="6896506" y="1219911"/>
                  </a:lnTo>
                  <a:lnTo>
                    <a:pt x="6896506" y="254711"/>
                  </a:lnTo>
                  <a:lnTo>
                    <a:pt x="6892404" y="254711"/>
                  </a:lnTo>
                  <a:lnTo>
                    <a:pt x="6892404" y="1181811"/>
                  </a:lnTo>
                  <a:lnTo>
                    <a:pt x="6889928" y="1194511"/>
                  </a:lnTo>
                  <a:lnTo>
                    <a:pt x="6874789" y="1194511"/>
                  </a:lnTo>
                  <a:lnTo>
                    <a:pt x="6874789" y="1486611"/>
                  </a:lnTo>
                  <a:lnTo>
                    <a:pt x="6857441" y="1486611"/>
                  </a:lnTo>
                  <a:lnTo>
                    <a:pt x="6860540" y="1473911"/>
                  </a:lnTo>
                  <a:lnTo>
                    <a:pt x="6874078" y="1473911"/>
                  </a:lnTo>
                  <a:lnTo>
                    <a:pt x="6874789" y="1486611"/>
                  </a:lnTo>
                  <a:lnTo>
                    <a:pt x="6874789" y="1194511"/>
                  </a:lnTo>
                  <a:lnTo>
                    <a:pt x="6874116" y="1194511"/>
                  </a:lnTo>
                  <a:lnTo>
                    <a:pt x="6874116" y="1435811"/>
                  </a:lnTo>
                  <a:lnTo>
                    <a:pt x="6872897" y="1448511"/>
                  </a:lnTo>
                  <a:lnTo>
                    <a:pt x="6873900" y="1448511"/>
                  </a:lnTo>
                  <a:lnTo>
                    <a:pt x="6868300" y="1461211"/>
                  </a:lnTo>
                  <a:lnTo>
                    <a:pt x="6862140" y="1461211"/>
                  </a:lnTo>
                  <a:lnTo>
                    <a:pt x="6856895" y="1448511"/>
                  </a:lnTo>
                  <a:lnTo>
                    <a:pt x="6870547" y="1448511"/>
                  </a:lnTo>
                  <a:lnTo>
                    <a:pt x="6870357" y="1435811"/>
                  </a:lnTo>
                  <a:lnTo>
                    <a:pt x="6874116" y="1435811"/>
                  </a:lnTo>
                  <a:lnTo>
                    <a:pt x="6874116" y="1194511"/>
                  </a:lnTo>
                  <a:lnTo>
                    <a:pt x="6868960" y="1194511"/>
                  </a:lnTo>
                  <a:lnTo>
                    <a:pt x="6871297" y="1181811"/>
                  </a:lnTo>
                  <a:lnTo>
                    <a:pt x="6892404" y="1181811"/>
                  </a:lnTo>
                  <a:lnTo>
                    <a:pt x="6892404" y="254711"/>
                  </a:lnTo>
                  <a:lnTo>
                    <a:pt x="6891858" y="254711"/>
                  </a:lnTo>
                  <a:lnTo>
                    <a:pt x="6891858" y="762711"/>
                  </a:lnTo>
                  <a:lnTo>
                    <a:pt x="6885089" y="762711"/>
                  </a:lnTo>
                  <a:lnTo>
                    <a:pt x="6889128" y="750011"/>
                  </a:lnTo>
                  <a:lnTo>
                    <a:pt x="6891858" y="762711"/>
                  </a:lnTo>
                  <a:lnTo>
                    <a:pt x="6891858" y="254711"/>
                  </a:lnTo>
                  <a:lnTo>
                    <a:pt x="6875208" y="254711"/>
                  </a:lnTo>
                  <a:lnTo>
                    <a:pt x="6875208" y="762711"/>
                  </a:lnTo>
                  <a:lnTo>
                    <a:pt x="6868477" y="762711"/>
                  </a:lnTo>
                  <a:lnTo>
                    <a:pt x="6872503" y="750011"/>
                  </a:lnTo>
                  <a:lnTo>
                    <a:pt x="6875208" y="762711"/>
                  </a:lnTo>
                  <a:lnTo>
                    <a:pt x="6875208" y="254711"/>
                  </a:lnTo>
                  <a:lnTo>
                    <a:pt x="6868350" y="254711"/>
                  </a:lnTo>
                  <a:lnTo>
                    <a:pt x="6868350" y="1435811"/>
                  </a:lnTo>
                  <a:lnTo>
                    <a:pt x="6863461" y="1435811"/>
                  </a:lnTo>
                  <a:lnTo>
                    <a:pt x="6862991" y="1423111"/>
                  </a:lnTo>
                  <a:lnTo>
                    <a:pt x="6868350" y="1435811"/>
                  </a:lnTo>
                  <a:lnTo>
                    <a:pt x="6868350" y="254711"/>
                  </a:lnTo>
                  <a:lnTo>
                    <a:pt x="6864159" y="254711"/>
                  </a:lnTo>
                  <a:lnTo>
                    <a:pt x="6864159" y="1385011"/>
                  </a:lnTo>
                  <a:lnTo>
                    <a:pt x="6855549" y="1385011"/>
                  </a:lnTo>
                  <a:lnTo>
                    <a:pt x="6855460" y="1372311"/>
                  </a:lnTo>
                  <a:lnTo>
                    <a:pt x="6862369" y="1372311"/>
                  </a:lnTo>
                  <a:lnTo>
                    <a:pt x="6864159" y="1385011"/>
                  </a:lnTo>
                  <a:lnTo>
                    <a:pt x="6864159" y="254711"/>
                  </a:lnTo>
                  <a:lnTo>
                    <a:pt x="6861099" y="254711"/>
                  </a:lnTo>
                  <a:lnTo>
                    <a:pt x="6861099" y="1194511"/>
                  </a:lnTo>
                  <a:lnTo>
                    <a:pt x="6854863" y="1194511"/>
                  </a:lnTo>
                  <a:lnTo>
                    <a:pt x="6855155" y="1181811"/>
                  </a:lnTo>
                  <a:lnTo>
                    <a:pt x="6860654" y="1181811"/>
                  </a:lnTo>
                  <a:lnTo>
                    <a:pt x="6861099" y="1194511"/>
                  </a:lnTo>
                  <a:lnTo>
                    <a:pt x="6861099" y="254711"/>
                  </a:lnTo>
                  <a:lnTo>
                    <a:pt x="6846811" y="254711"/>
                  </a:lnTo>
                  <a:lnTo>
                    <a:pt x="6846811" y="762711"/>
                  </a:lnTo>
                  <a:lnTo>
                    <a:pt x="6843471" y="762711"/>
                  </a:lnTo>
                  <a:lnTo>
                    <a:pt x="6843979" y="750011"/>
                  </a:lnTo>
                  <a:lnTo>
                    <a:pt x="6846773" y="750011"/>
                  </a:lnTo>
                  <a:lnTo>
                    <a:pt x="6846811" y="762711"/>
                  </a:lnTo>
                  <a:lnTo>
                    <a:pt x="6846811" y="254711"/>
                  </a:lnTo>
                  <a:lnTo>
                    <a:pt x="6839026" y="254711"/>
                  </a:lnTo>
                  <a:lnTo>
                    <a:pt x="6839026" y="1169111"/>
                  </a:lnTo>
                  <a:lnTo>
                    <a:pt x="6838010" y="1181811"/>
                  </a:lnTo>
                  <a:lnTo>
                    <a:pt x="6834454" y="1169111"/>
                  </a:lnTo>
                  <a:lnTo>
                    <a:pt x="6839026" y="1169111"/>
                  </a:lnTo>
                  <a:lnTo>
                    <a:pt x="6839026" y="254711"/>
                  </a:lnTo>
                  <a:lnTo>
                    <a:pt x="6824573" y="254711"/>
                  </a:lnTo>
                  <a:lnTo>
                    <a:pt x="6824573" y="1473911"/>
                  </a:lnTo>
                  <a:lnTo>
                    <a:pt x="6816001" y="1473911"/>
                  </a:lnTo>
                  <a:lnTo>
                    <a:pt x="6815899" y="1461211"/>
                  </a:lnTo>
                  <a:lnTo>
                    <a:pt x="6822795" y="1461211"/>
                  </a:lnTo>
                  <a:lnTo>
                    <a:pt x="6824573" y="1473911"/>
                  </a:lnTo>
                  <a:lnTo>
                    <a:pt x="6824573" y="254711"/>
                  </a:lnTo>
                  <a:lnTo>
                    <a:pt x="6805625" y="254711"/>
                  </a:lnTo>
                  <a:lnTo>
                    <a:pt x="6805625" y="1461211"/>
                  </a:lnTo>
                  <a:lnTo>
                    <a:pt x="6805587" y="1473911"/>
                  </a:lnTo>
                  <a:lnTo>
                    <a:pt x="6802983" y="1473911"/>
                  </a:lnTo>
                  <a:lnTo>
                    <a:pt x="6798805" y="1473911"/>
                  </a:lnTo>
                  <a:lnTo>
                    <a:pt x="6798843" y="1461211"/>
                  </a:lnTo>
                  <a:lnTo>
                    <a:pt x="6802983" y="1473911"/>
                  </a:lnTo>
                  <a:lnTo>
                    <a:pt x="6805625" y="1461211"/>
                  </a:lnTo>
                  <a:lnTo>
                    <a:pt x="6805625" y="254711"/>
                  </a:lnTo>
                  <a:lnTo>
                    <a:pt x="6797751" y="254711"/>
                  </a:lnTo>
                  <a:lnTo>
                    <a:pt x="6799974" y="242011"/>
                  </a:lnTo>
                  <a:lnTo>
                    <a:pt x="6793408" y="242011"/>
                  </a:lnTo>
                  <a:lnTo>
                    <a:pt x="6793408" y="1359611"/>
                  </a:lnTo>
                  <a:lnTo>
                    <a:pt x="6792582" y="1359611"/>
                  </a:lnTo>
                  <a:lnTo>
                    <a:pt x="6792582" y="1461211"/>
                  </a:lnTo>
                  <a:lnTo>
                    <a:pt x="6787807" y="1473911"/>
                  </a:lnTo>
                  <a:lnTo>
                    <a:pt x="6781444" y="1461211"/>
                  </a:lnTo>
                  <a:lnTo>
                    <a:pt x="6792582" y="1461211"/>
                  </a:lnTo>
                  <a:lnTo>
                    <a:pt x="6792582" y="1359611"/>
                  </a:lnTo>
                  <a:lnTo>
                    <a:pt x="6782155" y="1359611"/>
                  </a:lnTo>
                  <a:lnTo>
                    <a:pt x="6788950" y="1346911"/>
                  </a:lnTo>
                  <a:lnTo>
                    <a:pt x="6793408" y="1359611"/>
                  </a:lnTo>
                  <a:lnTo>
                    <a:pt x="6793408" y="242011"/>
                  </a:lnTo>
                  <a:lnTo>
                    <a:pt x="6791299" y="242011"/>
                  </a:lnTo>
                  <a:lnTo>
                    <a:pt x="6792646" y="254711"/>
                  </a:lnTo>
                  <a:lnTo>
                    <a:pt x="6777609" y="254711"/>
                  </a:lnTo>
                  <a:lnTo>
                    <a:pt x="6777609" y="1867611"/>
                  </a:lnTo>
                  <a:lnTo>
                    <a:pt x="6777520" y="1880311"/>
                  </a:lnTo>
                  <a:lnTo>
                    <a:pt x="6774104" y="1880311"/>
                  </a:lnTo>
                  <a:lnTo>
                    <a:pt x="6774116" y="1893011"/>
                  </a:lnTo>
                  <a:lnTo>
                    <a:pt x="6769913" y="1880311"/>
                  </a:lnTo>
                  <a:lnTo>
                    <a:pt x="6767182" y="1893011"/>
                  </a:lnTo>
                  <a:lnTo>
                    <a:pt x="6767182" y="1880311"/>
                  </a:lnTo>
                  <a:lnTo>
                    <a:pt x="6769913" y="1880311"/>
                  </a:lnTo>
                  <a:lnTo>
                    <a:pt x="6771335" y="1880311"/>
                  </a:lnTo>
                  <a:lnTo>
                    <a:pt x="6770294" y="1867611"/>
                  </a:lnTo>
                  <a:lnTo>
                    <a:pt x="6777609" y="1867611"/>
                  </a:lnTo>
                  <a:lnTo>
                    <a:pt x="6777609" y="254711"/>
                  </a:lnTo>
                  <a:lnTo>
                    <a:pt x="6776529" y="254711"/>
                  </a:lnTo>
                  <a:lnTo>
                    <a:pt x="6774980" y="244462"/>
                  </a:lnTo>
                  <a:lnTo>
                    <a:pt x="6774980" y="1359611"/>
                  </a:lnTo>
                  <a:lnTo>
                    <a:pt x="6762115" y="1359611"/>
                  </a:lnTo>
                  <a:lnTo>
                    <a:pt x="6760896" y="1359611"/>
                  </a:lnTo>
                  <a:lnTo>
                    <a:pt x="6760896" y="1473911"/>
                  </a:lnTo>
                  <a:lnTo>
                    <a:pt x="6755714" y="1473911"/>
                  </a:lnTo>
                  <a:lnTo>
                    <a:pt x="6759943" y="1461211"/>
                  </a:lnTo>
                  <a:lnTo>
                    <a:pt x="6760896" y="1473911"/>
                  </a:lnTo>
                  <a:lnTo>
                    <a:pt x="6760896" y="1359611"/>
                  </a:lnTo>
                  <a:lnTo>
                    <a:pt x="6745643" y="1359611"/>
                  </a:lnTo>
                  <a:lnTo>
                    <a:pt x="6749669" y="1346911"/>
                  </a:lnTo>
                  <a:lnTo>
                    <a:pt x="6755346" y="1346911"/>
                  </a:lnTo>
                  <a:lnTo>
                    <a:pt x="6762115" y="1359611"/>
                  </a:lnTo>
                  <a:lnTo>
                    <a:pt x="6769379" y="1346911"/>
                  </a:lnTo>
                  <a:lnTo>
                    <a:pt x="6774980" y="1359611"/>
                  </a:lnTo>
                  <a:lnTo>
                    <a:pt x="6774980" y="244462"/>
                  </a:lnTo>
                  <a:lnTo>
                    <a:pt x="6774612" y="242011"/>
                  </a:lnTo>
                  <a:lnTo>
                    <a:pt x="6771818" y="242011"/>
                  </a:lnTo>
                  <a:lnTo>
                    <a:pt x="6773164" y="254711"/>
                  </a:lnTo>
                  <a:lnTo>
                    <a:pt x="6765468" y="254711"/>
                  </a:lnTo>
                  <a:lnTo>
                    <a:pt x="6764452" y="242011"/>
                  </a:lnTo>
                  <a:lnTo>
                    <a:pt x="6760070" y="242011"/>
                  </a:lnTo>
                  <a:lnTo>
                    <a:pt x="6757949" y="254711"/>
                  </a:lnTo>
                  <a:lnTo>
                    <a:pt x="6752437" y="254711"/>
                  </a:lnTo>
                  <a:lnTo>
                    <a:pt x="6754647" y="242011"/>
                  </a:lnTo>
                  <a:lnTo>
                    <a:pt x="6744741" y="242011"/>
                  </a:lnTo>
                  <a:lnTo>
                    <a:pt x="6744741" y="1905711"/>
                  </a:lnTo>
                  <a:lnTo>
                    <a:pt x="6740398" y="1918411"/>
                  </a:lnTo>
                  <a:lnTo>
                    <a:pt x="6739420" y="1905711"/>
                  </a:lnTo>
                  <a:lnTo>
                    <a:pt x="6744741" y="1905711"/>
                  </a:lnTo>
                  <a:lnTo>
                    <a:pt x="6744741" y="242011"/>
                  </a:lnTo>
                  <a:lnTo>
                    <a:pt x="6714528" y="242011"/>
                  </a:lnTo>
                  <a:lnTo>
                    <a:pt x="6714528" y="1880311"/>
                  </a:lnTo>
                  <a:lnTo>
                    <a:pt x="6710286" y="1880311"/>
                  </a:lnTo>
                  <a:lnTo>
                    <a:pt x="6712242" y="1867611"/>
                  </a:lnTo>
                  <a:lnTo>
                    <a:pt x="6714528" y="1880311"/>
                  </a:lnTo>
                  <a:lnTo>
                    <a:pt x="6714528" y="242011"/>
                  </a:lnTo>
                  <a:lnTo>
                    <a:pt x="6691947" y="242011"/>
                  </a:lnTo>
                  <a:lnTo>
                    <a:pt x="6691947" y="1169111"/>
                  </a:lnTo>
                  <a:lnTo>
                    <a:pt x="6689826" y="1181811"/>
                  </a:lnTo>
                  <a:lnTo>
                    <a:pt x="6687236" y="1181811"/>
                  </a:lnTo>
                  <a:lnTo>
                    <a:pt x="6687236" y="1346911"/>
                  </a:lnTo>
                  <a:lnTo>
                    <a:pt x="6686563" y="1359611"/>
                  </a:lnTo>
                  <a:lnTo>
                    <a:pt x="6677038" y="1346911"/>
                  </a:lnTo>
                  <a:lnTo>
                    <a:pt x="6677063" y="1359611"/>
                  </a:lnTo>
                  <a:lnTo>
                    <a:pt x="6676339" y="1357350"/>
                  </a:lnTo>
                  <a:lnTo>
                    <a:pt x="6676339" y="1905711"/>
                  </a:lnTo>
                  <a:lnTo>
                    <a:pt x="6674091" y="1918411"/>
                  </a:lnTo>
                  <a:lnTo>
                    <a:pt x="6663068" y="1918411"/>
                  </a:lnTo>
                  <a:lnTo>
                    <a:pt x="6666700" y="1905711"/>
                  </a:lnTo>
                  <a:lnTo>
                    <a:pt x="6676339" y="1905711"/>
                  </a:lnTo>
                  <a:lnTo>
                    <a:pt x="6676339" y="1357350"/>
                  </a:lnTo>
                  <a:lnTo>
                    <a:pt x="6672999" y="1346911"/>
                  </a:lnTo>
                  <a:lnTo>
                    <a:pt x="6677038" y="1346911"/>
                  </a:lnTo>
                  <a:lnTo>
                    <a:pt x="6687236" y="1346911"/>
                  </a:lnTo>
                  <a:lnTo>
                    <a:pt x="6687236" y="1181811"/>
                  </a:lnTo>
                  <a:lnTo>
                    <a:pt x="6678473" y="1181811"/>
                  </a:lnTo>
                  <a:lnTo>
                    <a:pt x="6678231" y="1169111"/>
                  </a:lnTo>
                  <a:lnTo>
                    <a:pt x="6691947" y="1169111"/>
                  </a:lnTo>
                  <a:lnTo>
                    <a:pt x="6691947" y="242011"/>
                  </a:lnTo>
                  <a:lnTo>
                    <a:pt x="6687921" y="242011"/>
                  </a:lnTo>
                  <a:lnTo>
                    <a:pt x="6655219" y="234137"/>
                  </a:lnTo>
                  <a:lnTo>
                    <a:pt x="6655219" y="1905711"/>
                  </a:lnTo>
                  <a:lnTo>
                    <a:pt x="6652742" y="1918411"/>
                  </a:lnTo>
                  <a:lnTo>
                    <a:pt x="6634277" y="1918411"/>
                  </a:lnTo>
                  <a:lnTo>
                    <a:pt x="6637388" y="1905711"/>
                  </a:lnTo>
                  <a:lnTo>
                    <a:pt x="6655219" y="1905711"/>
                  </a:lnTo>
                  <a:lnTo>
                    <a:pt x="6655219" y="234137"/>
                  </a:lnTo>
                  <a:lnTo>
                    <a:pt x="6635255" y="229311"/>
                  </a:lnTo>
                  <a:lnTo>
                    <a:pt x="6629463" y="229311"/>
                  </a:lnTo>
                  <a:lnTo>
                    <a:pt x="6628485" y="242011"/>
                  </a:lnTo>
                  <a:lnTo>
                    <a:pt x="6622351" y="242011"/>
                  </a:lnTo>
                  <a:lnTo>
                    <a:pt x="6606616" y="229311"/>
                  </a:lnTo>
                  <a:lnTo>
                    <a:pt x="6599923" y="229311"/>
                  </a:lnTo>
                  <a:lnTo>
                    <a:pt x="6599923" y="1207211"/>
                  </a:lnTo>
                  <a:lnTo>
                    <a:pt x="6597256" y="1219911"/>
                  </a:lnTo>
                  <a:lnTo>
                    <a:pt x="6597307" y="1207211"/>
                  </a:lnTo>
                  <a:lnTo>
                    <a:pt x="6599923" y="1207211"/>
                  </a:lnTo>
                  <a:lnTo>
                    <a:pt x="6599923" y="229311"/>
                  </a:lnTo>
                  <a:lnTo>
                    <a:pt x="6580086" y="229311"/>
                  </a:lnTo>
                  <a:lnTo>
                    <a:pt x="6580086" y="1905711"/>
                  </a:lnTo>
                  <a:lnTo>
                    <a:pt x="6575831" y="1918411"/>
                  </a:lnTo>
                  <a:lnTo>
                    <a:pt x="6574853" y="1918411"/>
                  </a:lnTo>
                  <a:lnTo>
                    <a:pt x="6573037" y="1905711"/>
                  </a:lnTo>
                  <a:lnTo>
                    <a:pt x="6580086" y="1905711"/>
                  </a:lnTo>
                  <a:lnTo>
                    <a:pt x="6580086" y="229311"/>
                  </a:lnTo>
                  <a:lnTo>
                    <a:pt x="6559296" y="229311"/>
                  </a:lnTo>
                  <a:lnTo>
                    <a:pt x="6559296" y="1905711"/>
                  </a:lnTo>
                  <a:lnTo>
                    <a:pt x="6554991" y="1918411"/>
                  </a:lnTo>
                  <a:lnTo>
                    <a:pt x="6554051" y="1918411"/>
                  </a:lnTo>
                  <a:lnTo>
                    <a:pt x="6552222" y="1905711"/>
                  </a:lnTo>
                  <a:lnTo>
                    <a:pt x="6559296" y="1905711"/>
                  </a:lnTo>
                  <a:lnTo>
                    <a:pt x="6559296" y="229311"/>
                  </a:lnTo>
                  <a:lnTo>
                    <a:pt x="6539954" y="229311"/>
                  </a:lnTo>
                  <a:lnTo>
                    <a:pt x="6539954" y="1880311"/>
                  </a:lnTo>
                  <a:lnTo>
                    <a:pt x="6539192" y="1893011"/>
                  </a:lnTo>
                  <a:lnTo>
                    <a:pt x="6533159" y="1893011"/>
                  </a:lnTo>
                  <a:lnTo>
                    <a:pt x="6532334" y="1905711"/>
                  </a:lnTo>
                  <a:lnTo>
                    <a:pt x="6512382" y="1905711"/>
                  </a:lnTo>
                  <a:lnTo>
                    <a:pt x="6512331" y="1893011"/>
                  </a:lnTo>
                  <a:lnTo>
                    <a:pt x="6526162" y="1893011"/>
                  </a:lnTo>
                  <a:lnTo>
                    <a:pt x="6525971" y="1880311"/>
                  </a:lnTo>
                  <a:lnTo>
                    <a:pt x="6539954" y="1880311"/>
                  </a:lnTo>
                  <a:lnTo>
                    <a:pt x="6539954" y="229311"/>
                  </a:lnTo>
                  <a:lnTo>
                    <a:pt x="6530619" y="229311"/>
                  </a:lnTo>
                  <a:lnTo>
                    <a:pt x="6513462" y="216611"/>
                  </a:lnTo>
                  <a:lnTo>
                    <a:pt x="6399390" y="216611"/>
                  </a:lnTo>
                  <a:lnTo>
                    <a:pt x="6385979" y="203911"/>
                  </a:lnTo>
                  <a:lnTo>
                    <a:pt x="6277229" y="203911"/>
                  </a:lnTo>
                  <a:lnTo>
                    <a:pt x="6267691" y="216611"/>
                  </a:lnTo>
                  <a:lnTo>
                    <a:pt x="6266827" y="203911"/>
                  </a:lnTo>
                  <a:lnTo>
                    <a:pt x="6260516" y="203911"/>
                  </a:lnTo>
                  <a:lnTo>
                    <a:pt x="6261112" y="216611"/>
                  </a:lnTo>
                  <a:lnTo>
                    <a:pt x="6205258" y="216611"/>
                  </a:lnTo>
                  <a:lnTo>
                    <a:pt x="6201245" y="229311"/>
                  </a:lnTo>
                  <a:lnTo>
                    <a:pt x="6192672" y="229311"/>
                  </a:lnTo>
                  <a:lnTo>
                    <a:pt x="6189472" y="218859"/>
                  </a:lnTo>
                  <a:lnTo>
                    <a:pt x="6189472" y="1893011"/>
                  </a:lnTo>
                  <a:lnTo>
                    <a:pt x="6179629" y="1893011"/>
                  </a:lnTo>
                  <a:lnTo>
                    <a:pt x="6180213" y="1905711"/>
                  </a:lnTo>
                  <a:lnTo>
                    <a:pt x="6164262" y="1905711"/>
                  </a:lnTo>
                  <a:lnTo>
                    <a:pt x="6163602" y="1893011"/>
                  </a:lnTo>
                  <a:lnTo>
                    <a:pt x="6164046" y="1893011"/>
                  </a:lnTo>
                  <a:lnTo>
                    <a:pt x="6162395" y="1880311"/>
                  </a:lnTo>
                  <a:lnTo>
                    <a:pt x="6179705" y="1880311"/>
                  </a:lnTo>
                  <a:lnTo>
                    <a:pt x="6179413" y="1867611"/>
                  </a:lnTo>
                  <a:lnTo>
                    <a:pt x="6184760" y="1867611"/>
                  </a:lnTo>
                  <a:lnTo>
                    <a:pt x="6179705" y="1880311"/>
                  </a:lnTo>
                  <a:lnTo>
                    <a:pt x="6188722" y="1880311"/>
                  </a:lnTo>
                  <a:lnTo>
                    <a:pt x="6189472" y="1893011"/>
                  </a:lnTo>
                  <a:lnTo>
                    <a:pt x="6189472" y="218859"/>
                  </a:lnTo>
                  <a:lnTo>
                    <a:pt x="6188786" y="216611"/>
                  </a:lnTo>
                  <a:lnTo>
                    <a:pt x="6185967" y="229311"/>
                  </a:lnTo>
                  <a:lnTo>
                    <a:pt x="6135205" y="229311"/>
                  </a:lnTo>
                  <a:lnTo>
                    <a:pt x="6135205" y="1880311"/>
                  </a:lnTo>
                  <a:lnTo>
                    <a:pt x="6133935" y="1893011"/>
                  </a:lnTo>
                  <a:lnTo>
                    <a:pt x="6131369" y="1893011"/>
                  </a:lnTo>
                  <a:lnTo>
                    <a:pt x="6131369" y="1880311"/>
                  </a:lnTo>
                  <a:lnTo>
                    <a:pt x="6135205" y="1880311"/>
                  </a:lnTo>
                  <a:lnTo>
                    <a:pt x="6135205" y="229311"/>
                  </a:lnTo>
                  <a:lnTo>
                    <a:pt x="6130074" y="229311"/>
                  </a:lnTo>
                  <a:lnTo>
                    <a:pt x="6130074" y="1867611"/>
                  </a:lnTo>
                  <a:lnTo>
                    <a:pt x="6127293" y="1880311"/>
                  </a:lnTo>
                  <a:lnTo>
                    <a:pt x="6119533" y="1880311"/>
                  </a:lnTo>
                  <a:lnTo>
                    <a:pt x="6121578" y="1867611"/>
                  </a:lnTo>
                  <a:lnTo>
                    <a:pt x="6130074" y="1867611"/>
                  </a:lnTo>
                  <a:lnTo>
                    <a:pt x="6130074" y="229311"/>
                  </a:lnTo>
                  <a:lnTo>
                    <a:pt x="6118872" y="229311"/>
                  </a:lnTo>
                  <a:lnTo>
                    <a:pt x="6106223" y="216611"/>
                  </a:lnTo>
                  <a:lnTo>
                    <a:pt x="6095200" y="216611"/>
                  </a:lnTo>
                  <a:lnTo>
                    <a:pt x="6095200" y="1905711"/>
                  </a:lnTo>
                  <a:lnTo>
                    <a:pt x="6094095" y="1905711"/>
                  </a:lnTo>
                  <a:lnTo>
                    <a:pt x="6091948" y="1918411"/>
                  </a:lnTo>
                  <a:lnTo>
                    <a:pt x="6089942" y="1918411"/>
                  </a:lnTo>
                  <a:lnTo>
                    <a:pt x="6087796" y="1918411"/>
                  </a:lnTo>
                  <a:lnTo>
                    <a:pt x="6085814" y="1905711"/>
                  </a:lnTo>
                  <a:lnTo>
                    <a:pt x="6088189" y="1905711"/>
                  </a:lnTo>
                  <a:lnTo>
                    <a:pt x="6092482" y="1893011"/>
                  </a:lnTo>
                  <a:lnTo>
                    <a:pt x="6095200" y="1905711"/>
                  </a:lnTo>
                  <a:lnTo>
                    <a:pt x="6095200" y="216611"/>
                  </a:lnTo>
                  <a:lnTo>
                    <a:pt x="6086919" y="216611"/>
                  </a:lnTo>
                  <a:lnTo>
                    <a:pt x="6086919" y="1867611"/>
                  </a:lnTo>
                  <a:lnTo>
                    <a:pt x="6086741" y="1880311"/>
                  </a:lnTo>
                  <a:lnTo>
                    <a:pt x="6080569" y="1880311"/>
                  </a:lnTo>
                  <a:lnTo>
                    <a:pt x="6079718" y="1867611"/>
                  </a:lnTo>
                  <a:lnTo>
                    <a:pt x="6086919" y="1867611"/>
                  </a:lnTo>
                  <a:lnTo>
                    <a:pt x="6086919" y="216611"/>
                  </a:lnTo>
                  <a:lnTo>
                    <a:pt x="6080290" y="216611"/>
                  </a:lnTo>
                  <a:lnTo>
                    <a:pt x="6077547" y="229311"/>
                  </a:lnTo>
                  <a:lnTo>
                    <a:pt x="6073000" y="229311"/>
                  </a:lnTo>
                  <a:lnTo>
                    <a:pt x="6069254" y="222516"/>
                  </a:lnTo>
                  <a:lnTo>
                    <a:pt x="6069254" y="1905711"/>
                  </a:lnTo>
                  <a:lnTo>
                    <a:pt x="6065748" y="1918411"/>
                  </a:lnTo>
                  <a:lnTo>
                    <a:pt x="6048807" y="1918411"/>
                  </a:lnTo>
                  <a:lnTo>
                    <a:pt x="6048692" y="1905711"/>
                  </a:lnTo>
                  <a:lnTo>
                    <a:pt x="6050153" y="1893011"/>
                  </a:lnTo>
                  <a:lnTo>
                    <a:pt x="6062535" y="1893011"/>
                  </a:lnTo>
                  <a:lnTo>
                    <a:pt x="6061684" y="1905711"/>
                  </a:lnTo>
                  <a:lnTo>
                    <a:pt x="6069254" y="1905711"/>
                  </a:lnTo>
                  <a:lnTo>
                    <a:pt x="6069254" y="222516"/>
                  </a:lnTo>
                  <a:lnTo>
                    <a:pt x="6066002" y="216611"/>
                  </a:lnTo>
                  <a:lnTo>
                    <a:pt x="6057671" y="229311"/>
                  </a:lnTo>
                  <a:lnTo>
                    <a:pt x="6043498" y="229311"/>
                  </a:lnTo>
                  <a:lnTo>
                    <a:pt x="6045466" y="216611"/>
                  </a:lnTo>
                  <a:lnTo>
                    <a:pt x="6034252" y="216611"/>
                  </a:lnTo>
                  <a:lnTo>
                    <a:pt x="6033605" y="229311"/>
                  </a:lnTo>
                  <a:lnTo>
                    <a:pt x="6026543" y="229311"/>
                  </a:lnTo>
                  <a:lnTo>
                    <a:pt x="6026594" y="216611"/>
                  </a:lnTo>
                  <a:lnTo>
                    <a:pt x="6018644" y="216611"/>
                  </a:lnTo>
                  <a:lnTo>
                    <a:pt x="6019355" y="229311"/>
                  </a:lnTo>
                  <a:lnTo>
                    <a:pt x="6013043" y="229311"/>
                  </a:lnTo>
                  <a:lnTo>
                    <a:pt x="6013043" y="242011"/>
                  </a:lnTo>
                  <a:lnTo>
                    <a:pt x="6012853" y="254711"/>
                  </a:lnTo>
                  <a:lnTo>
                    <a:pt x="6010427" y="254711"/>
                  </a:lnTo>
                  <a:lnTo>
                    <a:pt x="6006312" y="254711"/>
                  </a:lnTo>
                  <a:lnTo>
                    <a:pt x="6006465" y="242011"/>
                  </a:lnTo>
                  <a:lnTo>
                    <a:pt x="6010427" y="254711"/>
                  </a:lnTo>
                  <a:lnTo>
                    <a:pt x="6013043" y="242011"/>
                  </a:lnTo>
                  <a:lnTo>
                    <a:pt x="6013043" y="229311"/>
                  </a:lnTo>
                  <a:lnTo>
                    <a:pt x="5996546" y="229311"/>
                  </a:lnTo>
                  <a:lnTo>
                    <a:pt x="5990653" y="242011"/>
                  </a:lnTo>
                  <a:lnTo>
                    <a:pt x="5970206" y="242011"/>
                  </a:lnTo>
                  <a:lnTo>
                    <a:pt x="5978042" y="229311"/>
                  </a:lnTo>
                  <a:lnTo>
                    <a:pt x="5993384" y="229311"/>
                  </a:lnTo>
                  <a:lnTo>
                    <a:pt x="5994006" y="216611"/>
                  </a:lnTo>
                  <a:lnTo>
                    <a:pt x="5976061" y="216611"/>
                  </a:lnTo>
                  <a:lnTo>
                    <a:pt x="5970232" y="229311"/>
                  </a:lnTo>
                  <a:lnTo>
                    <a:pt x="5966612" y="217754"/>
                  </a:lnTo>
                  <a:lnTo>
                    <a:pt x="5966612" y="1854911"/>
                  </a:lnTo>
                  <a:lnTo>
                    <a:pt x="5964491" y="1867611"/>
                  </a:lnTo>
                  <a:lnTo>
                    <a:pt x="5966511" y="1867611"/>
                  </a:lnTo>
                  <a:lnTo>
                    <a:pt x="5962650" y="1880311"/>
                  </a:lnTo>
                  <a:lnTo>
                    <a:pt x="5957798" y="1867611"/>
                  </a:lnTo>
                  <a:lnTo>
                    <a:pt x="5953455" y="1867611"/>
                  </a:lnTo>
                  <a:lnTo>
                    <a:pt x="5953455" y="1880311"/>
                  </a:lnTo>
                  <a:lnTo>
                    <a:pt x="5952680" y="1893011"/>
                  </a:lnTo>
                  <a:lnTo>
                    <a:pt x="5928436" y="1893011"/>
                  </a:lnTo>
                  <a:lnTo>
                    <a:pt x="5927776" y="1905711"/>
                  </a:lnTo>
                  <a:lnTo>
                    <a:pt x="5918073" y="1905711"/>
                  </a:lnTo>
                  <a:lnTo>
                    <a:pt x="5918670" y="1893011"/>
                  </a:lnTo>
                  <a:lnTo>
                    <a:pt x="5918238" y="1893011"/>
                  </a:lnTo>
                  <a:lnTo>
                    <a:pt x="5922772" y="1880311"/>
                  </a:lnTo>
                  <a:lnTo>
                    <a:pt x="5953455" y="1880311"/>
                  </a:lnTo>
                  <a:lnTo>
                    <a:pt x="5953455" y="1867611"/>
                  </a:lnTo>
                  <a:lnTo>
                    <a:pt x="5946991" y="1867611"/>
                  </a:lnTo>
                  <a:lnTo>
                    <a:pt x="5918492" y="1867611"/>
                  </a:lnTo>
                  <a:lnTo>
                    <a:pt x="5922429" y="1854911"/>
                  </a:lnTo>
                  <a:lnTo>
                    <a:pt x="5942609" y="1854911"/>
                  </a:lnTo>
                  <a:lnTo>
                    <a:pt x="5946991" y="1867611"/>
                  </a:lnTo>
                  <a:lnTo>
                    <a:pt x="5957506" y="1854911"/>
                  </a:lnTo>
                  <a:lnTo>
                    <a:pt x="5966612" y="1854911"/>
                  </a:lnTo>
                  <a:lnTo>
                    <a:pt x="5966612" y="217754"/>
                  </a:lnTo>
                  <a:lnTo>
                    <a:pt x="5966257" y="216611"/>
                  </a:lnTo>
                  <a:lnTo>
                    <a:pt x="5962358" y="216611"/>
                  </a:lnTo>
                  <a:lnTo>
                    <a:pt x="5959170" y="224815"/>
                  </a:lnTo>
                  <a:lnTo>
                    <a:pt x="5959170" y="254711"/>
                  </a:lnTo>
                  <a:lnTo>
                    <a:pt x="5953252" y="254711"/>
                  </a:lnTo>
                  <a:lnTo>
                    <a:pt x="5955538" y="242011"/>
                  </a:lnTo>
                  <a:lnTo>
                    <a:pt x="5958725" y="242011"/>
                  </a:lnTo>
                  <a:lnTo>
                    <a:pt x="5959170" y="254711"/>
                  </a:lnTo>
                  <a:lnTo>
                    <a:pt x="5959170" y="224815"/>
                  </a:lnTo>
                  <a:lnTo>
                    <a:pt x="5957417" y="229311"/>
                  </a:lnTo>
                  <a:lnTo>
                    <a:pt x="5950293" y="229311"/>
                  </a:lnTo>
                  <a:lnTo>
                    <a:pt x="5950140" y="242011"/>
                  </a:lnTo>
                  <a:lnTo>
                    <a:pt x="5943866" y="242011"/>
                  </a:lnTo>
                  <a:lnTo>
                    <a:pt x="5947676" y="254711"/>
                  </a:lnTo>
                  <a:lnTo>
                    <a:pt x="5923343" y="254711"/>
                  </a:lnTo>
                  <a:lnTo>
                    <a:pt x="5914707" y="266369"/>
                  </a:lnTo>
                  <a:lnTo>
                    <a:pt x="5914707" y="1893011"/>
                  </a:lnTo>
                  <a:lnTo>
                    <a:pt x="5913755" y="1905711"/>
                  </a:lnTo>
                  <a:lnTo>
                    <a:pt x="5903150" y="1905711"/>
                  </a:lnTo>
                  <a:lnTo>
                    <a:pt x="5908281" y="1893011"/>
                  </a:lnTo>
                  <a:lnTo>
                    <a:pt x="5914707" y="1893011"/>
                  </a:lnTo>
                  <a:lnTo>
                    <a:pt x="5914707" y="266369"/>
                  </a:lnTo>
                  <a:lnTo>
                    <a:pt x="5913933" y="267411"/>
                  </a:lnTo>
                  <a:lnTo>
                    <a:pt x="5914834" y="254711"/>
                  </a:lnTo>
                  <a:lnTo>
                    <a:pt x="5906325" y="254711"/>
                  </a:lnTo>
                  <a:lnTo>
                    <a:pt x="5906325" y="1880311"/>
                  </a:lnTo>
                  <a:lnTo>
                    <a:pt x="5901956" y="1893011"/>
                  </a:lnTo>
                  <a:lnTo>
                    <a:pt x="5901055" y="1893011"/>
                  </a:lnTo>
                  <a:lnTo>
                    <a:pt x="5899315" y="1880311"/>
                  </a:lnTo>
                  <a:lnTo>
                    <a:pt x="5906325" y="1880311"/>
                  </a:lnTo>
                  <a:lnTo>
                    <a:pt x="5906325" y="254711"/>
                  </a:lnTo>
                  <a:lnTo>
                    <a:pt x="5902680" y="254711"/>
                  </a:lnTo>
                  <a:lnTo>
                    <a:pt x="5898832" y="267411"/>
                  </a:lnTo>
                  <a:lnTo>
                    <a:pt x="5894819" y="267411"/>
                  </a:lnTo>
                  <a:lnTo>
                    <a:pt x="5890196" y="254711"/>
                  </a:lnTo>
                  <a:lnTo>
                    <a:pt x="5890031" y="267411"/>
                  </a:lnTo>
                  <a:lnTo>
                    <a:pt x="5887174" y="267411"/>
                  </a:lnTo>
                  <a:lnTo>
                    <a:pt x="5887174" y="1893011"/>
                  </a:lnTo>
                  <a:lnTo>
                    <a:pt x="5885116" y="1905711"/>
                  </a:lnTo>
                  <a:lnTo>
                    <a:pt x="5869965" y="1905711"/>
                  </a:lnTo>
                  <a:lnTo>
                    <a:pt x="5869470" y="1893011"/>
                  </a:lnTo>
                  <a:lnTo>
                    <a:pt x="5887174" y="1893011"/>
                  </a:lnTo>
                  <a:lnTo>
                    <a:pt x="5887174" y="267411"/>
                  </a:lnTo>
                  <a:lnTo>
                    <a:pt x="5882652" y="267411"/>
                  </a:lnTo>
                  <a:lnTo>
                    <a:pt x="5880036" y="280111"/>
                  </a:lnTo>
                  <a:lnTo>
                    <a:pt x="5876722" y="267411"/>
                  </a:lnTo>
                  <a:lnTo>
                    <a:pt x="5849175" y="267411"/>
                  </a:lnTo>
                  <a:lnTo>
                    <a:pt x="5851830" y="280111"/>
                  </a:lnTo>
                  <a:lnTo>
                    <a:pt x="5847689" y="280111"/>
                  </a:lnTo>
                  <a:lnTo>
                    <a:pt x="5847689" y="1893011"/>
                  </a:lnTo>
                  <a:lnTo>
                    <a:pt x="5843359" y="1905711"/>
                  </a:lnTo>
                  <a:lnTo>
                    <a:pt x="5842406" y="1905711"/>
                  </a:lnTo>
                  <a:lnTo>
                    <a:pt x="5840666" y="1893011"/>
                  </a:lnTo>
                  <a:lnTo>
                    <a:pt x="5847689" y="1893011"/>
                  </a:lnTo>
                  <a:lnTo>
                    <a:pt x="5847689" y="280111"/>
                  </a:lnTo>
                  <a:lnTo>
                    <a:pt x="5845086" y="280111"/>
                  </a:lnTo>
                  <a:lnTo>
                    <a:pt x="5849175" y="267411"/>
                  </a:lnTo>
                  <a:lnTo>
                    <a:pt x="5837517" y="267411"/>
                  </a:lnTo>
                  <a:lnTo>
                    <a:pt x="5833884" y="254711"/>
                  </a:lnTo>
                  <a:lnTo>
                    <a:pt x="5850509" y="254711"/>
                  </a:lnTo>
                  <a:lnTo>
                    <a:pt x="5852312" y="242011"/>
                  </a:lnTo>
                  <a:lnTo>
                    <a:pt x="5856744" y="242011"/>
                  </a:lnTo>
                  <a:lnTo>
                    <a:pt x="5863094" y="229311"/>
                  </a:lnTo>
                  <a:lnTo>
                    <a:pt x="5870613" y="229311"/>
                  </a:lnTo>
                  <a:lnTo>
                    <a:pt x="5870448" y="242011"/>
                  </a:lnTo>
                  <a:lnTo>
                    <a:pt x="5880773" y="242011"/>
                  </a:lnTo>
                  <a:lnTo>
                    <a:pt x="5875655" y="229311"/>
                  </a:lnTo>
                  <a:lnTo>
                    <a:pt x="5880506" y="229311"/>
                  </a:lnTo>
                  <a:lnTo>
                    <a:pt x="5880773" y="242011"/>
                  </a:lnTo>
                  <a:lnTo>
                    <a:pt x="5883770" y="242011"/>
                  </a:lnTo>
                  <a:lnTo>
                    <a:pt x="5884608" y="229311"/>
                  </a:lnTo>
                  <a:lnTo>
                    <a:pt x="5893740" y="242011"/>
                  </a:lnTo>
                  <a:lnTo>
                    <a:pt x="5893828" y="229311"/>
                  </a:lnTo>
                  <a:lnTo>
                    <a:pt x="5890641" y="229311"/>
                  </a:lnTo>
                  <a:lnTo>
                    <a:pt x="5897638" y="216611"/>
                  </a:lnTo>
                  <a:lnTo>
                    <a:pt x="5913336" y="216611"/>
                  </a:lnTo>
                  <a:lnTo>
                    <a:pt x="5917285" y="203911"/>
                  </a:lnTo>
                  <a:lnTo>
                    <a:pt x="5903595" y="203911"/>
                  </a:lnTo>
                  <a:lnTo>
                    <a:pt x="5891339" y="216611"/>
                  </a:lnTo>
                  <a:lnTo>
                    <a:pt x="5880481" y="216611"/>
                  </a:lnTo>
                  <a:lnTo>
                    <a:pt x="5870905" y="203911"/>
                  </a:lnTo>
                  <a:lnTo>
                    <a:pt x="5870956" y="216611"/>
                  </a:lnTo>
                  <a:lnTo>
                    <a:pt x="5855182" y="216611"/>
                  </a:lnTo>
                  <a:lnTo>
                    <a:pt x="5847092" y="229311"/>
                  </a:lnTo>
                  <a:lnTo>
                    <a:pt x="5843371" y="229311"/>
                  </a:lnTo>
                  <a:lnTo>
                    <a:pt x="5843917" y="242011"/>
                  </a:lnTo>
                  <a:lnTo>
                    <a:pt x="5840679" y="242011"/>
                  </a:lnTo>
                  <a:lnTo>
                    <a:pt x="5840666" y="229311"/>
                  </a:lnTo>
                  <a:lnTo>
                    <a:pt x="5840031" y="229311"/>
                  </a:lnTo>
                  <a:lnTo>
                    <a:pt x="5834240" y="216611"/>
                  </a:lnTo>
                  <a:lnTo>
                    <a:pt x="5842228" y="216611"/>
                  </a:lnTo>
                  <a:lnTo>
                    <a:pt x="5834939" y="203911"/>
                  </a:lnTo>
                  <a:lnTo>
                    <a:pt x="5830468" y="203911"/>
                  </a:lnTo>
                  <a:lnTo>
                    <a:pt x="5830468" y="254711"/>
                  </a:lnTo>
                  <a:lnTo>
                    <a:pt x="5827573" y="254711"/>
                  </a:lnTo>
                  <a:lnTo>
                    <a:pt x="5828360" y="267411"/>
                  </a:lnTo>
                  <a:lnTo>
                    <a:pt x="5818467" y="267411"/>
                  </a:lnTo>
                  <a:lnTo>
                    <a:pt x="5818467" y="1893011"/>
                  </a:lnTo>
                  <a:lnTo>
                    <a:pt x="5816257" y="1905711"/>
                  </a:lnTo>
                  <a:lnTo>
                    <a:pt x="5804611" y="1905711"/>
                  </a:lnTo>
                  <a:lnTo>
                    <a:pt x="5759869" y="1905711"/>
                  </a:lnTo>
                  <a:lnTo>
                    <a:pt x="5758891" y="1893011"/>
                  </a:lnTo>
                  <a:lnTo>
                    <a:pt x="5751309" y="1905711"/>
                  </a:lnTo>
                  <a:lnTo>
                    <a:pt x="5746204" y="1905711"/>
                  </a:lnTo>
                  <a:lnTo>
                    <a:pt x="5746839" y="1893011"/>
                  </a:lnTo>
                  <a:lnTo>
                    <a:pt x="5758891" y="1893011"/>
                  </a:lnTo>
                  <a:lnTo>
                    <a:pt x="5760301" y="1893011"/>
                  </a:lnTo>
                  <a:lnTo>
                    <a:pt x="5763526" y="1880311"/>
                  </a:lnTo>
                  <a:lnTo>
                    <a:pt x="5749963" y="1880311"/>
                  </a:lnTo>
                  <a:lnTo>
                    <a:pt x="5750611" y="1867611"/>
                  </a:lnTo>
                  <a:lnTo>
                    <a:pt x="5774131" y="1867611"/>
                  </a:lnTo>
                  <a:lnTo>
                    <a:pt x="5773458" y="1880311"/>
                  </a:lnTo>
                  <a:lnTo>
                    <a:pt x="5763526" y="1880311"/>
                  </a:lnTo>
                  <a:lnTo>
                    <a:pt x="5772670" y="1893011"/>
                  </a:lnTo>
                  <a:lnTo>
                    <a:pt x="5782399" y="1893011"/>
                  </a:lnTo>
                  <a:lnTo>
                    <a:pt x="5786704" y="1880311"/>
                  </a:lnTo>
                  <a:lnTo>
                    <a:pt x="5781764" y="1880311"/>
                  </a:lnTo>
                  <a:lnTo>
                    <a:pt x="5786094" y="1867611"/>
                  </a:lnTo>
                  <a:lnTo>
                    <a:pt x="5789282" y="1867611"/>
                  </a:lnTo>
                  <a:lnTo>
                    <a:pt x="5791809" y="1880311"/>
                  </a:lnTo>
                  <a:lnTo>
                    <a:pt x="5787669" y="1880311"/>
                  </a:lnTo>
                  <a:lnTo>
                    <a:pt x="5789358" y="1893011"/>
                  </a:lnTo>
                  <a:lnTo>
                    <a:pt x="5794832" y="1893011"/>
                  </a:lnTo>
                  <a:lnTo>
                    <a:pt x="5804611" y="1905711"/>
                  </a:lnTo>
                  <a:lnTo>
                    <a:pt x="5809627" y="1893011"/>
                  </a:lnTo>
                  <a:lnTo>
                    <a:pt x="5818467" y="1893011"/>
                  </a:lnTo>
                  <a:lnTo>
                    <a:pt x="5818467" y="267411"/>
                  </a:lnTo>
                  <a:lnTo>
                    <a:pt x="5813818" y="267411"/>
                  </a:lnTo>
                  <a:lnTo>
                    <a:pt x="5807583" y="280111"/>
                  </a:lnTo>
                  <a:lnTo>
                    <a:pt x="5798528" y="280111"/>
                  </a:lnTo>
                  <a:lnTo>
                    <a:pt x="5798528" y="1880311"/>
                  </a:lnTo>
                  <a:lnTo>
                    <a:pt x="5794629" y="1880311"/>
                  </a:lnTo>
                  <a:lnTo>
                    <a:pt x="5794692" y="1867611"/>
                  </a:lnTo>
                  <a:lnTo>
                    <a:pt x="5798528" y="1880311"/>
                  </a:lnTo>
                  <a:lnTo>
                    <a:pt x="5798528" y="280111"/>
                  </a:lnTo>
                  <a:lnTo>
                    <a:pt x="5787009" y="280111"/>
                  </a:lnTo>
                  <a:lnTo>
                    <a:pt x="5787021" y="267411"/>
                  </a:lnTo>
                  <a:lnTo>
                    <a:pt x="5783034" y="280111"/>
                  </a:lnTo>
                  <a:lnTo>
                    <a:pt x="5780456" y="267411"/>
                  </a:lnTo>
                  <a:lnTo>
                    <a:pt x="5771794" y="280111"/>
                  </a:lnTo>
                  <a:lnTo>
                    <a:pt x="5744883" y="280111"/>
                  </a:lnTo>
                  <a:lnTo>
                    <a:pt x="5744883" y="1867611"/>
                  </a:lnTo>
                  <a:lnTo>
                    <a:pt x="5740578" y="1880311"/>
                  </a:lnTo>
                  <a:lnTo>
                    <a:pt x="5739625" y="1880311"/>
                  </a:lnTo>
                  <a:lnTo>
                    <a:pt x="5737923" y="1867611"/>
                  </a:lnTo>
                  <a:lnTo>
                    <a:pt x="5744883" y="1867611"/>
                  </a:lnTo>
                  <a:lnTo>
                    <a:pt x="5744883" y="280111"/>
                  </a:lnTo>
                  <a:lnTo>
                    <a:pt x="5734215" y="280111"/>
                  </a:lnTo>
                  <a:lnTo>
                    <a:pt x="5732056" y="292811"/>
                  </a:lnTo>
                  <a:lnTo>
                    <a:pt x="5723839" y="292811"/>
                  </a:lnTo>
                  <a:lnTo>
                    <a:pt x="5715546" y="280111"/>
                  </a:lnTo>
                  <a:lnTo>
                    <a:pt x="5690730" y="280111"/>
                  </a:lnTo>
                  <a:lnTo>
                    <a:pt x="5692267" y="267411"/>
                  </a:lnTo>
                  <a:lnTo>
                    <a:pt x="5703811" y="267411"/>
                  </a:lnTo>
                  <a:lnTo>
                    <a:pt x="5703049" y="254711"/>
                  </a:lnTo>
                  <a:lnTo>
                    <a:pt x="5724017" y="254711"/>
                  </a:lnTo>
                  <a:lnTo>
                    <a:pt x="5727814" y="242011"/>
                  </a:lnTo>
                  <a:lnTo>
                    <a:pt x="5724258" y="242011"/>
                  </a:lnTo>
                  <a:lnTo>
                    <a:pt x="5725731" y="229311"/>
                  </a:lnTo>
                  <a:lnTo>
                    <a:pt x="5723064" y="229311"/>
                  </a:lnTo>
                  <a:lnTo>
                    <a:pt x="5727204" y="216611"/>
                  </a:lnTo>
                  <a:lnTo>
                    <a:pt x="5728068" y="216611"/>
                  </a:lnTo>
                  <a:lnTo>
                    <a:pt x="5729770" y="229311"/>
                  </a:lnTo>
                  <a:lnTo>
                    <a:pt x="5741251" y="229311"/>
                  </a:lnTo>
                  <a:lnTo>
                    <a:pt x="5740578" y="242011"/>
                  </a:lnTo>
                  <a:lnTo>
                    <a:pt x="5746089" y="242011"/>
                  </a:lnTo>
                  <a:lnTo>
                    <a:pt x="5747944" y="229311"/>
                  </a:lnTo>
                  <a:lnTo>
                    <a:pt x="5742927" y="229311"/>
                  </a:lnTo>
                  <a:lnTo>
                    <a:pt x="5747118" y="216611"/>
                  </a:lnTo>
                  <a:lnTo>
                    <a:pt x="5747969" y="216611"/>
                  </a:lnTo>
                  <a:lnTo>
                    <a:pt x="5749671" y="229311"/>
                  </a:lnTo>
                  <a:lnTo>
                    <a:pt x="5759285" y="229311"/>
                  </a:lnTo>
                  <a:lnTo>
                    <a:pt x="5758332" y="242011"/>
                  </a:lnTo>
                  <a:lnTo>
                    <a:pt x="5767806" y="229311"/>
                  </a:lnTo>
                  <a:lnTo>
                    <a:pt x="5762333" y="229311"/>
                  </a:lnTo>
                  <a:lnTo>
                    <a:pt x="5768010" y="216611"/>
                  </a:lnTo>
                  <a:lnTo>
                    <a:pt x="5787809" y="216611"/>
                  </a:lnTo>
                  <a:lnTo>
                    <a:pt x="5787669" y="229311"/>
                  </a:lnTo>
                  <a:lnTo>
                    <a:pt x="5791720" y="229311"/>
                  </a:lnTo>
                  <a:lnTo>
                    <a:pt x="5789574" y="242011"/>
                  </a:lnTo>
                  <a:lnTo>
                    <a:pt x="5787669" y="229311"/>
                  </a:lnTo>
                  <a:lnTo>
                    <a:pt x="5781802" y="229311"/>
                  </a:lnTo>
                  <a:lnTo>
                    <a:pt x="5780989" y="242011"/>
                  </a:lnTo>
                  <a:lnTo>
                    <a:pt x="5785624" y="242011"/>
                  </a:lnTo>
                  <a:lnTo>
                    <a:pt x="5781586" y="254711"/>
                  </a:lnTo>
                  <a:lnTo>
                    <a:pt x="5800649" y="254711"/>
                  </a:lnTo>
                  <a:lnTo>
                    <a:pt x="5810847" y="242011"/>
                  </a:lnTo>
                  <a:lnTo>
                    <a:pt x="5812714" y="254711"/>
                  </a:lnTo>
                  <a:lnTo>
                    <a:pt x="5826201" y="254711"/>
                  </a:lnTo>
                  <a:lnTo>
                    <a:pt x="5829224" y="242011"/>
                  </a:lnTo>
                  <a:lnTo>
                    <a:pt x="5830468" y="254711"/>
                  </a:lnTo>
                  <a:lnTo>
                    <a:pt x="5830468" y="203911"/>
                  </a:lnTo>
                  <a:lnTo>
                    <a:pt x="5829922" y="203911"/>
                  </a:lnTo>
                  <a:lnTo>
                    <a:pt x="5828004" y="191211"/>
                  </a:lnTo>
                  <a:lnTo>
                    <a:pt x="5921172" y="191211"/>
                  </a:lnTo>
                  <a:lnTo>
                    <a:pt x="5924270" y="178511"/>
                  </a:lnTo>
                  <a:lnTo>
                    <a:pt x="5819368" y="178511"/>
                  </a:lnTo>
                  <a:lnTo>
                    <a:pt x="5814860" y="191211"/>
                  </a:lnTo>
                  <a:lnTo>
                    <a:pt x="5808116" y="191211"/>
                  </a:lnTo>
                  <a:lnTo>
                    <a:pt x="5812472" y="203911"/>
                  </a:lnTo>
                  <a:lnTo>
                    <a:pt x="5819787" y="203911"/>
                  </a:lnTo>
                  <a:lnTo>
                    <a:pt x="5821032" y="216611"/>
                  </a:lnTo>
                  <a:lnTo>
                    <a:pt x="5818479" y="216611"/>
                  </a:lnTo>
                  <a:lnTo>
                    <a:pt x="5817997" y="229311"/>
                  </a:lnTo>
                  <a:lnTo>
                    <a:pt x="5817298" y="242011"/>
                  </a:lnTo>
                  <a:lnTo>
                    <a:pt x="5814111" y="242011"/>
                  </a:lnTo>
                  <a:lnTo>
                    <a:pt x="5813145" y="229311"/>
                  </a:lnTo>
                  <a:lnTo>
                    <a:pt x="5805856" y="242011"/>
                  </a:lnTo>
                  <a:lnTo>
                    <a:pt x="5800852" y="242011"/>
                  </a:lnTo>
                  <a:lnTo>
                    <a:pt x="5802084" y="229311"/>
                  </a:lnTo>
                  <a:lnTo>
                    <a:pt x="5796534" y="216611"/>
                  </a:lnTo>
                  <a:lnTo>
                    <a:pt x="5801233" y="216611"/>
                  </a:lnTo>
                  <a:lnTo>
                    <a:pt x="5798464" y="203911"/>
                  </a:lnTo>
                  <a:lnTo>
                    <a:pt x="5792902" y="203911"/>
                  </a:lnTo>
                  <a:lnTo>
                    <a:pt x="5789117" y="191211"/>
                  </a:lnTo>
                  <a:lnTo>
                    <a:pt x="5791695" y="178511"/>
                  </a:lnTo>
                  <a:lnTo>
                    <a:pt x="5784418" y="178511"/>
                  </a:lnTo>
                  <a:lnTo>
                    <a:pt x="5786882" y="191211"/>
                  </a:lnTo>
                  <a:lnTo>
                    <a:pt x="5775020" y="191211"/>
                  </a:lnTo>
                  <a:lnTo>
                    <a:pt x="5780875" y="203911"/>
                  </a:lnTo>
                  <a:lnTo>
                    <a:pt x="5721337" y="203911"/>
                  </a:lnTo>
                  <a:lnTo>
                    <a:pt x="5721337" y="229311"/>
                  </a:lnTo>
                  <a:lnTo>
                    <a:pt x="5721185" y="242011"/>
                  </a:lnTo>
                  <a:lnTo>
                    <a:pt x="5703595" y="242011"/>
                  </a:lnTo>
                  <a:lnTo>
                    <a:pt x="5701487" y="229311"/>
                  </a:lnTo>
                  <a:lnTo>
                    <a:pt x="5721337" y="229311"/>
                  </a:lnTo>
                  <a:lnTo>
                    <a:pt x="5721337" y="203911"/>
                  </a:lnTo>
                  <a:lnTo>
                    <a:pt x="5718594" y="203911"/>
                  </a:lnTo>
                  <a:lnTo>
                    <a:pt x="5719991" y="191211"/>
                  </a:lnTo>
                  <a:lnTo>
                    <a:pt x="5701550" y="191211"/>
                  </a:lnTo>
                  <a:lnTo>
                    <a:pt x="5698706" y="203911"/>
                  </a:lnTo>
                  <a:lnTo>
                    <a:pt x="5695835" y="191211"/>
                  </a:lnTo>
                  <a:lnTo>
                    <a:pt x="5694375" y="191211"/>
                  </a:lnTo>
                  <a:lnTo>
                    <a:pt x="5694375" y="254711"/>
                  </a:lnTo>
                  <a:lnTo>
                    <a:pt x="5691467" y="267411"/>
                  </a:lnTo>
                  <a:lnTo>
                    <a:pt x="5688419" y="267411"/>
                  </a:lnTo>
                  <a:lnTo>
                    <a:pt x="5688419" y="1880311"/>
                  </a:lnTo>
                  <a:lnTo>
                    <a:pt x="5685333" y="1893011"/>
                  </a:lnTo>
                  <a:lnTo>
                    <a:pt x="5681904" y="1880311"/>
                  </a:lnTo>
                  <a:lnTo>
                    <a:pt x="5688419" y="1880311"/>
                  </a:lnTo>
                  <a:lnTo>
                    <a:pt x="5688419" y="267411"/>
                  </a:lnTo>
                  <a:lnTo>
                    <a:pt x="5680849" y="267411"/>
                  </a:lnTo>
                  <a:lnTo>
                    <a:pt x="5681091" y="254711"/>
                  </a:lnTo>
                  <a:lnTo>
                    <a:pt x="5677725" y="254711"/>
                  </a:lnTo>
                  <a:lnTo>
                    <a:pt x="5676735" y="267411"/>
                  </a:lnTo>
                  <a:lnTo>
                    <a:pt x="5670499" y="267411"/>
                  </a:lnTo>
                  <a:lnTo>
                    <a:pt x="5670575" y="280111"/>
                  </a:lnTo>
                  <a:lnTo>
                    <a:pt x="5686437" y="280111"/>
                  </a:lnTo>
                  <a:lnTo>
                    <a:pt x="5687085" y="292811"/>
                  </a:lnTo>
                  <a:lnTo>
                    <a:pt x="5636958" y="292811"/>
                  </a:lnTo>
                  <a:lnTo>
                    <a:pt x="5630138" y="283933"/>
                  </a:lnTo>
                  <a:lnTo>
                    <a:pt x="5630138" y="1854911"/>
                  </a:lnTo>
                  <a:lnTo>
                    <a:pt x="5630113" y="1867611"/>
                  </a:lnTo>
                  <a:lnTo>
                    <a:pt x="5623331" y="1867611"/>
                  </a:lnTo>
                  <a:lnTo>
                    <a:pt x="5624258" y="1854911"/>
                  </a:lnTo>
                  <a:lnTo>
                    <a:pt x="5630138" y="1854911"/>
                  </a:lnTo>
                  <a:lnTo>
                    <a:pt x="5630138" y="283933"/>
                  </a:lnTo>
                  <a:lnTo>
                    <a:pt x="5627205" y="280111"/>
                  </a:lnTo>
                  <a:lnTo>
                    <a:pt x="5630837" y="267411"/>
                  </a:lnTo>
                  <a:lnTo>
                    <a:pt x="5630634" y="267411"/>
                  </a:lnTo>
                  <a:lnTo>
                    <a:pt x="5628754" y="254711"/>
                  </a:lnTo>
                  <a:lnTo>
                    <a:pt x="5620778" y="254711"/>
                  </a:lnTo>
                  <a:lnTo>
                    <a:pt x="5627713" y="242011"/>
                  </a:lnTo>
                  <a:lnTo>
                    <a:pt x="5630532" y="242011"/>
                  </a:lnTo>
                  <a:lnTo>
                    <a:pt x="5634672" y="229311"/>
                  </a:lnTo>
                  <a:lnTo>
                    <a:pt x="5648096" y="229311"/>
                  </a:lnTo>
                  <a:lnTo>
                    <a:pt x="5649404" y="242011"/>
                  </a:lnTo>
                  <a:lnTo>
                    <a:pt x="5650192" y="242011"/>
                  </a:lnTo>
                  <a:lnTo>
                    <a:pt x="5652338" y="254711"/>
                  </a:lnTo>
                  <a:lnTo>
                    <a:pt x="5663209" y="254711"/>
                  </a:lnTo>
                  <a:lnTo>
                    <a:pt x="5659806" y="242011"/>
                  </a:lnTo>
                  <a:lnTo>
                    <a:pt x="5670613" y="242011"/>
                  </a:lnTo>
                  <a:lnTo>
                    <a:pt x="5676747" y="229311"/>
                  </a:lnTo>
                  <a:lnTo>
                    <a:pt x="5691429" y="229311"/>
                  </a:lnTo>
                  <a:lnTo>
                    <a:pt x="5689765" y="242011"/>
                  </a:lnTo>
                  <a:lnTo>
                    <a:pt x="5681688" y="242011"/>
                  </a:lnTo>
                  <a:lnTo>
                    <a:pt x="5681091" y="254711"/>
                  </a:lnTo>
                  <a:lnTo>
                    <a:pt x="5694375" y="254711"/>
                  </a:lnTo>
                  <a:lnTo>
                    <a:pt x="5694375" y="191211"/>
                  </a:lnTo>
                  <a:lnTo>
                    <a:pt x="5659818" y="191211"/>
                  </a:lnTo>
                  <a:lnTo>
                    <a:pt x="5657634" y="178511"/>
                  </a:lnTo>
                  <a:lnTo>
                    <a:pt x="5652376" y="178511"/>
                  </a:lnTo>
                  <a:lnTo>
                    <a:pt x="5649557" y="191211"/>
                  </a:lnTo>
                  <a:lnTo>
                    <a:pt x="5650700" y="191211"/>
                  </a:lnTo>
                  <a:lnTo>
                    <a:pt x="5650877" y="203911"/>
                  </a:lnTo>
                  <a:lnTo>
                    <a:pt x="5625465" y="203911"/>
                  </a:lnTo>
                  <a:lnTo>
                    <a:pt x="5618683" y="191211"/>
                  </a:lnTo>
                  <a:lnTo>
                    <a:pt x="5619458" y="203911"/>
                  </a:lnTo>
                  <a:lnTo>
                    <a:pt x="5616422" y="210718"/>
                  </a:lnTo>
                  <a:lnTo>
                    <a:pt x="5616422" y="267411"/>
                  </a:lnTo>
                  <a:lnTo>
                    <a:pt x="5615356" y="267411"/>
                  </a:lnTo>
                  <a:lnTo>
                    <a:pt x="5615356" y="292811"/>
                  </a:lnTo>
                  <a:lnTo>
                    <a:pt x="5608586" y="292811"/>
                  </a:lnTo>
                  <a:lnTo>
                    <a:pt x="5612727" y="280111"/>
                  </a:lnTo>
                  <a:lnTo>
                    <a:pt x="5613666" y="280111"/>
                  </a:lnTo>
                  <a:lnTo>
                    <a:pt x="5615356" y="292811"/>
                  </a:lnTo>
                  <a:lnTo>
                    <a:pt x="5615356" y="267411"/>
                  </a:lnTo>
                  <a:lnTo>
                    <a:pt x="5607405" y="267411"/>
                  </a:lnTo>
                  <a:lnTo>
                    <a:pt x="5610047" y="254711"/>
                  </a:lnTo>
                  <a:lnTo>
                    <a:pt x="5614289" y="254711"/>
                  </a:lnTo>
                  <a:lnTo>
                    <a:pt x="5616422" y="267411"/>
                  </a:lnTo>
                  <a:lnTo>
                    <a:pt x="5616422" y="210718"/>
                  </a:lnTo>
                  <a:lnTo>
                    <a:pt x="5613793" y="216611"/>
                  </a:lnTo>
                  <a:lnTo>
                    <a:pt x="5605069" y="203911"/>
                  </a:lnTo>
                  <a:lnTo>
                    <a:pt x="5605411" y="191211"/>
                  </a:lnTo>
                  <a:lnTo>
                    <a:pt x="5618683" y="191211"/>
                  </a:lnTo>
                  <a:lnTo>
                    <a:pt x="5631916" y="191211"/>
                  </a:lnTo>
                  <a:lnTo>
                    <a:pt x="5635688" y="178511"/>
                  </a:lnTo>
                  <a:lnTo>
                    <a:pt x="5642953" y="178511"/>
                  </a:lnTo>
                  <a:lnTo>
                    <a:pt x="5642597" y="165811"/>
                  </a:lnTo>
                  <a:lnTo>
                    <a:pt x="5636374" y="165811"/>
                  </a:lnTo>
                  <a:lnTo>
                    <a:pt x="5633377" y="153111"/>
                  </a:lnTo>
                  <a:lnTo>
                    <a:pt x="5632602" y="165811"/>
                  </a:lnTo>
                  <a:lnTo>
                    <a:pt x="5622455" y="165811"/>
                  </a:lnTo>
                  <a:lnTo>
                    <a:pt x="5627865" y="178511"/>
                  </a:lnTo>
                  <a:lnTo>
                    <a:pt x="5595950" y="178511"/>
                  </a:lnTo>
                  <a:lnTo>
                    <a:pt x="5595950" y="254711"/>
                  </a:lnTo>
                  <a:lnTo>
                    <a:pt x="5589194" y="254711"/>
                  </a:lnTo>
                  <a:lnTo>
                    <a:pt x="5593423" y="242011"/>
                  </a:lnTo>
                  <a:lnTo>
                    <a:pt x="5594274" y="242011"/>
                  </a:lnTo>
                  <a:lnTo>
                    <a:pt x="5595950" y="254711"/>
                  </a:lnTo>
                  <a:lnTo>
                    <a:pt x="5595950" y="178511"/>
                  </a:lnTo>
                  <a:lnTo>
                    <a:pt x="5577967" y="178511"/>
                  </a:lnTo>
                  <a:lnTo>
                    <a:pt x="5579135" y="191211"/>
                  </a:lnTo>
                  <a:lnTo>
                    <a:pt x="5575503" y="191211"/>
                  </a:lnTo>
                  <a:lnTo>
                    <a:pt x="5575338" y="178511"/>
                  </a:lnTo>
                  <a:lnTo>
                    <a:pt x="5567096" y="178511"/>
                  </a:lnTo>
                  <a:lnTo>
                    <a:pt x="5569115" y="165811"/>
                  </a:lnTo>
                  <a:lnTo>
                    <a:pt x="5562295" y="165811"/>
                  </a:lnTo>
                  <a:lnTo>
                    <a:pt x="5563641" y="178511"/>
                  </a:lnTo>
                  <a:lnTo>
                    <a:pt x="5563413" y="191211"/>
                  </a:lnTo>
                  <a:lnTo>
                    <a:pt x="5565546" y="191211"/>
                  </a:lnTo>
                  <a:lnTo>
                    <a:pt x="5571833" y="203911"/>
                  </a:lnTo>
                  <a:lnTo>
                    <a:pt x="5511736" y="203911"/>
                  </a:lnTo>
                  <a:lnTo>
                    <a:pt x="5511685" y="191211"/>
                  </a:lnTo>
                  <a:lnTo>
                    <a:pt x="5507609" y="191211"/>
                  </a:lnTo>
                  <a:lnTo>
                    <a:pt x="5508688" y="178511"/>
                  </a:lnTo>
                  <a:lnTo>
                    <a:pt x="5527116" y="178511"/>
                  </a:lnTo>
                  <a:lnTo>
                    <a:pt x="5523814" y="191211"/>
                  </a:lnTo>
                  <a:lnTo>
                    <a:pt x="5547004" y="191211"/>
                  </a:lnTo>
                  <a:lnTo>
                    <a:pt x="5548757" y="178511"/>
                  </a:lnTo>
                  <a:lnTo>
                    <a:pt x="5542204" y="178511"/>
                  </a:lnTo>
                  <a:lnTo>
                    <a:pt x="5535574" y="178511"/>
                  </a:lnTo>
                  <a:lnTo>
                    <a:pt x="5535714" y="165811"/>
                  </a:lnTo>
                  <a:lnTo>
                    <a:pt x="5505907" y="165811"/>
                  </a:lnTo>
                  <a:lnTo>
                    <a:pt x="5505907" y="178511"/>
                  </a:lnTo>
                  <a:lnTo>
                    <a:pt x="5500268" y="191211"/>
                  </a:lnTo>
                  <a:lnTo>
                    <a:pt x="5492039" y="178511"/>
                  </a:lnTo>
                  <a:lnTo>
                    <a:pt x="5505907" y="178511"/>
                  </a:lnTo>
                  <a:lnTo>
                    <a:pt x="5505907" y="165811"/>
                  </a:lnTo>
                  <a:lnTo>
                    <a:pt x="5449113" y="165811"/>
                  </a:lnTo>
                  <a:lnTo>
                    <a:pt x="5426862" y="178511"/>
                  </a:lnTo>
                  <a:lnTo>
                    <a:pt x="5382018" y="178511"/>
                  </a:lnTo>
                  <a:lnTo>
                    <a:pt x="5380634" y="191211"/>
                  </a:lnTo>
                  <a:lnTo>
                    <a:pt x="5376469" y="191211"/>
                  </a:lnTo>
                  <a:lnTo>
                    <a:pt x="5374957" y="203911"/>
                  </a:lnTo>
                  <a:lnTo>
                    <a:pt x="5391658" y="203911"/>
                  </a:lnTo>
                  <a:lnTo>
                    <a:pt x="5412143" y="203911"/>
                  </a:lnTo>
                  <a:lnTo>
                    <a:pt x="5416931" y="191211"/>
                  </a:lnTo>
                  <a:lnTo>
                    <a:pt x="5419382" y="191211"/>
                  </a:lnTo>
                  <a:lnTo>
                    <a:pt x="5428894" y="178511"/>
                  </a:lnTo>
                  <a:lnTo>
                    <a:pt x="5450535" y="178511"/>
                  </a:lnTo>
                  <a:lnTo>
                    <a:pt x="5447652" y="191211"/>
                  </a:lnTo>
                  <a:lnTo>
                    <a:pt x="5467858" y="191211"/>
                  </a:lnTo>
                  <a:lnTo>
                    <a:pt x="5462968" y="178511"/>
                  </a:lnTo>
                  <a:lnTo>
                    <a:pt x="5480329" y="178511"/>
                  </a:lnTo>
                  <a:lnTo>
                    <a:pt x="5475706" y="191211"/>
                  </a:lnTo>
                  <a:lnTo>
                    <a:pt x="5483771" y="191211"/>
                  </a:lnTo>
                  <a:lnTo>
                    <a:pt x="5485079" y="203911"/>
                  </a:lnTo>
                  <a:lnTo>
                    <a:pt x="5487962" y="191211"/>
                  </a:lnTo>
                  <a:lnTo>
                    <a:pt x="5498300" y="191211"/>
                  </a:lnTo>
                  <a:lnTo>
                    <a:pt x="5494985" y="203911"/>
                  </a:lnTo>
                  <a:lnTo>
                    <a:pt x="5485079" y="203911"/>
                  </a:lnTo>
                  <a:lnTo>
                    <a:pt x="5422811" y="203911"/>
                  </a:lnTo>
                  <a:lnTo>
                    <a:pt x="5421325" y="216611"/>
                  </a:lnTo>
                  <a:lnTo>
                    <a:pt x="5418696" y="216611"/>
                  </a:lnTo>
                  <a:lnTo>
                    <a:pt x="5412346" y="203911"/>
                  </a:lnTo>
                  <a:lnTo>
                    <a:pt x="5411343" y="216611"/>
                  </a:lnTo>
                  <a:lnTo>
                    <a:pt x="5398020" y="216611"/>
                  </a:lnTo>
                  <a:lnTo>
                    <a:pt x="5394261" y="209118"/>
                  </a:lnTo>
                  <a:lnTo>
                    <a:pt x="5394261" y="1867611"/>
                  </a:lnTo>
                  <a:lnTo>
                    <a:pt x="5392445" y="1880311"/>
                  </a:lnTo>
                  <a:lnTo>
                    <a:pt x="5377104" y="1880311"/>
                  </a:lnTo>
                  <a:lnTo>
                    <a:pt x="5381383" y="1867611"/>
                  </a:lnTo>
                  <a:lnTo>
                    <a:pt x="5394261" y="1867611"/>
                  </a:lnTo>
                  <a:lnTo>
                    <a:pt x="5394261" y="209118"/>
                  </a:lnTo>
                  <a:lnTo>
                    <a:pt x="5391658" y="203911"/>
                  </a:lnTo>
                  <a:lnTo>
                    <a:pt x="5384736" y="216611"/>
                  </a:lnTo>
                  <a:lnTo>
                    <a:pt x="5365991" y="216611"/>
                  </a:lnTo>
                  <a:lnTo>
                    <a:pt x="5361394" y="203911"/>
                  </a:lnTo>
                  <a:lnTo>
                    <a:pt x="5361089" y="203911"/>
                  </a:lnTo>
                  <a:lnTo>
                    <a:pt x="5361089" y="229311"/>
                  </a:lnTo>
                  <a:lnTo>
                    <a:pt x="5355996" y="229311"/>
                  </a:lnTo>
                  <a:lnTo>
                    <a:pt x="5360200" y="216611"/>
                  </a:lnTo>
                  <a:lnTo>
                    <a:pt x="5361089" y="229311"/>
                  </a:lnTo>
                  <a:lnTo>
                    <a:pt x="5361089" y="203911"/>
                  </a:lnTo>
                  <a:lnTo>
                    <a:pt x="5355412" y="203911"/>
                  </a:lnTo>
                  <a:lnTo>
                    <a:pt x="5354294" y="216611"/>
                  </a:lnTo>
                  <a:lnTo>
                    <a:pt x="5341975" y="216611"/>
                  </a:lnTo>
                  <a:lnTo>
                    <a:pt x="5341010" y="203911"/>
                  </a:lnTo>
                  <a:lnTo>
                    <a:pt x="5343347" y="203911"/>
                  </a:lnTo>
                  <a:lnTo>
                    <a:pt x="5348389" y="191211"/>
                  </a:lnTo>
                  <a:lnTo>
                    <a:pt x="5355260" y="191211"/>
                  </a:lnTo>
                  <a:lnTo>
                    <a:pt x="5361229" y="178511"/>
                  </a:lnTo>
                  <a:lnTo>
                    <a:pt x="5355539" y="178511"/>
                  </a:lnTo>
                  <a:lnTo>
                    <a:pt x="5355641" y="165811"/>
                  </a:lnTo>
                  <a:lnTo>
                    <a:pt x="5345442" y="165811"/>
                  </a:lnTo>
                  <a:lnTo>
                    <a:pt x="5346611" y="178511"/>
                  </a:lnTo>
                  <a:lnTo>
                    <a:pt x="5346420" y="178511"/>
                  </a:lnTo>
                  <a:lnTo>
                    <a:pt x="5346420" y="191211"/>
                  </a:lnTo>
                  <a:lnTo>
                    <a:pt x="5339600" y="191211"/>
                  </a:lnTo>
                  <a:lnTo>
                    <a:pt x="5339600" y="1867611"/>
                  </a:lnTo>
                  <a:lnTo>
                    <a:pt x="5338864" y="1880311"/>
                  </a:lnTo>
                  <a:lnTo>
                    <a:pt x="5336108" y="1867611"/>
                  </a:lnTo>
                  <a:lnTo>
                    <a:pt x="5339600" y="1867611"/>
                  </a:lnTo>
                  <a:lnTo>
                    <a:pt x="5339600" y="191211"/>
                  </a:lnTo>
                  <a:lnTo>
                    <a:pt x="5335054" y="191211"/>
                  </a:lnTo>
                  <a:lnTo>
                    <a:pt x="5335625" y="178511"/>
                  </a:lnTo>
                  <a:lnTo>
                    <a:pt x="5346420" y="191211"/>
                  </a:lnTo>
                  <a:lnTo>
                    <a:pt x="5346420" y="178511"/>
                  </a:lnTo>
                  <a:lnTo>
                    <a:pt x="5337911" y="178511"/>
                  </a:lnTo>
                  <a:lnTo>
                    <a:pt x="5334724" y="169837"/>
                  </a:lnTo>
                  <a:lnTo>
                    <a:pt x="5334724" y="203911"/>
                  </a:lnTo>
                  <a:lnTo>
                    <a:pt x="5329402" y="216611"/>
                  </a:lnTo>
                  <a:lnTo>
                    <a:pt x="5281244" y="216611"/>
                  </a:lnTo>
                  <a:lnTo>
                    <a:pt x="5283568" y="203911"/>
                  </a:lnTo>
                  <a:lnTo>
                    <a:pt x="5281549" y="203911"/>
                  </a:lnTo>
                  <a:lnTo>
                    <a:pt x="5282196" y="191211"/>
                  </a:lnTo>
                  <a:lnTo>
                    <a:pt x="5301653" y="191211"/>
                  </a:lnTo>
                  <a:lnTo>
                    <a:pt x="5301018" y="203911"/>
                  </a:lnTo>
                  <a:lnTo>
                    <a:pt x="5334724" y="203911"/>
                  </a:lnTo>
                  <a:lnTo>
                    <a:pt x="5334724" y="169837"/>
                  </a:lnTo>
                  <a:lnTo>
                    <a:pt x="5333250" y="165811"/>
                  </a:lnTo>
                  <a:lnTo>
                    <a:pt x="5329847" y="165811"/>
                  </a:lnTo>
                  <a:lnTo>
                    <a:pt x="5329326" y="153111"/>
                  </a:lnTo>
                  <a:lnTo>
                    <a:pt x="5334203" y="153111"/>
                  </a:lnTo>
                  <a:lnTo>
                    <a:pt x="5335067" y="140411"/>
                  </a:lnTo>
                  <a:lnTo>
                    <a:pt x="5324322" y="140411"/>
                  </a:lnTo>
                  <a:lnTo>
                    <a:pt x="5325796" y="153111"/>
                  </a:lnTo>
                  <a:lnTo>
                    <a:pt x="5323103" y="153111"/>
                  </a:lnTo>
                  <a:lnTo>
                    <a:pt x="5321414" y="165811"/>
                  </a:lnTo>
                  <a:lnTo>
                    <a:pt x="5322875" y="165811"/>
                  </a:lnTo>
                  <a:lnTo>
                    <a:pt x="5324868" y="178511"/>
                  </a:lnTo>
                  <a:lnTo>
                    <a:pt x="5274665" y="178511"/>
                  </a:lnTo>
                  <a:lnTo>
                    <a:pt x="5274665" y="203911"/>
                  </a:lnTo>
                  <a:lnTo>
                    <a:pt x="5274475" y="216611"/>
                  </a:lnTo>
                  <a:lnTo>
                    <a:pt x="5267934" y="216611"/>
                  </a:lnTo>
                  <a:lnTo>
                    <a:pt x="5268087" y="203911"/>
                  </a:lnTo>
                  <a:lnTo>
                    <a:pt x="5274665" y="203911"/>
                  </a:lnTo>
                  <a:lnTo>
                    <a:pt x="5274665" y="178511"/>
                  </a:lnTo>
                  <a:lnTo>
                    <a:pt x="5268519" y="178511"/>
                  </a:lnTo>
                  <a:lnTo>
                    <a:pt x="5270043" y="165811"/>
                  </a:lnTo>
                  <a:lnTo>
                    <a:pt x="5265610" y="165811"/>
                  </a:lnTo>
                  <a:lnTo>
                    <a:pt x="5264645" y="171183"/>
                  </a:lnTo>
                  <a:lnTo>
                    <a:pt x="5264645" y="203911"/>
                  </a:lnTo>
                  <a:lnTo>
                    <a:pt x="5264467" y="216611"/>
                  </a:lnTo>
                  <a:lnTo>
                    <a:pt x="5257876" y="216611"/>
                  </a:lnTo>
                  <a:lnTo>
                    <a:pt x="5258079" y="203911"/>
                  </a:lnTo>
                  <a:lnTo>
                    <a:pt x="5264645" y="203911"/>
                  </a:lnTo>
                  <a:lnTo>
                    <a:pt x="5264645" y="171183"/>
                  </a:lnTo>
                  <a:lnTo>
                    <a:pt x="5263324" y="178511"/>
                  </a:lnTo>
                  <a:lnTo>
                    <a:pt x="5213591" y="178511"/>
                  </a:lnTo>
                  <a:lnTo>
                    <a:pt x="5208867" y="165811"/>
                  </a:lnTo>
                  <a:lnTo>
                    <a:pt x="5209552" y="178511"/>
                  </a:lnTo>
                  <a:lnTo>
                    <a:pt x="5207622" y="191211"/>
                  </a:lnTo>
                  <a:lnTo>
                    <a:pt x="5199786" y="191211"/>
                  </a:lnTo>
                  <a:lnTo>
                    <a:pt x="5195544" y="203911"/>
                  </a:lnTo>
                  <a:lnTo>
                    <a:pt x="5194681" y="203911"/>
                  </a:lnTo>
                  <a:lnTo>
                    <a:pt x="5192992" y="191211"/>
                  </a:lnTo>
                  <a:lnTo>
                    <a:pt x="5190871" y="191211"/>
                  </a:lnTo>
                  <a:lnTo>
                    <a:pt x="5181308" y="178511"/>
                  </a:lnTo>
                  <a:lnTo>
                    <a:pt x="5177282" y="178511"/>
                  </a:lnTo>
                  <a:lnTo>
                    <a:pt x="5177282" y="191211"/>
                  </a:lnTo>
                  <a:lnTo>
                    <a:pt x="5172087" y="203911"/>
                  </a:lnTo>
                  <a:lnTo>
                    <a:pt x="5171059" y="203911"/>
                  </a:lnTo>
                  <a:lnTo>
                    <a:pt x="5167477" y="191211"/>
                  </a:lnTo>
                  <a:lnTo>
                    <a:pt x="5169992" y="203911"/>
                  </a:lnTo>
                  <a:lnTo>
                    <a:pt x="5157673" y="203911"/>
                  </a:lnTo>
                  <a:lnTo>
                    <a:pt x="5161851" y="191211"/>
                  </a:lnTo>
                  <a:lnTo>
                    <a:pt x="5167477" y="191211"/>
                  </a:lnTo>
                  <a:lnTo>
                    <a:pt x="5177282" y="191211"/>
                  </a:lnTo>
                  <a:lnTo>
                    <a:pt x="5177282" y="178511"/>
                  </a:lnTo>
                  <a:lnTo>
                    <a:pt x="5171872" y="178511"/>
                  </a:lnTo>
                  <a:lnTo>
                    <a:pt x="5161483" y="191211"/>
                  </a:lnTo>
                  <a:lnTo>
                    <a:pt x="5154561" y="178511"/>
                  </a:lnTo>
                  <a:lnTo>
                    <a:pt x="5141582" y="178511"/>
                  </a:lnTo>
                  <a:lnTo>
                    <a:pt x="5139563" y="165811"/>
                  </a:lnTo>
                  <a:lnTo>
                    <a:pt x="5130533" y="165811"/>
                  </a:lnTo>
                  <a:lnTo>
                    <a:pt x="5128196" y="178511"/>
                  </a:lnTo>
                  <a:lnTo>
                    <a:pt x="5134813" y="178511"/>
                  </a:lnTo>
                  <a:lnTo>
                    <a:pt x="5129123" y="191211"/>
                  </a:lnTo>
                  <a:lnTo>
                    <a:pt x="5111788" y="191211"/>
                  </a:lnTo>
                  <a:lnTo>
                    <a:pt x="5110785" y="203911"/>
                  </a:lnTo>
                  <a:lnTo>
                    <a:pt x="5120716" y="203911"/>
                  </a:lnTo>
                  <a:lnTo>
                    <a:pt x="5111445" y="216611"/>
                  </a:lnTo>
                  <a:lnTo>
                    <a:pt x="5059870" y="216611"/>
                  </a:lnTo>
                  <a:lnTo>
                    <a:pt x="5051272" y="229311"/>
                  </a:lnTo>
                  <a:lnTo>
                    <a:pt x="5031054" y="229311"/>
                  </a:lnTo>
                  <a:lnTo>
                    <a:pt x="5027219" y="216611"/>
                  </a:lnTo>
                  <a:lnTo>
                    <a:pt x="5023269" y="216611"/>
                  </a:lnTo>
                  <a:lnTo>
                    <a:pt x="5022278" y="229311"/>
                  </a:lnTo>
                  <a:lnTo>
                    <a:pt x="4986642" y="229311"/>
                  </a:lnTo>
                  <a:lnTo>
                    <a:pt x="4979213" y="216611"/>
                  </a:lnTo>
                  <a:lnTo>
                    <a:pt x="4966500" y="216611"/>
                  </a:lnTo>
                  <a:lnTo>
                    <a:pt x="4966513" y="203911"/>
                  </a:lnTo>
                  <a:lnTo>
                    <a:pt x="4951095" y="216611"/>
                  </a:lnTo>
                  <a:lnTo>
                    <a:pt x="4936617" y="216611"/>
                  </a:lnTo>
                  <a:lnTo>
                    <a:pt x="4922825" y="203911"/>
                  </a:lnTo>
                  <a:lnTo>
                    <a:pt x="4906429" y="203911"/>
                  </a:lnTo>
                  <a:lnTo>
                    <a:pt x="4904029" y="216611"/>
                  </a:lnTo>
                  <a:lnTo>
                    <a:pt x="4896701" y="216611"/>
                  </a:lnTo>
                  <a:lnTo>
                    <a:pt x="4895901" y="203911"/>
                  </a:lnTo>
                  <a:lnTo>
                    <a:pt x="4891659" y="203911"/>
                  </a:lnTo>
                  <a:lnTo>
                    <a:pt x="4892700" y="216611"/>
                  </a:lnTo>
                  <a:lnTo>
                    <a:pt x="4886020" y="216611"/>
                  </a:lnTo>
                  <a:lnTo>
                    <a:pt x="4884344" y="203911"/>
                  </a:lnTo>
                  <a:lnTo>
                    <a:pt x="4879467" y="203911"/>
                  </a:lnTo>
                  <a:lnTo>
                    <a:pt x="4878019" y="216611"/>
                  </a:lnTo>
                  <a:lnTo>
                    <a:pt x="4880584" y="216611"/>
                  </a:lnTo>
                  <a:lnTo>
                    <a:pt x="4876343" y="229311"/>
                  </a:lnTo>
                  <a:lnTo>
                    <a:pt x="4875428" y="216611"/>
                  </a:lnTo>
                  <a:lnTo>
                    <a:pt x="4860747" y="216611"/>
                  </a:lnTo>
                  <a:lnTo>
                    <a:pt x="4852479" y="203911"/>
                  </a:lnTo>
                  <a:lnTo>
                    <a:pt x="4847933" y="216611"/>
                  </a:lnTo>
                  <a:lnTo>
                    <a:pt x="4825784" y="216611"/>
                  </a:lnTo>
                  <a:lnTo>
                    <a:pt x="4822952" y="203911"/>
                  </a:lnTo>
                  <a:lnTo>
                    <a:pt x="4819053" y="203911"/>
                  </a:lnTo>
                  <a:lnTo>
                    <a:pt x="4815687" y="216611"/>
                  </a:lnTo>
                  <a:lnTo>
                    <a:pt x="4804537" y="216611"/>
                  </a:lnTo>
                  <a:lnTo>
                    <a:pt x="4807496" y="203911"/>
                  </a:lnTo>
                  <a:lnTo>
                    <a:pt x="4788827" y="203911"/>
                  </a:lnTo>
                  <a:lnTo>
                    <a:pt x="4787900" y="216611"/>
                  </a:lnTo>
                  <a:lnTo>
                    <a:pt x="4777295" y="216611"/>
                  </a:lnTo>
                  <a:lnTo>
                    <a:pt x="4778768" y="203911"/>
                  </a:lnTo>
                  <a:lnTo>
                    <a:pt x="4763948" y="203911"/>
                  </a:lnTo>
                  <a:lnTo>
                    <a:pt x="4759122" y="216611"/>
                  </a:lnTo>
                  <a:lnTo>
                    <a:pt x="4748352" y="216611"/>
                  </a:lnTo>
                  <a:lnTo>
                    <a:pt x="4743120" y="226529"/>
                  </a:lnTo>
                  <a:lnTo>
                    <a:pt x="4734776" y="216611"/>
                  </a:lnTo>
                  <a:lnTo>
                    <a:pt x="4732312" y="229311"/>
                  </a:lnTo>
                  <a:lnTo>
                    <a:pt x="4731448" y="229311"/>
                  </a:lnTo>
                  <a:lnTo>
                    <a:pt x="4729569" y="242011"/>
                  </a:lnTo>
                  <a:lnTo>
                    <a:pt x="4721530" y="242011"/>
                  </a:lnTo>
                  <a:lnTo>
                    <a:pt x="4720323" y="229311"/>
                  </a:lnTo>
                  <a:lnTo>
                    <a:pt x="4703280" y="229311"/>
                  </a:lnTo>
                  <a:lnTo>
                    <a:pt x="4701235" y="216611"/>
                  </a:lnTo>
                  <a:lnTo>
                    <a:pt x="4729683" y="216611"/>
                  </a:lnTo>
                  <a:lnTo>
                    <a:pt x="4721834" y="203911"/>
                  </a:lnTo>
                  <a:lnTo>
                    <a:pt x="4704778" y="203911"/>
                  </a:lnTo>
                  <a:lnTo>
                    <a:pt x="4705274" y="191211"/>
                  </a:lnTo>
                  <a:lnTo>
                    <a:pt x="4676914" y="191211"/>
                  </a:lnTo>
                  <a:lnTo>
                    <a:pt x="4667974" y="203911"/>
                  </a:lnTo>
                  <a:lnTo>
                    <a:pt x="4687786" y="203911"/>
                  </a:lnTo>
                  <a:lnTo>
                    <a:pt x="4680153" y="216611"/>
                  </a:lnTo>
                  <a:lnTo>
                    <a:pt x="4650156" y="216611"/>
                  </a:lnTo>
                  <a:lnTo>
                    <a:pt x="4650156" y="254711"/>
                  </a:lnTo>
                  <a:lnTo>
                    <a:pt x="4646371" y="254711"/>
                  </a:lnTo>
                  <a:lnTo>
                    <a:pt x="4646371" y="318211"/>
                  </a:lnTo>
                  <a:lnTo>
                    <a:pt x="4635424" y="330911"/>
                  </a:lnTo>
                  <a:lnTo>
                    <a:pt x="4624743" y="318211"/>
                  </a:lnTo>
                  <a:lnTo>
                    <a:pt x="4646371" y="318211"/>
                  </a:lnTo>
                  <a:lnTo>
                    <a:pt x="4646371" y="254711"/>
                  </a:lnTo>
                  <a:lnTo>
                    <a:pt x="4641735" y="254711"/>
                  </a:lnTo>
                  <a:lnTo>
                    <a:pt x="4646320" y="242011"/>
                  </a:lnTo>
                  <a:lnTo>
                    <a:pt x="4650156" y="254711"/>
                  </a:lnTo>
                  <a:lnTo>
                    <a:pt x="4650156" y="216611"/>
                  </a:lnTo>
                  <a:lnTo>
                    <a:pt x="4647260" y="216611"/>
                  </a:lnTo>
                  <a:lnTo>
                    <a:pt x="4655020" y="203911"/>
                  </a:lnTo>
                  <a:lnTo>
                    <a:pt x="4667974" y="203911"/>
                  </a:lnTo>
                  <a:lnTo>
                    <a:pt x="4659096" y="191211"/>
                  </a:lnTo>
                  <a:lnTo>
                    <a:pt x="4627740" y="191211"/>
                  </a:lnTo>
                  <a:lnTo>
                    <a:pt x="4627067" y="203911"/>
                  </a:lnTo>
                  <a:lnTo>
                    <a:pt x="4618875" y="203911"/>
                  </a:lnTo>
                  <a:lnTo>
                    <a:pt x="4617161" y="216611"/>
                  </a:lnTo>
                  <a:lnTo>
                    <a:pt x="4640440" y="216611"/>
                  </a:lnTo>
                  <a:lnTo>
                    <a:pt x="4628388" y="229311"/>
                  </a:lnTo>
                  <a:lnTo>
                    <a:pt x="4614697" y="229311"/>
                  </a:lnTo>
                  <a:lnTo>
                    <a:pt x="4614697" y="1816811"/>
                  </a:lnTo>
                  <a:lnTo>
                    <a:pt x="4613834" y="1819008"/>
                  </a:lnTo>
                  <a:lnTo>
                    <a:pt x="4613834" y="1842211"/>
                  </a:lnTo>
                  <a:lnTo>
                    <a:pt x="4610849" y="1854911"/>
                  </a:lnTo>
                  <a:lnTo>
                    <a:pt x="4604969" y="1842211"/>
                  </a:lnTo>
                  <a:lnTo>
                    <a:pt x="4613834" y="1842211"/>
                  </a:lnTo>
                  <a:lnTo>
                    <a:pt x="4613834" y="1819008"/>
                  </a:lnTo>
                  <a:lnTo>
                    <a:pt x="4609681" y="1829511"/>
                  </a:lnTo>
                  <a:lnTo>
                    <a:pt x="4604524" y="1816811"/>
                  </a:lnTo>
                  <a:lnTo>
                    <a:pt x="4614697" y="1816811"/>
                  </a:lnTo>
                  <a:lnTo>
                    <a:pt x="4614697" y="229311"/>
                  </a:lnTo>
                  <a:lnTo>
                    <a:pt x="4602340" y="229311"/>
                  </a:lnTo>
                  <a:lnTo>
                    <a:pt x="4593298" y="216611"/>
                  </a:lnTo>
                  <a:lnTo>
                    <a:pt x="4586300" y="216611"/>
                  </a:lnTo>
                  <a:lnTo>
                    <a:pt x="4586300" y="229311"/>
                  </a:lnTo>
                  <a:lnTo>
                    <a:pt x="4577575" y="229311"/>
                  </a:lnTo>
                  <a:lnTo>
                    <a:pt x="4581118" y="216611"/>
                  </a:lnTo>
                  <a:lnTo>
                    <a:pt x="4586300" y="229311"/>
                  </a:lnTo>
                  <a:lnTo>
                    <a:pt x="4586300" y="216611"/>
                  </a:lnTo>
                  <a:lnTo>
                    <a:pt x="4583506" y="216611"/>
                  </a:lnTo>
                  <a:lnTo>
                    <a:pt x="4589983" y="203911"/>
                  </a:lnTo>
                  <a:lnTo>
                    <a:pt x="4603356" y="203911"/>
                  </a:lnTo>
                  <a:lnTo>
                    <a:pt x="4604093" y="216611"/>
                  </a:lnTo>
                  <a:lnTo>
                    <a:pt x="4610417" y="216611"/>
                  </a:lnTo>
                  <a:lnTo>
                    <a:pt x="4613453" y="203911"/>
                  </a:lnTo>
                  <a:lnTo>
                    <a:pt x="4611548" y="191211"/>
                  </a:lnTo>
                  <a:lnTo>
                    <a:pt x="4563656" y="191211"/>
                  </a:lnTo>
                  <a:lnTo>
                    <a:pt x="4566983" y="203911"/>
                  </a:lnTo>
                  <a:lnTo>
                    <a:pt x="4569930" y="203911"/>
                  </a:lnTo>
                  <a:lnTo>
                    <a:pt x="4578553" y="203911"/>
                  </a:lnTo>
                  <a:lnTo>
                    <a:pt x="4580102" y="216611"/>
                  </a:lnTo>
                  <a:lnTo>
                    <a:pt x="4575060" y="210324"/>
                  </a:lnTo>
                  <a:lnTo>
                    <a:pt x="4575060" y="229311"/>
                  </a:lnTo>
                  <a:lnTo>
                    <a:pt x="4565815" y="229311"/>
                  </a:lnTo>
                  <a:lnTo>
                    <a:pt x="4569752" y="216611"/>
                  </a:lnTo>
                  <a:lnTo>
                    <a:pt x="4572990" y="216611"/>
                  </a:lnTo>
                  <a:lnTo>
                    <a:pt x="4575060" y="229311"/>
                  </a:lnTo>
                  <a:lnTo>
                    <a:pt x="4575060" y="210324"/>
                  </a:lnTo>
                  <a:lnTo>
                    <a:pt x="4569930" y="203911"/>
                  </a:lnTo>
                  <a:lnTo>
                    <a:pt x="4567733" y="216611"/>
                  </a:lnTo>
                  <a:lnTo>
                    <a:pt x="4559795" y="216611"/>
                  </a:lnTo>
                  <a:lnTo>
                    <a:pt x="4558843" y="229311"/>
                  </a:lnTo>
                  <a:lnTo>
                    <a:pt x="4544365" y="229311"/>
                  </a:lnTo>
                  <a:lnTo>
                    <a:pt x="4537634" y="242011"/>
                  </a:lnTo>
                  <a:lnTo>
                    <a:pt x="4532096" y="242011"/>
                  </a:lnTo>
                  <a:lnTo>
                    <a:pt x="4530699" y="229311"/>
                  </a:lnTo>
                  <a:lnTo>
                    <a:pt x="4524870" y="229311"/>
                  </a:lnTo>
                  <a:lnTo>
                    <a:pt x="4519371" y="242011"/>
                  </a:lnTo>
                  <a:lnTo>
                    <a:pt x="4519003" y="229311"/>
                  </a:lnTo>
                  <a:lnTo>
                    <a:pt x="4510951" y="229311"/>
                  </a:lnTo>
                  <a:lnTo>
                    <a:pt x="4511433" y="242011"/>
                  </a:lnTo>
                  <a:lnTo>
                    <a:pt x="4502061" y="229311"/>
                  </a:lnTo>
                  <a:lnTo>
                    <a:pt x="4475683" y="229311"/>
                  </a:lnTo>
                  <a:lnTo>
                    <a:pt x="4471606" y="242011"/>
                  </a:lnTo>
                  <a:lnTo>
                    <a:pt x="4462107" y="242011"/>
                  </a:lnTo>
                  <a:lnTo>
                    <a:pt x="4463542" y="229311"/>
                  </a:lnTo>
                  <a:lnTo>
                    <a:pt x="4431081" y="229311"/>
                  </a:lnTo>
                  <a:lnTo>
                    <a:pt x="4432770" y="242011"/>
                  </a:lnTo>
                  <a:lnTo>
                    <a:pt x="4425899" y="242011"/>
                  </a:lnTo>
                  <a:lnTo>
                    <a:pt x="4430166" y="229311"/>
                  </a:lnTo>
                  <a:lnTo>
                    <a:pt x="4361078" y="229311"/>
                  </a:lnTo>
                  <a:lnTo>
                    <a:pt x="4361751" y="216611"/>
                  </a:lnTo>
                  <a:lnTo>
                    <a:pt x="4355985" y="216611"/>
                  </a:lnTo>
                  <a:lnTo>
                    <a:pt x="4355985" y="1816811"/>
                  </a:lnTo>
                  <a:lnTo>
                    <a:pt x="4350207" y="1829511"/>
                  </a:lnTo>
                  <a:lnTo>
                    <a:pt x="4341355" y="1816811"/>
                  </a:lnTo>
                  <a:lnTo>
                    <a:pt x="4348785" y="1816811"/>
                  </a:lnTo>
                  <a:lnTo>
                    <a:pt x="4355338" y="1804111"/>
                  </a:lnTo>
                  <a:lnTo>
                    <a:pt x="4355985" y="1816811"/>
                  </a:lnTo>
                  <a:lnTo>
                    <a:pt x="4355985" y="216611"/>
                  </a:lnTo>
                  <a:lnTo>
                    <a:pt x="4350867" y="216611"/>
                  </a:lnTo>
                  <a:lnTo>
                    <a:pt x="4343692" y="229311"/>
                  </a:lnTo>
                  <a:lnTo>
                    <a:pt x="4319143" y="229311"/>
                  </a:lnTo>
                  <a:lnTo>
                    <a:pt x="4320591" y="216611"/>
                  </a:lnTo>
                  <a:lnTo>
                    <a:pt x="4284459" y="216611"/>
                  </a:lnTo>
                  <a:lnTo>
                    <a:pt x="4276420" y="229311"/>
                  </a:lnTo>
                  <a:lnTo>
                    <a:pt x="4274210" y="216611"/>
                  </a:lnTo>
                  <a:lnTo>
                    <a:pt x="4270337" y="229311"/>
                  </a:lnTo>
                  <a:lnTo>
                    <a:pt x="4264787" y="229311"/>
                  </a:lnTo>
                  <a:lnTo>
                    <a:pt x="4259313" y="216611"/>
                  </a:lnTo>
                  <a:lnTo>
                    <a:pt x="4262996" y="216611"/>
                  </a:lnTo>
                  <a:lnTo>
                    <a:pt x="4269689" y="203911"/>
                  </a:lnTo>
                  <a:lnTo>
                    <a:pt x="4256557" y="203911"/>
                  </a:lnTo>
                  <a:lnTo>
                    <a:pt x="4256557" y="1829511"/>
                  </a:lnTo>
                  <a:lnTo>
                    <a:pt x="4251020" y="1829511"/>
                  </a:lnTo>
                  <a:lnTo>
                    <a:pt x="4244772" y="1842211"/>
                  </a:lnTo>
                  <a:lnTo>
                    <a:pt x="4215219" y="1842211"/>
                  </a:lnTo>
                  <a:lnTo>
                    <a:pt x="4216501" y="1854911"/>
                  </a:lnTo>
                  <a:lnTo>
                    <a:pt x="4208322" y="1854911"/>
                  </a:lnTo>
                  <a:lnTo>
                    <a:pt x="4208462" y="1842211"/>
                  </a:lnTo>
                  <a:lnTo>
                    <a:pt x="4210951" y="1842211"/>
                  </a:lnTo>
                  <a:lnTo>
                    <a:pt x="4204004" y="1829511"/>
                  </a:lnTo>
                  <a:lnTo>
                    <a:pt x="4197210" y="1829511"/>
                  </a:lnTo>
                  <a:lnTo>
                    <a:pt x="4203014" y="1816811"/>
                  </a:lnTo>
                  <a:lnTo>
                    <a:pt x="4245521" y="1816811"/>
                  </a:lnTo>
                  <a:lnTo>
                    <a:pt x="4256557" y="1829511"/>
                  </a:lnTo>
                  <a:lnTo>
                    <a:pt x="4256557" y="203911"/>
                  </a:lnTo>
                  <a:lnTo>
                    <a:pt x="4250194" y="203911"/>
                  </a:lnTo>
                  <a:lnTo>
                    <a:pt x="4246626" y="216611"/>
                  </a:lnTo>
                  <a:lnTo>
                    <a:pt x="4246524" y="229311"/>
                  </a:lnTo>
                  <a:lnTo>
                    <a:pt x="4233138" y="229311"/>
                  </a:lnTo>
                  <a:lnTo>
                    <a:pt x="4236732" y="242011"/>
                  </a:lnTo>
                  <a:lnTo>
                    <a:pt x="4228985" y="242011"/>
                  </a:lnTo>
                  <a:lnTo>
                    <a:pt x="4227703" y="229311"/>
                  </a:lnTo>
                  <a:lnTo>
                    <a:pt x="4175468" y="229311"/>
                  </a:lnTo>
                  <a:lnTo>
                    <a:pt x="4175468" y="1816811"/>
                  </a:lnTo>
                  <a:lnTo>
                    <a:pt x="4169664" y="1829511"/>
                  </a:lnTo>
                  <a:lnTo>
                    <a:pt x="4165346" y="1816811"/>
                  </a:lnTo>
                  <a:lnTo>
                    <a:pt x="4158475" y="1816811"/>
                  </a:lnTo>
                  <a:lnTo>
                    <a:pt x="4157726" y="1829511"/>
                  </a:lnTo>
                  <a:lnTo>
                    <a:pt x="4147578" y="1829511"/>
                  </a:lnTo>
                  <a:lnTo>
                    <a:pt x="4144962" y="1816811"/>
                  </a:lnTo>
                  <a:lnTo>
                    <a:pt x="4152747" y="1816811"/>
                  </a:lnTo>
                  <a:lnTo>
                    <a:pt x="4160672" y="1804111"/>
                  </a:lnTo>
                  <a:lnTo>
                    <a:pt x="4169257" y="1816811"/>
                  </a:lnTo>
                  <a:lnTo>
                    <a:pt x="4175468" y="1816811"/>
                  </a:lnTo>
                  <a:lnTo>
                    <a:pt x="4175468" y="229311"/>
                  </a:lnTo>
                  <a:lnTo>
                    <a:pt x="4090695" y="229311"/>
                  </a:lnTo>
                  <a:lnTo>
                    <a:pt x="4090517" y="216611"/>
                  </a:lnTo>
                  <a:lnTo>
                    <a:pt x="4082034" y="216611"/>
                  </a:lnTo>
                  <a:lnTo>
                    <a:pt x="4081284" y="203911"/>
                  </a:lnTo>
                  <a:lnTo>
                    <a:pt x="4074503" y="203911"/>
                  </a:lnTo>
                  <a:lnTo>
                    <a:pt x="4071175" y="199631"/>
                  </a:lnTo>
                  <a:lnTo>
                    <a:pt x="4071175" y="216611"/>
                  </a:lnTo>
                  <a:lnTo>
                    <a:pt x="4064876" y="216611"/>
                  </a:lnTo>
                  <a:lnTo>
                    <a:pt x="4064203" y="203911"/>
                  </a:lnTo>
                  <a:lnTo>
                    <a:pt x="4070299" y="203911"/>
                  </a:lnTo>
                  <a:lnTo>
                    <a:pt x="4071175" y="216611"/>
                  </a:lnTo>
                  <a:lnTo>
                    <a:pt x="4071175" y="199631"/>
                  </a:lnTo>
                  <a:lnTo>
                    <a:pt x="4064635" y="191211"/>
                  </a:lnTo>
                  <a:lnTo>
                    <a:pt x="4061625" y="197650"/>
                  </a:lnTo>
                  <a:lnTo>
                    <a:pt x="4061625" y="216611"/>
                  </a:lnTo>
                  <a:lnTo>
                    <a:pt x="4060164" y="229311"/>
                  </a:lnTo>
                  <a:lnTo>
                    <a:pt x="4053421" y="229311"/>
                  </a:lnTo>
                  <a:lnTo>
                    <a:pt x="4053687" y="216611"/>
                  </a:lnTo>
                  <a:lnTo>
                    <a:pt x="4048645" y="229311"/>
                  </a:lnTo>
                  <a:lnTo>
                    <a:pt x="4045293" y="229311"/>
                  </a:lnTo>
                  <a:lnTo>
                    <a:pt x="4043705" y="216611"/>
                  </a:lnTo>
                  <a:lnTo>
                    <a:pt x="4038790" y="216611"/>
                  </a:lnTo>
                  <a:lnTo>
                    <a:pt x="4037761" y="229311"/>
                  </a:lnTo>
                  <a:lnTo>
                    <a:pt x="4028490" y="229311"/>
                  </a:lnTo>
                  <a:lnTo>
                    <a:pt x="4026103" y="242011"/>
                  </a:lnTo>
                  <a:lnTo>
                    <a:pt x="4021023" y="229311"/>
                  </a:lnTo>
                  <a:lnTo>
                    <a:pt x="4009644" y="229311"/>
                  </a:lnTo>
                  <a:lnTo>
                    <a:pt x="4010888" y="216611"/>
                  </a:lnTo>
                  <a:lnTo>
                    <a:pt x="4034586" y="216611"/>
                  </a:lnTo>
                  <a:lnTo>
                    <a:pt x="4042156" y="203911"/>
                  </a:lnTo>
                  <a:lnTo>
                    <a:pt x="4050741" y="203911"/>
                  </a:lnTo>
                  <a:lnTo>
                    <a:pt x="4050385" y="216611"/>
                  </a:lnTo>
                  <a:lnTo>
                    <a:pt x="4053687" y="216611"/>
                  </a:lnTo>
                  <a:lnTo>
                    <a:pt x="4061625" y="216611"/>
                  </a:lnTo>
                  <a:lnTo>
                    <a:pt x="4061625" y="197650"/>
                  </a:lnTo>
                  <a:lnTo>
                    <a:pt x="4058691" y="203911"/>
                  </a:lnTo>
                  <a:lnTo>
                    <a:pt x="4051376" y="203911"/>
                  </a:lnTo>
                  <a:lnTo>
                    <a:pt x="4044416" y="191211"/>
                  </a:lnTo>
                  <a:lnTo>
                    <a:pt x="4041584" y="203911"/>
                  </a:lnTo>
                  <a:lnTo>
                    <a:pt x="4017861" y="203911"/>
                  </a:lnTo>
                  <a:lnTo>
                    <a:pt x="4013974" y="191211"/>
                  </a:lnTo>
                  <a:lnTo>
                    <a:pt x="4009656" y="203911"/>
                  </a:lnTo>
                  <a:lnTo>
                    <a:pt x="3980992" y="203911"/>
                  </a:lnTo>
                  <a:lnTo>
                    <a:pt x="3988511" y="216611"/>
                  </a:lnTo>
                  <a:lnTo>
                    <a:pt x="3972610" y="216611"/>
                  </a:lnTo>
                  <a:lnTo>
                    <a:pt x="3974401" y="203911"/>
                  </a:lnTo>
                  <a:lnTo>
                    <a:pt x="3967022" y="203911"/>
                  </a:lnTo>
                  <a:lnTo>
                    <a:pt x="3967022" y="1778711"/>
                  </a:lnTo>
                  <a:lnTo>
                    <a:pt x="3964203" y="1791411"/>
                  </a:lnTo>
                  <a:lnTo>
                    <a:pt x="3916019" y="1791411"/>
                  </a:lnTo>
                  <a:lnTo>
                    <a:pt x="3915295" y="1804111"/>
                  </a:lnTo>
                  <a:lnTo>
                    <a:pt x="3912031" y="1804111"/>
                  </a:lnTo>
                  <a:lnTo>
                    <a:pt x="3905745" y="1804111"/>
                  </a:lnTo>
                  <a:lnTo>
                    <a:pt x="3906443" y="1791411"/>
                  </a:lnTo>
                  <a:lnTo>
                    <a:pt x="3882504" y="1791411"/>
                  </a:lnTo>
                  <a:lnTo>
                    <a:pt x="3878770" y="1778711"/>
                  </a:lnTo>
                  <a:lnTo>
                    <a:pt x="3967022" y="1778711"/>
                  </a:lnTo>
                  <a:lnTo>
                    <a:pt x="3967022" y="203911"/>
                  </a:lnTo>
                  <a:lnTo>
                    <a:pt x="3965308" y="203911"/>
                  </a:lnTo>
                  <a:lnTo>
                    <a:pt x="3960012" y="191211"/>
                  </a:lnTo>
                  <a:lnTo>
                    <a:pt x="3958285" y="191211"/>
                  </a:lnTo>
                  <a:lnTo>
                    <a:pt x="3962539" y="178511"/>
                  </a:lnTo>
                  <a:lnTo>
                    <a:pt x="3963466" y="191211"/>
                  </a:lnTo>
                  <a:lnTo>
                    <a:pt x="3973182" y="191211"/>
                  </a:lnTo>
                  <a:lnTo>
                    <a:pt x="3971175" y="178511"/>
                  </a:lnTo>
                  <a:lnTo>
                    <a:pt x="3999547" y="178511"/>
                  </a:lnTo>
                  <a:lnTo>
                    <a:pt x="4002913" y="165811"/>
                  </a:lnTo>
                  <a:lnTo>
                    <a:pt x="4006202" y="165811"/>
                  </a:lnTo>
                  <a:lnTo>
                    <a:pt x="4007942" y="178511"/>
                  </a:lnTo>
                  <a:lnTo>
                    <a:pt x="4004030" y="178511"/>
                  </a:lnTo>
                  <a:lnTo>
                    <a:pt x="4004030" y="191211"/>
                  </a:lnTo>
                  <a:lnTo>
                    <a:pt x="4013974" y="191211"/>
                  </a:lnTo>
                  <a:lnTo>
                    <a:pt x="4018737" y="191211"/>
                  </a:lnTo>
                  <a:lnTo>
                    <a:pt x="4021302" y="178511"/>
                  </a:lnTo>
                  <a:lnTo>
                    <a:pt x="4015524" y="178511"/>
                  </a:lnTo>
                  <a:lnTo>
                    <a:pt x="4021010" y="165811"/>
                  </a:lnTo>
                  <a:lnTo>
                    <a:pt x="4032008" y="165811"/>
                  </a:lnTo>
                  <a:lnTo>
                    <a:pt x="4023906" y="153111"/>
                  </a:lnTo>
                  <a:lnTo>
                    <a:pt x="4008234" y="153111"/>
                  </a:lnTo>
                  <a:lnTo>
                    <a:pt x="4001452" y="165811"/>
                  </a:lnTo>
                  <a:lnTo>
                    <a:pt x="3999090" y="153111"/>
                  </a:lnTo>
                  <a:lnTo>
                    <a:pt x="3981297" y="153111"/>
                  </a:lnTo>
                  <a:lnTo>
                    <a:pt x="3976865" y="165811"/>
                  </a:lnTo>
                  <a:lnTo>
                    <a:pt x="3970934" y="165811"/>
                  </a:lnTo>
                  <a:lnTo>
                    <a:pt x="3966489" y="153111"/>
                  </a:lnTo>
                  <a:lnTo>
                    <a:pt x="3929634" y="153111"/>
                  </a:lnTo>
                  <a:lnTo>
                    <a:pt x="3927411" y="165811"/>
                  </a:lnTo>
                  <a:lnTo>
                    <a:pt x="3930713" y="165811"/>
                  </a:lnTo>
                  <a:lnTo>
                    <a:pt x="3932961" y="178511"/>
                  </a:lnTo>
                  <a:lnTo>
                    <a:pt x="3949966" y="191211"/>
                  </a:lnTo>
                  <a:lnTo>
                    <a:pt x="3912514" y="191211"/>
                  </a:lnTo>
                  <a:lnTo>
                    <a:pt x="3913060" y="178511"/>
                  </a:lnTo>
                  <a:lnTo>
                    <a:pt x="3895902" y="178511"/>
                  </a:lnTo>
                  <a:lnTo>
                    <a:pt x="3895674" y="191211"/>
                  </a:lnTo>
                  <a:lnTo>
                    <a:pt x="3889019" y="191211"/>
                  </a:lnTo>
                  <a:lnTo>
                    <a:pt x="3889235" y="178511"/>
                  </a:lnTo>
                  <a:lnTo>
                    <a:pt x="3875760" y="178511"/>
                  </a:lnTo>
                  <a:lnTo>
                    <a:pt x="3875760" y="1778711"/>
                  </a:lnTo>
                  <a:lnTo>
                    <a:pt x="3871912" y="1791411"/>
                  </a:lnTo>
                  <a:lnTo>
                    <a:pt x="3859593" y="1791411"/>
                  </a:lnTo>
                  <a:lnTo>
                    <a:pt x="3858704" y="1778711"/>
                  </a:lnTo>
                  <a:lnTo>
                    <a:pt x="3875760" y="1778711"/>
                  </a:lnTo>
                  <a:lnTo>
                    <a:pt x="3875760" y="178511"/>
                  </a:lnTo>
                  <a:lnTo>
                    <a:pt x="3854627" y="178511"/>
                  </a:lnTo>
                  <a:lnTo>
                    <a:pt x="3853142" y="174205"/>
                  </a:lnTo>
                  <a:lnTo>
                    <a:pt x="3858095" y="165811"/>
                  </a:lnTo>
                  <a:lnTo>
                    <a:pt x="3927411" y="165811"/>
                  </a:lnTo>
                  <a:lnTo>
                    <a:pt x="3917213" y="153111"/>
                  </a:lnTo>
                  <a:lnTo>
                    <a:pt x="3908577" y="153111"/>
                  </a:lnTo>
                  <a:lnTo>
                    <a:pt x="3898455" y="140411"/>
                  </a:lnTo>
                  <a:lnTo>
                    <a:pt x="3888956" y="140411"/>
                  </a:lnTo>
                  <a:lnTo>
                    <a:pt x="3896322" y="153111"/>
                  </a:lnTo>
                  <a:lnTo>
                    <a:pt x="3843286" y="153111"/>
                  </a:lnTo>
                  <a:lnTo>
                    <a:pt x="3843286" y="1778711"/>
                  </a:lnTo>
                  <a:lnTo>
                    <a:pt x="3838232" y="1791411"/>
                  </a:lnTo>
                  <a:lnTo>
                    <a:pt x="3831920" y="1791411"/>
                  </a:lnTo>
                  <a:lnTo>
                    <a:pt x="3831958" y="1778711"/>
                  </a:lnTo>
                  <a:lnTo>
                    <a:pt x="3843286" y="1778711"/>
                  </a:lnTo>
                  <a:lnTo>
                    <a:pt x="3843286" y="153111"/>
                  </a:lnTo>
                  <a:lnTo>
                    <a:pt x="3836124" y="153111"/>
                  </a:lnTo>
                  <a:lnTo>
                    <a:pt x="3835400" y="165811"/>
                  </a:lnTo>
                  <a:lnTo>
                    <a:pt x="3832288" y="158686"/>
                  </a:lnTo>
                  <a:lnTo>
                    <a:pt x="3832288" y="191211"/>
                  </a:lnTo>
                  <a:lnTo>
                    <a:pt x="3826421" y="203911"/>
                  </a:lnTo>
                  <a:lnTo>
                    <a:pt x="3810622" y="203911"/>
                  </a:lnTo>
                  <a:lnTo>
                    <a:pt x="3808882" y="191211"/>
                  </a:lnTo>
                  <a:lnTo>
                    <a:pt x="3832288" y="191211"/>
                  </a:lnTo>
                  <a:lnTo>
                    <a:pt x="3832288" y="158686"/>
                  </a:lnTo>
                  <a:lnTo>
                    <a:pt x="3829862" y="153111"/>
                  </a:lnTo>
                  <a:lnTo>
                    <a:pt x="3825862" y="153111"/>
                  </a:lnTo>
                  <a:lnTo>
                    <a:pt x="3824262" y="165811"/>
                  </a:lnTo>
                  <a:lnTo>
                    <a:pt x="3820299" y="165811"/>
                  </a:lnTo>
                  <a:lnTo>
                    <a:pt x="3816451" y="153111"/>
                  </a:lnTo>
                  <a:lnTo>
                    <a:pt x="3808247" y="153111"/>
                  </a:lnTo>
                  <a:lnTo>
                    <a:pt x="3808247" y="1791411"/>
                  </a:lnTo>
                  <a:lnTo>
                    <a:pt x="3803065" y="1791411"/>
                  </a:lnTo>
                  <a:lnTo>
                    <a:pt x="3807383" y="1778711"/>
                  </a:lnTo>
                  <a:lnTo>
                    <a:pt x="3808247" y="1791411"/>
                  </a:lnTo>
                  <a:lnTo>
                    <a:pt x="3808247" y="153111"/>
                  </a:lnTo>
                  <a:lnTo>
                    <a:pt x="3807980" y="153111"/>
                  </a:lnTo>
                  <a:lnTo>
                    <a:pt x="3807980" y="191211"/>
                  </a:lnTo>
                  <a:lnTo>
                    <a:pt x="3797109" y="191211"/>
                  </a:lnTo>
                  <a:lnTo>
                    <a:pt x="3797109" y="1791411"/>
                  </a:lnTo>
                  <a:lnTo>
                    <a:pt x="3790772" y="1791411"/>
                  </a:lnTo>
                  <a:lnTo>
                    <a:pt x="3791394" y="1778711"/>
                  </a:lnTo>
                  <a:lnTo>
                    <a:pt x="3796881" y="1778711"/>
                  </a:lnTo>
                  <a:lnTo>
                    <a:pt x="3797109" y="1791411"/>
                  </a:lnTo>
                  <a:lnTo>
                    <a:pt x="3797109" y="191211"/>
                  </a:lnTo>
                  <a:lnTo>
                    <a:pt x="3794366" y="191211"/>
                  </a:lnTo>
                  <a:lnTo>
                    <a:pt x="3795077" y="178511"/>
                  </a:lnTo>
                  <a:lnTo>
                    <a:pt x="3804475" y="178511"/>
                  </a:lnTo>
                  <a:lnTo>
                    <a:pt x="3807980" y="191211"/>
                  </a:lnTo>
                  <a:lnTo>
                    <a:pt x="3807980" y="153111"/>
                  </a:lnTo>
                  <a:lnTo>
                    <a:pt x="3790823" y="153111"/>
                  </a:lnTo>
                  <a:lnTo>
                    <a:pt x="3790823" y="191211"/>
                  </a:lnTo>
                  <a:lnTo>
                    <a:pt x="3783253" y="191211"/>
                  </a:lnTo>
                  <a:lnTo>
                    <a:pt x="3777919" y="201168"/>
                  </a:lnTo>
                  <a:lnTo>
                    <a:pt x="3777919" y="1778711"/>
                  </a:lnTo>
                  <a:lnTo>
                    <a:pt x="3777132" y="1791411"/>
                  </a:lnTo>
                  <a:lnTo>
                    <a:pt x="3774465" y="1791411"/>
                  </a:lnTo>
                  <a:lnTo>
                    <a:pt x="3767607" y="1791411"/>
                  </a:lnTo>
                  <a:lnTo>
                    <a:pt x="3768636" y="1778711"/>
                  </a:lnTo>
                  <a:lnTo>
                    <a:pt x="3774465" y="1791411"/>
                  </a:lnTo>
                  <a:lnTo>
                    <a:pt x="3774630" y="1778711"/>
                  </a:lnTo>
                  <a:lnTo>
                    <a:pt x="3777919" y="1778711"/>
                  </a:lnTo>
                  <a:lnTo>
                    <a:pt x="3777919" y="201168"/>
                  </a:lnTo>
                  <a:lnTo>
                    <a:pt x="3776446" y="203911"/>
                  </a:lnTo>
                  <a:lnTo>
                    <a:pt x="3760279" y="203911"/>
                  </a:lnTo>
                  <a:lnTo>
                    <a:pt x="3761016" y="191211"/>
                  </a:lnTo>
                  <a:lnTo>
                    <a:pt x="3763632" y="191211"/>
                  </a:lnTo>
                  <a:lnTo>
                    <a:pt x="3764737" y="178511"/>
                  </a:lnTo>
                  <a:lnTo>
                    <a:pt x="3760965" y="178511"/>
                  </a:lnTo>
                  <a:lnTo>
                    <a:pt x="3761206" y="165811"/>
                  </a:lnTo>
                  <a:lnTo>
                    <a:pt x="3767886" y="165811"/>
                  </a:lnTo>
                  <a:lnTo>
                    <a:pt x="3776903" y="178511"/>
                  </a:lnTo>
                  <a:lnTo>
                    <a:pt x="3789273" y="178511"/>
                  </a:lnTo>
                  <a:lnTo>
                    <a:pt x="3790823" y="191211"/>
                  </a:lnTo>
                  <a:lnTo>
                    <a:pt x="3790823" y="153111"/>
                  </a:lnTo>
                  <a:lnTo>
                    <a:pt x="3749903" y="153111"/>
                  </a:lnTo>
                  <a:lnTo>
                    <a:pt x="3749903" y="203911"/>
                  </a:lnTo>
                  <a:lnTo>
                    <a:pt x="3749662" y="216611"/>
                  </a:lnTo>
                  <a:lnTo>
                    <a:pt x="3742969" y="216611"/>
                  </a:lnTo>
                  <a:lnTo>
                    <a:pt x="3743210" y="203911"/>
                  </a:lnTo>
                  <a:lnTo>
                    <a:pt x="3749903" y="203911"/>
                  </a:lnTo>
                  <a:lnTo>
                    <a:pt x="3749903" y="153111"/>
                  </a:lnTo>
                  <a:lnTo>
                    <a:pt x="3666782" y="153111"/>
                  </a:lnTo>
                  <a:lnTo>
                    <a:pt x="3679952" y="165811"/>
                  </a:lnTo>
                  <a:lnTo>
                    <a:pt x="3740048" y="165811"/>
                  </a:lnTo>
                  <a:lnTo>
                    <a:pt x="3742829" y="178511"/>
                  </a:lnTo>
                  <a:lnTo>
                    <a:pt x="3736378" y="178511"/>
                  </a:lnTo>
                  <a:lnTo>
                    <a:pt x="3736378" y="203911"/>
                  </a:lnTo>
                  <a:lnTo>
                    <a:pt x="3735692" y="216611"/>
                  </a:lnTo>
                  <a:lnTo>
                    <a:pt x="3726065" y="216611"/>
                  </a:lnTo>
                  <a:lnTo>
                    <a:pt x="3726777" y="203911"/>
                  </a:lnTo>
                  <a:lnTo>
                    <a:pt x="3736378" y="203911"/>
                  </a:lnTo>
                  <a:lnTo>
                    <a:pt x="3736378" y="178511"/>
                  </a:lnTo>
                  <a:lnTo>
                    <a:pt x="3735324" y="178511"/>
                  </a:lnTo>
                  <a:lnTo>
                    <a:pt x="3729393" y="191211"/>
                  </a:lnTo>
                  <a:lnTo>
                    <a:pt x="3713911" y="191211"/>
                  </a:lnTo>
                  <a:lnTo>
                    <a:pt x="3716045" y="178511"/>
                  </a:lnTo>
                  <a:lnTo>
                    <a:pt x="3706063" y="178511"/>
                  </a:lnTo>
                  <a:lnTo>
                    <a:pt x="3708158" y="191211"/>
                  </a:lnTo>
                  <a:lnTo>
                    <a:pt x="3704513" y="191211"/>
                  </a:lnTo>
                  <a:lnTo>
                    <a:pt x="3704513" y="1789328"/>
                  </a:lnTo>
                  <a:lnTo>
                    <a:pt x="3704018" y="1791411"/>
                  </a:lnTo>
                  <a:lnTo>
                    <a:pt x="3693668" y="1791411"/>
                  </a:lnTo>
                  <a:lnTo>
                    <a:pt x="3690289" y="1778711"/>
                  </a:lnTo>
                  <a:lnTo>
                    <a:pt x="3696995" y="1778711"/>
                  </a:lnTo>
                  <a:lnTo>
                    <a:pt x="3704513" y="1789328"/>
                  </a:lnTo>
                  <a:lnTo>
                    <a:pt x="3704513" y="191211"/>
                  </a:lnTo>
                  <a:lnTo>
                    <a:pt x="3685387" y="191211"/>
                  </a:lnTo>
                  <a:lnTo>
                    <a:pt x="3685387" y="1816811"/>
                  </a:lnTo>
                  <a:lnTo>
                    <a:pt x="3682428" y="1816811"/>
                  </a:lnTo>
                  <a:lnTo>
                    <a:pt x="3684168" y="1804111"/>
                  </a:lnTo>
                  <a:lnTo>
                    <a:pt x="3685387" y="1816811"/>
                  </a:lnTo>
                  <a:lnTo>
                    <a:pt x="3685387" y="191211"/>
                  </a:lnTo>
                  <a:lnTo>
                    <a:pt x="3665931" y="191211"/>
                  </a:lnTo>
                  <a:lnTo>
                    <a:pt x="3665931" y="1804111"/>
                  </a:lnTo>
                  <a:lnTo>
                    <a:pt x="3665639" y="1816811"/>
                  </a:lnTo>
                  <a:lnTo>
                    <a:pt x="3659581" y="1816811"/>
                  </a:lnTo>
                  <a:lnTo>
                    <a:pt x="3658857" y="1804111"/>
                  </a:lnTo>
                  <a:lnTo>
                    <a:pt x="3665931" y="1804111"/>
                  </a:lnTo>
                  <a:lnTo>
                    <a:pt x="3665931" y="191211"/>
                  </a:lnTo>
                  <a:lnTo>
                    <a:pt x="3642068" y="191211"/>
                  </a:lnTo>
                  <a:lnTo>
                    <a:pt x="3643820" y="178511"/>
                  </a:lnTo>
                  <a:lnTo>
                    <a:pt x="3683266" y="178511"/>
                  </a:lnTo>
                  <a:lnTo>
                    <a:pt x="3671773" y="165811"/>
                  </a:lnTo>
                  <a:lnTo>
                    <a:pt x="3651567" y="165811"/>
                  </a:lnTo>
                  <a:lnTo>
                    <a:pt x="3646551" y="153111"/>
                  </a:lnTo>
                  <a:lnTo>
                    <a:pt x="3512909" y="153111"/>
                  </a:lnTo>
                  <a:lnTo>
                    <a:pt x="3507321" y="165811"/>
                  </a:lnTo>
                  <a:lnTo>
                    <a:pt x="3506736" y="153111"/>
                  </a:lnTo>
                  <a:lnTo>
                    <a:pt x="3497351" y="153111"/>
                  </a:lnTo>
                  <a:lnTo>
                    <a:pt x="3497148" y="165811"/>
                  </a:lnTo>
                  <a:lnTo>
                    <a:pt x="3497542" y="165811"/>
                  </a:lnTo>
                  <a:lnTo>
                    <a:pt x="3498050" y="178511"/>
                  </a:lnTo>
                  <a:lnTo>
                    <a:pt x="3489922" y="178511"/>
                  </a:lnTo>
                  <a:lnTo>
                    <a:pt x="3485553" y="165811"/>
                  </a:lnTo>
                  <a:lnTo>
                    <a:pt x="3481489" y="165811"/>
                  </a:lnTo>
                  <a:lnTo>
                    <a:pt x="3473691" y="153111"/>
                  </a:lnTo>
                  <a:lnTo>
                    <a:pt x="3419221" y="153111"/>
                  </a:lnTo>
                  <a:lnTo>
                    <a:pt x="3402634" y="140411"/>
                  </a:lnTo>
                  <a:lnTo>
                    <a:pt x="3400564" y="153111"/>
                  </a:lnTo>
                  <a:lnTo>
                    <a:pt x="3360178" y="153111"/>
                  </a:lnTo>
                  <a:lnTo>
                    <a:pt x="3360178" y="1778711"/>
                  </a:lnTo>
                  <a:lnTo>
                    <a:pt x="3359924" y="1791411"/>
                  </a:lnTo>
                  <a:lnTo>
                    <a:pt x="3353244" y="1791411"/>
                  </a:lnTo>
                  <a:lnTo>
                    <a:pt x="3353422" y="1778711"/>
                  </a:lnTo>
                  <a:lnTo>
                    <a:pt x="3360178" y="1778711"/>
                  </a:lnTo>
                  <a:lnTo>
                    <a:pt x="3360178" y="153111"/>
                  </a:lnTo>
                  <a:lnTo>
                    <a:pt x="3358070" y="153111"/>
                  </a:lnTo>
                  <a:lnTo>
                    <a:pt x="3333051" y="140411"/>
                  </a:lnTo>
                  <a:lnTo>
                    <a:pt x="3328124" y="140411"/>
                  </a:lnTo>
                  <a:lnTo>
                    <a:pt x="3328124" y="1816811"/>
                  </a:lnTo>
                  <a:lnTo>
                    <a:pt x="3323742" y="1816811"/>
                  </a:lnTo>
                  <a:lnTo>
                    <a:pt x="3322485" y="1804111"/>
                  </a:lnTo>
                  <a:lnTo>
                    <a:pt x="3327958" y="1804111"/>
                  </a:lnTo>
                  <a:lnTo>
                    <a:pt x="3328124" y="1816811"/>
                  </a:lnTo>
                  <a:lnTo>
                    <a:pt x="3328124" y="140411"/>
                  </a:lnTo>
                  <a:lnTo>
                    <a:pt x="3283432" y="140411"/>
                  </a:lnTo>
                  <a:lnTo>
                    <a:pt x="3282619" y="127711"/>
                  </a:lnTo>
                  <a:lnTo>
                    <a:pt x="3269919" y="127711"/>
                  </a:lnTo>
                  <a:lnTo>
                    <a:pt x="3269919" y="153111"/>
                  </a:lnTo>
                  <a:lnTo>
                    <a:pt x="3269665" y="165811"/>
                  </a:lnTo>
                  <a:lnTo>
                    <a:pt x="3262896" y="165811"/>
                  </a:lnTo>
                  <a:lnTo>
                    <a:pt x="3263150" y="153111"/>
                  </a:lnTo>
                  <a:lnTo>
                    <a:pt x="3269919" y="153111"/>
                  </a:lnTo>
                  <a:lnTo>
                    <a:pt x="3269919" y="127711"/>
                  </a:lnTo>
                  <a:lnTo>
                    <a:pt x="3262642" y="127711"/>
                  </a:lnTo>
                  <a:lnTo>
                    <a:pt x="3262642" y="165811"/>
                  </a:lnTo>
                  <a:lnTo>
                    <a:pt x="3262439" y="178511"/>
                  </a:lnTo>
                  <a:lnTo>
                    <a:pt x="3259963" y="178511"/>
                  </a:lnTo>
                  <a:lnTo>
                    <a:pt x="3255759" y="178511"/>
                  </a:lnTo>
                  <a:lnTo>
                    <a:pt x="3255924" y="165811"/>
                  </a:lnTo>
                  <a:lnTo>
                    <a:pt x="3259963" y="178511"/>
                  </a:lnTo>
                  <a:lnTo>
                    <a:pt x="3262642" y="165811"/>
                  </a:lnTo>
                  <a:lnTo>
                    <a:pt x="3262642" y="127711"/>
                  </a:lnTo>
                  <a:lnTo>
                    <a:pt x="3232454" y="127711"/>
                  </a:lnTo>
                  <a:lnTo>
                    <a:pt x="3231743" y="115011"/>
                  </a:lnTo>
                  <a:lnTo>
                    <a:pt x="3229000" y="115011"/>
                  </a:lnTo>
                  <a:lnTo>
                    <a:pt x="3229000" y="165811"/>
                  </a:lnTo>
                  <a:lnTo>
                    <a:pt x="3223298" y="178511"/>
                  </a:lnTo>
                  <a:lnTo>
                    <a:pt x="3198228" y="178511"/>
                  </a:lnTo>
                  <a:lnTo>
                    <a:pt x="3188055" y="165811"/>
                  </a:lnTo>
                  <a:lnTo>
                    <a:pt x="3186442" y="153111"/>
                  </a:lnTo>
                  <a:lnTo>
                    <a:pt x="3200933" y="153111"/>
                  </a:lnTo>
                  <a:lnTo>
                    <a:pt x="3197072" y="165811"/>
                  </a:lnTo>
                  <a:lnTo>
                    <a:pt x="3204591" y="165811"/>
                  </a:lnTo>
                  <a:lnTo>
                    <a:pt x="3211830" y="153111"/>
                  </a:lnTo>
                  <a:lnTo>
                    <a:pt x="3218929" y="153111"/>
                  </a:lnTo>
                  <a:lnTo>
                    <a:pt x="3219348" y="165811"/>
                  </a:lnTo>
                  <a:lnTo>
                    <a:pt x="3229000" y="165811"/>
                  </a:lnTo>
                  <a:lnTo>
                    <a:pt x="3229000" y="115011"/>
                  </a:lnTo>
                  <a:lnTo>
                    <a:pt x="3221266" y="115011"/>
                  </a:lnTo>
                  <a:lnTo>
                    <a:pt x="3220669" y="102311"/>
                  </a:lnTo>
                  <a:lnTo>
                    <a:pt x="3217240" y="102311"/>
                  </a:lnTo>
                  <a:lnTo>
                    <a:pt x="3210255" y="115011"/>
                  </a:lnTo>
                  <a:lnTo>
                    <a:pt x="3202952" y="115011"/>
                  </a:lnTo>
                  <a:lnTo>
                    <a:pt x="3200806" y="120243"/>
                  </a:lnTo>
                  <a:lnTo>
                    <a:pt x="3200806" y="140411"/>
                  </a:lnTo>
                  <a:lnTo>
                    <a:pt x="3193885" y="140411"/>
                  </a:lnTo>
                  <a:lnTo>
                    <a:pt x="3198241" y="127711"/>
                  </a:lnTo>
                  <a:lnTo>
                    <a:pt x="3199168" y="127711"/>
                  </a:lnTo>
                  <a:lnTo>
                    <a:pt x="3200806" y="140411"/>
                  </a:lnTo>
                  <a:lnTo>
                    <a:pt x="3200806" y="120243"/>
                  </a:lnTo>
                  <a:lnTo>
                    <a:pt x="3197733" y="127711"/>
                  </a:lnTo>
                  <a:lnTo>
                    <a:pt x="3178987" y="127711"/>
                  </a:lnTo>
                  <a:lnTo>
                    <a:pt x="3182175" y="115011"/>
                  </a:lnTo>
                  <a:lnTo>
                    <a:pt x="3182480" y="115011"/>
                  </a:lnTo>
                  <a:lnTo>
                    <a:pt x="3176257" y="102311"/>
                  </a:lnTo>
                  <a:lnTo>
                    <a:pt x="3177260" y="115011"/>
                  </a:lnTo>
                  <a:lnTo>
                    <a:pt x="3175343" y="115011"/>
                  </a:lnTo>
                  <a:lnTo>
                    <a:pt x="3175343" y="127711"/>
                  </a:lnTo>
                  <a:lnTo>
                    <a:pt x="3172206" y="140411"/>
                  </a:lnTo>
                  <a:lnTo>
                    <a:pt x="3169069" y="140411"/>
                  </a:lnTo>
                  <a:lnTo>
                    <a:pt x="3168548" y="127711"/>
                  </a:lnTo>
                  <a:lnTo>
                    <a:pt x="3175343" y="127711"/>
                  </a:lnTo>
                  <a:lnTo>
                    <a:pt x="3175343" y="115011"/>
                  </a:lnTo>
                  <a:lnTo>
                    <a:pt x="3169221" y="115011"/>
                  </a:lnTo>
                  <a:lnTo>
                    <a:pt x="3169666" y="102311"/>
                  </a:lnTo>
                  <a:lnTo>
                    <a:pt x="3165221" y="102311"/>
                  </a:lnTo>
                  <a:lnTo>
                    <a:pt x="3162414" y="115011"/>
                  </a:lnTo>
                  <a:lnTo>
                    <a:pt x="3158769" y="115011"/>
                  </a:lnTo>
                  <a:lnTo>
                    <a:pt x="3155327" y="127711"/>
                  </a:lnTo>
                  <a:lnTo>
                    <a:pt x="3153346" y="127711"/>
                  </a:lnTo>
                  <a:lnTo>
                    <a:pt x="3146234" y="140411"/>
                  </a:lnTo>
                  <a:lnTo>
                    <a:pt x="3090049" y="140411"/>
                  </a:lnTo>
                  <a:lnTo>
                    <a:pt x="3091053" y="153111"/>
                  </a:lnTo>
                  <a:lnTo>
                    <a:pt x="3093478" y="153111"/>
                  </a:lnTo>
                  <a:lnTo>
                    <a:pt x="3096590" y="165811"/>
                  </a:lnTo>
                  <a:lnTo>
                    <a:pt x="3117215" y="165811"/>
                  </a:lnTo>
                  <a:lnTo>
                    <a:pt x="3127984" y="153111"/>
                  </a:lnTo>
                  <a:lnTo>
                    <a:pt x="3175038" y="153111"/>
                  </a:lnTo>
                  <a:lnTo>
                    <a:pt x="3172853" y="165811"/>
                  </a:lnTo>
                  <a:lnTo>
                    <a:pt x="3181299" y="153111"/>
                  </a:lnTo>
                  <a:lnTo>
                    <a:pt x="3181451" y="165811"/>
                  </a:lnTo>
                  <a:lnTo>
                    <a:pt x="3173653" y="165811"/>
                  </a:lnTo>
                  <a:lnTo>
                    <a:pt x="3177336" y="178511"/>
                  </a:lnTo>
                  <a:lnTo>
                    <a:pt x="3125749" y="178511"/>
                  </a:lnTo>
                  <a:lnTo>
                    <a:pt x="3125749" y="203911"/>
                  </a:lnTo>
                  <a:lnTo>
                    <a:pt x="3124365" y="216611"/>
                  </a:lnTo>
                  <a:lnTo>
                    <a:pt x="3114294" y="216611"/>
                  </a:lnTo>
                  <a:lnTo>
                    <a:pt x="3114294" y="1791411"/>
                  </a:lnTo>
                  <a:lnTo>
                    <a:pt x="3113392" y="1804111"/>
                  </a:lnTo>
                  <a:lnTo>
                    <a:pt x="3104134" y="1804111"/>
                  </a:lnTo>
                  <a:lnTo>
                    <a:pt x="3104235" y="1791411"/>
                  </a:lnTo>
                  <a:lnTo>
                    <a:pt x="3114294" y="1791411"/>
                  </a:lnTo>
                  <a:lnTo>
                    <a:pt x="3114294" y="216611"/>
                  </a:lnTo>
                  <a:lnTo>
                    <a:pt x="3102394" y="216611"/>
                  </a:lnTo>
                  <a:lnTo>
                    <a:pt x="3101924" y="203911"/>
                  </a:lnTo>
                  <a:lnTo>
                    <a:pt x="3125749" y="203911"/>
                  </a:lnTo>
                  <a:lnTo>
                    <a:pt x="3125749" y="178511"/>
                  </a:lnTo>
                  <a:lnTo>
                    <a:pt x="3118891" y="178511"/>
                  </a:lnTo>
                  <a:lnTo>
                    <a:pt x="3105988" y="191211"/>
                  </a:lnTo>
                  <a:lnTo>
                    <a:pt x="3106001" y="178511"/>
                  </a:lnTo>
                  <a:lnTo>
                    <a:pt x="3099320" y="178511"/>
                  </a:lnTo>
                  <a:lnTo>
                    <a:pt x="3096742" y="183921"/>
                  </a:lnTo>
                  <a:lnTo>
                    <a:pt x="3096742" y="1804111"/>
                  </a:lnTo>
                  <a:lnTo>
                    <a:pt x="3057055" y="1804111"/>
                  </a:lnTo>
                  <a:lnTo>
                    <a:pt x="3043072" y="1791411"/>
                  </a:lnTo>
                  <a:lnTo>
                    <a:pt x="3029420" y="1791411"/>
                  </a:lnTo>
                  <a:lnTo>
                    <a:pt x="3016999" y="1804111"/>
                  </a:lnTo>
                  <a:lnTo>
                    <a:pt x="3015564" y="1791411"/>
                  </a:lnTo>
                  <a:lnTo>
                    <a:pt x="3010535" y="1791411"/>
                  </a:lnTo>
                  <a:lnTo>
                    <a:pt x="3011817" y="1778711"/>
                  </a:lnTo>
                  <a:lnTo>
                    <a:pt x="3041002" y="1778711"/>
                  </a:lnTo>
                  <a:lnTo>
                    <a:pt x="3051124" y="1791411"/>
                  </a:lnTo>
                  <a:lnTo>
                    <a:pt x="3096234" y="1791411"/>
                  </a:lnTo>
                  <a:lnTo>
                    <a:pt x="3096742" y="1804111"/>
                  </a:lnTo>
                  <a:lnTo>
                    <a:pt x="3096742" y="183921"/>
                  </a:lnTo>
                  <a:lnTo>
                    <a:pt x="3093262" y="191211"/>
                  </a:lnTo>
                  <a:lnTo>
                    <a:pt x="3048952" y="191211"/>
                  </a:lnTo>
                  <a:lnTo>
                    <a:pt x="3046869" y="178511"/>
                  </a:lnTo>
                  <a:lnTo>
                    <a:pt x="3044393" y="178511"/>
                  </a:lnTo>
                  <a:lnTo>
                    <a:pt x="3045549" y="165811"/>
                  </a:lnTo>
                  <a:lnTo>
                    <a:pt x="3045485" y="153111"/>
                  </a:lnTo>
                  <a:lnTo>
                    <a:pt x="3056242" y="165811"/>
                  </a:lnTo>
                  <a:lnTo>
                    <a:pt x="3058528" y="153111"/>
                  </a:lnTo>
                  <a:lnTo>
                    <a:pt x="3076270" y="153111"/>
                  </a:lnTo>
                  <a:lnTo>
                    <a:pt x="3074606" y="140411"/>
                  </a:lnTo>
                  <a:lnTo>
                    <a:pt x="3034474" y="140411"/>
                  </a:lnTo>
                  <a:lnTo>
                    <a:pt x="3034474" y="178511"/>
                  </a:lnTo>
                  <a:lnTo>
                    <a:pt x="3033712" y="191211"/>
                  </a:lnTo>
                  <a:lnTo>
                    <a:pt x="3031032" y="178511"/>
                  </a:lnTo>
                  <a:lnTo>
                    <a:pt x="3034474" y="178511"/>
                  </a:lnTo>
                  <a:lnTo>
                    <a:pt x="3034474" y="140411"/>
                  </a:lnTo>
                  <a:lnTo>
                    <a:pt x="2999371" y="140411"/>
                  </a:lnTo>
                  <a:lnTo>
                    <a:pt x="2991345" y="153111"/>
                  </a:lnTo>
                  <a:lnTo>
                    <a:pt x="2964345" y="153111"/>
                  </a:lnTo>
                  <a:lnTo>
                    <a:pt x="2956953" y="165811"/>
                  </a:lnTo>
                  <a:lnTo>
                    <a:pt x="2936989" y="165811"/>
                  </a:lnTo>
                  <a:lnTo>
                    <a:pt x="2928696" y="178511"/>
                  </a:lnTo>
                  <a:lnTo>
                    <a:pt x="2925775" y="178511"/>
                  </a:lnTo>
                  <a:lnTo>
                    <a:pt x="2942374" y="191211"/>
                  </a:lnTo>
                  <a:lnTo>
                    <a:pt x="2959519" y="178511"/>
                  </a:lnTo>
                  <a:lnTo>
                    <a:pt x="2975889" y="191211"/>
                  </a:lnTo>
                  <a:lnTo>
                    <a:pt x="2990189" y="191211"/>
                  </a:lnTo>
                  <a:lnTo>
                    <a:pt x="2991764" y="178511"/>
                  </a:lnTo>
                  <a:lnTo>
                    <a:pt x="3006356" y="178511"/>
                  </a:lnTo>
                  <a:lnTo>
                    <a:pt x="3008426" y="178511"/>
                  </a:lnTo>
                  <a:lnTo>
                    <a:pt x="3014192" y="191211"/>
                  </a:lnTo>
                  <a:lnTo>
                    <a:pt x="3006356" y="178511"/>
                  </a:lnTo>
                  <a:lnTo>
                    <a:pt x="3010090" y="203911"/>
                  </a:lnTo>
                  <a:lnTo>
                    <a:pt x="2989732" y="203911"/>
                  </a:lnTo>
                  <a:lnTo>
                    <a:pt x="2989732" y="1804111"/>
                  </a:lnTo>
                  <a:lnTo>
                    <a:pt x="2986697" y="1804111"/>
                  </a:lnTo>
                  <a:lnTo>
                    <a:pt x="2986786" y="1791411"/>
                  </a:lnTo>
                  <a:lnTo>
                    <a:pt x="2988437" y="1791411"/>
                  </a:lnTo>
                  <a:lnTo>
                    <a:pt x="2989732" y="1804111"/>
                  </a:lnTo>
                  <a:lnTo>
                    <a:pt x="2989732" y="203911"/>
                  </a:lnTo>
                  <a:lnTo>
                    <a:pt x="2975394" y="203911"/>
                  </a:lnTo>
                  <a:lnTo>
                    <a:pt x="2965881" y="216611"/>
                  </a:lnTo>
                  <a:lnTo>
                    <a:pt x="2960281" y="203911"/>
                  </a:lnTo>
                  <a:lnTo>
                    <a:pt x="2954871" y="203911"/>
                  </a:lnTo>
                  <a:lnTo>
                    <a:pt x="2949105" y="191211"/>
                  </a:lnTo>
                  <a:lnTo>
                    <a:pt x="2942412" y="203911"/>
                  </a:lnTo>
                  <a:lnTo>
                    <a:pt x="2938830" y="203911"/>
                  </a:lnTo>
                  <a:lnTo>
                    <a:pt x="2935287" y="216611"/>
                  </a:lnTo>
                  <a:lnTo>
                    <a:pt x="2858681" y="216611"/>
                  </a:lnTo>
                  <a:lnTo>
                    <a:pt x="2850057" y="203911"/>
                  </a:lnTo>
                  <a:lnTo>
                    <a:pt x="2840063" y="203911"/>
                  </a:lnTo>
                  <a:lnTo>
                    <a:pt x="2838551" y="216611"/>
                  </a:lnTo>
                  <a:lnTo>
                    <a:pt x="2834690" y="216611"/>
                  </a:lnTo>
                  <a:lnTo>
                    <a:pt x="2830017" y="229311"/>
                  </a:lnTo>
                  <a:lnTo>
                    <a:pt x="2826042" y="229311"/>
                  </a:lnTo>
                  <a:lnTo>
                    <a:pt x="2824556" y="216611"/>
                  </a:lnTo>
                  <a:lnTo>
                    <a:pt x="2814180" y="216611"/>
                  </a:lnTo>
                  <a:lnTo>
                    <a:pt x="2809468" y="203911"/>
                  </a:lnTo>
                  <a:lnTo>
                    <a:pt x="2809621" y="216611"/>
                  </a:lnTo>
                  <a:lnTo>
                    <a:pt x="2792133" y="216611"/>
                  </a:lnTo>
                  <a:lnTo>
                    <a:pt x="2792565" y="203911"/>
                  </a:lnTo>
                  <a:lnTo>
                    <a:pt x="2781490" y="203911"/>
                  </a:lnTo>
                  <a:lnTo>
                    <a:pt x="2778772" y="216611"/>
                  </a:lnTo>
                  <a:lnTo>
                    <a:pt x="2773883" y="216611"/>
                  </a:lnTo>
                  <a:lnTo>
                    <a:pt x="2771051" y="203911"/>
                  </a:lnTo>
                  <a:lnTo>
                    <a:pt x="2765260" y="203911"/>
                  </a:lnTo>
                  <a:lnTo>
                    <a:pt x="2765958" y="216611"/>
                  </a:lnTo>
                  <a:lnTo>
                    <a:pt x="2764053" y="229311"/>
                  </a:lnTo>
                  <a:lnTo>
                    <a:pt x="2749804" y="229311"/>
                  </a:lnTo>
                  <a:lnTo>
                    <a:pt x="2750807" y="216611"/>
                  </a:lnTo>
                  <a:lnTo>
                    <a:pt x="2737396" y="216611"/>
                  </a:lnTo>
                  <a:lnTo>
                    <a:pt x="2738615" y="229311"/>
                  </a:lnTo>
                  <a:lnTo>
                    <a:pt x="2720708" y="229311"/>
                  </a:lnTo>
                  <a:lnTo>
                    <a:pt x="2717444" y="216611"/>
                  </a:lnTo>
                  <a:lnTo>
                    <a:pt x="2707309" y="216611"/>
                  </a:lnTo>
                  <a:lnTo>
                    <a:pt x="2702953" y="207149"/>
                  </a:lnTo>
                  <a:lnTo>
                    <a:pt x="2702953" y="1804111"/>
                  </a:lnTo>
                  <a:lnTo>
                    <a:pt x="2695448" y="1816811"/>
                  </a:lnTo>
                  <a:lnTo>
                    <a:pt x="2698623" y="1816811"/>
                  </a:lnTo>
                  <a:lnTo>
                    <a:pt x="2694559" y="1829511"/>
                  </a:lnTo>
                  <a:lnTo>
                    <a:pt x="2693365" y="1824774"/>
                  </a:lnTo>
                  <a:lnTo>
                    <a:pt x="2693365" y="1854911"/>
                  </a:lnTo>
                  <a:lnTo>
                    <a:pt x="2690444" y="1854911"/>
                  </a:lnTo>
                  <a:lnTo>
                    <a:pt x="2692069" y="1842211"/>
                  </a:lnTo>
                  <a:lnTo>
                    <a:pt x="2693365" y="1854911"/>
                  </a:lnTo>
                  <a:lnTo>
                    <a:pt x="2693365" y="1824774"/>
                  </a:lnTo>
                  <a:lnTo>
                    <a:pt x="2691358" y="1816811"/>
                  </a:lnTo>
                  <a:lnTo>
                    <a:pt x="2695448" y="1816811"/>
                  </a:lnTo>
                  <a:lnTo>
                    <a:pt x="2694965" y="1804111"/>
                  </a:lnTo>
                  <a:lnTo>
                    <a:pt x="2702953" y="1804111"/>
                  </a:lnTo>
                  <a:lnTo>
                    <a:pt x="2702953" y="207149"/>
                  </a:lnTo>
                  <a:lnTo>
                    <a:pt x="2701467" y="203911"/>
                  </a:lnTo>
                  <a:lnTo>
                    <a:pt x="2698267" y="216611"/>
                  </a:lnTo>
                  <a:lnTo>
                    <a:pt x="2697048" y="216611"/>
                  </a:lnTo>
                  <a:lnTo>
                    <a:pt x="2689542" y="203911"/>
                  </a:lnTo>
                  <a:lnTo>
                    <a:pt x="2691993" y="216611"/>
                  </a:lnTo>
                  <a:lnTo>
                    <a:pt x="2685529" y="216611"/>
                  </a:lnTo>
                  <a:lnTo>
                    <a:pt x="2683586" y="203911"/>
                  </a:lnTo>
                  <a:lnTo>
                    <a:pt x="2683345" y="191211"/>
                  </a:lnTo>
                  <a:lnTo>
                    <a:pt x="2687358" y="191211"/>
                  </a:lnTo>
                  <a:lnTo>
                    <a:pt x="2688691" y="178511"/>
                  </a:lnTo>
                  <a:lnTo>
                    <a:pt x="2688158" y="178511"/>
                  </a:lnTo>
                  <a:lnTo>
                    <a:pt x="2683167" y="165811"/>
                  </a:lnTo>
                  <a:lnTo>
                    <a:pt x="2681033" y="165811"/>
                  </a:lnTo>
                  <a:lnTo>
                    <a:pt x="2683370" y="153111"/>
                  </a:lnTo>
                  <a:lnTo>
                    <a:pt x="2678112" y="153111"/>
                  </a:lnTo>
                  <a:lnTo>
                    <a:pt x="2678112" y="1804111"/>
                  </a:lnTo>
                  <a:lnTo>
                    <a:pt x="2677998" y="1816811"/>
                  </a:lnTo>
                  <a:lnTo>
                    <a:pt x="2670822" y="1816811"/>
                  </a:lnTo>
                  <a:lnTo>
                    <a:pt x="2670822" y="1829511"/>
                  </a:lnTo>
                  <a:lnTo>
                    <a:pt x="2669197" y="1842211"/>
                  </a:lnTo>
                  <a:lnTo>
                    <a:pt x="2660573" y="1842211"/>
                  </a:lnTo>
                  <a:lnTo>
                    <a:pt x="2659265" y="1829511"/>
                  </a:lnTo>
                  <a:lnTo>
                    <a:pt x="2670822" y="1829511"/>
                  </a:lnTo>
                  <a:lnTo>
                    <a:pt x="2670822" y="1816811"/>
                  </a:lnTo>
                  <a:lnTo>
                    <a:pt x="2651798" y="1816811"/>
                  </a:lnTo>
                  <a:lnTo>
                    <a:pt x="2644737" y="1804111"/>
                  </a:lnTo>
                  <a:lnTo>
                    <a:pt x="2678112" y="1804111"/>
                  </a:lnTo>
                  <a:lnTo>
                    <a:pt x="2678112" y="153111"/>
                  </a:lnTo>
                  <a:lnTo>
                    <a:pt x="2664066" y="153111"/>
                  </a:lnTo>
                  <a:lnTo>
                    <a:pt x="2663342" y="165811"/>
                  </a:lnTo>
                  <a:lnTo>
                    <a:pt x="2677503" y="165811"/>
                  </a:lnTo>
                  <a:lnTo>
                    <a:pt x="2673883" y="178511"/>
                  </a:lnTo>
                  <a:lnTo>
                    <a:pt x="2654185" y="178511"/>
                  </a:lnTo>
                  <a:lnTo>
                    <a:pt x="2654185" y="216611"/>
                  </a:lnTo>
                  <a:lnTo>
                    <a:pt x="2647238" y="216611"/>
                  </a:lnTo>
                  <a:lnTo>
                    <a:pt x="2651569" y="203911"/>
                  </a:lnTo>
                  <a:lnTo>
                    <a:pt x="2652445" y="203911"/>
                  </a:lnTo>
                  <a:lnTo>
                    <a:pt x="2654185" y="216611"/>
                  </a:lnTo>
                  <a:lnTo>
                    <a:pt x="2654185" y="178511"/>
                  </a:lnTo>
                  <a:lnTo>
                    <a:pt x="2650096" y="178511"/>
                  </a:lnTo>
                  <a:lnTo>
                    <a:pt x="2650223" y="165811"/>
                  </a:lnTo>
                  <a:lnTo>
                    <a:pt x="2655735" y="165811"/>
                  </a:lnTo>
                  <a:lnTo>
                    <a:pt x="2653588" y="153111"/>
                  </a:lnTo>
                  <a:lnTo>
                    <a:pt x="2641269" y="153111"/>
                  </a:lnTo>
                  <a:lnTo>
                    <a:pt x="2641269" y="1804111"/>
                  </a:lnTo>
                  <a:lnTo>
                    <a:pt x="2635859" y="1816811"/>
                  </a:lnTo>
                  <a:lnTo>
                    <a:pt x="2617025" y="1816811"/>
                  </a:lnTo>
                  <a:lnTo>
                    <a:pt x="2614701" y="1804111"/>
                  </a:lnTo>
                  <a:lnTo>
                    <a:pt x="2641269" y="1804111"/>
                  </a:lnTo>
                  <a:lnTo>
                    <a:pt x="2641269" y="153111"/>
                  </a:lnTo>
                  <a:lnTo>
                    <a:pt x="2639885" y="153111"/>
                  </a:lnTo>
                  <a:lnTo>
                    <a:pt x="2635935" y="165811"/>
                  </a:lnTo>
                  <a:lnTo>
                    <a:pt x="2633205" y="165811"/>
                  </a:lnTo>
                  <a:lnTo>
                    <a:pt x="2632900" y="178511"/>
                  </a:lnTo>
                  <a:lnTo>
                    <a:pt x="2621572" y="178511"/>
                  </a:lnTo>
                  <a:lnTo>
                    <a:pt x="2621572" y="216611"/>
                  </a:lnTo>
                  <a:lnTo>
                    <a:pt x="2615565" y="229311"/>
                  </a:lnTo>
                  <a:lnTo>
                    <a:pt x="2594140" y="229311"/>
                  </a:lnTo>
                  <a:lnTo>
                    <a:pt x="2594140" y="1816811"/>
                  </a:lnTo>
                  <a:lnTo>
                    <a:pt x="2558973" y="1816811"/>
                  </a:lnTo>
                  <a:lnTo>
                    <a:pt x="2557475" y="1829511"/>
                  </a:lnTo>
                  <a:lnTo>
                    <a:pt x="2548902" y="1816811"/>
                  </a:lnTo>
                  <a:lnTo>
                    <a:pt x="2546997" y="1816811"/>
                  </a:lnTo>
                  <a:lnTo>
                    <a:pt x="2546997" y="1854911"/>
                  </a:lnTo>
                  <a:lnTo>
                    <a:pt x="2541867" y="1854911"/>
                  </a:lnTo>
                  <a:lnTo>
                    <a:pt x="2546070" y="1842211"/>
                  </a:lnTo>
                  <a:lnTo>
                    <a:pt x="2546997" y="1854911"/>
                  </a:lnTo>
                  <a:lnTo>
                    <a:pt x="2546997" y="1816811"/>
                  </a:lnTo>
                  <a:lnTo>
                    <a:pt x="2541066" y="1816811"/>
                  </a:lnTo>
                  <a:lnTo>
                    <a:pt x="2523579" y="1816811"/>
                  </a:lnTo>
                  <a:lnTo>
                    <a:pt x="2523579" y="1854911"/>
                  </a:lnTo>
                  <a:lnTo>
                    <a:pt x="2516835" y="1854911"/>
                  </a:lnTo>
                  <a:lnTo>
                    <a:pt x="2517787" y="1842211"/>
                  </a:lnTo>
                  <a:lnTo>
                    <a:pt x="2523579" y="1854911"/>
                  </a:lnTo>
                  <a:lnTo>
                    <a:pt x="2523579" y="1816811"/>
                  </a:lnTo>
                  <a:lnTo>
                    <a:pt x="2450757" y="1816811"/>
                  </a:lnTo>
                  <a:lnTo>
                    <a:pt x="2446883" y="1821992"/>
                  </a:lnTo>
                  <a:lnTo>
                    <a:pt x="2446883" y="1842211"/>
                  </a:lnTo>
                  <a:lnTo>
                    <a:pt x="2446185" y="1854911"/>
                  </a:lnTo>
                  <a:lnTo>
                    <a:pt x="2436761" y="1854911"/>
                  </a:lnTo>
                  <a:lnTo>
                    <a:pt x="2437460" y="1842211"/>
                  </a:lnTo>
                  <a:lnTo>
                    <a:pt x="2446883" y="1842211"/>
                  </a:lnTo>
                  <a:lnTo>
                    <a:pt x="2446883" y="1821992"/>
                  </a:lnTo>
                  <a:lnTo>
                    <a:pt x="2441257" y="1829511"/>
                  </a:lnTo>
                  <a:lnTo>
                    <a:pt x="2442260" y="1816811"/>
                  </a:lnTo>
                  <a:lnTo>
                    <a:pt x="2389225" y="1816811"/>
                  </a:lnTo>
                  <a:lnTo>
                    <a:pt x="2377554" y="1804111"/>
                  </a:lnTo>
                  <a:lnTo>
                    <a:pt x="2372842" y="1816811"/>
                  </a:lnTo>
                  <a:lnTo>
                    <a:pt x="2367038" y="1816811"/>
                  </a:lnTo>
                  <a:lnTo>
                    <a:pt x="2361463" y="1804111"/>
                  </a:lnTo>
                  <a:lnTo>
                    <a:pt x="2357424" y="1816811"/>
                  </a:lnTo>
                  <a:lnTo>
                    <a:pt x="2334082" y="1816811"/>
                  </a:lnTo>
                  <a:lnTo>
                    <a:pt x="2335365" y="1804111"/>
                  </a:lnTo>
                  <a:lnTo>
                    <a:pt x="2354326" y="1804111"/>
                  </a:lnTo>
                  <a:lnTo>
                    <a:pt x="2363863" y="1791411"/>
                  </a:lnTo>
                  <a:lnTo>
                    <a:pt x="2362860" y="1804111"/>
                  </a:lnTo>
                  <a:lnTo>
                    <a:pt x="2377554" y="1804111"/>
                  </a:lnTo>
                  <a:lnTo>
                    <a:pt x="2457793" y="1804111"/>
                  </a:lnTo>
                  <a:lnTo>
                    <a:pt x="2467292" y="1791411"/>
                  </a:lnTo>
                  <a:lnTo>
                    <a:pt x="2466289" y="1804111"/>
                  </a:lnTo>
                  <a:lnTo>
                    <a:pt x="2536228" y="1804111"/>
                  </a:lnTo>
                  <a:lnTo>
                    <a:pt x="2541066" y="1816811"/>
                  </a:lnTo>
                  <a:lnTo>
                    <a:pt x="2544978" y="1804111"/>
                  </a:lnTo>
                  <a:lnTo>
                    <a:pt x="2585707" y="1804111"/>
                  </a:lnTo>
                  <a:lnTo>
                    <a:pt x="2594140" y="1816811"/>
                  </a:lnTo>
                  <a:lnTo>
                    <a:pt x="2594140" y="229311"/>
                  </a:lnTo>
                  <a:lnTo>
                    <a:pt x="2583815" y="229311"/>
                  </a:lnTo>
                  <a:lnTo>
                    <a:pt x="2582456" y="216611"/>
                  </a:lnTo>
                  <a:lnTo>
                    <a:pt x="2573782" y="216611"/>
                  </a:lnTo>
                  <a:lnTo>
                    <a:pt x="2573528" y="203911"/>
                  </a:lnTo>
                  <a:lnTo>
                    <a:pt x="2610891" y="203911"/>
                  </a:lnTo>
                  <a:lnTo>
                    <a:pt x="2616898" y="216611"/>
                  </a:lnTo>
                  <a:lnTo>
                    <a:pt x="2621572" y="216611"/>
                  </a:lnTo>
                  <a:lnTo>
                    <a:pt x="2621572" y="178511"/>
                  </a:lnTo>
                  <a:lnTo>
                    <a:pt x="2604325" y="178511"/>
                  </a:lnTo>
                  <a:lnTo>
                    <a:pt x="2607081" y="165811"/>
                  </a:lnTo>
                  <a:lnTo>
                    <a:pt x="2609202" y="165811"/>
                  </a:lnTo>
                  <a:lnTo>
                    <a:pt x="2609507" y="153111"/>
                  </a:lnTo>
                  <a:lnTo>
                    <a:pt x="2591892" y="153111"/>
                  </a:lnTo>
                  <a:lnTo>
                    <a:pt x="2591892" y="165811"/>
                  </a:lnTo>
                  <a:lnTo>
                    <a:pt x="2591600" y="178511"/>
                  </a:lnTo>
                  <a:lnTo>
                    <a:pt x="2575991" y="178511"/>
                  </a:lnTo>
                  <a:lnTo>
                    <a:pt x="2580589" y="165811"/>
                  </a:lnTo>
                  <a:lnTo>
                    <a:pt x="2591892" y="165811"/>
                  </a:lnTo>
                  <a:lnTo>
                    <a:pt x="2591892" y="153111"/>
                  </a:lnTo>
                  <a:lnTo>
                    <a:pt x="2581846" y="153111"/>
                  </a:lnTo>
                  <a:lnTo>
                    <a:pt x="2578951" y="140411"/>
                  </a:lnTo>
                  <a:lnTo>
                    <a:pt x="2590762" y="140411"/>
                  </a:lnTo>
                  <a:lnTo>
                    <a:pt x="2582799" y="127711"/>
                  </a:lnTo>
                  <a:lnTo>
                    <a:pt x="2575699" y="127711"/>
                  </a:lnTo>
                  <a:lnTo>
                    <a:pt x="2575699" y="153111"/>
                  </a:lnTo>
                  <a:lnTo>
                    <a:pt x="2573540" y="165811"/>
                  </a:lnTo>
                  <a:lnTo>
                    <a:pt x="2571559" y="153111"/>
                  </a:lnTo>
                  <a:lnTo>
                    <a:pt x="2575699" y="153111"/>
                  </a:lnTo>
                  <a:lnTo>
                    <a:pt x="2575699" y="127711"/>
                  </a:lnTo>
                  <a:lnTo>
                    <a:pt x="2563723" y="127711"/>
                  </a:lnTo>
                  <a:lnTo>
                    <a:pt x="2563723" y="203911"/>
                  </a:lnTo>
                  <a:lnTo>
                    <a:pt x="2562593" y="216611"/>
                  </a:lnTo>
                  <a:lnTo>
                    <a:pt x="2553462" y="216611"/>
                  </a:lnTo>
                  <a:lnTo>
                    <a:pt x="2563723" y="203911"/>
                  </a:lnTo>
                  <a:lnTo>
                    <a:pt x="2563723" y="127711"/>
                  </a:lnTo>
                  <a:lnTo>
                    <a:pt x="2547378" y="127711"/>
                  </a:lnTo>
                  <a:lnTo>
                    <a:pt x="2547378" y="165811"/>
                  </a:lnTo>
                  <a:lnTo>
                    <a:pt x="2546375" y="178511"/>
                  </a:lnTo>
                  <a:lnTo>
                    <a:pt x="2531021" y="178511"/>
                  </a:lnTo>
                  <a:lnTo>
                    <a:pt x="2538641" y="165811"/>
                  </a:lnTo>
                  <a:lnTo>
                    <a:pt x="2547378" y="165811"/>
                  </a:lnTo>
                  <a:lnTo>
                    <a:pt x="2547378" y="127711"/>
                  </a:lnTo>
                  <a:lnTo>
                    <a:pt x="2523477" y="127711"/>
                  </a:lnTo>
                  <a:lnTo>
                    <a:pt x="2523477" y="165811"/>
                  </a:lnTo>
                  <a:lnTo>
                    <a:pt x="2520835" y="178511"/>
                  </a:lnTo>
                  <a:lnTo>
                    <a:pt x="2502878" y="178511"/>
                  </a:lnTo>
                  <a:lnTo>
                    <a:pt x="2506002" y="165811"/>
                  </a:lnTo>
                  <a:lnTo>
                    <a:pt x="2523477" y="165811"/>
                  </a:lnTo>
                  <a:lnTo>
                    <a:pt x="2523477" y="127711"/>
                  </a:lnTo>
                  <a:lnTo>
                    <a:pt x="2521039" y="127711"/>
                  </a:lnTo>
                  <a:lnTo>
                    <a:pt x="2520150" y="140411"/>
                  </a:lnTo>
                  <a:lnTo>
                    <a:pt x="2517406" y="140411"/>
                  </a:lnTo>
                  <a:lnTo>
                    <a:pt x="2517597" y="127711"/>
                  </a:lnTo>
                  <a:lnTo>
                    <a:pt x="2496108" y="127711"/>
                  </a:lnTo>
                  <a:lnTo>
                    <a:pt x="2496108" y="165811"/>
                  </a:lnTo>
                  <a:lnTo>
                    <a:pt x="2496007" y="178511"/>
                  </a:lnTo>
                  <a:lnTo>
                    <a:pt x="2492667" y="178511"/>
                  </a:lnTo>
                  <a:lnTo>
                    <a:pt x="2493403" y="165811"/>
                  </a:lnTo>
                  <a:lnTo>
                    <a:pt x="2496108" y="165811"/>
                  </a:lnTo>
                  <a:lnTo>
                    <a:pt x="2496108" y="127711"/>
                  </a:lnTo>
                  <a:lnTo>
                    <a:pt x="2483916" y="127711"/>
                  </a:lnTo>
                  <a:lnTo>
                    <a:pt x="2483916" y="178511"/>
                  </a:lnTo>
                  <a:lnTo>
                    <a:pt x="2475585" y="178511"/>
                  </a:lnTo>
                  <a:lnTo>
                    <a:pt x="2475687" y="165811"/>
                  </a:lnTo>
                  <a:lnTo>
                    <a:pt x="2482481" y="165811"/>
                  </a:lnTo>
                  <a:lnTo>
                    <a:pt x="2483916" y="178511"/>
                  </a:lnTo>
                  <a:lnTo>
                    <a:pt x="2483916" y="127711"/>
                  </a:lnTo>
                  <a:lnTo>
                    <a:pt x="2456891" y="127711"/>
                  </a:lnTo>
                  <a:lnTo>
                    <a:pt x="2456891" y="165811"/>
                  </a:lnTo>
                  <a:lnTo>
                    <a:pt x="2452547" y="178511"/>
                  </a:lnTo>
                  <a:lnTo>
                    <a:pt x="2451671" y="178511"/>
                  </a:lnTo>
                  <a:lnTo>
                    <a:pt x="2449906" y="165811"/>
                  </a:lnTo>
                  <a:lnTo>
                    <a:pt x="2456891" y="165811"/>
                  </a:lnTo>
                  <a:lnTo>
                    <a:pt x="2456891" y="127711"/>
                  </a:lnTo>
                  <a:lnTo>
                    <a:pt x="2437371" y="127711"/>
                  </a:lnTo>
                  <a:lnTo>
                    <a:pt x="2437371" y="203911"/>
                  </a:lnTo>
                  <a:lnTo>
                    <a:pt x="2437231" y="216611"/>
                  </a:lnTo>
                  <a:lnTo>
                    <a:pt x="2431732" y="216611"/>
                  </a:lnTo>
                  <a:lnTo>
                    <a:pt x="2430221" y="229311"/>
                  </a:lnTo>
                  <a:lnTo>
                    <a:pt x="2425103" y="216611"/>
                  </a:lnTo>
                  <a:lnTo>
                    <a:pt x="2424277" y="216611"/>
                  </a:lnTo>
                  <a:lnTo>
                    <a:pt x="2425674" y="203911"/>
                  </a:lnTo>
                  <a:lnTo>
                    <a:pt x="2437371" y="203911"/>
                  </a:lnTo>
                  <a:lnTo>
                    <a:pt x="2437371" y="127711"/>
                  </a:lnTo>
                  <a:lnTo>
                    <a:pt x="2421979" y="127711"/>
                  </a:lnTo>
                  <a:lnTo>
                    <a:pt x="2416797" y="122631"/>
                  </a:lnTo>
                  <a:lnTo>
                    <a:pt x="2416797" y="216611"/>
                  </a:lnTo>
                  <a:lnTo>
                    <a:pt x="2413355" y="216611"/>
                  </a:lnTo>
                  <a:lnTo>
                    <a:pt x="2414079" y="203911"/>
                  </a:lnTo>
                  <a:lnTo>
                    <a:pt x="2416797" y="216611"/>
                  </a:lnTo>
                  <a:lnTo>
                    <a:pt x="2416797" y="122631"/>
                  </a:lnTo>
                  <a:lnTo>
                    <a:pt x="2409037" y="115011"/>
                  </a:lnTo>
                  <a:lnTo>
                    <a:pt x="2398014" y="115011"/>
                  </a:lnTo>
                  <a:lnTo>
                    <a:pt x="2398014" y="216611"/>
                  </a:lnTo>
                  <a:lnTo>
                    <a:pt x="2389695" y="216611"/>
                  </a:lnTo>
                  <a:lnTo>
                    <a:pt x="2389238" y="229311"/>
                  </a:lnTo>
                  <a:lnTo>
                    <a:pt x="2385796" y="216611"/>
                  </a:lnTo>
                  <a:lnTo>
                    <a:pt x="2387003" y="216611"/>
                  </a:lnTo>
                  <a:lnTo>
                    <a:pt x="2391105" y="203911"/>
                  </a:lnTo>
                  <a:lnTo>
                    <a:pt x="2396363" y="203911"/>
                  </a:lnTo>
                  <a:lnTo>
                    <a:pt x="2398014" y="216611"/>
                  </a:lnTo>
                  <a:lnTo>
                    <a:pt x="2398014" y="115011"/>
                  </a:lnTo>
                  <a:lnTo>
                    <a:pt x="2393302" y="115011"/>
                  </a:lnTo>
                  <a:lnTo>
                    <a:pt x="2382520" y="123177"/>
                  </a:lnTo>
                  <a:lnTo>
                    <a:pt x="2382520" y="216611"/>
                  </a:lnTo>
                  <a:lnTo>
                    <a:pt x="2375611" y="229311"/>
                  </a:lnTo>
                  <a:lnTo>
                    <a:pt x="2378202" y="216611"/>
                  </a:lnTo>
                  <a:lnTo>
                    <a:pt x="2363787" y="216611"/>
                  </a:lnTo>
                  <a:lnTo>
                    <a:pt x="2356929" y="229311"/>
                  </a:lnTo>
                  <a:lnTo>
                    <a:pt x="2350947" y="216611"/>
                  </a:lnTo>
                  <a:lnTo>
                    <a:pt x="2355304" y="216611"/>
                  </a:lnTo>
                  <a:lnTo>
                    <a:pt x="2360218" y="203911"/>
                  </a:lnTo>
                  <a:lnTo>
                    <a:pt x="2379243" y="203911"/>
                  </a:lnTo>
                  <a:lnTo>
                    <a:pt x="2382520" y="216611"/>
                  </a:lnTo>
                  <a:lnTo>
                    <a:pt x="2382520" y="123177"/>
                  </a:lnTo>
                  <a:lnTo>
                    <a:pt x="2376525" y="127711"/>
                  </a:lnTo>
                  <a:lnTo>
                    <a:pt x="2350693" y="127711"/>
                  </a:lnTo>
                  <a:lnTo>
                    <a:pt x="2349144" y="126060"/>
                  </a:lnTo>
                  <a:lnTo>
                    <a:pt x="2349144" y="203911"/>
                  </a:lnTo>
                  <a:lnTo>
                    <a:pt x="2348433" y="216611"/>
                  </a:lnTo>
                  <a:lnTo>
                    <a:pt x="2342692" y="216611"/>
                  </a:lnTo>
                  <a:lnTo>
                    <a:pt x="2342781" y="203911"/>
                  </a:lnTo>
                  <a:lnTo>
                    <a:pt x="2349144" y="203911"/>
                  </a:lnTo>
                  <a:lnTo>
                    <a:pt x="2349144" y="126060"/>
                  </a:lnTo>
                  <a:lnTo>
                    <a:pt x="2338832" y="115011"/>
                  </a:lnTo>
                  <a:lnTo>
                    <a:pt x="2332278" y="115011"/>
                  </a:lnTo>
                  <a:lnTo>
                    <a:pt x="2332278" y="165811"/>
                  </a:lnTo>
                  <a:lnTo>
                    <a:pt x="2323947" y="165811"/>
                  </a:lnTo>
                  <a:lnTo>
                    <a:pt x="2323947" y="1816811"/>
                  </a:lnTo>
                  <a:lnTo>
                    <a:pt x="2315883" y="1816811"/>
                  </a:lnTo>
                  <a:lnTo>
                    <a:pt x="2316823" y="1804111"/>
                  </a:lnTo>
                  <a:lnTo>
                    <a:pt x="2307348" y="1816811"/>
                  </a:lnTo>
                  <a:lnTo>
                    <a:pt x="2309190" y="1804111"/>
                  </a:lnTo>
                  <a:lnTo>
                    <a:pt x="2316823" y="1804111"/>
                  </a:lnTo>
                  <a:lnTo>
                    <a:pt x="2323096" y="1804111"/>
                  </a:lnTo>
                  <a:lnTo>
                    <a:pt x="2323947" y="1816811"/>
                  </a:lnTo>
                  <a:lnTo>
                    <a:pt x="2323947" y="165811"/>
                  </a:lnTo>
                  <a:lnTo>
                    <a:pt x="2308339" y="165811"/>
                  </a:lnTo>
                  <a:lnTo>
                    <a:pt x="2313470" y="153111"/>
                  </a:lnTo>
                  <a:lnTo>
                    <a:pt x="2329408" y="153111"/>
                  </a:lnTo>
                  <a:lnTo>
                    <a:pt x="2332278" y="165811"/>
                  </a:lnTo>
                  <a:lnTo>
                    <a:pt x="2332278" y="115011"/>
                  </a:lnTo>
                  <a:lnTo>
                    <a:pt x="2319731" y="115011"/>
                  </a:lnTo>
                  <a:lnTo>
                    <a:pt x="2319756" y="102311"/>
                  </a:lnTo>
                  <a:lnTo>
                    <a:pt x="2312238" y="102311"/>
                  </a:lnTo>
                  <a:lnTo>
                    <a:pt x="2310638" y="115011"/>
                  </a:lnTo>
                  <a:lnTo>
                    <a:pt x="2310955" y="115011"/>
                  </a:lnTo>
                  <a:lnTo>
                    <a:pt x="2309203" y="127711"/>
                  </a:lnTo>
                  <a:lnTo>
                    <a:pt x="2306345" y="127711"/>
                  </a:lnTo>
                  <a:lnTo>
                    <a:pt x="2306345" y="1804111"/>
                  </a:lnTo>
                  <a:lnTo>
                    <a:pt x="2300859" y="1804111"/>
                  </a:lnTo>
                  <a:lnTo>
                    <a:pt x="2300617" y="1816811"/>
                  </a:lnTo>
                  <a:lnTo>
                    <a:pt x="2294255" y="1816811"/>
                  </a:lnTo>
                  <a:lnTo>
                    <a:pt x="2294775" y="1804111"/>
                  </a:lnTo>
                  <a:lnTo>
                    <a:pt x="2300859" y="1804111"/>
                  </a:lnTo>
                  <a:lnTo>
                    <a:pt x="2303157" y="1791411"/>
                  </a:lnTo>
                  <a:lnTo>
                    <a:pt x="2306345" y="1804111"/>
                  </a:lnTo>
                  <a:lnTo>
                    <a:pt x="2306345" y="127711"/>
                  </a:lnTo>
                  <a:lnTo>
                    <a:pt x="2304694" y="127711"/>
                  </a:lnTo>
                  <a:lnTo>
                    <a:pt x="2304694" y="178511"/>
                  </a:lnTo>
                  <a:lnTo>
                    <a:pt x="2303742" y="178511"/>
                  </a:lnTo>
                  <a:lnTo>
                    <a:pt x="2303742" y="216611"/>
                  </a:lnTo>
                  <a:lnTo>
                    <a:pt x="2297265" y="216611"/>
                  </a:lnTo>
                  <a:lnTo>
                    <a:pt x="2300033" y="203911"/>
                  </a:lnTo>
                  <a:lnTo>
                    <a:pt x="2303742" y="216611"/>
                  </a:lnTo>
                  <a:lnTo>
                    <a:pt x="2303742" y="178511"/>
                  </a:lnTo>
                  <a:lnTo>
                    <a:pt x="2291029" y="178511"/>
                  </a:lnTo>
                  <a:lnTo>
                    <a:pt x="2288514" y="165811"/>
                  </a:lnTo>
                  <a:lnTo>
                    <a:pt x="2301544" y="165811"/>
                  </a:lnTo>
                  <a:lnTo>
                    <a:pt x="2304694" y="178511"/>
                  </a:lnTo>
                  <a:lnTo>
                    <a:pt x="2304694" y="127711"/>
                  </a:lnTo>
                  <a:lnTo>
                    <a:pt x="2301900" y="127711"/>
                  </a:lnTo>
                  <a:lnTo>
                    <a:pt x="2302827" y="115011"/>
                  </a:lnTo>
                  <a:lnTo>
                    <a:pt x="2294940" y="115011"/>
                  </a:lnTo>
                  <a:lnTo>
                    <a:pt x="2293124" y="127711"/>
                  </a:lnTo>
                  <a:lnTo>
                    <a:pt x="2284057" y="127711"/>
                  </a:lnTo>
                  <a:lnTo>
                    <a:pt x="2284057" y="1804111"/>
                  </a:lnTo>
                  <a:lnTo>
                    <a:pt x="2279815" y="1816811"/>
                  </a:lnTo>
                  <a:lnTo>
                    <a:pt x="2275878" y="1816811"/>
                  </a:lnTo>
                  <a:lnTo>
                    <a:pt x="2276030" y="1804111"/>
                  </a:lnTo>
                  <a:lnTo>
                    <a:pt x="2284057" y="1804111"/>
                  </a:lnTo>
                  <a:lnTo>
                    <a:pt x="2284057" y="127711"/>
                  </a:lnTo>
                  <a:lnTo>
                    <a:pt x="2273350" y="127711"/>
                  </a:lnTo>
                  <a:lnTo>
                    <a:pt x="2271687" y="115011"/>
                  </a:lnTo>
                  <a:lnTo>
                    <a:pt x="2264283" y="115011"/>
                  </a:lnTo>
                  <a:lnTo>
                    <a:pt x="2264778" y="127711"/>
                  </a:lnTo>
                  <a:lnTo>
                    <a:pt x="2247595" y="127711"/>
                  </a:lnTo>
                  <a:lnTo>
                    <a:pt x="2251062" y="115011"/>
                  </a:lnTo>
                  <a:lnTo>
                    <a:pt x="2247315" y="115011"/>
                  </a:lnTo>
                  <a:lnTo>
                    <a:pt x="2247315" y="1804111"/>
                  </a:lnTo>
                  <a:lnTo>
                    <a:pt x="2247176" y="1816811"/>
                  </a:lnTo>
                  <a:lnTo>
                    <a:pt x="2243213" y="1804111"/>
                  </a:lnTo>
                  <a:lnTo>
                    <a:pt x="2240572" y="1816811"/>
                  </a:lnTo>
                  <a:lnTo>
                    <a:pt x="2240724" y="1804111"/>
                  </a:lnTo>
                  <a:lnTo>
                    <a:pt x="2243213" y="1804111"/>
                  </a:lnTo>
                  <a:lnTo>
                    <a:pt x="2247315" y="1804111"/>
                  </a:lnTo>
                  <a:lnTo>
                    <a:pt x="2247315" y="115011"/>
                  </a:lnTo>
                  <a:lnTo>
                    <a:pt x="2244979" y="115011"/>
                  </a:lnTo>
                  <a:lnTo>
                    <a:pt x="2244648" y="102311"/>
                  </a:lnTo>
                  <a:lnTo>
                    <a:pt x="2241791" y="102311"/>
                  </a:lnTo>
                  <a:lnTo>
                    <a:pt x="2239924" y="89611"/>
                  </a:lnTo>
                  <a:lnTo>
                    <a:pt x="2231110" y="89611"/>
                  </a:lnTo>
                  <a:lnTo>
                    <a:pt x="2229129" y="102311"/>
                  </a:lnTo>
                  <a:lnTo>
                    <a:pt x="2234654" y="102311"/>
                  </a:lnTo>
                  <a:lnTo>
                    <a:pt x="2231529" y="115011"/>
                  </a:lnTo>
                  <a:lnTo>
                    <a:pt x="2239403" y="115011"/>
                  </a:lnTo>
                  <a:lnTo>
                    <a:pt x="2241308" y="127711"/>
                  </a:lnTo>
                  <a:lnTo>
                    <a:pt x="2229967" y="127711"/>
                  </a:lnTo>
                  <a:lnTo>
                    <a:pt x="2230742" y="115011"/>
                  </a:lnTo>
                  <a:lnTo>
                    <a:pt x="2228913" y="115011"/>
                  </a:lnTo>
                  <a:lnTo>
                    <a:pt x="2228913" y="165811"/>
                  </a:lnTo>
                  <a:lnTo>
                    <a:pt x="2222792" y="165811"/>
                  </a:lnTo>
                  <a:lnTo>
                    <a:pt x="2223084" y="153111"/>
                  </a:lnTo>
                  <a:lnTo>
                    <a:pt x="2226437" y="153111"/>
                  </a:lnTo>
                  <a:lnTo>
                    <a:pt x="2228913" y="165811"/>
                  </a:lnTo>
                  <a:lnTo>
                    <a:pt x="2228913" y="115011"/>
                  </a:lnTo>
                  <a:lnTo>
                    <a:pt x="2222284" y="115011"/>
                  </a:lnTo>
                  <a:lnTo>
                    <a:pt x="2218906" y="127711"/>
                  </a:lnTo>
                  <a:lnTo>
                    <a:pt x="2213394" y="127711"/>
                  </a:lnTo>
                  <a:lnTo>
                    <a:pt x="2216988" y="115011"/>
                  </a:lnTo>
                  <a:lnTo>
                    <a:pt x="2214499" y="102311"/>
                  </a:lnTo>
                  <a:lnTo>
                    <a:pt x="2209914" y="102311"/>
                  </a:lnTo>
                  <a:lnTo>
                    <a:pt x="2207209" y="89611"/>
                  </a:lnTo>
                  <a:lnTo>
                    <a:pt x="2203691" y="89611"/>
                  </a:lnTo>
                  <a:lnTo>
                    <a:pt x="2200656" y="102311"/>
                  </a:lnTo>
                  <a:lnTo>
                    <a:pt x="2206053" y="102311"/>
                  </a:lnTo>
                  <a:lnTo>
                    <a:pt x="2206853" y="115011"/>
                  </a:lnTo>
                  <a:lnTo>
                    <a:pt x="2205825" y="115011"/>
                  </a:lnTo>
                  <a:lnTo>
                    <a:pt x="2205825" y="165811"/>
                  </a:lnTo>
                  <a:lnTo>
                    <a:pt x="2192858" y="165811"/>
                  </a:lnTo>
                  <a:lnTo>
                    <a:pt x="2197963" y="153111"/>
                  </a:lnTo>
                  <a:lnTo>
                    <a:pt x="2205825" y="165811"/>
                  </a:lnTo>
                  <a:lnTo>
                    <a:pt x="2205825" y="115011"/>
                  </a:lnTo>
                  <a:lnTo>
                    <a:pt x="2196909" y="115011"/>
                  </a:lnTo>
                  <a:lnTo>
                    <a:pt x="2201900" y="127711"/>
                  </a:lnTo>
                  <a:lnTo>
                    <a:pt x="2189124" y="127711"/>
                  </a:lnTo>
                  <a:lnTo>
                    <a:pt x="2192337" y="115011"/>
                  </a:lnTo>
                  <a:lnTo>
                    <a:pt x="2186203" y="115011"/>
                  </a:lnTo>
                  <a:lnTo>
                    <a:pt x="2186851" y="102311"/>
                  </a:lnTo>
                  <a:lnTo>
                    <a:pt x="2185035" y="102311"/>
                  </a:lnTo>
                  <a:lnTo>
                    <a:pt x="2185035" y="165811"/>
                  </a:lnTo>
                  <a:lnTo>
                    <a:pt x="2180742" y="178511"/>
                  </a:lnTo>
                  <a:lnTo>
                    <a:pt x="2173465" y="178511"/>
                  </a:lnTo>
                  <a:lnTo>
                    <a:pt x="2167864" y="165811"/>
                  </a:lnTo>
                  <a:lnTo>
                    <a:pt x="2185035" y="165811"/>
                  </a:lnTo>
                  <a:lnTo>
                    <a:pt x="2185035" y="102311"/>
                  </a:lnTo>
                  <a:lnTo>
                    <a:pt x="2183092" y="102311"/>
                  </a:lnTo>
                  <a:lnTo>
                    <a:pt x="2183257" y="115011"/>
                  </a:lnTo>
                  <a:lnTo>
                    <a:pt x="2179231" y="115011"/>
                  </a:lnTo>
                  <a:lnTo>
                    <a:pt x="2170087" y="102311"/>
                  </a:lnTo>
                  <a:lnTo>
                    <a:pt x="2127847" y="102311"/>
                  </a:lnTo>
                  <a:lnTo>
                    <a:pt x="2128189" y="115011"/>
                  </a:lnTo>
                  <a:lnTo>
                    <a:pt x="2118093" y="115011"/>
                  </a:lnTo>
                  <a:lnTo>
                    <a:pt x="2117471" y="102311"/>
                  </a:lnTo>
                  <a:lnTo>
                    <a:pt x="2113445" y="115011"/>
                  </a:lnTo>
                  <a:lnTo>
                    <a:pt x="2111298" y="102311"/>
                  </a:lnTo>
                  <a:lnTo>
                    <a:pt x="2104986" y="102311"/>
                  </a:lnTo>
                  <a:lnTo>
                    <a:pt x="2098979" y="115011"/>
                  </a:lnTo>
                  <a:lnTo>
                    <a:pt x="2111121" y="115011"/>
                  </a:lnTo>
                  <a:lnTo>
                    <a:pt x="2110536" y="116700"/>
                  </a:lnTo>
                  <a:lnTo>
                    <a:pt x="2110536" y="1829511"/>
                  </a:lnTo>
                  <a:lnTo>
                    <a:pt x="2110384" y="1842211"/>
                  </a:lnTo>
                  <a:lnTo>
                    <a:pt x="2103882" y="1842211"/>
                  </a:lnTo>
                  <a:lnTo>
                    <a:pt x="2103996" y="1829511"/>
                  </a:lnTo>
                  <a:lnTo>
                    <a:pt x="2110536" y="1829511"/>
                  </a:lnTo>
                  <a:lnTo>
                    <a:pt x="2110536" y="116700"/>
                  </a:lnTo>
                  <a:lnTo>
                    <a:pt x="2106714" y="127711"/>
                  </a:lnTo>
                  <a:lnTo>
                    <a:pt x="2103996" y="127711"/>
                  </a:lnTo>
                  <a:lnTo>
                    <a:pt x="2106523" y="140411"/>
                  </a:lnTo>
                  <a:lnTo>
                    <a:pt x="2106396" y="140411"/>
                  </a:lnTo>
                  <a:lnTo>
                    <a:pt x="2106244" y="153111"/>
                  </a:lnTo>
                  <a:lnTo>
                    <a:pt x="2105012" y="153111"/>
                  </a:lnTo>
                  <a:lnTo>
                    <a:pt x="2105012" y="165811"/>
                  </a:lnTo>
                  <a:lnTo>
                    <a:pt x="2094458" y="165811"/>
                  </a:lnTo>
                  <a:lnTo>
                    <a:pt x="2094458" y="1829511"/>
                  </a:lnTo>
                  <a:lnTo>
                    <a:pt x="2093925" y="1842211"/>
                  </a:lnTo>
                  <a:lnTo>
                    <a:pt x="2087295" y="1842211"/>
                  </a:lnTo>
                  <a:lnTo>
                    <a:pt x="2087943" y="1829511"/>
                  </a:lnTo>
                  <a:lnTo>
                    <a:pt x="2094458" y="1829511"/>
                  </a:lnTo>
                  <a:lnTo>
                    <a:pt x="2094458" y="165811"/>
                  </a:lnTo>
                  <a:lnTo>
                    <a:pt x="2092782" y="165811"/>
                  </a:lnTo>
                  <a:lnTo>
                    <a:pt x="2092782" y="1804111"/>
                  </a:lnTo>
                  <a:lnTo>
                    <a:pt x="2087473" y="1816811"/>
                  </a:lnTo>
                  <a:lnTo>
                    <a:pt x="2082304" y="1804111"/>
                  </a:lnTo>
                  <a:lnTo>
                    <a:pt x="2087727" y="1804111"/>
                  </a:lnTo>
                  <a:lnTo>
                    <a:pt x="2088286" y="1791411"/>
                  </a:lnTo>
                  <a:lnTo>
                    <a:pt x="2092782" y="1804111"/>
                  </a:lnTo>
                  <a:lnTo>
                    <a:pt x="2092782" y="165811"/>
                  </a:lnTo>
                  <a:lnTo>
                    <a:pt x="2085555" y="165811"/>
                  </a:lnTo>
                  <a:lnTo>
                    <a:pt x="2089518" y="153111"/>
                  </a:lnTo>
                  <a:lnTo>
                    <a:pt x="2097747" y="153111"/>
                  </a:lnTo>
                  <a:lnTo>
                    <a:pt x="2105012" y="165811"/>
                  </a:lnTo>
                  <a:lnTo>
                    <a:pt x="2105012" y="153111"/>
                  </a:lnTo>
                  <a:lnTo>
                    <a:pt x="2099449" y="153111"/>
                  </a:lnTo>
                  <a:lnTo>
                    <a:pt x="2099614" y="140411"/>
                  </a:lnTo>
                  <a:lnTo>
                    <a:pt x="2097417" y="140411"/>
                  </a:lnTo>
                  <a:lnTo>
                    <a:pt x="2097798" y="127711"/>
                  </a:lnTo>
                  <a:lnTo>
                    <a:pt x="2096427" y="115011"/>
                  </a:lnTo>
                  <a:lnTo>
                    <a:pt x="2093302" y="115011"/>
                  </a:lnTo>
                  <a:lnTo>
                    <a:pt x="2092337" y="102311"/>
                  </a:lnTo>
                  <a:lnTo>
                    <a:pt x="2079625" y="102311"/>
                  </a:lnTo>
                  <a:lnTo>
                    <a:pt x="2079548" y="115011"/>
                  </a:lnTo>
                  <a:lnTo>
                    <a:pt x="2093010" y="115011"/>
                  </a:lnTo>
                  <a:lnTo>
                    <a:pt x="2090381" y="127711"/>
                  </a:lnTo>
                  <a:lnTo>
                    <a:pt x="2078253" y="127711"/>
                  </a:lnTo>
                  <a:lnTo>
                    <a:pt x="2075840" y="115011"/>
                  </a:lnTo>
                  <a:lnTo>
                    <a:pt x="2073554" y="115011"/>
                  </a:lnTo>
                  <a:lnTo>
                    <a:pt x="2072716" y="102311"/>
                  </a:lnTo>
                  <a:lnTo>
                    <a:pt x="2065502" y="102311"/>
                  </a:lnTo>
                  <a:lnTo>
                    <a:pt x="2065502" y="115011"/>
                  </a:lnTo>
                  <a:lnTo>
                    <a:pt x="2065362" y="127711"/>
                  </a:lnTo>
                  <a:lnTo>
                    <a:pt x="2061260" y="115011"/>
                  </a:lnTo>
                  <a:lnTo>
                    <a:pt x="2058555" y="127711"/>
                  </a:lnTo>
                  <a:lnTo>
                    <a:pt x="2058720" y="115011"/>
                  </a:lnTo>
                  <a:lnTo>
                    <a:pt x="2061260" y="115011"/>
                  </a:lnTo>
                  <a:lnTo>
                    <a:pt x="2065502" y="115011"/>
                  </a:lnTo>
                  <a:lnTo>
                    <a:pt x="2065502" y="102311"/>
                  </a:lnTo>
                  <a:lnTo>
                    <a:pt x="2055215" y="102311"/>
                  </a:lnTo>
                  <a:lnTo>
                    <a:pt x="2051443" y="115011"/>
                  </a:lnTo>
                  <a:lnTo>
                    <a:pt x="2037791" y="115011"/>
                  </a:lnTo>
                  <a:lnTo>
                    <a:pt x="2039175" y="102311"/>
                  </a:lnTo>
                  <a:lnTo>
                    <a:pt x="2038502" y="102311"/>
                  </a:lnTo>
                  <a:lnTo>
                    <a:pt x="2034438" y="96786"/>
                  </a:lnTo>
                  <a:lnTo>
                    <a:pt x="2034438" y="127711"/>
                  </a:lnTo>
                  <a:lnTo>
                    <a:pt x="2034235" y="140411"/>
                  </a:lnTo>
                  <a:lnTo>
                    <a:pt x="2027466" y="140411"/>
                  </a:lnTo>
                  <a:lnTo>
                    <a:pt x="2027643" y="127711"/>
                  </a:lnTo>
                  <a:lnTo>
                    <a:pt x="2034438" y="127711"/>
                  </a:lnTo>
                  <a:lnTo>
                    <a:pt x="2034438" y="96786"/>
                  </a:lnTo>
                  <a:lnTo>
                    <a:pt x="2029180" y="89611"/>
                  </a:lnTo>
                  <a:lnTo>
                    <a:pt x="2031466" y="102311"/>
                  </a:lnTo>
                  <a:lnTo>
                    <a:pt x="2024672" y="102311"/>
                  </a:lnTo>
                  <a:lnTo>
                    <a:pt x="2024189" y="115011"/>
                  </a:lnTo>
                  <a:lnTo>
                    <a:pt x="2021573" y="115011"/>
                  </a:lnTo>
                  <a:lnTo>
                    <a:pt x="2024672" y="102311"/>
                  </a:lnTo>
                  <a:lnTo>
                    <a:pt x="2016798" y="102311"/>
                  </a:lnTo>
                  <a:lnTo>
                    <a:pt x="2019604" y="89611"/>
                  </a:lnTo>
                  <a:lnTo>
                    <a:pt x="2014194" y="89611"/>
                  </a:lnTo>
                  <a:lnTo>
                    <a:pt x="2010778" y="102311"/>
                  </a:lnTo>
                  <a:lnTo>
                    <a:pt x="2007044" y="102311"/>
                  </a:lnTo>
                  <a:lnTo>
                    <a:pt x="2007044" y="115011"/>
                  </a:lnTo>
                  <a:lnTo>
                    <a:pt x="2006142" y="127711"/>
                  </a:lnTo>
                  <a:lnTo>
                    <a:pt x="2003209" y="127711"/>
                  </a:lnTo>
                  <a:lnTo>
                    <a:pt x="2000161" y="127711"/>
                  </a:lnTo>
                  <a:lnTo>
                    <a:pt x="2000161" y="115011"/>
                  </a:lnTo>
                  <a:lnTo>
                    <a:pt x="2001774" y="115011"/>
                  </a:lnTo>
                  <a:lnTo>
                    <a:pt x="2003209" y="127711"/>
                  </a:lnTo>
                  <a:lnTo>
                    <a:pt x="2007044" y="115011"/>
                  </a:lnTo>
                  <a:lnTo>
                    <a:pt x="2007044" y="102311"/>
                  </a:lnTo>
                  <a:lnTo>
                    <a:pt x="1993480" y="102311"/>
                  </a:lnTo>
                  <a:lnTo>
                    <a:pt x="1991601" y="115011"/>
                  </a:lnTo>
                  <a:lnTo>
                    <a:pt x="1989886" y="115011"/>
                  </a:lnTo>
                  <a:lnTo>
                    <a:pt x="1983282" y="127711"/>
                  </a:lnTo>
                  <a:lnTo>
                    <a:pt x="1969160" y="127711"/>
                  </a:lnTo>
                  <a:lnTo>
                    <a:pt x="1975777" y="115011"/>
                  </a:lnTo>
                  <a:lnTo>
                    <a:pt x="1982635" y="115011"/>
                  </a:lnTo>
                  <a:lnTo>
                    <a:pt x="1983168" y="102311"/>
                  </a:lnTo>
                  <a:lnTo>
                    <a:pt x="1986673" y="102311"/>
                  </a:lnTo>
                  <a:lnTo>
                    <a:pt x="1988667" y="89611"/>
                  </a:lnTo>
                  <a:lnTo>
                    <a:pt x="1989658" y="89611"/>
                  </a:lnTo>
                  <a:lnTo>
                    <a:pt x="1990318" y="76911"/>
                  </a:lnTo>
                  <a:lnTo>
                    <a:pt x="1971548" y="76911"/>
                  </a:lnTo>
                  <a:lnTo>
                    <a:pt x="1975205" y="89611"/>
                  </a:lnTo>
                  <a:lnTo>
                    <a:pt x="1917611" y="89611"/>
                  </a:lnTo>
                  <a:lnTo>
                    <a:pt x="1917611" y="127711"/>
                  </a:lnTo>
                  <a:lnTo>
                    <a:pt x="1913610" y="140411"/>
                  </a:lnTo>
                  <a:lnTo>
                    <a:pt x="1911400" y="127711"/>
                  </a:lnTo>
                  <a:lnTo>
                    <a:pt x="1917611" y="127711"/>
                  </a:lnTo>
                  <a:lnTo>
                    <a:pt x="1917611" y="89611"/>
                  </a:lnTo>
                  <a:lnTo>
                    <a:pt x="1885924" y="89611"/>
                  </a:lnTo>
                  <a:lnTo>
                    <a:pt x="1883651" y="76911"/>
                  </a:lnTo>
                  <a:lnTo>
                    <a:pt x="1881987" y="76911"/>
                  </a:lnTo>
                  <a:lnTo>
                    <a:pt x="1878101" y="89611"/>
                  </a:lnTo>
                  <a:lnTo>
                    <a:pt x="1875294" y="76911"/>
                  </a:lnTo>
                  <a:lnTo>
                    <a:pt x="1872005" y="76911"/>
                  </a:lnTo>
                  <a:lnTo>
                    <a:pt x="1867408" y="89611"/>
                  </a:lnTo>
                  <a:lnTo>
                    <a:pt x="1856054" y="89611"/>
                  </a:lnTo>
                  <a:lnTo>
                    <a:pt x="1846237" y="76911"/>
                  </a:lnTo>
                  <a:lnTo>
                    <a:pt x="1811464" y="76911"/>
                  </a:lnTo>
                  <a:lnTo>
                    <a:pt x="1811528" y="64211"/>
                  </a:lnTo>
                  <a:lnTo>
                    <a:pt x="1792376" y="64211"/>
                  </a:lnTo>
                  <a:lnTo>
                    <a:pt x="1792376" y="102311"/>
                  </a:lnTo>
                  <a:lnTo>
                    <a:pt x="1788795" y="112852"/>
                  </a:lnTo>
                  <a:lnTo>
                    <a:pt x="1788795" y="1804111"/>
                  </a:lnTo>
                  <a:lnTo>
                    <a:pt x="1787499" y="1815007"/>
                  </a:lnTo>
                  <a:lnTo>
                    <a:pt x="1787499" y="1829511"/>
                  </a:lnTo>
                  <a:lnTo>
                    <a:pt x="1782267" y="1829511"/>
                  </a:lnTo>
                  <a:lnTo>
                    <a:pt x="1782610" y="1816811"/>
                  </a:lnTo>
                  <a:lnTo>
                    <a:pt x="1785404" y="1816811"/>
                  </a:lnTo>
                  <a:lnTo>
                    <a:pt x="1787499" y="1829511"/>
                  </a:lnTo>
                  <a:lnTo>
                    <a:pt x="1787499" y="1815007"/>
                  </a:lnTo>
                  <a:lnTo>
                    <a:pt x="1787283" y="1816811"/>
                  </a:lnTo>
                  <a:lnTo>
                    <a:pt x="1785848" y="1804111"/>
                  </a:lnTo>
                  <a:lnTo>
                    <a:pt x="1788795" y="1804111"/>
                  </a:lnTo>
                  <a:lnTo>
                    <a:pt x="1788795" y="112852"/>
                  </a:lnTo>
                  <a:lnTo>
                    <a:pt x="1788058" y="115011"/>
                  </a:lnTo>
                  <a:lnTo>
                    <a:pt x="1787144" y="115011"/>
                  </a:lnTo>
                  <a:lnTo>
                    <a:pt x="1785404" y="102311"/>
                  </a:lnTo>
                  <a:lnTo>
                    <a:pt x="1792376" y="102311"/>
                  </a:lnTo>
                  <a:lnTo>
                    <a:pt x="1792376" y="64211"/>
                  </a:lnTo>
                  <a:lnTo>
                    <a:pt x="1757616" y="64211"/>
                  </a:lnTo>
                  <a:lnTo>
                    <a:pt x="1752523" y="76911"/>
                  </a:lnTo>
                  <a:lnTo>
                    <a:pt x="1751990" y="76911"/>
                  </a:lnTo>
                  <a:lnTo>
                    <a:pt x="1751990" y="1829511"/>
                  </a:lnTo>
                  <a:lnTo>
                    <a:pt x="1742224" y="1829511"/>
                  </a:lnTo>
                  <a:lnTo>
                    <a:pt x="1745094" y="1816811"/>
                  </a:lnTo>
                  <a:lnTo>
                    <a:pt x="1748447" y="1816811"/>
                  </a:lnTo>
                  <a:lnTo>
                    <a:pt x="1751990" y="1829511"/>
                  </a:lnTo>
                  <a:lnTo>
                    <a:pt x="1751990" y="76911"/>
                  </a:lnTo>
                  <a:lnTo>
                    <a:pt x="1699539" y="76911"/>
                  </a:lnTo>
                  <a:lnTo>
                    <a:pt x="1699539" y="1766011"/>
                  </a:lnTo>
                  <a:lnTo>
                    <a:pt x="1696834" y="1778711"/>
                  </a:lnTo>
                  <a:lnTo>
                    <a:pt x="1691665" y="1778711"/>
                  </a:lnTo>
                  <a:lnTo>
                    <a:pt x="1686306" y="1766011"/>
                  </a:lnTo>
                  <a:lnTo>
                    <a:pt x="1699539" y="1766011"/>
                  </a:lnTo>
                  <a:lnTo>
                    <a:pt x="1699539" y="76911"/>
                  </a:lnTo>
                  <a:lnTo>
                    <a:pt x="1645640" y="76911"/>
                  </a:lnTo>
                  <a:lnTo>
                    <a:pt x="1646936" y="64211"/>
                  </a:lnTo>
                  <a:lnTo>
                    <a:pt x="1623695" y="64211"/>
                  </a:lnTo>
                  <a:lnTo>
                    <a:pt x="1623695" y="1740611"/>
                  </a:lnTo>
                  <a:lnTo>
                    <a:pt x="1622209" y="1753311"/>
                  </a:lnTo>
                  <a:lnTo>
                    <a:pt x="1603781" y="1753311"/>
                  </a:lnTo>
                  <a:lnTo>
                    <a:pt x="1603781" y="1766011"/>
                  </a:lnTo>
                  <a:lnTo>
                    <a:pt x="1602968" y="1778711"/>
                  </a:lnTo>
                  <a:lnTo>
                    <a:pt x="1592313" y="1778711"/>
                  </a:lnTo>
                  <a:lnTo>
                    <a:pt x="1594027" y="1766011"/>
                  </a:lnTo>
                  <a:lnTo>
                    <a:pt x="1603781" y="1766011"/>
                  </a:lnTo>
                  <a:lnTo>
                    <a:pt x="1603781" y="1753311"/>
                  </a:lnTo>
                  <a:lnTo>
                    <a:pt x="1600542" y="1753311"/>
                  </a:lnTo>
                  <a:lnTo>
                    <a:pt x="1603044" y="1740611"/>
                  </a:lnTo>
                  <a:lnTo>
                    <a:pt x="1623695" y="1740611"/>
                  </a:lnTo>
                  <a:lnTo>
                    <a:pt x="1623695" y="64211"/>
                  </a:lnTo>
                  <a:lnTo>
                    <a:pt x="1611109" y="64211"/>
                  </a:lnTo>
                  <a:lnTo>
                    <a:pt x="1613560" y="76911"/>
                  </a:lnTo>
                  <a:lnTo>
                    <a:pt x="1604124" y="76911"/>
                  </a:lnTo>
                  <a:lnTo>
                    <a:pt x="1598676" y="64211"/>
                  </a:lnTo>
                  <a:lnTo>
                    <a:pt x="1587246" y="64211"/>
                  </a:lnTo>
                  <a:lnTo>
                    <a:pt x="1587246" y="1778711"/>
                  </a:lnTo>
                  <a:lnTo>
                    <a:pt x="1578356" y="1778711"/>
                  </a:lnTo>
                  <a:lnTo>
                    <a:pt x="1577403" y="1766011"/>
                  </a:lnTo>
                  <a:lnTo>
                    <a:pt x="1587119" y="1766011"/>
                  </a:lnTo>
                  <a:lnTo>
                    <a:pt x="1587246" y="1778711"/>
                  </a:lnTo>
                  <a:lnTo>
                    <a:pt x="1587246" y="64211"/>
                  </a:lnTo>
                  <a:lnTo>
                    <a:pt x="1549082" y="64211"/>
                  </a:lnTo>
                  <a:lnTo>
                    <a:pt x="1549082" y="1753311"/>
                  </a:lnTo>
                  <a:lnTo>
                    <a:pt x="1548003" y="1766011"/>
                  </a:lnTo>
                  <a:lnTo>
                    <a:pt x="1537792" y="1753311"/>
                  </a:lnTo>
                  <a:lnTo>
                    <a:pt x="1549082" y="1753311"/>
                  </a:lnTo>
                  <a:lnTo>
                    <a:pt x="1549082" y="64211"/>
                  </a:lnTo>
                  <a:lnTo>
                    <a:pt x="1479067" y="64211"/>
                  </a:lnTo>
                  <a:lnTo>
                    <a:pt x="1468920" y="51511"/>
                  </a:lnTo>
                  <a:lnTo>
                    <a:pt x="1458785" y="64211"/>
                  </a:lnTo>
                  <a:lnTo>
                    <a:pt x="1451622" y="64211"/>
                  </a:lnTo>
                  <a:lnTo>
                    <a:pt x="1451076" y="51511"/>
                  </a:lnTo>
                  <a:lnTo>
                    <a:pt x="1445310" y="64211"/>
                  </a:lnTo>
                  <a:lnTo>
                    <a:pt x="1441234" y="51511"/>
                  </a:lnTo>
                  <a:lnTo>
                    <a:pt x="1434274" y="51511"/>
                  </a:lnTo>
                  <a:lnTo>
                    <a:pt x="1429702" y="64211"/>
                  </a:lnTo>
                  <a:lnTo>
                    <a:pt x="1421485" y="64211"/>
                  </a:lnTo>
                  <a:lnTo>
                    <a:pt x="1416926" y="51511"/>
                  </a:lnTo>
                  <a:lnTo>
                    <a:pt x="1413573" y="64211"/>
                  </a:lnTo>
                  <a:lnTo>
                    <a:pt x="1389938" y="64211"/>
                  </a:lnTo>
                  <a:lnTo>
                    <a:pt x="1388795" y="51511"/>
                  </a:lnTo>
                  <a:lnTo>
                    <a:pt x="1382268" y="64211"/>
                  </a:lnTo>
                  <a:lnTo>
                    <a:pt x="1371892" y="64211"/>
                  </a:lnTo>
                  <a:lnTo>
                    <a:pt x="1371269" y="51511"/>
                  </a:lnTo>
                  <a:lnTo>
                    <a:pt x="1365567" y="64211"/>
                  </a:lnTo>
                  <a:lnTo>
                    <a:pt x="1330325" y="64211"/>
                  </a:lnTo>
                  <a:lnTo>
                    <a:pt x="1332725" y="51511"/>
                  </a:lnTo>
                  <a:lnTo>
                    <a:pt x="1306817" y="51511"/>
                  </a:lnTo>
                  <a:lnTo>
                    <a:pt x="1312900" y="64211"/>
                  </a:lnTo>
                  <a:lnTo>
                    <a:pt x="1306042" y="64211"/>
                  </a:lnTo>
                  <a:lnTo>
                    <a:pt x="1306817" y="51511"/>
                  </a:lnTo>
                  <a:lnTo>
                    <a:pt x="1219250" y="51511"/>
                  </a:lnTo>
                  <a:lnTo>
                    <a:pt x="1217168" y="64211"/>
                  </a:lnTo>
                  <a:lnTo>
                    <a:pt x="1202105" y="64211"/>
                  </a:lnTo>
                  <a:lnTo>
                    <a:pt x="1195158" y="51511"/>
                  </a:lnTo>
                  <a:lnTo>
                    <a:pt x="1166304" y="51511"/>
                  </a:lnTo>
                  <a:lnTo>
                    <a:pt x="1166304" y="1778711"/>
                  </a:lnTo>
                  <a:lnTo>
                    <a:pt x="1162596" y="1778711"/>
                  </a:lnTo>
                  <a:lnTo>
                    <a:pt x="1162545" y="1766011"/>
                  </a:lnTo>
                  <a:lnTo>
                    <a:pt x="1166304" y="1778711"/>
                  </a:lnTo>
                  <a:lnTo>
                    <a:pt x="1166304" y="51511"/>
                  </a:lnTo>
                  <a:lnTo>
                    <a:pt x="1150658" y="51511"/>
                  </a:lnTo>
                  <a:lnTo>
                    <a:pt x="1146340" y="64211"/>
                  </a:lnTo>
                  <a:lnTo>
                    <a:pt x="1145362" y="64211"/>
                  </a:lnTo>
                  <a:lnTo>
                    <a:pt x="1143520" y="51511"/>
                  </a:lnTo>
                  <a:lnTo>
                    <a:pt x="1138377" y="51511"/>
                  </a:lnTo>
                  <a:lnTo>
                    <a:pt x="1134821" y="64211"/>
                  </a:lnTo>
                  <a:lnTo>
                    <a:pt x="1130668" y="51511"/>
                  </a:lnTo>
                  <a:lnTo>
                    <a:pt x="1129017" y="51511"/>
                  </a:lnTo>
                  <a:lnTo>
                    <a:pt x="1127658" y="64211"/>
                  </a:lnTo>
                  <a:lnTo>
                    <a:pt x="1117422" y="64211"/>
                  </a:lnTo>
                  <a:lnTo>
                    <a:pt x="1119822" y="51511"/>
                  </a:lnTo>
                  <a:lnTo>
                    <a:pt x="1103528" y="51511"/>
                  </a:lnTo>
                  <a:lnTo>
                    <a:pt x="1103528" y="1766011"/>
                  </a:lnTo>
                  <a:lnTo>
                    <a:pt x="1078026" y="1766011"/>
                  </a:lnTo>
                  <a:lnTo>
                    <a:pt x="1077595" y="1778711"/>
                  </a:lnTo>
                  <a:lnTo>
                    <a:pt x="1068463" y="1778711"/>
                  </a:lnTo>
                  <a:lnTo>
                    <a:pt x="1064488" y="1778711"/>
                  </a:lnTo>
                  <a:lnTo>
                    <a:pt x="1064564" y="1766011"/>
                  </a:lnTo>
                  <a:lnTo>
                    <a:pt x="1068463" y="1778711"/>
                  </a:lnTo>
                  <a:lnTo>
                    <a:pt x="1071003" y="1766011"/>
                  </a:lnTo>
                  <a:lnTo>
                    <a:pt x="1067435" y="1766011"/>
                  </a:lnTo>
                  <a:lnTo>
                    <a:pt x="1067473" y="1753311"/>
                  </a:lnTo>
                  <a:lnTo>
                    <a:pt x="1100201" y="1753311"/>
                  </a:lnTo>
                  <a:lnTo>
                    <a:pt x="1103528" y="1766011"/>
                  </a:lnTo>
                  <a:lnTo>
                    <a:pt x="1103528" y="51511"/>
                  </a:lnTo>
                  <a:lnTo>
                    <a:pt x="1088047" y="51511"/>
                  </a:lnTo>
                  <a:lnTo>
                    <a:pt x="1065707" y="64211"/>
                  </a:lnTo>
                  <a:lnTo>
                    <a:pt x="1054646" y="64211"/>
                  </a:lnTo>
                  <a:lnTo>
                    <a:pt x="1054646" y="1766011"/>
                  </a:lnTo>
                  <a:lnTo>
                    <a:pt x="1049921" y="1778711"/>
                  </a:lnTo>
                  <a:lnTo>
                    <a:pt x="1033678" y="1778711"/>
                  </a:lnTo>
                  <a:lnTo>
                    <a:pt x="1028509" y="1766011"/>
                  </a:lnTo>
                  <a:lnTo>
                    <a:pt x="1054646" y="1766011"/>
                  </a:lnTo>
                  <a:lnTo>
                    <a:pt x="1054646" y="64211"/>
                  </a:lnTo>
                  <a:lnTo>
                    <a:pt x="1047686" y="64211"/>
                  </a:lnTo>
                  <a:lnTo>
                    <a:pt x="1047686" y="1753311"/>
                  </a:lnTo>
                  <a:lnTo>
                    <a:pt x="1044435" y="1753311"/>
                  </a:lnTo>
                  <a:lnTo>
                    <a:pt x="1044968" y="1740611"/>
                  </a:lnTo>
                  <a:lnTo>
                    <a:pt x="1047635" y="1740611"/>
                  </a:lnTo>
                  <a:lnTo>
                    <a:pt x="1047686" y="1753311"/>
                  </a:lnTo>
                  <a:lnTo>
                    <a:pt x="1047686" y="64211"/>
                  </a:lnTo>
                  <a:lnTo>
                    <a:pt x="1025296" y="64211"/>
                  </a:lnTo>
                  <a:lnTo>
                    <a:pt x="1025296" y="1778711"/>
                  </a:lnTo>
                  <a:lnTo>
                    <a:pt x="1018743" y="1778711"/>
                  </a:lnTo>
                  <a:lnTo>
                    <a:pt x="1018565" y="1766011"/>
                  </a:lnTo>
                  <a:lnTo>
                    <a:pt x="1025131" y="1766011"/>
                  </a:lnTo>
                  <a:lnTo>
                    <a:pt x="1025296" y="1778711"/>
                  </a:lnTo>
                  <a:lnTo>
                    <a:pt x="1025296" y="64211"/>
                  </a:lnTo>
                  <a:lnTo>
                    <a:pt x="1022578" y="64211"/>
                  </a:lnTo>
                  <a:lnTo>
                    <a:pt x="1019568" y="51511"/>
                  </a:lnTo>
                  <a:lnTo>
                    <a:pt x="1012126" y="51511"/>
                  </a:lnTo>
                  <a:lnTo>
                    <a:pt x="1009764" y="64211"/>
                  </a:lnTo>
                  <a:lnTo>
                    <a:pt x="1009573" y="63614"/>
                  </a:lnTo>
                  <a:lnTo>
                    <a:pt x="1009573" y="1791411"/>
                  </a:lnTo>
                  <a:lnTo>
                    <a:pt x="999337" y="1791411"/>
                  </a:lnTo>
                  <a:lnTo>
                    <a:pt x="1005814" y="1778711"/>
                  </a:lnTo>
                  <a:lnTo>
                    <a:pt x="1009573" y="1791411"/>
                  </a:lnTo>
                  <a:lnTo>
                    <a:pt x="1009573" y="63614"/>
                  </a:lnTo>
                  <a:lnTo>
                    <a:pt x="1005738" y="51511"/>
                  </a:lnTo>
                  <a:lnTo>
                    <a:pt x="1002004" y="51511"/>
                  </a:lnTo>
                  <a:lnTo>
                    <a:pt x="1002004" y="1753311"/>
                  </a:lnTo>
                  <a:lnTo>
                    <a:pt x="1001141" y="1766011"/>
                  </a:lnTo>
                  <a:lnTo>
                    <a:pt x="989037" y="1766011"/>
                  </a:lnTo>
                  <a:lnTo>
                    <a:pt x="989723" y="1753311"/>
                  </a:lnTo>
                  <a:lnTo>
                    <a:pt x="1002004" y="1753311"/>
                  </a:lnTo>
                  <a:lnTo>
                    <a:pt x="1002004" y="51511"/>
                  </a:lnTo>
                  <a:lnTo>
                    <a:pt x="1001585" y="51511"/>
                  </a:lnTo>
                  <a:lnTo>
                    <a:pt x="1001407" y="49352"/>
                  </a:lnTo>
                  <a:lnTo>
                    <a:pt x="997686" y="51511"/>
                  </a:lnTo>
                  <a:lnTo>
                    <a:pt x="981976" y="51511"/>
                  </a:lnTo>
                  <a:lnTo>
                    <a:pt x="981976" y="1042111"/>
                  </a:lnTo>
                  <a:lnTo>
                    <a:pt x="979347" y="1042111"/>
                  </a:lnTo>
                  <a:lnTo>
                    <a:pt x="979347" y="1753311"/>
                  </a:lnTo>
                  <a:lnTo>
                    <a:pt x="969162" y="1753311"/>
                  </a:lnTo>
                  <a:lnTo>
                    <a:pt x="970762" y="1740611"/>
                  </a:lnTo>
                  <a:lnTo>
                    <a:pt x="975372" y="1740611"/>
                  </a:lnTo>
                  <a:lnTo>
                    <a:pt x="979347" y="1753311"/>
                  </a:lnTo>
                  <a:lnTo>
                    <a:pt x="979347" y="1042111"/>
                  </a:lnTo>
                  <a:lnTo>
                    <a:pt x="968375" y="1042111"/>
                  </a:lnTo>
                  <a:lnTo>
                    <a:pt x="970470" y="1029411"/>
                  </a:lnTo>
                  <a:lnTo>
                    <a:pt x="981646" y="1029411"/>
                  </a:lnTo>
                  <a:lnTo>
                    <a:pt x="981976" y="1042111"/>
                  </a:lnTo>
                  <a:lnTo>
                    <a:pt x="981976" y="51511"/>
                  </a:lnTo>
                  <a:lnTo>
                    <a:pt x="973150" y="51511"/>
                  </a:lnTo>
                  <a:lnTo>
                    <a:pt x="973378" y="49733"/>
                  </a:lnTo>
                  <a:lnTo>
                    <a:pt x="969467" y="50406"/>
                  </a:lnTo>
                  <a:lnTo>
                    <a:pt x="967790" y="43027"/>
                  </a:lnTo>
                  <a:lnTo>
                    <a:pt x="966419" y="49847"/>
                  </a:lnTo>
                  <a:lnTo>
                    <a:pt x="966457" y="51511"/>
                  </a:lnTo>
                  <a:lnTo>
                    <a:pt x="963053" y="51511"/>
                  </a:lnTo>
                  <a:lnTo>
                    <a:pt x="959396" y="64211"/>
                  </a:lnTo>
                  <a:lnTo>
                    <a:pt x="953058" y="64211"/>
                  </a:lnTo>
                  <a:lnTo>
                    <a:pt x="945730" y="76911"/>
                  </a:lnTo>
                  <a:lnTo>
                    <a:pt x="935062" y="76911"/>
                  </a:lnTo>
                  <a:lnTo>
                    <a:pt x="935824" y="89611"/>
                  </a:lnTo>
                  <a:lnTo>
                    <a:pt x="927442" y="89611"/>
                  </a:lnTo>
                  <a:lnTo>
                    <a:pt x="927442" y="1042111"/>
                  </a:lnTo>
                  <a:lnTo>
                    <a:pt x="924458" y="1042111"/>
                  </a:lnTo>
                  <a:lnTo>
                    <a:pt x="925830" y="1029411"/>
                  </a:lnTo>
                  <a:lnTo>
                    <a:pt x="927442" y="1042111"/>
                  </a:lnTo>
                  <a:lnTo>
                    <a:pt x="927442" y="89611"/>
                  </a:lnTo>
                  <a:lnTo>
                    <a:pt x="913714" y="89611"/>
                  </a:lnTo>
                  <a:lnTo>
                    <a:pt x="913714" y="1766011"/>
                  </a:lnTo>
                  <a:lnTo>
                    <a:pt x="912431" y="1766011"/>
                  </a:lnTo>
                  <a:lnTo>
                    <a:pt x="910831" y="1753311"/>
                  </a:lnTo>
                  <a:lnTo>
                    <a:pt x="907186" y="1766011"/>
                  </a:lnTo>
                  <a:lnTo>
                    <a:pt x="907834" y="1753311"/>
                  </a:lnTo>
                  <a:lnTo>
                    <a:pt x="910831" y="1753311"/>
                  </a:lnTo>
                  <a:lnTo>
                    <a:pt x="913523" y="1753311"/>
                  </a:lnTo>
                  <a:lnTo>
                    <a:pt x="913714" y="1766011"/>
                  </a:lnTo>
                  <a:lnTo>
                    <a:pt x="913714" y="89611"/>
                  </a:lnTo>
                  <a:lnTo>
                    <a:pt x="898232" y="89611"/>
                  </a:lnTo>
                  <a:lnTo>
                    <a:pt x="898232" y="1867611"/>
                  </a:lnTo>
                  <a:lnTo>
                    <a:pt x="891578" y="1867611"/>
                  </a:lnTo>
                  <a:lnTo>
                    <a:pt x="895489" y="1854911"/>
                  </a:lnTo>
                  <a:lnTo>
                    <a:pt x="898232" y="1867611"/>
                  </a:lnTo>
                  <a:lnTo>
                    <a:pt x="898232" y="89611"/>
                  </a:lnTo>
                  <a:lnTo>
                    <a:pt x="897788" y="89611"/>
                  </a:lnTo>
                  <a:lnTo>
                    <a:pt x="897788" y="1842211"/>
                  </a:lnTo>
                  <a:lnTo>
                    <a:pt x="893813" y="1854911"/>
                  </a:lnTo>
                  <a:lnTo>
                    <a:pt x="892848" y="1854911"/>
                  </a:lnTo>
                  <a:lnTo>
                    <a:pt x="891133" y="1842211"/>
                  </a:lnTo>
                  <a:lnTo>
                    <a:pt x="897788" y="1842211"/>
                  </a:lnTo>
                  <a:lnTo>
                    <a:pt x="897788" y="89611"/>
                  </a:lnTo>
                  <a:lnTo>
                    <a:pt x="880630" y="89611"/>
                  </a:lnTo>
                  <a:lnTo>
                    <a:pt x="868045" y="102311"/>
                  </a:lnTo>
                  <a:lnTo>
                    <a:pt x="867905" y="102311"/>
                  </a:lnTo>
                  <a:lnTo>
                    <a:pt x="867905" y="1766011"/>
                  </a:lnTo>
                  <a:lnTo>
                    <a:pt x="862965" y="1766011"/>
                  </a:lnTo>
                  <a:lnTo>
                    <a:pt x="866965" y="1753311"/>
                  </a:lnTo>
                  <a:lnTo>
                    <a:pt x="867905" y="1766011"/>
                  </a:lnTo>
                  <a:lnTo>
                    <a:pt x="867905" y="102311"/>
                  </a:lnTo>
                  <a:lnTo>
                    <a:pt x="858088" y="102311"/>
                  </a:lnTo>
                  <a:lnTo>
                    <a:pt x="858088" y="1766011"/>
                  </a:lnTo>
                  <a:lnTo>
                    <a:pt x="843178" y="1766011"/>
                  </a:lnTo>
                  <a:lnTo>
                    <a:pt x="846912" y="1753311"/>
                  </a:lnTo>
                  <a:lnTo>
                    <a:pt x="852208" y="1753311"/>
                  </a:lnTo>
                  <a:lnTo>
                    <a:pt x="858088" y="1766011"/>
                  </a:lnTo>
                  <a:lnTo>
                    <a:pt x="858088" y="102311"/>
                  </a:lnTo>
                  <a:lnTo>
                    <a:pt x="857529" y="102311"/>
                  </a:lnTo>
                  <a:lnTo>
                    <a:pt x="853249" y="115011"/>
                  </a:lnTo>
                  <a:lnTo>
                    <a:pt x="852233" y="115011"/>
                  </a:lnTo>
                  <a:lnTo>
                    <a:pt x="850392" y="102311"/>
                  </a:lnTo>
                  <a:lnTo>
                    <a:pt x="845502" y="102311"/>
                  </a:lnTo>
                  <a:lnTo>
                    <a:pt x="845502" y="115011"/>
                  </a:lnTo>
                  <a:lnTo>
                    <a:pt x="845477" y="127711"/>
                  </a:lnTo>
                  <a:lnTo>
                    <a:pt x="835431" y="127711"/>
                  </a:lnTo>
                  <a:lnTo>
                    <a:pt x="845502" y="115011"/>
                  </a:lnTo>
                  <a:lnTo>
                    <a:pt x="845502" y="102311"/>
                  </a:lnTo>
                  <a:lnTo>
                    <a:pt x="796048" y="102311"/>
                  </a:lnTo>
                  <a:lnTo>
                    <a:pt x="791616" y="115011"/>
                  </a:lnTo>
                  <a:lnTo>
                    <a:pt x="799985" y="115011"/>
                  </a:lnTo>
                  <a:lnTo>
                    <a:pt x="799249" y="127711"/>
                  </a:lnTo>
                  <a:lnTo>
                    <a:pt x="810412" y="127711"/>
                  </a:lnTo>
                  <a:lnTo>
                    <a:pt x="810514" y="115011"/>
                  </a:lnTo>
                  <a:lnTo>
                    <a:pt x="821410" y="115011"/>
                  </a:lnTo>
                  <a:lnTo>
                    <a:pt x="828560" y="127711"/>
                  </a:lnTo>
                  <a:lnTo>
                    <a:pt x="828243" y="127711"/>
                  </a:lnTo>
                  <a:lnTo>
                    <a:pt x="825030" y="140411"/>
                  </a:lnTo>
                  <a:lnTo>
                    <a:pt x="822960" y="140411"/>
                  </a:lnTo>
                  <a:lnTo>
                    <a:pt x="820140" y="153111"/>
                  </a:lnTo>
                  <a:lnTo>
                    <a:pt x="817041" y="145961"/>
                  </a:lnTo>
                  <a:lnTo>
                    <a:pt x="817041" y="978611"/>
                  </a:lnTo>
                  <a:lnTo>
                    <a:pt x="815225" y="978611"/>
                  </a:lnTo>
                  <a:lnTo>
                    <a:pt x="811860" y="991311"/>
                  </a:lnTo>
                  <a:lnTo>
                    <a:pt x="806132" y="978611"/>
                  </a:lnTo>
                  <a:lnTo>
                    <a:pt x="811682" y="978611"/>
                  </a:lnTo>
                  <a:lnTo>
                    <a:pt x="811936" y="965911"/>
                  </a:lnTo>
                  <a:lnTo>
                    <a:pt x="817041" y="978611"/>
                  </a:lnTo>
                  <a:lnTo>
                    <a:pt x="817041" y="145961"/>
                  </a:lnTo>
                  <a:lnTo>
                    <a:pt x="814641" y="140411"/>
                  </a:lnTo>
                  <a:lnTo>
                    <a:pt x="818781" y="140411"/>
                  </a:lnTo>
                  <a:lnTo>
                    <a:pt x="813028" y="127711"/>
                  </a:lnTo>
                  <a:lnTo>
                    <a:pt x="806208" y="140411"/>
                  </a:lnTo>
                  <a:lnTo>
                    <a:pt x="800328" y="140411"/>
                  </a:lnTo>
                  <a:lnTo>
                    <a:pt x="797293" y="127711"/>
                  </a:lnTo>
                  <a:lnTo>
                    <a:pt x="793115" y="127711"/>
                  </a:lnTo>
                  <a:lnTo>
                    <a:pt x="793864" y="140411"/>
                  </a:lnTo>
                  <a:lnTo>
                    <a:pt x="789774" y="140411"/>
                  </a:lnTo>
                  <a:lnTo>
                    <a:pt x="788530" y="135394"/>
                  </a:lnTo>
                  <a:lnTo>
                    <a:pt x="788530" y="1588211"/>
                  </a:lnTo>
                  <a:lnTo>
                    <a:pt x="786091" y="1600911"/>
                  </a:lnTo>
                  <a:lnTo>
                    <a:pt x="781926" y="1600911"/>
                  </a:lnTo>
                  <a:lnTo>
                    <a:pt x="781926" y="1778711"/>
                  </a:lnTo>
                  <a:lnTo>
                    <a:pt x="770953" y="1778711"/>
                  </a:lnTo>
                  <a:lnTo>
                    <a:pt x="770953" y="1829511"/>
                  </a:lnTo>
                  <a:lnTo>
                    <a:pt x="763536" y="1829511"/>
                  </a:lnTo>
                  <a:lnTo>
                    <a:pt x="763536" y="1867611"/>
                  </a:lnTo>
                  <a:lnTo>
                    <a:pt x="754837" y="1867611"/>
                  </a:lnTo>
                  <a:lnTo>
                    <a:pt x="753910" y="1854911"/>
                  </a:lnTo>
                  <a:lnTo>
                    <a:pt x="760730" y="1854911"/>
                  </a:lnTo>
                  <a:lnTo>
                    <a:pt x="763536" y="1867611"/>
                  </a:lnTo>
                  <a:lnTo>
                    <a:pt x="763536" y="1829511"/>
                  </a:lnTo>
                  <a:lnTo>
                    <a:pt x="754557" y="1829511"/>
                  </a:lnTo>
                  <a:lnTo>
                    <a:pt x="763143" y="1816811"/>
                  </a:lnTo>
                  <a:lnTo>
                    <a:pt x="770953" y="1829511"/>
                  </a:lnTo>
                  <a:lnTo>
                    <a:pt x="770953" y="1778711"/>
                  </a:lnTo>
                  <a:lnTo>
                    <a:pt x="766292" y="1778711"/>
                  </a:lnTo>
                  <a:lnTo>
                    <a:pt x="774534" y="1766011"/>
                  </a:lnTo>
                  <a:lnTo>
                    <a:pt x="781926" y="1778711"/>
                  </a:lnTo>
                  <a:lnTo>
                    <a:pt x="781926" y="1600911"/>
                  </a:lnTo>
                  <a:lnTo>
                    <a:pt x="769124" y="1600911"/>
                  </a:lnTo>
                  <a:lnTo>
                    <a:pt x="771410" y="1588211"/>
                  </a:lnTo>
                  <a:lnTo>
                    <a:pt x="788530" y="1588211"/>
                  </a:lnTo>
                  <a:lnTo>
                    <a:pt x="788530" y="135394"/>
                  </a:lnTo>
                  <a:lnTo>
                    <a:pt x="786625" y="127711"/>
                  </a:lnTo>
                  <a:lnTo>
                    <a:pt x="785837" y="127711"/>
                  </a:lnTo>
                  <a:lnTo>
                    <a:pt x="791451" y="115011"/>
                  </a:lnTo>
                  <a:lnTo>
                    <a:pt x="780427" y="115011"/>
                  </a:lnTo>
                  <a:lnTo>
                    <a:pt x="780427" y="826211"/>
                  </a:lnTo>
                  <a:lnTo>
                    <a:pt x="773645" y="826211"/>
                  </a:lnTo>
                  <a:lnTo>
                    <a:pt x="773391" y="813511"/>
                  </a:lnTo>
                  <a:lnTo>
                    <a:pt x="780173" y="813511"/>
                  </a:lnTo>
                  <a:lnTo>
                    <a:pt x="780427" y="826211"/>
                  </a:lnTo>
                  <a:lnTo>
                    <a:pt x="780427" y="115011"/>
                  </a:lnTo>
                  <a:lnTo>
                    <a:pt x="772490" y="115011"/>
                  </a:lnTo>
                  <a:lnTo>
                    <a:pt x="772490" y="153111"/>
                  </a:lnTo>
                  <a:lnTo>
                    <a:pt x="771753" y="165811"/>
                  </a:lnTo>
                  <a:lnTo>
                    <a:pt x="771525" y="165354"/>
                  </a:lnTo>
                  <a:lnTo>
                    <a:pt x="771525" y="877011"/>
                  </a:lnTo>
                  <a:lnTo>
                    <a:pt x="761326" y="877011"/>
                  </a:lnTo>
                  <a:lnTo>
                    <a:pt x="762381" y="864311"/>
                  </a:lnTo>
                  <a:lnTo>
                    <a:pt x="770267" y="864311"/>
                  </a:lnTo>
                  <a:lnTo>
                    <a:pt x="771525" y="877011"/>
                  </a:lnTo>
                  <a:lnTo>
                    <a:pt x="771525" y="165354"/>
                  </a:lnTo>
                  <a:lnTo>
                    <a:pt x="768400" y="158953"/>
                  </a:lnTo>
                  <a:lnTo>
                    <a:pt x="768400" y="813511"/>
                  </a:lnTo>
                  <a:lnTo>
                    <a:pt x="764260" y="826211"/>
                  </a:lnTo>
                  <a:lnTo>
                    <a:pt x="766165" y="826211"/>
                  </a:lnTo>
                  <a:lnTo>
                    <a:pt x="767524" y="838911"/>
                  </a:lnTo>
                  <a:lnTo>
                    <a:pt x="763765" y="838911"/>
                  </a:lnTo>
                  <a:lnTo>
                    <a:pt x="764286" y="851611"/>
                  </a:lnTo>
                  <a:lnTo>
                    <a:pt x="758939" y="838911"/>
                  </a:lnTo>
                  <a:lnTo>
                    <a:pt x="763765" y="838911"/>
                  </a:lnTo>
                  <a:lnTo>
                    <a:pt x="763600" y="826211"/>
                  </a:lnTo>
                  <a:lnTo>
                    <a:pt x="763231" y="826211"/>
                  </a:lnTo>
                  <a:lnTo>
                    <a:pt x="761403" y="813511"/>
                  </a:lnTo>
                  <a:lnTo>
                    <a:pt x="768400" y="813511"/>
                  </a:lnTo>
                  <a:lnTo>
                    <a:pt x="768400" y="158953"/>
                  </a:lnTo>
                  <a:lnTo>
                    <a:pt x="765556" y="153111"/>
                  </a:lnTo>
                  <a:lnTo>
                    <a:pt x="772490" y="153111"/>
                  </a:lnTo>
                  <a:lnTo>
                    <a:pt x="772490" y="115011"/>
                  </a:lnTo>
                  <a:lnTo>
                    <a:pt x="757351" y="115011"/>
                  </a:lnTo>
                  <a:lnTo>
                    <a:pt x="757593" y="127711"/>
                  </a:lnTo>
                  <a:lnTo>
                    <a:pt x="764768" y="127711"/>
                  </a:lnTo>
                  <a:lnTo>
                    <a:pt x="771867" y="127711"/>
                  </a:lnTo>
                  <a:lnTo>
                    <a:pt x="771436" y="140411"/>
                  </a:lnTo>
                  <a:lnTo>
                    <a:pt x="767905" y="140411"/>
                  </a:lnTo>
                  <a:lnTo>
                    <a:pt x="764768" y="127711"/>
                  </a:lnTo>
                  <a:lnTo>
                    <a:pt x="766203" y="140411"/>
                  </a:lnTo>
                  <a:lnTo>
                    <a:pt x="758228" y="140411"/>
                  </a:lnTo>
                  <a:lnTo>
                    <a:pt x="758228" y="1778711"/>
                  </a:lnTo>
                  <a:lnTo>
                    <a:pt x="735698" y="1778711"/>
                  </a:lnTo>
                  <a:lnTo>
                    <a:pt x="739521" y="1766011"/>
                  </a:lnTo>
                  <a:lnTo>
                    <a:pt x="753745" y="1766011"/>
                  </a:lnTo>
                  <a:lnTo>
                    <a:pt x="758228" y="1778711"/>
                  </a:lnTo>
                  <a:lnTo>
                    <a:pt x="758228" y="140411"/>
                  </a:lnTo>
                  <a:lnTo>
                    <a:pt x="757288" y="140411"/>
                  </a:lnTo>
                  <a:lnTo>
                    <a:pt x="757288" y="1575511"/>
                  </a:lnTo>
                  <a:lnTo>
                    <a:pt x="753351" y="1588211"/>
                  </a:lnTo>
                  <a:lnTo>
                    <a:pt x="752373" y="1588211"/>
                  </a:lnTo>
                  <a:lnTo>
                    <a:pt x="750620" y="1575511"/>
                  </a:lnTo>
                  <a:lnTo>
                    <a:pt x="757288" y="1575511"/>
                  </a:lnTo>
                  <a:lnTo>
                    <a:pt x="757288" y="140411"/>
                  </a:lnTo>
                  <a:lnTo>
                    <a:pt x="740841" y="140411"/>
                  </a:lnTo>
                  <a:lnTo>
                    <a:pt x="738378" y="153111"/>
                  </a:lnTo>
                  <a:lnTo>
                    <a:pt x="736955" y="153111"/>
                  </a:lnTo>
                  <a:lnTo>
                    <a:pt x="740791" y="165811"/>
                  </a:lnTo>
                  <a:lnTo>
                    <a:pt x="741883" y="153111"/>
                  </a:lnTo>
                  <a:lnTo>
                    <a:pt x="747014" y="153111"/>
                  </a:lnTo>
                  <a:lnTo>
                    <a:pt x="748017" y="165811"/>
                  </a:lnTo>
                  <a:lnTo>
                    <a:pt x="747928" y="813511"/>
                  </a:lnTo>
                  <a:lnTo>
                    <a:pt x="747064" y="816203"/>
                  </a:lnTo>
                  <a:lnTo>
                    <a:pt x="747064" y="851611"/>
                  </a:lnTo>
                  <a:lnTo>
                    <a:pt x="734453" y="851611"/>
                  </a:lnTo>
                  <a:lnTo>
                    <a:pt x="734453" y="1054811"/>
                  </a:lnTo>
                  <a:lnTo>
                    <a:pt x="728433" y="1054811"/>
                  </a:lnTo>
                  <a:lnTo>
                    <a:pt x="728433" y="1562811"/>
                  </a:lnTo>
                  <a:lnTo>
                    <a:pt x="728065" y="1575511"/>
                  </a:lnTo>
                  <a:lnTo>
                    <a:pt x="724966" y="1575511"/>
                  </a:lnTo>
                  <a:lnTo>
                    <a:pt x="722604" y="1562811"/>
                  </a:lnTo>
                  <a:lnTo>
                    <a:pt x="718693" y="1575511"/>
                  </a:lnTo>
                  <a:lnTo>
                    <a:pt x="720432" y="1562811"/>
                  </a:lnTo>
                  <a:lnTo>
                    <a:pt x="722604" y="1562811"/>
                  </a:lnTo>
                  <a:lnTo>
                    <a:pt x="728433" y="1562811"/>
                  </a:lnTo>
                  <a:lnTo>
                    <a:pt x="728433" y="1054811"/>
                  </a:lnTo>
                  <a:lnTo>
                    <a:pt x="727583" y="1054811"/>
                  </a:lnTo>
                  <a:lnTo>
                    <a:pt x="731697" y="1042111"/>
                  </a:lnTo>
                  <a:lnTo>
                    <a:pt x="732675" y="1042111"/>
                  </a:lnTo>
                  <a:lnTo>
                    <a:pt x="734453" y="1054811"/>
                  </a:lnTo>
                  <a:lnTo>
                    <a:pt x="734453" y="851611"/>
                  </a:lnTo>
                  <a:lnTo>
                    <a:pt x="731380" y="851611"/>
                  </a:lnTo>
                  <a:lnTo>
                    <a:pt x="731380" y="1004011"/>
                  </a:lnTo>
                  <a:lnTo>
                    <a:pt x="730808" y="1016711"/>
                  </a:lnTo>
                  <a:lnTo>
                    <a:pt x="718185" y="1016711"/>
                  </a:lnTo>
                  <a:lnTo>
                    <a:pt x="718743" y="1004011"/>
                  </a:lnTo>
                  <a:lnTo>
                    <a:pt x="731380" y="1004011"/>
                  </a:lnTo>
                  <a:lnTo>
                    <a:pt x="731380" y="851611"/>
                  </a:lnTo>
                  <a:lnTo>
                    <a:pt x="720839" y="851611"/>
                  </a:lnTo>
                  <a:lnTo>
                    <a:pt x="720839" y="877011"/>
                  </a:lnTo>
                  <a:lnTo>
                    <a:pt x="714095" y="889711"/>
                  </a:lnTo>
                  <a:lnTo>
                    <a:pt x="714578" y="877011"/>
                  </a:lnTo>
                  <a:lnTo>
                    <a:pt x="720839" y="877011"/>
                  </a:lnTo>
                  <a:lnTo>
                    <a:pt x="720839" y="851611"/>
                  </a:lnTo>
                  <a:lnTo>
                    <a:pt x="716254" y="851611"/>
                  </a:lnTo>
                  <a:lnTo>
                    <a:pt x="716203" y="838911"/>
                  </a:lnTo>
                  <a:lnTo>
                    <a:pt x="714362" y="838911"/>
                  </a:lnTo>
                  <a:lnTo>
                    <a:pt x="712431" y="826211"/>
                  </a:lnTo>
                  <a:lnTo>
                    <a:pt x="709815" y="838911"/>
                  </a:lnTo>
                  <a:lnTo>
                    <a:pt x="707478" y="838911"/>
                  </a:lnTo>
                  <a:lnTo>
                    <a:pt x="707478" y="1512011"/>
                  </a:lnTo>
                  <a:lnTo>
                    <a:pt x="704253" y="1512011"/>
                  </a:lnTo>
                  <a:lnTo>
                    <a:pt x="704723" y="1499311"/>
                  </a:lnTo>
                  <a:lnTo>
                    <a:pt x="707478" y="1512011"/>
                  </a:lnTo>
                  <a:lnTo>
                    <a:pt x="707478" y="838911"/>
                  </a:lnTo>
                  <a:lnTo>
                    <a:pt x="704697" y="838911"/>
                  </a:lnTo>
                  <a:lnTo>
                    <a:pt x="704697" y="965911"/>
                  </a:lnTo>
                  <a:lnTo>
                    <a:pt x="697801" y="965911"/>
                  </a:lnTo>
                  <a:lnTo>
                    <a:pt x="701903" y="953211"/>
                  </a:lnTo>
                  <a:lnTo>
                    <a:pt x="702894" y="953211"/>
                  </a:lnTo>
                  <a:lnTo>
                    <a:pt x="704697" y="965911"/>
                  </a:lnTo>
                  <a:lnTo>
                    <a:pt x="704697" y="838911"/>
                  </a:lnTo>
                  <a:lnTo>
                    <a:pt x="704316" y="838911"/>
                  </a:lnTo>
                  <a:lnTo>
                    <a:pt x="705497" y="826211"/>
                  </a:lnTo>
                  <a:lnTo>
                    <a:pt x="703872" y="826211"/>
                  </a:lnTo>
                  <a:lnTo>
                    <a:pt x="703872" y="889711"/>
                  </a:lnTo>
                  <a:lnTo>
                    <a:pt x="697115" y="889711"/>
                  </a:lnTo>
                  <a:lnTo>
                    <a:pt x="696899" y="877011"/>
                  </a:lnTo>
                  <a:lnTo>
                    <a:pt x="703580" y="877011"/>
                  </a:lnTo>
                  <a:lnTo>
                    <a:pt x="703872" y="889711"/>
                  </a:lnTo>
                  <a:lnTo>
                    <a:pt x="703872" y="826211"/>
                  </a:lnTo>
                  <a:lnTo>
                    <a:pt x="692277" y="826211"/>
                  </a:lnTo>
                  <a:lnTo>
                    <a:pt x="692277" y="838911"/>
                  </a:lnTo>
                  <a:lnTo>
                    <a:pt x="688644" y="849477"/>
                  </a:lnTo>
                  <a:lnTo>
                    <a:pt x="688644" y="1042111"/>
                  </a:lnTo>
                  <a:lnTo>
                    <a:pt x="685533" y="1042111"/>
                  </a:lnTo>
                  <a:lnTo>
                    <a:pt x="679843" y="1054811"/>
                  </a:lnTo>
                  <a:lnTo>
                    <a:pt x="677532" y="1054811"/>
                  </a:lnTo>
                  <a:lnTo>
                    <a:pt x="679221" y="1042111"/>
                  </a:lnTo>
                  <a:lnTo>
                    <a:pt x="677468" y="1042111"/>
                  </a:lnTo>
                  <a:lnTo>
                    <a:pt x="677468" y="1499311"/>
                  </a:lnTo>
                  <a:lnTo>
                    <a:pt x="677075" y="1499311"/>
                  </a:lnTo>
                  <a:lnTo>
                    <a:pt x="677075" y="1575511"/>
                  </a:lnTo>
                  <a:lnTo>
                    <a:pt x="669086" y="1575511"/>
                  </a:lnTo>
                  <a:lnTo>
                    <a:pt x="669086" y="1677111"/>
                  </a:lnTo>
                  <a:lnTo>
                    <a:pt x="662482" y="1677111"/>
                  </a:lnTo>
                  <a:lnTo>
                    <a:pt x="666432" y="1664411"/>
                  </a:lnTo>
                  <a:lnTo>
                    <a:pt x="669086" y="1677111"/>
                  </a:lnTo>
                  <a:lnTo>
                    <a:pt x="669086" y="1575511"/>
                  </a:lnTo>
                  <a:lnTo>
                    <a:pt x="655320" y="1575511"/>
                  </a:lnTo>
                  <a:lnTo>
                    <a:pt x="655320" y="1753311"/>
                  </a:lnTo>
                  <a:lnTo>
                    <a:pt x="644550" y="1753311"/>
                  </a:lnTo>
                  <a:lnTo>
                    <a:pt x="644829" y="1766011"/>
                  </a:lnTo>
                  <a:lnTo>
                    <a:pt x="638403" y="1766011"/>
                  </a:lnTo>
                  <a:lnTo>
                    <a:pt x="637870" y="1753311"/>
                  </a:lnTo>
                  <a:lnTo>
                    <a:pt x="641464" y="1740611"/>
                  </a:lnTo>
                  <a:lnTo>
                    <a:pt x="647065" y="1740611"/>
                  </a:lnTo>
                  <a:lnTo>
                    <a:pt x="639470" y="1727911"/>
                  </a:lnTo>
                  <a:lnTo>
                    <a:pt x="653732" y="1727911"/>
                  </a:lnTo>
                  <a:lnTo>
                    <a:pt x="647065" y="1740611"/>
                  </a:lnTo>
                  <a:lnTo>
                    <a:pt x="653872" y="1740611"/>
                  </a:lnTo>
                  <a:lnTo>
                    <a:pt x="655320" y="1753311"/>
                  </a:lnTo>
                  <a:lnTo>
                    <a:pt x="655320" y="1575511"/>
                  </a:lnTo>
                  <a:lnTo>
                    <a:pt x="654900" y="1575511"/>
                  </a:lnTo>
                  <a:lnTo>
                    <a:pt x="654900" y="1588211"/>
                  </a:lnTo>
                  <a:lnTo>
                    <a:pt x="652729" y="1600911"/>
                  </a:lnTo>
                  <a:lnTo>
                    <a:pt x="649224" y="1600911"/>
                  </a:lnTo>
                  <a:lnTo>
                    <a:pt x="641934" y="1600911"/>
                  </a:lnTo>
                  <a:lnTo>
                    <a:pt x="641692" y="1588211"/>
                  </a:lnTo>
                  <a:lnTo>
                    <a:pt x="644728" y="1588211"/>
                  </a:lnTo>
                  <a:lnTo>
                    <a:pt x="649224" y="1600911"/>
                  </a:lnTo>
                  <a:lnTo>
                    <a:pt x="654900" y="1588211"/>
                  </a:lnTo>
                  <a:lnTo>
                    <a:pt x="654900" y="1575511"/>
                  </a:lnTo>
                  <a:lnTo>
                    <a:pt x="651065" y="1575511"/>
                  </a:lnTo>
                  <a:lnTo>
                    <a:pt x="647382" y="1562811"/>
                  </a:lnTo>
                  <a:lnTo>
                    <a:pt x="649363" y="1562811"/>
                  </a:lnTo>
                  <a:lnTo>
                    <a:pt x="655078" y="1550111"/>
                  </a:lnTo>
                  <a:lnTo>
                    <a:pt x="660158" y="1562811"/>
                  </a:lnTo>
                  <a:lnTo>
                    <a:pt x="675182" y="1562811"/>
                  </a:lnTo>
                  <a:lnTo>
                    <a:pt x="677075" y="1575511"/>
                  </a:lnTo>
                  <a:lnTo>
                    <a:pt x="677075" y="1499311"/>
                  </a:lnTo>
                  <a:lnTo>
                    <a:pt x="671029" y="1499311"/>
                  </a:lnTo>
                  <a:lnTo>
                    <a:pt x="670941" y="1486611"/>
                  </a:lnTo>
                  <a:lnTo>
                    <a:pt x="677405" y="1486611"/>
                  </a:lnTo>
                  <a:lnTo>
                    <a:pt x="677468" y="1499311"/>
                  </a:lnTo>
                  <a:lnTo>
                    <a:pt x="677468" y="1042111"/>
                  </a:lnTo>
                  <a:lnTo>
                    <a:pt x="661733" y="1042111"/>
                  </a:lnTo>
                  <a:lnTo>
                    <a:pt x="668058" y="1029411"/>
                  </a:lnTo>
                  <a:lnTo>
                    <a:pt x="665175" y="1029411"/>
                  </a:lnTo>
                  <a:lnTo>
                    <a:pt x="658914" y="1016711"/>
                  </a:lnTo>
                  <a:lnTo>
                    <a:pt x="676656" y="1016711"/>
                  </a:lnTo>
                  <a:lnTo>
                    <a:pt x="675081" y="1029411"/>
                  </a:lnTo>
                  <a:lnTo>
                    <a:pt x="682155" y="1029411"/>
                  </a:lnTo>
                  <a:lnTo>
                    <a:pt x="688644" y="1042111"/>
                  </a:lnTo>
                  <a:lnTo>
                    <a:pt x="688644" y="849477"/>
                  </a:lnTo>
                  <a:lnTo>
                    <a:pt x="687908" y="851611"/>
                  </a:lnTo>
                  <a:lnTo>
                    <a:pt x="681329" y="851611"/>
                  </a:lnTo>
                  <a:lnTo>
                    <a:pt x="674268" y="838911"/>
                  </a:lnTo>
                  <a:lnTo>
                    <a:pt x="665454" y="838911"/>
                  </a:lnTo>
                  <a:lnTo>
                    <a:pt x="665454" y="877011"/>
                  </a:lnTo>
                  <a:lnTo>
                    <a:pt x="659396" y="877011"/>
                  </a:lnTo>
                  <a:lnTo>
                    <a:pt x="659739" y="864311"/>
                  </a:lnTo>
                  <a:lnTo>
                    <a:pt x="665454" y="877011"/>
                  </a:lnTo>
                  <a:lnTo>
                    <a:pt x="665454" y="838911"/>
                  </a:lnTo>
                  <a:lnTo>
                    <a:pt x="664794" y="838911"/>
                  </a:lnTo>
                  <a:lnTo>
                    <a:pt x="667321" y="826211"/>
                  </a:lnTo>
                  <a:lnTo>
                    <a:pt x="666927" y="826211"/>
                  </a:lnTo>
                  <a:lnTo>
                    <a:pt x="665264" y="813511"/>
                  </a:lnTo>
                  <a:lnTo>
                    <a:pt x="663994" y="813511"/>
                  </a:lnTo>
                  <a:lnTo>
                    <a:pt x="673811" y="800811"/>
                  </a:lnTo>
                  <a:lnTo>
                    <a:pt x="674281" y="800811"/>
                  </a:lnTo>
                  <a:lnTo>
                    <a:pt x="684441" y="813511"/>
                  </a:lnTo>
                  <a:lnTo>
                    <a:pt x="678434" y="813511"/>
                  </a:lnTo>
                  <a:lnTo>
                    <a:pt x="678446" y="826211"/>
                  </a:lnTo>
                  <a:lnTo>
                    <a:pt x="678205" y="826211"/>
                  </a:lnTo>
                  <a:lnTo>
                    <a:pt x="677926" y="838911"/>
                  </a:lnTo>
                  <a:lnTo>
                    <a:pt x="692277" y="838911"/>
                  </a:lnTo>
                  <a:lnTo>
                    <a:pt x="692277" y="826211"/>
                  </a:lnTo>
                  <a:lnTo>
                    <a:pt x="691680" y="826211"/>
                  </a:lnTo>
                  <a:lnTo>
                    <a:pt x="696468" y="813511"/>
                  </a:lnTo>
                  <a:lnTo>
                    <a:pt x="728091" y="813511"/>
                  </a:lnTo>
                  <a:lnTo>
                    <a:pt x="733577" y="826211"/>
                  </a:lnTo>
                  <a:lnTo>
                    <a:pt x="733742" y="826211"/>
                  </a:lnTo>
                  <a:lnTo>
                    <a:pt x="739559" y="826211"/>
                  </a:lnTo>
                  <a:lnTo>
                    <a:pt x="739698" y="838911"/>
                  </a:lnTo>
                  <a:lnTo>
                    <a:pt x="746836" y="838911"/>
                  </a:lnTo>
                  <a:lnTo>
                    <a:pt x="747064" y="851611"/>
                  </a:lnTo>
                  <a:lnTo>
                    <a:pt x="747064" y="816203"/>
                  </a:lnTo>
                  <a:lnTo>
                    <a:pt x="743839" y="826211"/>
                  </a:lnTo>
                  <a:lnTo>
                    <a:pt x="742797" y="826211"/>
                  </a:lnTo>
                  <a:lnTo>
                    <a:pt x="740994" y="813511"/>
                  </a:lnTo>
                  <a:lnTo>
                    <a:pt x="747928" y="813511"/>
                  </a:lnTo>
                  <a:lnTo>
                    <a:pt x="747928" y="165811"/>
                  </a:lnTo>
                  <a:lnTo>
                    <a:pt x="740791" y="165811"/>
                  </a:lnTo>
                  <a:lnTo>
                    <a:pt x="723938" y="165811"/>
                  </a:lnTo>
                  <a:lnTo>
                    <a:pt x="722706" y="153111"/>
                  </a:lnTo>
                  <a:lnTo>
                    <a:pt x="722706" y="140411"/>
                  </a:lnTo>
                  <a:lnTo>
                    <a:pt x="711962" y="153111"/>
                  </a:lnTo>
                  <a:lnTo>
                    <a:pt x="705078" y="165811"/>
                  </a:lnTo>
                  <a:lnTo>
                    <a:pt x="698411" y="165811"/>
                  </a:lnTo>
                  <a:lnTo>
                    <a:pt x="688225" y="178511"/>
                  </a:lnTo>
                  <a:lnTo>
                    <a:pt x="692086" y="165811"/>
                  </a:lnTo>
                  <a:lnTo>
                    <a:pt x="691934" y="165811"/>
                  </a:lnTo>
                  <a:lnTo>
                    <a:pt x="687628" y="153111"/>
                  </a:lnTo>
                  <a:lnTo>
                    <a:pt x="680148" y="153111"/>
                  </a:lnTo>
                  <a:lnTo>
                    <a:pt x="674954" y="165811"/>
                  </a:lnTo>
                  <a:lnTo>
                    <a:pt x="680059" y="165811"/>
                  </a:lnTo>
                  <a:lnTo>
                    <a:pt x="681113" y="178511"/>
                  </a:lnTo>
                  <a:lnTo>
                    <a:pt x="674103" y="178511"/>
                  </a:lnTo>
                  <a:lnTo>
                    <a:pt x="673976" y="165811"/>
                  </a:lnTo>
                  <a:lnTo>
                    <a:pt x="666826" y="165811"/>
                  </a:lnTo>
                  <a:lnTo>
                    <a:pt x="669747" y="178511"/>
                  </a:lnTo>
                  <a:lnTo>
                    <a:pt x="662533" y="178511"/>
                  </a:lnTo>
                  <a:lnTo>
                    <a:pt x="660704" y="178511"/>
                  </a:lnTo>
                  <a:lnTo>
                    <a:pt x="660704" y="813511"/>
                  </a:lnTo>
                  <a:lnTo>
                    <a:pt x="658660" y="826211"/>
                  </a:lnTo>
                  <a:lnTo>
                    <a:pt x="654672" y="826211"/>
                  </a:lnTo>
                  <a:lnTo>
                    <a:pt x="654672" y="1029411"/>
                  </a:lnTo>
                  <a:lnTo>
                    <a:pt x="653669" y="1042111"/>
                  </a:lnTo>
                  <a:lnTo>
                    <a:pt x="651738" y="1042111"/>
                  </a:lnTo>
                  <a:lnTo>
                    <a:pt x="651395" y="1054811"/>
                  </a:lnTo>
                  <a:lnTo>
                    <a:pt x="646684" y="1054811"/>
                  </a:lnTo>
                  <a:lnTo>
                    <a:pt x="639927" y="1067511"/>
                  </a:lnTo>
                  <a:lnTo>
                    <a:pt x="637209" y="1067511"/>
                  </a:lnTo>
                  <a:lnTo>
                    <a:pt x="637209" y="1562811"/>
                  </a:lnTo>
                  <a:lnTo>
                    <a:pt x="633679" y="1562811"/>
                  </a:lnTo>
                  <a:lnTo>
                    <a:pt x="633679" y="1588211"/>
                  </a:lnTo>
                  <a:lnTo>
                    <a:pt x="632396" y="1592376"/>
                  </a:lnTo>
                  <a:lnTo>
                    <a:pt x="632396" y="1639011"/>
                  </a:lnTo>
                  <a:lnTo>
                    <a:pt x="628484" y="1651711"/>
                  </a:lnTo>
                  <a:lnTo>
                    <a:pt x="627494" y="1651711"/>
                  </a:lnTo>
                  <a:lnTo>
                    <a:pt x="625792" y="1639011"/>
                  </a:lnTo>
                  <a:lnTo>
                    <a:pt x="632396" y="1639011"/>
                  </a:lnTo>
                  <a:lnTo>
                    <a:pt x="632396" y="1592376"/>
                  </a:lnTo>
                  <a:lnTo>
                    <a:pt x="629767" y="1600911"/>
                  </a:lnTo>
                  <a:lnTo>
                    <a:pt x="628840" y="1600911"/>
                  </a:lnTo>
                  <a:lnTo>
                    <a:pt x="627087" y="1588211"/>
                  </a:lnTo>
                  <a:lnTo>
                    <a:pt x="633679" y="1588211"/>
                  </a:lnTo>
                  <a:lnTo>
                    <a:pt x="633679" y="1562811"/>
                  </a:lnTo>
                  <a:lnTo>
                    <a:pt x="631723" y="1562811"/>
                  </a:lnTo>
                  <a:lnTo>
                    <a:pt x="627976" y="1575511"/>
                  </a:lnTo>
                  <a:lnTo>
                    <a:pt x="622642" y="1575511"/>
                  </a:lnTo>
                  <a:lnTo>
                    <a:pt x="622642" y="1651711"/>
                  </a:lnTo>
                  <a:lnTo>
                    <a:pt x="621030" y="1664411"/>
                  </a:lnTo>
                  <a:lnTo>
                    <a:pt x="614883" y="1651711"/>
                  </a:lnTo>
                  <a:lnTo>
                    <a:pt x="622642" y="1651711"/>
                  </a:lnTo>
                  <a:lnTo>
                    <a:pt x="622642" y="1575511"/>
                  </a:lnTo>
                  <a:lnTo>
                    <a:pt x="614337" y="1575511"/>
                  </a:lnTo>
                  <a:lnTo>
                    <a:pt x="611276" y="1562811"/>
                  </a:lnTo>
                  <a:lnTo>
                    <a:pt x="611098" y="1562811"/>
                  </a:lnTo>
                  <a:lnTo>
                    <a:pt x="616331" y="1550111"/>
                  </a:lnTo>
                  <a:lnTo>
                    <a:pt x="616953" y="1550111"/>
                  </a:lnTo>
                  <a:lnTo>
                    <a:pt x="611289" y="1537411"/>
                  </a:lnTo>
                  <a:lnTo>
                    <a:pt x="616737" y="1537411"/>
                  </a:lnTo>
                  <a:lnTo>
                    <a:pt x="616839" y="1524711"/>
                  </a:lnTo>
                  <a:lnTo>
                    <a:pt x="621893" y="1537411"/>
                  </a:lnTo>
                  <a:lnTo>
                    <a:pt x="620166" y="1537411"/>
                  </a:lnTo>
                  <a:lnTo>
                    <a:pt x="616953" y="1550111"/>
                  </a:lnTo>
                  <a:lnTo>
                    <a:pt x="633780" y="1550111"/>
                  </a:lnTo>
                  <a:lnTo>
                    <a:pt x="637209" y="1562811"/>
                  </a:lnTo>
                  <a:lnTo>
                    <a:pt x="637209" y="1067511"/>
                  </a:lnTo>
                  <a:lnTo>
                    <a:pt x="633463" y="1067511"/>
                  </a:lnTo>
                  <a:lnTo>
                    <a:pt x="628751" y="1054811"/>
                  </a:lnTo>
                  <a:lnTo>
                    <a:pt x="610730" y="1054811"/>
                  </a:lnTo>
                  <a:lnTo>
                    <a:pt x="610730" y="1550111"/>
                  </a:lnTo>
                  <a:lnTo>
                    <a:pt x="592582" y="1550111"/>
                  </a:lnTo>
                  <a:lnTo>
                    <a:pt x="583590" y="1562811"/>
                  </a:lnTo>
                  <a:lnTo>
                    <a:pt x="571893" y="1562811"/>
                  </a:lnTo>
                  <a:lnTo>
                    <a:pt x="572490" y="1550111"/>
                  </a:lnTo>
                  <a:lnTo>
                    <a:pt x="565607" y="1550111"/>
                  </a:lnTo>
                  <a:lnTo>
                    <a:pt x="565353" y="1562811"/>
                  </a:lnTo>
                  <a:lnTo>
                    <a:pt x="562178" y="1562811"/>
                  </a:lnTo>
                  <a:lnTo>
                    <a:pt x="560070" y="1550111"/>
                  </a:lnTo>
                  <a:lnTo>
                    <a:pt x="550557" y="1550111"/>
                  </a:lnTo>
                  <a:lnTo>
                    <a:pt x="549008" y="1562811"/>
                  </a:lnTo>
                  <a:lnTo>
                    <a:pt x="541591" y="1562811"/>
                  </a:lnTo>
                  <a:lnTo>
                    <a:pt x="533120" y="1550111"/>
                  </a:lnTo>
                  <a:lnTo>
                    <a:pt x="515950" y="1550111"/>
                  </a:lnTo>
                  <a:lnTo>
                    <a:pt x="515137" y="1537411"/>
                  </a:lnTo>
                  <a:lnTo>
                    <a:pt x="525373" y="1524711"/>
                  </a:lnTo>
                  <a:lnTo>
                    <a:pt x="527761" y="1537411"/>
                  </a:lnTo>
                  <a:lnTo>
                    <a:pt x="534289" y="1537411"/>
                  </a:lnTo>
                  <a:lnTo>
                    <a:pt x="534555" y="1524711"/>
                  </a:lnTo>
                  <a:lnTo>
                    <a:pt x="557479" y="1524711"/>
                  </a:lnTo>
                  <a:lnTo>
                    <a:pt x="557644" y="1537411"/>
                  </a:lnTo>
                  <a:lnTo>
                    <a:pt x="567004" y="1537411"/>
                  </a:lnTo>
                  <a:lnTo>
                    <a:pt x="567270" y="1524711"/>
                  </a:lnTo>
                  <a:lnTo>
                    <a:pt x="580212" y="1524711"/>
                  </a:lnTo>
                  <a:lnTo>
                    <a:pt x="586955" y="1512011"/>
                  </a:lnTo>
                  <a:lnTo>
                    <a:pt x="596341" y="1512011"/>
                  </a:lnTo>
                  <a:lnTo>
                    <a:pt x="597814" y="1524711"/>
                  </a:lnTo>
                  <a:lnTo>
                    <a:pt x="596519" y="1537411"/>
                  </a:lnTo>
                  <a:lnTo>
                    <a:pt x="608469" y="1537411"/>
                  </a:lnTo>
                  <a:lnTo>
                    <a:pt x="610730" y="1550111"/>
                  </a:lnTo>
                  <a:lnTo>
                    <a:pt x="610730" y="1054811"/>
                  </a:lnTo>
                  <a:lnTo>
                    <a:pt x="604812" y="1054811"/>
                  </a:lnTo>
                  <a:lnTo>
                    <a:pt x="608609" y="1042111"/>
                  </a:lnTo>
                  <a:lnTo>
                    <a:pt x="614387" y="1042111"/>
                  </a:lnTo>
                  <a:lnTo>
                    <a:pt x="609498" y="1029411"/>
                  </a:lnTo>
                  <a:lnTo>
                    <a:pt x="612648" y="1016711"/>
                  </a:lnTo>
                  <a:lnTo>
                    <a:pt x="619188" y="1016711"/>
                  </a:lnTo>
                  <a:lnTo>
                    <a:pt x="620763" y="1029411"/>
                  </a:lnTo>
                  <a:lnTo>
                    <a:pt x="623239" y="1029411"/>
                  </a:lnTo>
                  <a:lnTo>
                    <a:pt x="617766" y="1042111"/>
                  </a:lnTo>
                  <a:lnTo>
                    <a:pt x="640549" y="1042111"/>
                  </a:lnTo>
                  <a:lnTo>
                    <a:pt x="648550" y="1029411"/>
                  </a:lnTo>
                  <a:lnTo>
                    <a:pt x="651040" y="1029411"/>
                  </a:lnTo>
                  <a:lnTo>
                    <a:pt x="649833" y="1016711"/>
                  </a:lnTo>
                  <a:lnTo>
                    <a:pt x="653796" y="1016711"/>
                  </a:lnTo>
                  <a:lnTo>
                    <a:pt x="651040" y="1029411"/>
                  </a:lnTo>
                  <a:lnTo>
                    <a:pt x="654672" y="1029411"/>
                  </a:lnTo>
                  <a:lnTo>
                    <a:pt x="654672" y="826211"/>
                  </a:lnTo>
                  <a:lnTo>
                    <a:pt x="640092" y="826211"/>
                  </a:lnTo>
                  <a:lnTo>
                    <a:pt x="640092" y="991311"/>
                  </a:lnTo>
                  <a:lnTo>
                    <a:pt x="636790" y="1004011"/>
                  </a:lnTo>
                  <a:lnTo>
                    <a:pt x="633564" y="1004011"/>
                  </a:lnTo>
                  <a:lnTo>
                    <a:pt x="631571" y="1016711"/>
                  </a:lnTo>
                  <a:lnTo>
                    <a:pt x="620407" y="1016711"/>
                  </a:lnTo>
                  <a:lnTo>
                    <a:pt x="619975" y="1004011"/>
                  </a:lnTo>
                  <a:lnTo>
                    <a:pt x="598995" y="1004011"/>
                  </a:lnTo>
                  <a:lnTo>
                    <a:pt x="595985" y="991311"/>
                  </a:lnTo>
                  <a:lnTo>
                    <a:pt x="602348" y="991311"/>
                  </a:lnTo>
                  <a:lnTo>
                    <a:pt x="594664" y="978611"/>
                  </a:lnTo>
                  <a:lnTo>
                    <a:pt x="603783" y="978611"/>
                  </a:lnTo>
                  <a:lnTo>
                    <a:pt x="612152" y="965911"/>
                  </a:lnTo>
                  <a:lnTo>
                    <a:pt x="620509" y="965911"/>
                  </a:lnTo>
                  <a:lnTo>
                    <a:pt x="625652" y="978611"/>
                  </a:lnTo>
                  <a:lnTo>
                    <a:pt x="621893" y="978611"/>
                  </a:lnTo>
                  <a:lnTo>
                    <a:pt x="622757" y="991311"/>
                  </a:lnTo>
                  <a:lnTo>
                    <a:pt x="627507" y="991311"/>
                  </a:lnTo>
                  <a:lnTo>
                    <a:pt x="632244" y="978611"/>
                  </a:lnTo>
                  <a:lnTo>
                    <a:pt x="636460" y="978611"/>
                  </a:lnTo>
                  <a:lnTo>
                    <a:pt x="639648" y="991311"/>
                  </a:lnTo>
                  <a:lnTo>
                    <a:pt x="640092" y="991311"/>
                  </a:lnTo>
                  <a:lnTo>
                    <a:pt x="640092" y="826211"/>
                  </a:lnTo>
                  <a:lnTo>
                    <a:pt x="637222" y="826211"/>
                  </a:lnTo>
                  <a:lnTo>
                    <a:pt x="639216" y="813511"/>
                  </a:lnTo>
                  <a:lnTo>
                    <a:pt x="626681" y="813511"/>
                  </a:lnTo>
                  <a:lnTo>
                    <a:pt x="626897" y="826211"/>
                  </a:lnTo>
                  <a:lnTo>
                    <a:pt x="623366" y="826211"/>
                  </a:lnTo>
                  <a:lnTo>
                    <a:pt x="623201" y="813511"/>
                  </a:lnTo>
                  <a:lnTo>
                    <a:pt x="617080" y="813511"/>
                  </a:lnTo>
                  <a:lnTo>
                    <a:pt x="609066" y="826211"/>
                  </a:lnTo>
                  <a:lnTo>
                    <a:pt x="598322" y="826211"/>
                  </a:lnTo>
                  <a:lnTo>
                    <a:pt x="599173" y="813511"/>
                  </a:lnTo>
                  <a:lnTo>
                    <a:pt x="615149" y="813511"/>
                  </a:lnTo>
                  <a:lnTo>
                    <a:pt x="631990" y="800811"/>
                  </a:lnTo>
                  <a:lnTo>
                    <a:pt x="647814" y="813511"/>
                  </a:lnTo>
                  <a:lnTo>
                    <a:pt x="660704" y="813511"/>
                  </a:lnTo>
                  <a:lnTo>
                    <a:pt x="660704" y="178511"/>
                  </a:lnTo>
                  <a:lnTo>
                    <a:pt x="654342" y="178511"/>
                  </a:lnTo>
                  <a:lnTo>
                    <a:pt x="649643" y="191211"/>
                  </a:lnTo>
                  <a:lnTo>
                    <a:pt x="648677" y="178511"/>
                  </a:lnTo>
                  <a:lnTo>
                    <a:pt x="638860" y="178511"/>
                  </a:lnTo>
                  <a:lnTo>
                    <a:pt x="639051" y="191211"/>
                  </a:lnTo>
                  <a:lnTo>
                    <a:pt x="628484" y="191211"/>
                  </a:lnTo>
                  <a:lnTo>
                    <a:pt x="630999" y="178511"/>
                  </a:lnTo>
                  <a:lnTo>
                    <a:pt x="637235" y="178511"/>
                  </a:lnTo>
                  <a:lnTo>
                    <a:pt x="645121" y="165811"/>
                  </a:lnTo>
                  <a:lnTo>
                    <a:pt x="641845" y="165811"/>
                  </a:lnTo>
                  <a:lnTo>
                    <a:pt x="638822" y="153111"/>
                  </a:lnTo>
                  <a:lnTo>
                    <a:pt x="624967" y="153111"/>
                  </a:lnTo>
                  <a:lnTo>
                    <a:pt x="624967" y="191211"/>
                  </a:lnTo>
                  <a:lnTo>
                    <a:pt x="618680" y="191211"/>
                  </a:lnTo>
                  <a:lnTo>
                    <a:pt x="616864" y="203911"/>
                  </a:lnTo>
                  <a:lnTo>
                    <a:pt x="607796" y="203911"/>
                  </a:lnTo>
                  <a:lnTo>
                    <a:pt x="609663" y="191211"/>
                  </a:lnTo>
                  <a:lnTo>
                    <a:pt x="605701" y="191211"/>
                  </a:lnTo>
                  <a:lnTo>
                    <a:pt x="603415" y="178511"/>
                  </a:lnTo>
                  <a:lnTo>
                    <a:pt x="607999" y="178511"/>
                  </a:lnTo>
                  <a:lnTo>
                    <a:pt x="608647" y="165811"/>
                  </a:lnTo>
                  <a:lnTo>
                    <a:pt x="613676" y="165811"/>
                  </a:lnTo>
                  <a:lnTo>
                    <a:pt x="616458" y="178511"/>
                  </a:lnTo>
                  <a:lnTo>
                    <a:pt x="624154" y="178511"/>
                  </a:lnTo>
                  <a:lnTo>
                    <a:pt x="624967" y="191211"/>
                  </a:lnTo>
                  <a:lnTo>
                    <a:pt x="624967" y="153111"/>
                  </a:lnTo>
                  <a:lnTo>
                    <a:pt x="623836" y="153111"/>
                  </a:lnTo>
                  <a:lnTo>
                    <a:pt x="620966" y="165811"/>
                  </a:lnTo>
                  <a:lnTo>
                    <a:pt x="617105" y="165811"/>
                  </a:lnTo>
                  <a:lnTo>
                    <a:pt x="613397" y="153111"/>
                  </a:lnTo>
                  <a:lnTo>
                    <a:pt x="602742" y="153111"/>
                  </a:lnTo>
                  <a:lnTo>
                    <a:pt x="602742" y="165811"/>
                  </a:lnTo>
                  <a:lnTo>
                    <a:pt x="597484" y="165811"/>
                  </a:lnTo>
                  <a:lnTo>
                    <a:pt x="601751" y="153111"/>
                  </a:lnTo>
                  <a:lnTo>
                    <a:pt x="602742" y="165811"/>
                  </a:lnTo>
                  <a:lnTo>
                    <a:pt x="602742" y="153111"/>
                  </a:lnTo>
                  <a:lnTo>
                    <a:pt x="602462" y="153111"/>
                  </a:lnTo>
                  <a:lnTo>
                    <a:pt x="595185" y="140411"/>
                  </a:lnTo>
                  <a:lnTo>
                    <a:pt x="592175" y="140411"/>
                  </a:lnTo>
                  <a:lnTo>
                    <a:pt x="592175" y="813511"/>
                  </a:lnTo>
                  <a:lnTo>
                    <a:pt x="588784" y="813511"/>
                  </a:lnTo>
                  <a:lnTo>
                    <a:pt x="589229" y="800811"/>
                  </a:lnTo>
                  <a:lnTo>
                    <a:pt x="592124" y="800811"/>
                  </a:lnTo>
                  <a:lnTo>
                    <a:pt x="592175" y="813511"/>
                  </a:lnTo>
                  <a:lnTo>
                    <a:pt x="592175" y="140411"/>
                  </a:lnTo>
                  <a:lnTo>
                    <a:pt x="589978" y="140411"/>
                  </a:lnTo>
                  <a:lnTo>
                    <a:pt x="589978" y="191211"/>
                  </a:lnTo>
                  <a:lnTo>
                    <a:pt x="589495" y="203911"/>
                  </a:lnTo>
                  <a:lnTo>
                    <a:pt x="586498" y="203911"/>
                  </a:lnTo>
                  <a:lnTo>
                    <a:pt x="586460" y="191211"/>
                  </a:lnTo>
                  <a:lnTo>
                    <a:pt x="589978" y="191211"/>
                  </a:lnTo>
                  <a:lnTo>
                    <a:pt x="589978" y="140411"/>
                  </a:lnTo>
                  <a:lnTo>
                    <a:pt x="589013" y="140411"/>
                  </a:lnTo>
                  <a:lnTo>
                    <a:pt x="589013" y="178511"/>
                  </a:lnTo>
                  <a:lnTo>
                    <a:pt x="588632" y="178511"/>
                  </a:lnTo>
                  <a:lnTo>
                    <a:pt x="586105" y="191211"/>
                  </a:lnTo>
                  <a:lnTo>
                    <a:pt x="582523" y="191211"/>
                  </a:lnTo>
                  <a:lnTo>
                    <a:pt x="579399" y="178511"/>
                  </a:lnTo>
                  <a:lnTo>
                    <a:pt x="573709" y="178511"/>
                  </a:lnTo>
                  <a:lnTo>
                    <a:pt x="578650" y="165811"/>
                  </a:lnTo>
                  <a:lnTo>
                    <a:pt x="586828" y="165811"/>
                  </a:lnTo>
                  <a:lnTo>
                    <a:pt x="589013" y="178511"/>
                  </a:lnTo>
                  <a:lnTo>
                    <a:pt x="589013" y="140411"/>
                  </a:lnTo>
                  <a:lnTo>
                    <a:pt x="588340" y="140411"/>
                  </a:lnTo>
                  <a:lnTo>
                    <a:pt x="583311" y="153111"/>
                  </a:lnTo>
                  <a:lnTo>
                    <a:pt x="572198" y="153111"/>
                  </a:lnTo>
                  <a:lnTo>
                    <a:pt x="572198" y="877011"/>
                  </a:lnTo>
                  <a:lnTo>
                    <a:pt x="564057" y="877011"/>
                  </a:lnTo>
                  <a:lnTo>
                    <a:pt x="568083" y="864311"/>
                  </a:lnTo>
                  <a:lnTo>
                    <a:pt x="572198" y="877011"/>
                  </a:lnTo>
                  <a:lnTo>
                    <a:pt x="572198" y="153111"/>
                  </a:lnTo>
                  <a:lnTo>
                    <a:pt x="571792" y="153111"/>
                  </a:lnTo>
                  <a:lnTo>
                    <a:pt x="571792" y="203911"/>
                  </a:lnTo>
                  <a:lnTo>
                    <a:pt x="571665" y="203911"/>
                  </a:lnTo>
                  <a:lnTo>
                    <a:pt x="571665" y="800811"/>
                  </a:lnTo>
                  <a:lnTo>
                    <a:pt x="570433" y="813511"/>
                  </a:lnTo>
                  <a:lnTo>
                    <a:pt x="563765" y="813511"/>
                  </a:lnTo>
                  <a:lnTo>
                    <a:pt x="565175" y="800811"/>
                  </a:lnTo>
                  <a:lnTo>
                    <a:pt x="571665" y="800811"/>
                  </a:lnTo>
                  <a:lnTo>
                    <a:pt x="571665" y="203911"/>
                  </a:lnTo>
                  <a:lnTo>
                    <a:pt x="561632" y="203911"/>
                  </a:lnTo>
                  <a:lnTo>
                    <a:pt x="561632" y="813511"/>
                  </a:lnTo>
                  <a:lnTo>
                    <a:pt x="560705" y="813511"/>
                  </a:lnTo>
                  <a:lnTo>
                    <a:pt x="560705" y="826211"/>
                  </a:lnTo>
                  <a:lnTo>
                    <a:pt x="556590" y="838911"/>
                  </a:lnTo>
                  <a:lnTo>
                    <a:pt x="555574" y="838911"/>
                  </a:lnTo>
                  <a:lnTo>
                    <a:pt x="553694" y="826211"/>
                  </a:lnTo>
                  <a:lnTo>
                    <a:pt x="560705" y="826211"/>
                  </a:lnTo>
                  <a:lnTo>
                    <a:pt x="560705" y="813511"/>
                  </a:lnTo>
                  <a:lnTo>
                    <a:pt x="554824" y="813511"/>
                  </a:lnTo>
                  <a:lnTo>
                    <a:pt x="554443" y="800811"/>
                  </a:lnTo>
                  <a:lnTo>
                    <a:pt x="561263" y="800811"/>
                  </a:lnTo>
                  <a:lnTo>
                    <a:pt x="561632" y="813511"/>
                  </a:lnTo>
                  <a:lnTo>
                    <a:pt x="561632" y="203911"/>
                  </a:lnTo>
                  <a:lnTo>
                    <a:pt x="558215" y="203911"/>
                  </a:lnTo>
                  <a:lnTo>
                    <a:pt x="566318" y="191211"/>
                  </a:lnTo>
                  <a:lnTo>
                    <a:pt x="571792" y="203911"/>
                  </a:lnTo>
                  <a:lnTo>
                    <a:pt x="571792" y="153111"/>
                  </a:lnTo>
                  <a:lnTo>
                    <a:pt x="571144" y="153111"/>
                  </a:lnTo>
                  <a:lnTo>
                    <a:pt x="573951" y="140411"/>
                  </a:lnTo>
                  <a:lnTo>
                    <a:pt x="567944" y="140411"/>
                  </a:lnTo>
                  <a:lnTo>
                    <a:pt x="565073" y="153111"/>
                  </a:lnTo>
                  <a:lnTo>
                    <a:pt x="564578" y="153111"/>
                  </a:lnTo>
                  <a:lnTo>
                    <a:pt x="564578" y="178511"/>
                  </a:lnTo>
                  <a:lnTo>
                    <a:pt x="563714" y="191211"/>
                  </a:lnTo>
                  <a:lnTo>
                    <a:pt x="552094" y="191211"/>
                  </a:lnTo>
                  <a:lnTo>
                    <a:pt x="549427" y="178511"/>
                  </a:lnTo>
                  <a:lnTo>
                    <a:pt x="546265" y="178511"/>
                  </a:lnTo>
                  <a:lnTo>
                    <a:pt x="550710" y="165811"/>
                  </a:lnTo>
                  <a:lnTo>
                    <a:pt x="564045" y="165811"/>
                  </a:lnTo>
                  <a:lnTo>
                    <a:pt x="564565" y="178511"/>
                  </a:lnTo>
                  <a:lnTo>
                    <a:pt x="564578" y="153111"/>
                  </a:lnTo>
                  <a:lnTo>
                    <a:pt x="539661" y="153111"/>
                  </a:lnTo>
                  <a:lnTo>
                    <a:pt x="539661" y="178511"/>
                  </a:lnTo>
                  <a:lnTo>
                    <a:pt x="530186" y="191211"/>
                  </a:lnTo>
                  <a:lnTo>
                    <a:pt x="518553" y="191211"/>
                  </a:lnTo>
                  <a:lnTo>
                    <a:pt x="516356" y="193192"/>
                  </a:lnTo>
                  <a:lnTo>
                    <a:pt x="516356" y="216611"/>
                  </a:lnTo>
                  <a:lnTo>
                    <a:pt x="509371" y="216611"/>
                  </a:lnTo>
                  <a:lnTo>
                    <a:pt x="509308" y="203911"/>
                  </a:lnTo>
                  <a:lnTo>
                    <a:pt x="516255" y="203911"/>
                  </a:lnTo>
                  <a:lnTo>
                    <a:pt x="516356" y="216611"/>
                  </a:lnTo>
                  <a:lnTo>
                    <a:pt x="516356" y="193192"/>
                  </a:lnTo>
                  <a:lnTo>
                    <a:pt x="504431" y="203911"/>
                  </a:lnTo>
                  <a:lnTo>
                    <a:pt x="502069" y="202145"/>
                  </a:lnTo>
                  <a:lnTo>
                    <a:pt x="502069" y="216611"/>
                  </a:lnTo>
                  <a:lnTo>
                    <a:pt x="501472" y="216611"/>
                  </a:lnTo>
                  <a:lnTo>
                    <a:pt x="501472" y="762711"/>
                  </a:lnTo>
                  <a:lnTo>
                    <a:pt x="501167" y="775411"/>
                  </a:lnTo>
                  <a:lnTo>
                    <a:pt x="495388" y="762711"/>
                  </a:lnTo>
                  <a:lnTo>
                    <a:pt x="491388" y="775411"/>
                  </a:lnTo>
                  <a:lnTo>
                    <a:pt x="491718" y="762711"/>
                  </a:lnTo>
                  <a:lnTo>
                    <a:pt x="495388" y="762711"/>
                  </a:lnTo>
                  <a:lnTo>
                    <a:pt x="501472" y="762711"/>
                  </a:lnTo>
                  <a:lnTo>
                    <a:pt x="501472" y="216611"/>
                  </a:lnTo>
                  <a:lnTo>
                    <a:pt x="487553" y="216611"/>
                  </a:lnTo>
                  <a:lnTo>
                    <a:pt x="471627" y="216611"/>
                  </a:lnTo>
                  <a:lnTo>
                    <a:pt x="479094" y="203911"/>
                  </a:lnTo>
                  <a:lnTo>
                    <a:pt x="487553" y="216611"/>
                  </a:lnTo>
                  <a:lnTo>
                    <a:pt x="491350" y="203911"/>
                  </a:lnTo>
                  <a:lnTo>
                    <a:pt x="498957" y="203911"/>
                  </a:lnTo>
                  <a:lnTo>
                    <a:pt x="502069" y="216611"/>
                  </a:lnTo>
                  <a:lnTo>
                    <a:pt x="502069" y="202145"/>
                  </a:lnTo>
                  <a:lnTo>
                    <a:pt x="487464" y="191211"/>
                  </a:lnTo>
                  <a:lnTo>
                    <a:pt x="490207" y="191211"/>
                  </a:lnTo>
                  <a:lnTo>
                    <a:pt x="492099" y="178511"/>
                  </a:lnTo>
                  <a:lnTo>
                    <a:pt x="500976" y="178511"/>
                  </a:lnTo>
                  <a:lnTo>
                    <a:pt x="501662" y="191211"/>
                  </a:lnTo>
                  <a:lnTo>
                    <a:pt x="503631" y="191211"/>
                  </a:lnTo>
                  <a:lnTo>
                    <a:pt x="505117" y="178511"/>
                  </a:lnTo>
                  <a:lnTo>
                    <a:pt x="539661" y="178511"/>
                  </a:lnTo>
                  <a:lnTo>
                    <a:pt x="539661" y="153111"/>
                  </a:lnTo>
                  <a:lnTo>
                    <a:pt x="520534" y="153111"/>
                  </a:lnTo>
                  <a:lnTo>
                    <a:pt x="517918" y="165811"/>
                  </a:lnTo>
                  <a:lnTo>
                    <a:pt x="490220" y="165811"/>
                  </a:lnTo>
                  <a:lnTo>
                    <a:pt x="491553" y="178511"/>
                  </a:lnTo>
                  <a:lnTo>
                    <a:pt x="486676" y="178511"/>
                  </a:lnTo>
                  <a:lnTo>
                    <a:pt x="487311" y="165811"/>
                  </a:lnTo>
                  <a:lnTo>
                    <a:pt x="484619" y="165811"/>
                  </a:lnTo>
                  <a:lnTo>
                    <a:pt x="484619" y="191211"/>
                  </a:lnTo>
                  <a:lnTo>
                    <a:pt x="482828" y="203911"/>
                  </a:lnTo>
                  <a:lnTo>
                    <a:pt x="480352" y="191211"/>
                  </a:lnTo>
                  <a:lnTo>
                    <a:pt x="484619" y="191211"/>
                  </a:lnTo>
                  <a:lnTo>
                    <a:pt x="484619" y="165811"/>
                  </a:lnTo>
                  <a:lnTo>
                    <a:pt x="483285" y="165811"/>
                  </a:lnTo>
                  <a:lnTo>
                    <a:pt x="483285" y="178511"/>
                  </a:lnTo>
                  <a:lnTo>
                    <a:pt x="479005" y="191211"/>
                  </a:lnTo>
                  <a:lnTo>
                    <a:pt x="472059" y="191211"/>
                  </a:lnTo>
                  <a:lnTo>
                    <a:pt x="470306" y="187401"/>
                  </a:lnTo>
                  <a:lnTo>
                    <a:pt x="470306" y="191211"/>
                  </a:lnTo>
                  <a:lnTo>
                    <a:pt x="469976" y="203911"/>
                  </a:lnTo>
                  <a:lnTo>
                    <a:pt x="467258" y="196303"/>
                  </a:lnTo>
                  <a:lnTo>
                    <a:pt x="467258" y="216611"/>
                  </a:lnTo>
                  <a:lnTo>
                    <a:pt x="461937" y="229311"/>
                  </a:lnTo>
                  <a:lnTo>
                    <a:pt x="458787" y="216611"/>
                  </a:lnTo>
                  <a:lnTo>
                    <a:pt x="467258" y="216611"/>
                  </a:lnTo>
                  <a:lnTo>
                    <a:pt x="467258" y="196303"/>
                  </a:lnTo>
                  <a:lnTo>
                    <a:pt x="465442" y="191211"/>
                  </a:lnTo>
                  <a:lnTo>
                    <a:pt x="470306" y="191211"/>
                  </a:lnTo>
                  <a:lnTo>
                    <a:pt x="470306" y="187401"/>
                  </a:lnTo>
                  <a:lnTo>
                    <a:pt x="466217" y="178511"/>
                  </a:lnTo>
                  <a:lnTo>
                    <a:pt x="483285" y="178511"/>
                  </a:lnTo>
                  <a:lnTo>
                    <a:pt x="483285" y="165811"/>
                  </a:lnTo>
                  <a:lnTo>
                    <a:pt x="462407" y="165811"/>
                  </a:lnTo>
                  <a:lnTo>
                    <a:pt x="455371" y="153111"/>
                  </a:lnTo>
                  <a:lnTo>
                    <a:pt x="447802" y="165811"/>
                  </a:lnTo>
                  <a:lnTo>
                    <a:pt x="457987" y="165811"/>
                  </a:lnTo>
                  <a:lnTo>
                    <a:pt x="453542" y="178511"/>
                  </a:lnTo>
                  <a:lnTo>
                    <a:pt x="455066" y="178511"/>
                  </a:lnTo>
                  <a:lnTo>
                    <a:pt x="455269" y="191211"/>
                  </a:lnTo>
                  <a:lnTo>
                    <a:pt x="455663" y="191211"/>
                  </a:lnTo>
                  <a:lnTo>
                    <a:pt x="458609" y="203911"/>
                  </a:lnTo>
                  <a:lnTo>
                    <a:pt x="448868" y="203911"/>
                  </a:lnTo>
                  <a:lnTo>
                    <a:pt x="442239" y="216611"/>
                  </a:lnTo>
                  <a:lnTo>
                    <a:pt x="440791" y="203911"/>
                  </a:lnTo>
                  <a:lnTo>
                    <a:pt x="439699" y="203911"/>
                  </a:lnTo>
                  <a:lnTo>
                    <a:pt x="439699" y="229311"/>
                  </a:lnTo>
                  <a:lnTo>
                    <a:pt x="435165" y="242011"/>
                  </a:lnTo>
                  <a:lnTo>
                    <a:pt x="418744" y="242011"/>
                  </a:lnTo>
                  <a:lnTo>
                    <a:pt x="418744" y="610311"/>
                  </a:lnTo>
                  <a:lnTo>
                    <a:pt x="413308" y="623011"/>
                  </a:lnTo>
                  <a:lnTo>
                    <a:pt x="398399" y="623011"/>
                  </a:lnTo>
                  <a:lnTo>
                    <a:pt x="402602" y="610311"/>
                  </a:lnTo>
                  <a:lnTo>
                    <a:pt x="418744" y="610311"/>
                  </a:lnTo>
                  <a:lnTo>
                    <a:pt x="418744" y="242011"/>
                  </a:lnTo>
                  <a:lnTo>
                    <a:pt x="415048" y="242011"/>
                  </a:lnTo>
                  <a:lnTo>
                    <a:pt x="419912" y="229311"/>
                  </a:lnTo>
                  <a:lnTo>
                    <a:pt x="439699" y="229311"/>
                  </a:lnTo>
                  <a:lnTo>
                    <a:pt x="439699" y="203911"/>
                  </a:lnTo>
                  <a:lnTo>
                    <a:pt x="436740" y="203911"/>
                  </a:lnTo>
                  <a:lnTo>
                    <a:pt x="437807" y="191211"/>
                  </a:lnTo>
                  <a:lnTo>
                    <a:pt x="444423" y="191211"/>
                  </a:lnTo>
                  <a:lnTo>
                    <a:pt x="446227" y="178511"/>
                  </a:lnTo>
                  <a:lnTo>
                    <a:pt x="445071" y="178511"/>
                  </a:lnTo>
                  <a:lnTo>
                    <a:pt x="443598" y="165811"/>
                  </a:lnTo>
                  <a:lnTo>
                    <a:pt x="429234" y="165811"/>
                  </a:lnTo>
                  <a:lnTo>
                    <a:pt x="431050" y="178511"/>
                  </a:lnTo>
                  <a:lnTo>
                    <a:pt x="416674" y="178511"/>
                  </a:lnTo>
                  <a:lnTo>
                    <a:pt x="427888" y="191211"/>
                  </a:lnTo>
                  <a:lnTo>
                    <a:pt x="429679" y="191211"/>
                  </a:lnTo>
                  <a:lnTo>
                    <a:pt x="428205" y="203911"/>
                  </a:lnTo>
                  <a:lnTo>
                    <a:pt x="428078" y="216611"/>
                  </a:lnTo>
                  <a:lnTo>
                    <a:pt x="412927" y="216611"/>
                  </a:lnTo>
                  <a:lnTo>
                    <a:pt x="408216" y="208267"/>
                  </a:lnTo>
                  <a:lnTo>
                    <a:pt x="408216" y="572211"/>
                  </a:lnTo>
                  <a:lnTo>
                    <a:pt x="401193" y="572211"/>
                  </a:lnTo>
                  <a:lnTo>
                    <a:pt x="405295" y="559511"/>
                  </a:lnTo>
                  <a:lnTo>
                    <a:pt x="408216" y="572211"/>
                  </a:lnTo>
                  <a:lnTo>
                    <a:pt x="408216" y="208267"/>
                  </a:lnTo>
                  <a:lnTo>
                    <a:pt x="405765" y="203911"/>
                  </a:lnTo>
                  <a:lnTo>
                    <a:pt x="396113" y="203911"/>
                  </a:lnTo>
                  <a:lnTo>
                    <a:pt x="398500" y="216611"/>
                  </a:lnTo>
                  <a:lnTo>
                    <a:pt x="388543" y="216611"/>
                  </a:lnTo>
                  <a:lnTo>
                    <a:pt x="388543" y="229311"/>
                  </a:lnTo>
                  <a:lnTo>
                    <a:pt x="384403" y="242011"/>
                  </a:lnTo>
                  <a:lnTo>
                    <a:pt x="383349" y="242011"/>
                  </a:lnTo>
                  <a:lnTo>
                    <a:pt x="381406" y="229311"/>
                  </a:lnTo>
                  <a:lnTo>
                    <a:pt x="388543" y="229311"/>
                  </a:lnTo>
                  <a:lnTo>
                    <a:pt x="388543" y="216611"/>
                  </a:lnTo>
                  <a:lnTo>
                    <a:pt x="359956" y="216611"/>
                  </a:lnTo>
                  <a:lnTo>
                    <a:pt x="359956" y="470611"/>
                  </a:lnTo>
                  <a:lnTo>
                    <a:pt x="356920" y="483311"/>
                  </a:lnTo>
                  <a:lnTo>
                    <a:pt x="355917" y="470611"/>
                  </a:lnTo>
                  <a:lnTo>
                    <a:pt x="359956" y="470611"/>
                  </a:lnTo>
                  <a:lnTo>
                    <a:pt x="359956" y="216611"/>
                  </a:lnTo>
                  <a:lnTo>
                    <a:pt x="340525" y="216611"/>
                  </a:lnTo>
                  <a:lnTo>
                    <a:pt x="340525" y="242011"/>
                  </a:lnTo>
                  <a:lnTo>
                    <a:pt x="324256" y="242011"/>
                  </a:lnTo>
                  <a:lnTo>
                    <a:pt x="324256" y="470611"/>
                  </a:lnTo>
                  <a:lnTo>
                    <a:pt x="324142" y="483311"/>
                  </a:lnTo>
                  <a:lnTo>
                    <a:pt x="317715" y="483311"/>
                  </a:lnTo>
                  <a:lnTo>
                    <a:pt x="317207" y="470611"/>
                  </a:lnTo>
                  <a:lnTo>
                    <a:pt x="324256" y="470611"/>
                  </a:lnTo>
                  <a:lnTo>
                    <a:pt x="324256" y="242011"/>
                  </a:lnTo>
                  <a:lnTo>
                    <a:pt x="313893" y="242011"/>
                  </a:lnTo>
                  <a:lnTo>
                    <a:pt x="309600" y="254711"/>
                  </a:lnTo>
                  <a:lnTo>
                    <a:pt x="308533" y="254711"/>
                  </a:lnTo>
                  <a:lnTo>
                    <a:pt x="306552" y="242011"/>
                  </a:lnTo>
                  <a:lnTo>
                    <a:pt x="308927" y="242011"/>
                  </a:lnTo>
                  <a:lnTo>
                    <a:pt x="300355" y="229311"/>
                  </a:lnTo>
                  <a:lnTo>
                    <a:pt x="336702" y="229311"/>
                  </a:lnTo>
                  <a:lnTo>
                    <a:pt x="340525" y="242011"/>
                  </a:lnTo>
                  <a:lnTo>
                    <a:pt x="340525" y="216611"/>
                  </a:lnTo>
                  <a:lnTo>
                    <a:pt x="265899" y="216611"/>
                  </a:lnTo>
                  <a:lnTo>
                    <a:pt x="266458" y="203911"/>
                  </a:lnTo>
                  <a:lnTo>
                    <a:pt x="258330" y="203911"/>
                  </a:lnTo>
                  <a:lnTo>
                    <a:pt x="261810" y="216611"/>
                  </a:lnTo>
                  <a:lnTo>
                    <a:pt x="255892" y="216611"/>
                  </a:lnTo>
                  <a:lnTo>
                    <a:pt x="261467" y="229311"/>
                  </a:lnTo>
                  <a:lnTo>
                    <a:pt x="264223" y="229311"/>
                  </a:lnTo>
                  <a:lnTo>
                    <a:pt x="264744" y="242011"/>
                  </a:lnTo>
                  <a:lnTo>
                    <a:pt x="269214" y="242011"/>
                  </a:lnTo>
                  <a:lnTo>
                    <a:pt x="270675" y="229311"/>
                  </a:lnTo>
                  <a:lnTo>
                    <a:pt x="280987" y="229311"/>
                  </a:lnTo>
                  <a:lnTo>
                    <a:pt x="281317" y="242011"/>
                  </a:lnTo>
                  <a:lnTo>
                    <a:pt x="280593" y="242011"/>
                  </a:lnTo>
                  <a:lnTo>
                    <a:pt x="280136" y="254711"/>
                  </a:lnTo>
                  <a:lnTo>
                    <a:pt x="263817" y="254711"/>
                  </a:lnTo>
                  <a:lnTo>
                    <a:pt x="263817" y="470611"/>
                  </a:lnTo>
                  <a:lnTo>
                    <a:pt x="257886" y="470611"/>
                  </a:lnTo>
                  <a:lnTo>
                    <a:pt x="261162" y="457911"/>
                  </a:lnTo>
                  <a:lnTo>
                    <a:pt x="263817" y="470611"/>
                  </a:lnTo>
                  <a:lnTo>
                    <a:pt x="263817" y="254711"/>
                  </a:lnTo>
                  <a:lnTo>
                    <a:pt x="262547" y="254711"/>
                  </a:lnTo>
                  <a:lnTo>
                    <a:pt x="255536" y="242011"/>
                  </a:lnTo>
                  <a:lnTo>
                    <a:pt x="247319" y="254711"/>
                  </a:lnTo>
                  <a:lnTo>
                    <a:pt x="248945" y="242011"/>
                  </a:lnTo>
                  <a:lnTo>
                    <a:pt x="250710" y="242011"/>
                  </a:lnTo>
                  <a:lnTo>
                    <a:pt x="254177" y="229311"/>
                  </a:lnTo>
                  <a:lnTo>
                    <a:pt x="248183" y="229311"/>
                  </a:lnTo>
                  <a:lnTo>
                    <a:pt x="240639" y="242011"/>
                  </a:lnTo>
                  <a:lnTo>
                    <a:pt x="232156" y="242011"/>
                  </a:lnTo>
                  <a:lnTo>
                    <a:pt x="231990" y="229311"/>
                  </a:lnTo>
                  <a:lnTo>
                    <a:pt x="236258" y="216611"/>
                  </a:lnTo>
                  <a:lnTo>
                    <a:pt x="216674" y="216611"/>
                  </a:lnTo>
                  <a:lnTo>
                    <a:pt x="219265" y="229311"/>
                  </a:lnTo>
                  <a:lnTo>
                    <a:pt x="214236" y="229311"/>
                  </a:lnTo>
                  <a:lnTo>
                    <a:pt x="213944" y="242011"/>
                  </a:lnTo>
                  <a:lnTo>
                    <a:pt x="207619" y="242011"/>
                  </a:lnTo>
                  <a:lnTo>
                    <a:pt x="199123" y="254711"/>
                  </a:lnTo>
                  <a:lnTo>
                    <a:pt x="199288" y="242011"/>
                  </a:lnTo>
                  <a:lnTo>
                    <a:pt x="178993" y="242011"/>
                  </a:lnTo>
                  <a:lnTo>
                    <a:pt x="171894" y="254711"/>
                  </a:lnTo>
                  <a:lnTo>
                    <a:pt x="164579" y="254711"/>
                  </a:lnTo>
                  <a:lnTo>
                    <a:pt x="149821" y="267411"/>
                  </a:lnTo>
                  <a:lnTo>
                    <a:pt x="187096" y="267411"/>
                  </a:lnTo>
                  <a:lnTo>
                    <a:pt x="187909" y="280111"/>
                  </a:lnTo>
                  <a:lnTo>
                    <a:pt x="148882" y="280111"/>
                  </a:lnTo>
                  <a:lnTo>
                    <a:pt x="150368" y="292811"/>
                  </a:lnTo>
                  <a:lnTo>
                    <a:pt x="146265" y="292811"/>
                  </a:lnTo>
                  <a:lnTo>
                    <a:pt x="152781" y="305511"/>
                  </a:lnTo>
                  <a:lnTo>
                    <a:pt x="159829" y="292811"/>
                  </a:lnTo>
                  <a:lnTo>
                    <a:pt x="165671" y="292811"/>
                  </a:lnTo>
                  <a:lnTo>
                    <a:pt x="168554" y="305511"/>
                  </a:lnTo>
                  <a:lnTo>
                    <a:pt x="152781" y="305511"/>
                  </a:lnTo>
                  <a:lnTo>
                    <a:pt x="132880" y="305511"/>
                  </a:lnTo>
                  <a:lnTo>
                    <a:pt x="137121" y="318211"/>
                  </a:lnTo>
                  <a:lnTo>
                    <a:pt x="133807" y="318211"/>
                  </a:lnTo>
                  <a:lnTo>
                    <a:pt x="134162" y="330911"/>
                  </a:lnTo>
                  <a:lnTo>
                    <a:pt x="143789" y="330911"/>
                  </a:lnTo>
                  <a:lnTo>
                    <a:pt x="145249" y="343611"/>
                  </a:lnTo>
                  <a:lnTo>
                    <a:pt x="155968" y="343611"/>
                  </a:lnTo>
                  <a:lnTo>
                    <a:pt x="157403" y="356311"/>
                  </a:lnTo>
                  <a:lnTo>
                    <a:pt x="138722" y="356311"/>
                  </a:lnTo>
                  <a:lnTo>
                    <a:pt x="132803" y="369011"/>
                  </a:lnTo>
                  <a:lnTo>
                    <a:pt x="129209" y="369011"/>
                  </a:lnTo>
                  <a:lnTo>
                    <a:pt x="130213" y="381711"/>
                  </a:lnTo>
                  <a:lnTo>
                    <a:pt x="139788" y="381711"/>
                  </a:lnTo>
                  <a:lnTo>
                    <a:pt x="151295" y="369011"/>
                  </a:lnTo>
                  <a:lnTo>
                    <a:pt x="154051" y="381711"/>
                  </a:lnTo>
                  <a:lnTo>
                    <a:pt x="162102" y="381711"/>
                  </a:lnTo>
                  <a:lnTo>
                    <a:pt x="163449" y="394411"/>
                  </a:lnTo>
                  <a:lnTo>
                    <a:pt x="165138" y="394411"/>
                  </a:lnTo>
                  <a:lnTo>
                    <a:pt x="164985" y="407111"/>
                  </a:lnTo>
                  <a:lnTo>
                    <a:pt x="177965" y="407111"/>
                  </a:lnTo>
                  <a:lnTo>
                    <a:pt x="181203" y="419811"/>
                  </a:lnTo>
                  <a:lnTo>
                    <a:pt x="177596" y="419811"/>
                  </a:lnTo>
                  <a:lnTo>
                    <a:pt x="175488" y="432511"/>
                  </a:lnTo>
                  <a:lnTo>
                    <a:pt x="165938" y="432511"/>
                  </a:lnTo>
                  <a:lnTo>
                    <a:pt x="168033" y="445211"/>
                  </a:lnTo>
                  <a:lnTo>
                    <a:pt x="180390" y="445211"/>
                  </a:lnTo>
                  <a:lnTo>
                    <a:pt x="185127" y="457911"/>
                  </a:lnTo>
                  <a:lnTo>
                    <a:pt x="171310" y="457911"/>
                  </a:lnTo>
                  <a:lnTo>
                    <a:pt x="172059" y="470611"/>
                  </a:lnTo>
                  <a:lnTo>
                    <a:pt x="151688" y="470611"/>
                  </a:lnTo>
                  <a:lnTo>
                    <a:pt x="144500" y="483311"/>
                  </a:lnTo>
                  <a:lnTo>
                    <a:pt x="92722" y="483311"/>
                  </a:lnTo>
                  <a:lnTo>
                    <a:pt x="69989" y="470611"/>
                  </a:lnTo>
                  <a:lnTo>
                    <a:pt x="42621" y="470611"/>
                  </a:lnTo>
                  <a:lnTo>
                    <a:pt x="40132" y="483311"/>
                  </a:lnTo>
                  <a:lnTo>
                    <a:pt x="25933" y="483311"/>
                  </a:lnTo>
                  <a:lnTo>
                    <a:pt x="14630" y="470611"/>
                  </a:lnTo>
                  <a:lnTo>
                    <a:pt x="4737" y="483311"/>
                  </a:lnTo>
                  <a:lnTo>
                    <a:pt x="0" y="483311"/>
                  </a:lnTo>
                  <a:lnTo>
                    <a:pt x="17030" y="496011"/>
                  </a:lnTo>
                  <a:lnTo>
                    <a:pt x="68287" y="496011"/>
                  </a:lnTo>
                  <a:lnTo>
                    <a:pt x="67589" y="508711"/>
                  </a:lnTo>
                  <a:lnTo>
                    <a:pt x="79717" y="508711"/>
                  </a:lnTo>
                  <a:lnTo>
                    <a:pt x="77698" y="496011"/>
                  </a:lnTo>
                  <a:lnTo>
                    <a:pt x="82384" y="496011"/>
                  </a:lnTo>
                  <a:lnTo>
                    <a:pt x="87642" y="508711"/>
                  </a:lnTo>
                  <a:lnTo>
                    <a:pt x="92290" y="508711"/>
                  </a:lnTo>
                  <a:lnTo>
                    <a:pt x="97167" y="496011"/>
                  </a:lnTo>
                  <a:lnTo>
                    <a:pt x="106946" y="496011"/>
                  </a:lnTo>
                  <a:lnTo>
                    <a:pt x="107289" y="508711"/>
                  </a:lnTo>
                  <a:lnTo>
                    <a:pt x="113919" y="496011"/>
                  </a:lnTo>
                  <a:lnTo>
                    <a:pt x="117792" y="508711"/>
                  </a:lnTo>
                  <a:lnTo>
                    <a:pt x="128765" y="508711"/>
                  </a:lnTo>
                  <a:lnTo>
                    <a:pt x="133692" y="496011"/>
                  </a:lnTo>
                  <a:lnTo>
                    <a:pt x="162902" y="496011"/>
                  </a:lnTo>
                  <a:lnTo>
                    <a:pt x="163652" y="483311"/>
                  </a:lnTo>
                  <a:lnTo>
                    <a:pt x="176352" y="483311"/>
                  </a:lnTo>
                  <a:lnTo>
                    <a:pt x="178752" y="496011"/>
                  </a:lnTo>
                  <a:lnTo>
                    <a:pt x="201625" y="496011"/>
                  </a:lnTo>
                  <a:lnTo>
                    <a:pt x="207048" y="483311"/>
                  </a:lnTo>
                  <a:lnTo>
                    <a:pt x="211886" y="483311"/>
                  </a:lnTo>
                  <a:lnTo>
                    <a:pt x="212496" y="496011"/>
                  </a:lnTo>
                  <a:lnTo>
                    <a:pt x="229641" y="496011"/>
                  </a:lnTo>
                  <a:lnTo>
                    <a:pt x="228993" y="483311"/>
                  </a:lnTo>
                  <a:lnTo>
                    <a:pt x="214642" y="483311"/>
                  </a:lnTo>
                  <a:lnTo>
                    <a:pt x="223431" y="470611"/>
                  </a:lnTo>
                  <a:lnTo>
                    <a:pt x="232410" y="470611"/>
                  </a:lnTo>
                  <a:lnTo>
                    <a:pt x="230657" y="483311"/>
                  </a:lnTo>
                  <a:lnTo>
                    <a:pt x="233883" y="483311"/>
                  </a:lnTo>
                  <a:lnTo>
                    <a:pt x="238633" y="496011"/>
                  </a:lnTo>
                  <a:lnTo>
                    <a:pt x="240588" y="496011"/>
                  </a:lnTo>
                  <a:lnTo>
                    <a:pt x="244157" y="483311"/>
                  </a:lnTo>
                  <a:lnTo>
                    <a:pt x="289534" y="483311"/>
                  </a:lnTo>
                  <a:lnTo>
                    <a:pt x="290080" y="496011"/>
                  </a:lnTo>
                  <a:lnTo>
                    <a:pt x="283057" y="496011"/>
                  </a:lnTo>
                  <a:lnTo>
                    <a:pt x="283603" y="508711"/>
                  </a:lnTo>
                  <a:lnTo>
                    <a:pt x="302895" y="508711"/>
                  </a:lnTo>
                  <a:lnTo>
                    <a:pt x="304406" y="496011"/>
                  </a:lnTo>
                  <a:lnTo>
                    <a:pt x="332320" y="496011"/>
                  </a:lnTo>
                  <a:lnTo>
                    <a:pt x="331952" y="483311"/>
                  </a:lnTo>
                  <a:lnTo>
                    <a:pt x="331660" y="483311"/>
                  </a:lnTo>
                  <a:lnTo>
                    <a:pt x="329679" y="470611"/>
                  </a:lnTo>
                  <a:lnTo>
                    <a:pt x="336270" y="470611"/>
                  </a:lnTo>
                  <a:lnTo>
                    <a:pt x="341363" y="483311"/>
                  </a:lnTo>
                  <a:lnTo>
                    <a:pt x="339064" y="483311"/>
                  </a:lnTo>
                  <a:lnTo>
                    <a:pt x="343230" y="496011"/>
                  </a:lnTo>
                  <a:lnTo>
                    <a:pt x="352793" y="496011"/>
                  </a:lnTo>
                  <a:lnTo>
                    <a:pt x="354317" y="508711"/>
                  </a:lnTo>
                  <a:lnTo>
                    <a:pt x="364642" y="508711"/>
                  </a:lnTo>
                  <a:lnTo>
                    <a:pt x="359879" y="496011"/>
                  </a:lnTo>
                  <a:lnTo>
                    <a:pt x="371144" y="483311"/>
                  </a:lnTo>
                  <a:lnTo>
                    <a:pt x="387057" y="483311"/>
                  </a:lnTo>
                  <a:lnTo>
                    <a:pt x="396227" y="496011"/>
                  </a:lnTo>
                  <a:lnTo>
                    <a:pt x="392709" y="508711"/>
                  </a:lnTo>
                  <a:lnTo>
                    <a:pt x="384530" y="508711"/>
                  </a:lnTo>
                  <a:lnTo>
                    <a:pt x="384530" y="623011"/>
                  </a:lnTo>
                  <a:lnTo>
                    <a:pt x="370700" y="623011"/>
                  </a:lnTo>
                  <a:lnTo>
                    <a:pt x="370344" y="610311"/>
                  </a:lnTo>
                  <a:lnTo>
                    <a:pt x="380174" y="610311"/>
                  </a:lnTo>
                  <a:lnTo>
                    <a:pt x="384530" y="623011"/>
                  </a:lnTo>
                  <a:lnTo>
                    <a:pt x="384530" y="508711"/>
                  </a:lnTo>
                  <a:lnTo>
                    <a:pt x="375081" y="508711"/>
                  </a:lnTo>
                  <a:lnTo>
                    <a:pt x="372656" y="512902"/>
                  </a:lnTo>
                  <a:lnTo>
                    <a:pt x="372656" y="572211"/>
                  </a:lnTo>
                  <a:lnTo>
                    <a:pt x="361937" y="584911"/>
                  </a:lnTo>
                  <a:lnTo>
                    <a:pt x="317131" y="584911"/>
                  </a:lnTo>
                  <a:lnTo>
                    <a:pt x="317665" y="572211"/>
                  </a:lnTo>
                  <a:lnTo>
                    <a:pt x="372656" y="572211"/>
                  </a:lnTo>
                  <a:lnTo>
                    <a:pt x="372656" y="512902"/>
                  </a:lnTo>
                  <a:lnTo>
                    <a:pt x="367715" y="521411"/>
                  </a:lnTo>
                  <a:lnTo>
                    <a:pt x="365823" y="521411"/>
                  </a:lnTo>
                  <a:lnTo>
                    <a:pt x="365823" y="534111"/>
                  </a:lnTo>
                  <a:lnTo>
                    <a:pt x="358876" y="534111"/>
                  </a:lnTo>
                  <a:lnTo>
                    <a:pt x="352933" y="534111"/>
                  </a:lnTo>
                  <a:lnTo>
                    <a:pt x="351561" y="521411"/>
                  </a:lnTo>
                  <a:lnTo>
                    <a:pt x="321271" y="521411"/>
                  </a:lnTo>
                  <a:lnTo>
                    <a:pt x="321271" y="546811"/>
                  </a:lnTo>
                  <a:lnTo>
                    <a:pt x="319024" y="559511"/>
                  </a:lnTo>
                  <a:lnTo>
                    <a:pt x="312902" y="559511"/>
                  </a:lnTo>
                  <a:lnTo>
                    <a:pt x="312813" y="559308"/>
                  </a:lnTo>
                  <a:lnTo>
                    <a:pt x="312813" y="584911"/>
                  </a:lnTo>
                  <a:lnTo>
                    <a:pt x="296532" y="597611"/>
                  </a:lnTo>
                  <a:lnTo>
                    <a:pt x="260832" y="597611"/>
                  </a:lnTo>
                  <a:lnTo>
                    <a:pt x="272948" y="584911"/>
                  </a:lnTo>
                  <a:lnTo>
                    <a:pt x="312813" y="584911"/>
                  </a:lnTo>
                  <a:lnTo>
                    <a:pt x="312813" y="559308"/>
                  </a:lnTo>
                  <a:lnTo>
                    <a:pt x="307403" y="546811"/>
                  </a:lnTo>
                  <a:lnTo>
                    <a:pt x="321271" y="546811"/>
                  </a:lnTo>
                  <a:lnTo>
                    <a:pt x="321271" y="521411"/>
                  </a:lnTo>
                  <a:lnTo>
                    <a:pt x="315277" y="521411"/>
                  </a:lnTo>
                  <a:lnTo>
                    <a:pt x="302755" y="534111"/>
                  </a:lnTo>
                  <a:lnTo>
                    <a:pt x="300380" y="521411"/>
                  </a:lnTo>
                  <a:lnTo>
                    <a:pt x="203720" y="521411"/>
                  </a:lnTo>
                  <a:lnTo>
                    <a:pt x="204076" y="508711"/>
                  </a:lnTo>
                  <a:lnTo>
                    <a:pt x="198818" y="508711"/>
                  </a:lnTo>
                  <a:lnTo>
                    <a:pt x="192417" y="521411"/>
                  </a:lnTo>
                  <a:lnTo>
                    <a:pt x="187210" y="521411"/>
                  </a:lnTo>
                  <a:lnTo>
                    <a:pt x="183261" y="534111"/>
                  </a:lnTo>
                  <a:lnTo>
                    <a:pt x="191617" y="534111"/>
                  </a:lnTo>
                  <a:lnTo>
                    <a:pt x="194691" y="521411"/>
                  </a:lnTo>
                  <a:lnTo>
                    <a:pt x="197281" y="534111"/>
                  </a:lnTo>
                  <a:lnTo>
                    <a:pt x="194030" y="534111"/>
                  </a:lnTo>
                  <a:lnTo>
                    <a:pt x="194157" y="546811"/>
                  </a:lnTo>
                  <a:lnTo>
                    <a:pt x="196291" y="546811"/>
                  </a:lnTo>
                  <a:lnTo>
                    <a:pt x="202819" y="559511"/>
                  </a:lnTo>
                  <a:lnTo>
                    <a:pt x="222440" y="559511"/>
                  </a:lnTo>
                  <a:lnTo>
                    <a:pt x="229768" y="546811"/>
                  </a:lnTo>
                  <a:lnTo>
                    <a:pt x="229438" y="546811"/>
                  </a:lnTo>
                  <a:lnTo>
                    <a:pt x="222681" y="546811"/>
                  </a:lnTo>
                  <a:lnTo>
                    <a:pt x="223227" y="534111"/>
                  </a:lnTo>
                  <a:lnTo>
                    <a:pt x="229438" y="546811"/>
                  </a:lnTo>
                  <a:lnTo>
                    <a:pt x="229069" y="534111"/>
                  </a:lnTo>
                  <a:lnTo>
                    <a:pt x="242341" y="534111"/>
                  </a:lnTo>
                  <a:lnTo>
                    <a:pt x="255320" y="546811"/>
                  </a:lnTo>
                  <a:lnTo>
                    <a:pt x="275742" y="546811"/>
                  </a:lnTo>
                  <a:lnTo>
                    <a:pt x="277190" y="559511"/>
                  </a:lnTo>
                  <a:lnTo>
                    <a:pt x="269582" y="559511"/>
                  </a:lnTo>
                  <a:lnTo>
                    <a:pt x="271551" y="572211"/>
                  </a:lnTo>
                  <a:lnTo>
                    <a:pt x="264414" y="572211"/>
                  </a:lnTo>
                  <a:lnTo>
                    <a:pt x="268566" y="559511"/>
                  </a:lnTo>
                  <a:lnTo>
                    <a:pt x="256070" y="559511"/>
                  </a:lnTo>
                  <a:lnTo>
                    <a:pt x="255892" y="572211"/>
                  </a:lnTo>
                  <a:lnTo>
                    <a:pt x="241909" y="572211"/>
                  </a:lnTo>
                  <a:lnTo>
                    <a:pt x="243852" y="559511"/>
                  </a:lnTo>
                  <a:lnTo>
                    <a:pt x="240207" y="559511"/>
                  </a:lnTo>
                  <a:lnTo>
                    <a:pt x="240207" y="597611"/>
                  </a:lnTo>
                  <a:lnTo>
                    <a:pt x="240182" y="610311"/>
                  </a:lnTo>
                  <a:lnTo>
                    <a:pt x="228574" y="597611"/>
                  </a:lnTo>
                  <a:lnTo>
                    <a:pt x="226822" y="610311"/>
                  </a:lnTo>
                  <a:lnTo>
                    <a:pt x="217970" y="610311"/>
                  </a:lnTo>
                  <a:lnTo>
                    <a:pt x="209016" y="597611"/>
                  </a:lnTo>
                  <a:lnTo>
                    <a:pt x="228574" y="597611"/>
                  </a:lnTo>
                  <a:lnTo>
                    <a:pt x="240207" y="597611"/>
                  </a:lnTo>
                  <a:lnTo>
                    <a:pt x="240207" y="559511"/>
                  </a:lnTo>
                  <a:lnTo>
                    <a:pt x="226466" y="559511"/>
                  </a:lnTo>
                  <a:lnTo>
                    <a:pt x="227926" y="572211"/>
                  </a:lnTo>
                  <a:lnTo>
                    <a:pt x="135737" y="572211"/>
                  </a:lnTo>
                  <a:lnTo>
                    <a:pt x="129336" y="559511"/>
                  </a:lnTo>
                  <a:lnTo>
                    <a:pt x="121970" y="559511"/>
                  </a:lnTo>
                  <a:lnTo>
                    <a:pt x="125323" y="572211"/>
                  </a:lnTo>
                  <a:lnTo>
                    <a:pt x="106730" y="572211"/>
                  </a:lnTo>
                  <a:lnTo>
                    <a:pt x="114020" y="584911"/>
                  </a:lnTo>
                  <a:lnTo>
                    <a:pt x="113233" y="584911"/>
                  </a:lnTo>
                  <a:lnTo>
                    <a:pt x="113626" y="597611"/>
                  </a:lnTo>
                  <a:lnTo>
                    <a:pt x="141071" y="597611"/>
                  </a:lnTo>
                  <a:lnTo>
                    <a:pt x="148526" y="584911"/>
                  </a:lnTo>
                  <a:lnTo>
                    <a:pt x="190423" y="584911"/>
                  </a:lnTo>
                  <a:lnTo>
                    <a:pt x="191389" y="597611"/>
                  </a:lnTo>
                  <a:lnTo>
                    <a:pt x="169913" y="597611"/>
                  </a:lnTo>
                  <a:lnTo>
                    <a:pt x="167322" y="610311"/>
                  </a:lnTo>
                  <a:lnTo>
                    <a:pt x="191643" y="610311"/>
                  </a:lnTo>
                  <a:lnTo>
                    <a:pt x="192798" y="597611"/>
                  </a:lnTo>
                  <a:lnTo>
                    <a:pt x="205308" y="597611"/>
                  </a:lnTo>
                  <a:lnTo>
                    <a:pt x="205854" y="610311"/>
                  </a:lnTo>
                  <a:lnTo>
                    <a:pt x="212153" y="610311"/>
                  </a:lnTo>
                  <a:lnTo>
                    <a:pt x="205651" y="623011"/>
                  </a:lnTo>
                  <a:lnTo>
                    <a:pt x="154647" y="623011"/>
                  </a:lnTo>
                  <a:lnTo>
                    <a:pt x="152146" y="635711"/>
                  </a:lnTo>
                  <a:lnTo>
                    <a:pt x="142659" y="635711"/>
                  </a:lnTo>
                  <a:lnTo>
                    <a:pt x="141681" y="648411"/>
                  </a:lnTo>
                  <a:lnTo>
                    <a:pt x="152577" y="648411"/>
                  </a:lnTo>
                  <a:lnTo>
                    <a:pt x="159042" y="635711"/>
                  </a:lnTo>
                  <a:lnTo>
                    <a:pt x="198767" y="635711"/>
                  </a:lnTo>
                  <a:lnTo>
                    <a:pt x="206870" y="623011"/>
                  </a:lnTo>
                  <a:lnTo>
                    <a:pt x="222834" y="623011"/>
                  </a:lnTo>
                  <a:lnTo>
                    <a:pt x="224866" y="635711"/>
                  </a:lnTo>
                  <a:lnTo>
                    <a:pt x="266966" y="635711"/>
                  </a:lnTo>
                  <a:lnTo>
                    <a:pt x="269303" y="623011"/>
                  </a:lnTo>
                  <a:lnTo>
                    <a:pt x="332384" y="623011"/>
                  </a:lnTo>
                  <a:lnTo>
                    <a:pt x="338823" y="610311"/>
                  </a:lnTo>
                  <a:lnTo>
                    <a:pt x="336829" y="623011"/>
                  </a:lnTo>
                  <a:lnTo>
                    <a:pt x="346278" y="623011"/>
                  </a:lnTo>
                  <a:lnTo>
                    <a:pt x="346532" y="610311"/>
                  </a:lnTo>
                  <a:lnTo>
                    <a:pt x="352386" y="623011"/>
                  </a:lnTo>
                  <a:lnTo>
                    <a:pt x="356463" y="610311"/>
                  </a:lnTo>
                  <a:lnTo>
                    <a:pt x="366293" y="610311"/>
                  </a:lnTo>
                  <a:lnTo>
                    <a:pt x="367169" y="623011"/>
                  </a:lnTo>
                  <a:lnTo>
                    <a:pt x="368020" y="623011"/>
                  </a:lnTo>
                  <a:lnTo>
                    <a:pt x="363397" y="635711"/>
                  </a:lnTo>
                  <a:lnTo>
                    <a:pt x="388137" y="635711"/>
                  </a:lnTo>
                  <a:lnTo>
                    <a:pt x="392633" y="648411"/>
                  </a:lnTo>
                  <a:lnTo>
                    <a:pt x="358152" y="648411"/>
                  </a:lnTo>
                  <a:lnTo>
                    <a:pt x="352856" y="661111"/>
                  </a:lnTo>
                  <a:lnTo>
                    <a:pt x="327685" y="661111"/>
                  </a:lnTo>
                  <a:lnTo>
                    <a:pt x="326910" y="648411"/>
                  </a:lnTo>
                  <a:lnTo>
                    <a:pt x="322859" y="648411"/>
                  </a:lnTo>
                  <a:lnTo>
                    <a:pt x="323964" y="661111"/>
                  </a:lnTo>
                  <a:lnTo>
                    <a:pt x="319468" y="661111"/>
                  </a:lnTo>
                  <a:lnTo>
                    <a:pt x="318960" y="673811"/>
                  </a:lnTo>
                  <a:lnTo>
                    <a:pt x="314083" y="673811"/>
                  </a:lnTo>
                  <a:lnTo>
                    <a:pt x="309803" y="661111"/>
                  </a:lnTo>
                  <a:lnTo>
                    <a:pt x="289585" y="661111"/>
                  </a:lnTo>
                  <a:lnTo>
                    <a:pt x="292785" y="673811"/>
                  </a:lnTo>
                  <a:lnTo>
                    <a:pt x="271145" y="673811"/>
                  </a:lnTo>
                  <a:lnTo>
                    <a:pt x="264312" y="682574"/>
                  </a:lnTo>
                  <a:lnTo>
                    <a:pt x="264312" y="737311"/>
                  </a:lnTo>
                  <a:lnTo>
                    <a:pt x="258762" y="737311"/>
                  </a:lnTo>
                  <a:lnTo>
                    <a:pt x="258686" y="724611"/>
                  </a:lnTo>
                  <a:lnTo>
                    <a:pt x="264312" y="737311"/>
                  </a:lnTo>
                  <a:lnTo>
                    <a:pt x="264312" y="682574"/>
                  </a:lnTo>
                  <a:lnTo>
                    <a:pt x="261239" y="686511"/>
                  </a:lnTo>
                  <a:lnTo>
                    <a:pt x="234988" y="686511"/>
                  </a:lnTo>
                  <a:lnTo>
                    <a:pt x="238277" y="699211"/>
                  </a:lnTo>
                  <a:lnTo>
                    <a:pt x="228600" y="699211"/>
                  </a:lnTo>
                  <a:lnTo>
                    <a:pt x="211531" y="686511"/>
                  </a:lnTo>
                  <a:lnTo>
                    <a:pt x="204939" y="691527"/>
                  </a:lnTo>
                  <a:lnTo>
                    <a:pt x="204939" y="699211"/>
                  </a:lnTo>
                  <a:lnTo>
                    <a:pt x="204470" y="711911"/>
                  </a:lnTo>
                  <a:lnTo>
                    <a:pt x="198348" y="711911"/>
                  </a:lnTo>
                  <a:lnTo>
                    <a:pt x="197993" y="699211"/>
                  </a:lnTo>
                  <a:lnTo>
                    <a:pt x="204939" y="699211"/>
                  </a:lnTo>
                  <a:lnTo>
                    <a:pt x="204939" y="691527"/>
                  </a:lnTo>
                  <a:lnTo>
                    <a:pt x="194805" y="699211"/>
                  </a:lnTo>
                  <a:lnTo>
                    <a:pt x="163233" y="699211"/>
                  </a:lnTo>
                  <a:lnTo>
                    <a:pt x="163817" y="711911"/>
                  </a:lnTo>
                  <a:lnTo>
                    <a:pt x="156387" y="711911"/>
                  </a:lnTo>
                  <a:lnTo>
                    <a:pt x="150317" y="724611"/>
                  </a:lnTo>
                  <a:lnTo>
                    <a:pt x="144411" y="724611"/>
                  </a:lnTo>
                  <a:lnTo>
                    <a:pt x="137490" y="737311"/>
                  </a:lnTo>
                  <a:lnTo>
                    <a:pt x="161937" y="737311"/>
                  </a:lnTo>
                  <a:lnTo>
                    <a:pt x="160324" y="750011"/>
                  </a:lnTo>
                  <a:lnTo>
                    <a:pt x="169506" y="750011"/>
                  </a:lnTo>
                  <a:lnTo>
                    <a:pt x="183299" y="737311"/>
                  </a:lnTo>
                  <a:lnTo>
                    <a:pt x="242328" y="737311"/>
                  </a:lnTo>
                  <a:lnTo>
                    <a:pt x="241033" y="750011"/>
                  </a:lnTo>
                  <a:lnTo>
                    <a:pt x="264109" y="750011"/>
                  </a:lnTo>
                  <a:lnTo>
                    <a:pt x="264617" y="737311"/>
                  </a:lnTo>
                  <a:lnTo>
                    <a:pt x="269494" y="737311"/>
                  </a:lnTo>
                  <a:lnTo>
                    <a:pt x="269443" y="750011"/>
                  </a:lnTo>
                  <a:lnTo>
                    <a:pt x="271119" y="762711"/>
                  </a:lnTo>
                  <a:lnTo>
                    <a:pt x="277444" y="762711"/>
                  </a:lnTo>
                  <a:lnTo>
                    <a:pt x="272338" y="750011"/>
                  </a:lnTo>
                  <a:lnTo>
                    <a:pt x="276885" y="750011"/>
                  </a:lnTo>
                  <a:lnTo>
                    <a:pt x="276021" y="737311"/>
                  </a:lnTo>
                  <a:lnTo>
                    <a:pt x="287655" y="737311"/>
                  </a:lnTo>
                  <a:lnTo>
                    <a:pt x="294970" y="724611"/>
                  </a:lnTo>
                  <a:lnTo>
                    <a:pt x="441185" y="724611"/>
                  </a:lnTo>
                  <a:lnTo>
                    <a:pt x="447230" y="737311"/>
                  </a:lnTo>
                  <a:lnTo>
                    <a:pt x="470852" y="737311"/>
                  </a:lnTo>
                  <a:lnTo>
                    <a:pt x="480148" y="750011"/>
                  </a:lnTo>
                  <a:lnTo>
                    <a:pt x="460476" y="750011"/>
                  </a:lnTo>
                  <a:lnTo>
                    <a:pt x="459689" y="762711"/>
                  </a:lnTo>
                  <a:lnTo>
                    <a:pt x="473417" y="762711"/>
                  </a:lnTo>
                  <a:lnTo>
                    <a:pt x="474306" y="775411"/>
                  </a:lnTo>
                  <a:lnTo>
                    <a:pt x="467982" y="775411"/>
                  </a:lnTo>
                  <a:lnTo>
                    <a:pt x="464718" y="788111"/>
                  </a:lnTo>
                  <a:lnTo>
                    <a:pt x="468604" y="788111"/>
                  </a:lnTo>
                  <a:lnTo>
                    <a:pt x="470966" y="800811"/>
                  </a:lnTo>
                  <a:lnTo>
                    <a:pt x="489661" y="800811"/>
                  </a:lnTo>
                  <a:lnTo>
                    <a:pt x="536536" y="800811"/>
                  </a:lnTo>
                  <a:lnTo>
                    <a:pt x="537591" y="813511"/>
                  </a:lnTo>
                  <a:lnTo>
                    <a:pt x="541388" y="813511"/>
                  </a:lnTo>
                  <a:lnTo>
                    <a:pt x="537489" y="826211"/>
                  </a:lnTo>
                  <a:lnTo>
                    <a:pt x="528624" y="826211"/>
                  </a:lnTo>
                  <a:lnTo>
                    <a:pt x="528624" y="953211"/>
                  </a:lnTo>
                  <a:lnTo>
                    <a:pt x="525945" y="965911"/>
                  </a:lnTo>
                  <a:lnTo>
                    <a:pt x="518629" y="965911"/>
                  </a:lnTo>
                  <a:lnTo>
                    <a:pt x="517385" y="978611"/>
                  </a:lnTo>
                  <a:lnTo>
                    <a:pt x="510540" y="978611"/>
                  </a:lnTo>
                  <a:lnTo>
                    <a:pt x="510844" y="965911"/>
                  </a:lnTo>
                  <a:lnTo>
                    <a:pt x="514845" y="953211"/>
                  </a:lnTo>
                  <a:lnTo>
                    <a:pt x="528624" y="953211"/>
                  </a:lnTo>
                  <a:lnTo>
                    <a:pt x="528624" y="826211"/>
                  </a:lnTo>
                  <a:lnTo>
                    <a:pt x="524510" y="826211"/>
                  </a:lnTo>
                  <a:lnTo>
                    <a:pt x="526046" y="813511"/>
                  </a:lnTo>
                  <a:lnTo>
                    <a:pt x="514108" y="813511"/>
                  </a:lnTo>
                  <a:lnTo>
                    <a:pt x="520471" y="826211"/>
                  </a:lnTo>
                  <a:lnTo>
                    <a:pt x="507047" y="826211"/>
                  </a:lnTo>
                  <a:lnTo>
                    <a:pt x="514108" y="813511"/>
                  </a:lnTo>
                  <a:lnTo>
                    <a:pt x="503872" y="813511"/>
                  </a:lnTo>
                  <a:lnTo>
                    <a:pt x="489661" y="800811"/>
                  </a:lnTo>
                  <a:lnTo>
                    <a:pt x="492010" y="813511"/>
                  </a:lnTo>
                  <a:lnTo>
                    <a:pt x="489521" y="813511"/>
                  </a:lnTo>
                  <a:lnTo>
                    <a:pt x="490639" y="826211"/>
                  </a:lnTo>
                  <a:lnTo>
                    <a:pt x="483476" y="826211"/>
                  </a:lnTo>
                  <a:lnTo>
                    <a:pt x="480250" y="826211"/>
                  </a:lnTo>
                  <a:lnTo>
                    <a:pt x="479653" y="813511"/>
                  </a:lnTo>
                  <a:lnTo>
                    <a:pt x="474560" y="813511"/>
                  </a:lnTo>
                  <a:lnTo>
                    <a:pt x="471944" y="807402"/>
                  </a:lnTo>
                  <a:lnTo>
                    <a:pt x="471944" y="864311"/>
                  </a:lnTo>
                  <a:lnTo>
                    <a:pt x="466267" y="877011"/>
                  </a:lnTo>
                  <a:lnTo>
                    <a:pt x="438086" y="877011"/>
                  </a:lnTo>
                  <a:lnTo>
                    <a:pt x="436968" y="851611"/>
                  </a:lnTo>
                  <a:lnTo>
                    <a:pt x="448487" y="851611"/>
                  </a:lnTo>
                  <a:lnTo>
                    <a:pt x="448081" y="864311"/>
                  </a:lnTo>
                  <a:lnTo>
                    <a:pt x="456565" y="864311"/>
                  </a:lnTo>
                  <a:lnTo>
                    <a:pt x="459917" y="851611"/>
                  </a:lnTo>
                  <a:lnTo>
                    <a:pt x="467855" y="851611"/>
                  </a:lnTo>
                  <a:lnTo>
                    <a:pt x="468655" y="864311"/>
                  </a:lnTo>
                  <a:lnTo>
                    <a:pt x="471944" y="864311"/>
                  </a:lnTo>
                  <a:lnTo>
                    <a:pt x="471944" y="807402"/>
                  </a:lnTo>
                  <a:lnTo>
                    <a:pt x="469125" y="800811"/>
                  </a:lnTo>
                  <a:lnTo>
                    <a:pt x="463829" y="813511"/>
                  </a:lnTo>
                  <a:lnTo>
                    <a:pt x="459181" y="813511"/>
                  </a:lnTo>
                  <a:lnTo>
                    <a:pt x="458825" y="800811"/>
                  </a:lnTo>
                  <a:lnTo>
                    <a:pt x="454596" y="800811"/>
                  </a:lnTo>
                  <a:lnTo>
                    <a:pt x="458330" y="788111"/>
                  </a:lnTo>
                  <a:lnTo>
                    <a:pt x="464718" y="788111"/>
                  </a:lnTo>
                  <a:lnTo>
                    <a:pt x="462178" y="775411"/>
                  </a:lnTo>
                  <a:lnTo>
                    <a:pt x="429234" y="775411"/>
                  </a:lnTo>
                  <a:lnTo>
                    <a:pt x="430123" y="788111"/>
                  </a:lnTo>
                  <a:lnTo>
                    <a:pt x="444436" y="788111"/>
                  </a:lnTo>
                  <a:lnTo>
                    <a:pt x="445960" y="800811"/>
                  </a:lnTo>
                  <a:lnTo>
                    <a:pt x="448792" y="800811"/>
                  </a:lnTo>
                  <a:lnTo>
                    <a:pt x="451396" y="813511"/>
                  </a:lnTo>
                  <a:lnTo>
                    <a:pt x="443776" y="826211"/>
                  </a:lnTo>
                  <a:lnTo>
                    <a:pt x="429247" y="826211"/>
                  </a:lnTo>
                  <a:lnTo>
                    <a:pt x="423392" y="813511"/>
                  </a:lnTo>
                  <a:lnTo>
                    <a:pt x="416864" y="826211"/>
                  </a:lnTo>
                  <a:lnTo>
                    <a:pt x="347954" y="826211"/>
                  </a:lnTo>
                  <a:lnTo>
                    <a:pt x="352691" y="838911"/>
                  </a:lnTo>
                  <a:lnTo>
                    <a:pt x="425983" y="838911"/>
                  </a:lnTo>
                  <a:lnTo>
                    <a:pt x="431266" y="851611"/>
                  </a:lnTo>
                  <a:lnTo>
                    <a:pt x="426034" y="851611"/>
                  </a:lnTo>
                  <a:lnTo>
                    <a:pt x="423799" y="856386"/>
                  </a:lnTo>
                  <a:lnTo>
                    <a:pt x="423799" y="927811"/>
                  </a:lnTo>
                  <a:lnTo>
                    <a:pt x="423240" y="940511"/>
                  </a:lnTo>
                  <a:lnTo>
                    <a:pt x="417271" y="940511"/>
                  </a:lnTo>
                  <a:lnTo>
                    <a:pt x="417004" y="927811"/>
                  </a:lnTo>
                  <a:lnTo>
                    <a:pt x="423799" y="927811"/>
                  </a:lnTo>
                  <a:lnTo>
                    <a:pt x="423799" y="856386"/>
                  </a:lnTo>
                  <a:lnTo>
                    <a:pt x="420077" y="864311"/>
                  </a:lnTo>
                  <a:lnTo>
                    <a:pt x="414070" y="864311"/>
                  </a:lnTo>
                  <a:lnTo>
                    <a:pt x="414210" y="877011"/>
                  </a:lnTo>
                  <a:lnTo>
                    <a:pt x="411480" y="877011"/>
                  </a:lnTo>
                  <a:lnTo>
                    <a:pt x="407479" y="877011"/>
                  </a:lnTo>
                  <a:lnTo>
                    <a:pt x="407365" y="864311"/>
                  </a:lnTo>
                  <a:lnTo>
                    <a:pt x="399389" y="864311"/>
                  </a:lnTo>
                  <a:lnTo>
                    <a:pt x="400304" y="877011"/>
                  </a:lnTo>
                  <a:lnTo>
                    <a:pt x="393661" y="877011"/>
                  </a:lnTo>
                  <a:lnTo>
                    <a:pt x="351447" y="877011"/>
                  </a:lnTo>
                  <a:lnTo>
                    <a:pt x="332816" y="889711"/>
                  </a:lnTo>
                  <a:lnTo>
                    <a:pt x="326491" y="889711"/>
                  </a:lnTo>
                  <a:lnTo>
                    <a:pt x="327444" y="902411"/>
                  </a:lnTo>
                  <a:lnTo>
                    <a:pt x="316369" y="889711"/>
                  </a:lnTo>
                  <a:lnTo>
                    <a:pt x="319773" y="889711"/>
                  </a:lnTo>
                  <a:lnTo>
                    <a:pt x="319379" y="877011"/>
                  </a:lnTo>
                  <a:lnTo>
                    <a:pt x="312127" y="877011"/>
                  </a:lnTo>
                  <a:lnTo>
                    <a:pt x="313182" y="902411"/>
                  </a:lnTo>
                  <a:lnTo>
                    <a:pt x="302844" y="902411"/>
                  </a:lnTo>
                  <a:lnTo>
                    <a:pt x="300151" y="915111"/>
                  </a:lnTo>
                  <a:lnTo>
                    <a:pt x="278193" y="915111"/>
                  </a:lnTo>
                  <a:lnTo>
                    <a:pt x="275120" y="902411"/>
                  </a:lnTo>
                  <a:lnTo>
                    <a:pt x="269252" y="902411"/>
                  </a:lnTo>
                  <a:lnTo>
                    <a:pt x="267779" y="915111"/>
                  </a:lnTo>
                  <a:lnTo>
                    <a:pt x="263347" y="915111"/>
                  </a:lnTo>
                  <a:lnTo>
                    <a:pt x="263512" y="927811"/>
                  </a:lnTo>
                  <a:lnTo>
                    <a:pt x="260908" y="927811"/>
                  </a:lnTo>
                  <a:lnTo>
                    <a:pt x="259930" y="915111"/>
                  </a:lnTo>
                  <a:lnTo>
                    <a:pt x="248983" y="927811"/>
                  </a:lnTo>
                  <a:lnTo>
                    <a:pt x="231000" y="940511"/>
                  </a:lnTo>
                  <a:lnTo>
                    <a:pt x="211162" y="940511"/>
                  </a:lnTo>
                  <a:lnTo>
                    <a:pt x="210515" y="953211"/>
                  </a:lnTo>
                  <a:lnTo>
                    <a:pt x="202577" y="953211"/>
                  </a:lnTo>
                  <a:lnTo>
                    <a:pt x="199491" y="965911"/>
                  </a:lnTo>
                  <a:lnTo>
                    <a:pt x="189268" y="965911"/>
                  </a:lnTo>
                  <a:lnTo>
                    <a:pt x="184238" y="978611"/>
                  </a:lnTo>
                  <a:lnTo>
                    <a:pt x="172059" y="978611"/>
                  </a:lnTo>
                  <a:lnTo>
                    <a:pt x="168478" y="991311"/>
                  </a:lnTo>
                  <a:lnTo>
                    <a:pt x="156476" y="991311"/>
                  </a:lnTo>
                  <a:lnTo>
                    <a:pt x="156832" y="1004011"/>
                  </a:lnTo>
                  <a:lnTo>
                    <a:pt x="167462" y="1004011"/>
                  </a:lnTo>
                  <a:lnTo>
                    <a:pt x="176542" y="991311"/>
                  </a:lnTo>
                  <a:lnTo>
                    <a:pt x="185420" y="978611"/>
                  </a:lnTo>
                  <a:lnTo>
                    <a:pt x="209270" y="978611"/>
                  </a:lnTo>
                  <a:lnTo>
                    <a:pt x="225044" y="965911"/>
                  </a:lnTo>
                  <a:lnTo>
                    <a:pt x="242328" y="965911"/>
                  </a:lnTo>
                  <a:lnTo>
                    <a:pt x="261404" y="953211"/>
                  </a:lnTo>
                  <a:lnTo>
                    <a:pt x="292938" y="953211"/>
                  </a:lnTo>
                  <a:lnTo>
                    <a:pt x="304050" y="940511"/>
                  </a:lnTo>
                  <a:lnTo>
                    <a:pt x="325780" y="940511"/>
                  </a:lnTo>
                  <a:lnTo>
                    <a:pt x="324942" y="953211"/>
                  </a:lnTo>
                  <a:lnTo>
                    <a:pt x="333032" y="953211"/>
                  </a:lnTo>
                  <a:lnTo>
                    <a:pt x="331749" y="940511"/>
                  </a:lnTo>
                  <a:lnTo>
                    <a:pt x="340410" y="940511"/>
                  </a:lnTo>
                  <a:lnTo>
                    <a:pt x="342176" y="953211"/>
                  </a:lnTo>
                  <a:lnTo>
                    <a:pt x="346837" y="953211"/>
                  </a:lnTo>
                  <a:lnTo>
                    <a:pt x="346405" y="940511"/>
                  </a:lnTo>
                  <a:lnTo>
                    <a:pt x="347332" y="940511"/>
                  </a:lnTo>
                  <a:lnTo>
                    <a:pt x="352615" y="927811"/>
                  </a:lnTo>
                  <a:lnTo>
                    <a:pt x="350799" y="940511"/>
                  </a:lnTo>
                  <a:lnTo>
                    <a:pt x="376377" y="940511"/>
                  </a:lnTo>
                  <a:lnTo>
                    <a:pt x="378879" y="953211"/>
                  </a:lnTo>
                  <a:lnTo>
                    <a:pt x="397116" y="953211"/>
                  </a:lnTo>
                  <a:lnTo>
                    <a:pt x="394068" y="940511"/>
                  </a:lnTo>
                  <a:lnTo>
                    <a:pt x="396875" y="940511"/>
                  </a:lnTo>
                  <a:lnTo>
                    <a:pt x="397306" y="927811"/>
                  </a:lnTo>
                  <a:lnTo>
                    <a:pt x="400202" y="927811"/>
                  </a:lnTo>
                  <a:lnTo>
                    <a:pt x="400342" y="940511"/>
                  </a:lnTo>
                  <a:lnTo>
                    <a:pt x="400812" y="940511"/>
                  </a:lnTo>
                  <a:lnTo>
                    <a:pt x="401510" y="953211"/>
                  </a:lnTo>
                  <a:lnTo>
                    <a:pt x="411467" y="965911"/>
                  </a:lnTo>
                  <a:lnTo>
                    <a:pt x="411365" y="953211"/>
                  </a:lnTo>
                  <a:lnTo>
                    <a:pt x="494538" y="953211"/>
                  </a:lnTo>
                  <a:lnTo>
                    <a:pt x="501281" y="965911"/>
                  </a:lnTo>
                  <a:lnTo>
                    <a:pt x="502970" y="965911"/>
                  </a:lnTo>
                  <a:lnTo>
                    <a:pt x="501230" y="978611"/>
                  </a:lnTo>
                  <a:lnTo>
                    <a:pt x="486740" y="978611"/>
                  </a:lnTo>
                  <a:lnTo>
                    <a:pt x="479945" y="991311"/>
                  </a:lnTo>
                  <a:lnTo>
                    <a:pt x="530402" y="991311"/>
                  </a:lnTo>
                  <a:lnTo>
                    <a:pt x="537997" y="978611"/>
                  </a:lnTo>
                  <a:lnTo>
                    <a:pt x="554647" y="978611"/>
                  </a:lnTo>
                  <a:lnTo>
                    <a:pt x="549884" y="965911"/>
                  </a:lnTo>
                  <a:lnTo>
                    <a:pt x="560857" y="965911"/>
                  </a:lnTo>
                  <a:lnTo>
                    <a:pt x="562508" y="965911"/>
                  </a:lnTo>
                  <a:lnTo>
                    <a:pt x="567410" y="953211"/>
                  </a:lnTo>
                  <a:lnTo>
                    <a:pt x="574573" y="965911"/>
                  </a:lnTo>
                  <a:lnTo>
                    <a:pt x="571385" y="965911"/>
                  </a:lnTo>
                  <a:lnTo>
                    <a:pt x="566610" y="978611"/>
                  </a:lnTo>
                  <a:lnTo>
                    <a:pt x="586181" y="978611"/>
                  </a:lnTo>
                  <a:lnTo>
                    <a:pt x="576503" y="991311"/>
                  </a:lnTo>
                  <a:lnTo>
                    <a:pt x="582498" y="991311"/>
                  </a:lnTo>
                  <a:lnTo>
                    <a:pt x="580948" y="1004011"/>
                  </a:lnTo>
                  <a:lnTo>
                    <a:pt x="587095" y="1004011"/>
                  </a:lnTo>
                  <a:lnTo>
                    <a:pt x="595426" y="1016711"/>
                  </a:lnTo>
                  <a:lnTo>
                    <a:pt x="594639" y="1016711"/>
                  </a:lnTo>
                  <a:lnTo>
                    <a:pt x="594220" y="1029411"/>
                  </a:lnTo>
                  <a:lnTo>
                    <a:pt x="588264" y="1029411"/>
                  </a:lnTo>
                  <a:lnTo>
                    <a:pt x="587844" y="1042111"/>
                  </a:lnTo>
                  <a:lnTo>
                    <a:pt x="595858" y="1042111"/>
                  </a:lnTo>
                  <a:lnTo>
                    <a:pt x="594677" y="1029411"/>
                  </a:lnTo>
                  <a:lnTo>
                    <a:pt x="604291" y="1042111"/>
                  </a:lnTo>
                  <a:lnTo>
                    <a:pt x="602119" y="1042111"/>
                  </a:lnTo>
                  <a:lnTo>
                    <a:pt x="599567" y="1054811"/>
                  </a:lnTo>
                  <a:lnTo>
                    <a:pt x="561276" y="1054811"/>
                  </a:lnTo>
                  <a:lnTo>
                    <a:pt x="560882" y="1067511"/>
                  </a:lnTo>
                  <a:lnTo>
                    <a:pt x="557326" y="1067511"/>
                  </a:lnTo>
                  <a:lnTo>
                    <a:pt x="552386" y="1054811"/>
                  </a:lnTo>
                  <a:lnTo>
                    <a:pt x="547839" y="1054811"/>
                  </a:lnTo>
                  <a:lnTo>
                    <a:pt x="545452" y="1067511"/>
                  </a:lnTo>
                  <a:lnTo>
                    <a:pt x="539584" y="1067511"/>
                  </a:lnTo>
                  <a:lnTo>
                    <a:pt x="539483" y="1080211"/>
                  </a:lnTo>
                  <a:lnTo>
                    <a:pt x="535178" y="1080211"/>
                  </a:lnTo>
                  <a:lnTo>
                    <a:pt x="533831" y="1067511"/>
                  </a:lnTo>
                  <a:lnTo>
                    <a:pt x="524700" y="1067511"/>
                  </a:lnTo>
                  <a:lnTo>
                    <a:pt x="517575" y="1054811"/>
                  </a:lnTo>
                  <a:lnTo>
                    <a:pt x="519176" y="1067511"/>
                  </a:lnTo>
                  <a:lnTo>
                    <a:pt x="512445" y="1067511"/>
                  </a:lnTo>
                  <a:lnTo>
                    <a:pt x="512445" y="1550111"/>
                  </a:lnTo>
                  <a:lnTo>
                    <a:pt x="479196" y="1550111"/>
                  </a:lnTo>
                  <a:lnTo>
                    <a:pt x="493509" y="1537411"/>
                  </a:lnTo>
                  <a:lnTo>
                    <a:pt x="504977" y="1537411"/>
                  </a:lnTo>
                  <a:lnTo>
                    <a:pt x="512445" y="1550111"/>
                  </a:lnTo>
                  <a:lnTo>
                    <a:pt x="512445" y="1067511"/>
                  </a:lnTo>
                  <a:lnTo>
                    <a:pt x="504088" y="1067511"/>
                  </a:lnTo>
                  <a:lnTo>
                    <a:pt x="501129" y="1054811"/>
                  </a:lnTo>
                  <a:lnTo>
                    <a:pt x="500176" y="1054811"/>
                  </a:lnTo>
                  <a:lnTo>
                    <a:pt x="500176" y="1080211"/>
                  </a:lnTo>
                  <a:lnTo>
                    <a:pt x="498055" y="1080211"/>
                  </a:lnTo>
                  <a:lnTo>
                    <a:pt x="493102" y="1092911"/>
                  </a:lnTo>
                  <a:lnTo>
                    <a:pt x="485216" y="1092911"/>
                  </a:lnTo>
                  <a:lnTo>
                    <a:pt x="485724" y="1080211"/>
                  </a:lnTo>
                  <a:lnTo>
                    <a:pt x="474738" y="1080211"/>
                  </a:lnTo>
                  <a:lnTo>
                    <a:pt x="476237" y="1067511"/>
                  </a:lnTo>
                  <a:lnTo>
                    <a:pt x="497052" y="1067511"/>
                  </a:lnTo>
                  <a:lnTo>
                    <a:pt x="500176" y="1080211"/>
                  </a:lnTo>
                  <a:lnTo>
                    <a:pt x="500176" y="1054811"/>
                  </a:lnTo>
                  <a:lnTo>
                    <a:pt x="423633" y="1054811"/>
                  </a:lnTo>
                  <a:lnTo>
                    <a:pt x="410032" y="1067511"/>
                  </a:lnTo>
                  <a:lnTo>
                    <a:pt x="420509" y="1067511"/>
                  </a:lnTo>
                  <a:lnTo>
                    <a:pt x="432536" y="1080211"/>
                  </a:lnTo>
                  <a:lnTo>
                    <a:pt x="473494" y="1080211"/>
                  </a:lnTo>
                  <a:lnTo>
                    <a:pt x="457212" y="1092911"/>
                  </a:lnTo>
                  <a:lnTo>
                    <a:pt x="403440" y="1092911"/>
                  </a:lnTo>
                  <a:lnTo>
                    <a:pt x="385445" y="1105611"/>
                  </a:lnTo>
                  <a:lnTo>
                    <a:pt x="352183" y="1105611"/>
                  </a:lnTo>
                  <a:lnTo>
                    <a:pt x="346176" y="1118311"/>
                  </a:lnTo>
                  <a:lnTo>
                    <a:pt x="344843" y="1105611"/>
                  </a:lnTo>
                  <a:lnTo>
                    <a:pt x="338556" y="1105611"/>
                  </a:lnTo>
                  <a:lnTo>
                    <a:pt x="336702" y="1118311"/>
                  </a:lnTo>
                  <a:lnTo>
                    <a:pt x="296227" y="1118311"/>
                  </a:lnTo>
                  <a:lnTo>
                    <a:pt x="285089" y="1105611"/>
                  </a:lnTo>
                  <a:lnTo>
                    <a:pt x="281457" y="1118311"/>
                  </a:lnTo>
                  <a:lnTo>
                    <a:pt x="262331" y="1118311"/>
                  </a:lnTo>
                  <a:lnTo>
                    <a:pt x="259283" y="1131011"/>
                  </a:lnTo>
                  <a:lnTo>
                    <a:pt x="241465" y="1131011"/>
                  </a:lnTo>
                  <a:lnTo>
                    <a:pt x="240372" y="1143711"/>
                  </a:lnTo>
                  <a:lnTo>
                    <a:pt x="270421" y="1143711"/>
                  </a:lnTo>
                  <a:lnTo>
                    <a:pt x="277622" y="1156411"/>
                  </a:lnTo>
                  <a:lnTo>
                    <a:pt x="278739" y="1143711"/>
                  </a:lnTo>
                  <a:lnTo>
                    <a:pt x="320992" y="1143711"/>
                  </a:lnTo>
                  <a:lnTo>
                    <a:pt x="320116" y="1131011"/>
                  </a:lnTo>
                  <a:lnTo>
                    <a:pt x="416331" y="1131011"/>
                  </a:lnTo>
                  <a:lnTo>
                    <a:pt x="423341" y="1118311"/>
                  </a:lnTo>
                  <a:lnTo>
                    <a:pt x="455993" y="1118311"/>
                  </a:lnTo>
                  <a:lnTo>
                    <a:pt x="458851" y="1131011"/>
                  </a:lnTo>
                  <a:lnTo>
                    <a:pt x="468706" y="1131011"/>
                  </a:lnTo>
                  <a:lnTo>
                    <a:pt x="472630" y="1118311"/>
                  </a:lnTo>
                  <a:lnTo>
                    <a:pt x="476885" y="1118311"/>
                  </a:lnTo>
                  <a:lnTo>
                    <a:pt x="473113" y="1131011"/>
                  </a:lnTo>
                  <a:lnTo>
                    <a:pt x="463346" y="1143711"/>
                  </a:lnTo>
                  <a:lnTo>
                    <a:pt x="459054" y="1143711"/>
                  </a:lnTo>
                  <a:lnTo>
                    <a:pt x="461403" y="1156411"/>
                  </a:lnTo>
                  <a:lnTo>
                    <a:pt x="457454" y="1156411"/>
                  </a:lnTo>
                  <a:lnTo>
                    <a:pt x="457454" y="1562811"/>
                  </a:lnTo>
                  <a:lnTo>
                    <a:pt x="452208" y="1562811"/>
                  </a:lnTo>
                  <a:lnTo>
                    <a:pt x="451612" y="1575511"/>
                  </a:lnTo>
                  <a:lnTo>
                    <a:pt x="453517" y="1588211"/>
                  </a:lnTo>
                  <a:lnTo>
                    <a:pt x="442988" y="1588211"/>
                  </a:lnTo>
                  <a:lnTo>
                    <a:pt x="447179" y="1575511"/>
                  </a:lnTo>
                  <a:lnTo>
                    <a:pt x="444322" y="1575511"/>
                  </a:lnTo>
                  <a:lnTo>
                    <a:pt x="438683" y="1575511"/>
                  </a:lnTo>
                  <a:lnTo>
                    <a:pt x="438912" y="1562811"/>
                  </a:lnTo>
                  <a:lnTo>
                    <a:pt x="444322" y="1575511"/>
                  </a:lnTo>
                  <a:lnTo>
                    <a:pt x="448081" y="1562811"/>
                  </a:lnTo>
                  <a:lnTo>
                    <a:pt x="446366" y="1562811"/>
                  </a:lnTo>
                  <a:lnTo>
                    <a:pt x="444817" y="1550111"/>
                  </a:lnTo>
                  <a:lnTo>
                    <a:pt x="456349" y="1550111"/>
                  </a:lnTo>
                  <a:lnTo>
                    <a:pt x="457454" y="1562811"/>
                  </a:lnTo>
                  <a:lnTo>
                    <a:pt x="457454" y="1156411"/>
                  </a:lnTo>
                  <a:lnTo>
                    <a:pt x="431711" y="1156411"/>
                  </a:lnTo>
                  <a:lnTo>
                    <a:pt x="430060" y="1169111"/>
                  </a:lnTo>
                  <a:lnTo>
                    <a:pt x="421932" y="1169111"/>
                  </a:lnTo>
                  <a:lnTo>
                    <a:pt x="421932" y="1232611"/>
                  </a:lnTo>
                  <a:lnTo>
                    <a:pt x="416674" y="1232611"/>
                  </a:lnTo>
                  <a:lnTo>
                    <a:pt x="421335" y="1219911"/>
                  </a:lnTo>
                  <a:lnTo>
                    <a:pt x="421932" y="1232611"/>
                  </a:lnTo>
                  <a:lnTo>
                    <a:pt x="421932" y="1169111"/>
                  </a:lnTo>
                  <a:lnTo>
                    <a:pt x="414769" y="1169111"/>
                  </a:lnTo>
                  <a:lnTo>
                    <a:pt x="413956" y="1167104"/>
                  </a:lnTo>
                  <a:lnTo>
                    <a:pt x="413956" y="1270711"/>
                  </a:lnTo>
                  <a:lnTo>
                    <a:pt x="412813" y="1283411"/>
                  </a:lnTo>
                  <a:lnTo>
                    <a:pt x="405701" y="1283411"/>
                  </a:lnTo>
                  <a:lnTo>
                    <a:pt x="408279" y="1270711"/>
                  </a:lnTo>
                  <a:lnTo>
                    <a:pt x="413956" y="1270711"/>
                  </a:lnTo>
                  <a:lnTo>
                    <a:pt x="413956" y="1167104"/>
                  </a:lnTo>
                  <a:lnTo>
                    <a:pt x="409651" y="1156411"/>
                  </a:lnTo>
                  <a:lnTo>
                    <a:pt x="398246" y="1156411"/>
                  </a:lnTo>
                  <a:lnTo>
                    <a:pt x="392544" y="1169111"/>
                  </a:lnTo>
                  <a:lnTo>
                    <a:pt x="372135" y="1169111"/>
                  </a:lnTo>
                  <a:lnTo>
                    <a:pt x="367042" y="1181811"/>
                  </a:lnTo>
                  <a:lnTo>
                    <a:pt x="359994" y="1181811"/>
                  </a:lnTo>
                  <a:lnTo>
                    <a:pt x="359994" y="1194511"/>
                  </a:lnTo>
                  <a:lnTo>
                    <a:pt x="359625" y="1207211"/>
                  </a:lnTo>
                  <a:lnTo>
                    <a:pt x="347230" y="1207211"/>
                  </a:lnTo>
                  <a:lnTo>
                    <a:pt x="346659" y="1194511"/>
                  </a:lnTo>
                  <a:lnTo>
                    <a:pt x="359994" y="1194511"/>
                  </a:lnTo>
                  <a:lnTo>
                    <a:pt x="359994" y="1181811"/>
                  </a:lnTo>
                  <a:lnTo>
                    <a:pt x="350888" y="1181811"/>
                  </a:lnTo>
                  <a:lnTo>
                    <a:pt x="343242" y="1194511"/>
                  </a:lnTo>
                  <a:lnTo>
                    <a:pt x="327291" y="1194511"/>
                  </a:lnTo>
                  <a:lnTo>
                    <a:pt x="323062" y="1181811"/>
                  </a:lnTo>
                  <a:lnTo>
                    <a:pt x="323545" y="1194511"/>
                  </a:lnTo>
                  <a:lnTo>
                    <a:pt x="312674" y="1194511"/>
                  </a:lnTo>
                  <a:lnTo>
                    <a:pt x="310591" y="1207211"/>
                  </a:lnTo>
                  <a:lnTo>
                    <a:pt x="301205" y="1207211"/>
                  </a:lnTo>
                  <a:lnTo>
                    <a:pt x="302526" y="1219911"/>
                  </a:lnTo>
                  <a:lnTo>
                    <a:pt x="298754" y="1232611"/>
                  </a:lnTo>
                  <a:lnTo>
                    <a:pt x="358813" y="1232611"/>
                  </a:lnTo>
                  <a:lnTo>
                    <a:pt x="357174" y="1219911"/>
                  </a:lnTo>
                  <a:lnTo>
                    <a:pt x="369100" y="1219911"/>
                  </a:lnTo>
                  <a:lnTo>
                    <a:pt x="372071" y="1232611"/>
                  </a:lnTo>
                  <a:lnTo>
                    <a:pt x="372325" y="1232611"/>
                  </a:lnTo>
                  <a:lnTo>
                    <a:pt x="361188" y="1245311"/>
                  </a:lnTo>
                  <a:lnTo>
                    <a:pt x="338493" y="1245311"/>
                  </a:lnTo>
                  <a:lnTo>
                    <a:pt x="330098" y="1258011"/>
                  </a:lnTo>
                  <a:lnTo>
                    <a:pt x="300545" y="1258011"/>
                  </a:lnTo>
                  <a:lnTo>
                    <a:pt x="286385" y="1245311"/>
                  </a:lnTo>
                  <a:lnTo>
                    <a:pt x="270395" y="1258011"/>
                  </a:lnTo>
                  <a:lnTo>
                    <a:pt x="261289" y="1258011"/>
                  </a:lnTo>
                  <a:lnTo>
                    <a:pt x="261670" y="1270711"/>
                  </a:lnTo>
                  <a:lnTo>
                    <a:pt x="322795" y="1270711"/>
                  </a:lnTo>
                  <a:lnTo>
                    <a:pt x="352374" y="1258011"/>
                  </a:lnTo>
                  <a:lnTo>
                    <a:pt x="383438" y="1258011"/>
                  </a:lnTo>
                  <a:lnTo>
                    <a:pt x="383501" y="1270711"/>
                  </a:lnTo>
                  <a:lnTo>
                    <a:pt x="386892" y="1270711"/>
                  </a:lnTo>
                  <a:lnTo>
                    <a:pt x="389280" y="1258011"/>
                  </a:lnTo>
                  <a:lnTo>
                    <a:pt x="408406" y="1258011"/>
                  </a:lnTo>
                  <a:lnTo>
                    <a:pt x="407670" y="1270711"/>
                  </a:lnTo>
                  <a:lnTo>
                    <a:pt x="401142" y="1270711"/>
                  </a:lnTo>
                  <a:lnTo>
                    <a:pt x="393547" y="1283411"/>
                  </a:lnTo>
                  <a:lnTo>
                    <a:pt x="370535" y="1283411"/>
                  </a:lnTo>
                  <a:lnTo>
                    <a:pt x="370039" y="1296111"/>
                  </a:lnTo>
                  <a:lnTo>
                    <a:pt x="365379" y="1296111"/>
                  </a:lnTo>
                  <a:lnTo>
                    <a:pt x="363461" y="1283411"/>
                  </a:lnTo>
                  <a:lnTo>
                    <a:pt x="348691" y="1283411"/>
                  </a:lnTo>
                  <a:lnTo>
                    <a:pt x="332219" y="1296111"/>
                  </a:lnTo>
                  <a:lnTo>
                    <a:pt x="329476" y="1296111"/>
                  </a:lnTo>
                  <a:lnTo>
                    <a:pt x="320001" y="1308811"/>
                  </a:lnTo>
                  <a:lnTo>
                    <a:pt x="293370" y="1308811"/>
                  </a:lnTo>
                  <a:lnTo>
                    <a:pt x="295186" y="1321511"/>
                  </a:lnTo>
                  <a:lnTo>
                    <a:pt x="285648" y="1321511"/>
                  </a:lnTo>
                  <a:lnTo>
                    <a:pt x="284949" y="1308811"/>
                  </a:lnTo>
                  <a:lnTo>
                    <a:pt x="280720" y="1308811"/>
                  </a:lnTo>
                  <a:lnTo>
                    <a:pt x="279158" y="1321511"/>
                  </a:lnTo>
                  <a:lnTo>
                    <a:pt x="281012" y="1321511"/>
                  </a:lnTo>
                  <a:lnTo>
                    <a:pt x="281876" y="1334211"/>
                  </a:lnTo>
                  <a:lnTo>
                    <a:pt x="266458" y="1334211"/>
                  </a:lnTo>
                  <a:lnTo>
                    <a:pt x="259562" y="1346911"/>
                  </a:lnTo>
                  <a:lnTo>
                    <a:pt x="258749" y="1346911"/>
                  </a:lnTo>
                  <a:lnTo>
                    <a:pt x="258737" y="1359611"/>
                  </a:lnTo>
                  <a:lnTo>
                    <a:pt x="219710" y="1359611"/>
                  </a:lnTo>
                  <a:lnTo>
                    <a:pt x="203174" y="1372311"/>
                  </a:lnTo>
                  <a:lnTo>
                    <a:pt x="262280" y="1372311"/>
                  </a:lnTo>
                  <a:lnTo>
                    <a:pt x="264452" y="1385011"/>
                  </a:lnTo>
                  <a:lnTo>
                    <a:pt x="275539" y="1385011"/>
                  </a:lnTo>
                  <a:lnTo>
                    <a:pt x="270878" y="1397711"/>
                  </a:lnTo>
                  <a:lnTo>
                    <a:pt x="265531" y="1397711"/>
                  </a:lnTo>
                  <a:lnTo>
                    <a:pt x="259918" y="1410411"/>
                  </a:lnTo>
                  <a:lnTo>
                    <a:pt x="254495" y="1410411"/>
                  </a:lnTo>
                  <a:lnTo>
                    <a:pt x="244665" y="1423111"/>
                  </a:lnTo>
                  <a:lnTo>
                    <a:pt x="230263" y="1423111"/>
                  </a:lnTo>
                  <a:lnTo>
                    <a:pt x="226466" y="1435811"/>
                  </a:lnTo>
                  <a:lnTo>
                    <a:pt x="249504" y="1435811"/>
                  </a:lnTo>
                  <a:lnTo>
                    <a:pt x="244017" y="1448511"/>
                  </a:lnTo>
                  <a:lnTo>
                    <a:pt x="234162" y="1448511"/>
                  </a:lnTo>
                  <a:lnTo>
                    <a:pt x="240957" y="1461211"/>
                  </a:lnTo>
                  <a:lnTo>
                    <a:pt x="248132" y="1461211"/>
                  </a:lnTo>
                  <a:lnTo>
                    <a:pt x="253657" y="1448511"/>
                  </a:lnTo>
                  <a:lnTo>
                    <a:pt x="258673" y="1461211"/>
                  </a:lnTo>
                  <a:lnTo>
                    <a:pt x="293801" y="1461211"/>
                  </a:lnTo>
                  <a:lnTo>
                    <a:pt x="295173" y="1473911"/>
                  </a:lnTo>
                  <a:lnTo>
                    <a:pt x="287832" y="1473911"/>
                  </a:lnTo>
                  <a:lnTo>
                    <a:pt x="289255" y="1499311"/>
                  </a:lnTo>
                  <a:lnTo>
                    <a:pt x="302526" y="1499311"/>
                  </a:lnTo>
                  <a:lnTo>
                    <a:pt x="309257" y="1512011"/>
                  </a:lnTo>
                  <a:lnTo>
                    <a:pt x="303072" y="1512011"/>
                  </a:lnTo>
                  <a:lnTo>
                    <a:pt x="313512" y="1524711"/>
                  </a:lnTo>
                  <a:lnTo>
                    <a:pt x="324815" y="1512011"/>
                  </a:lnTo>
                  <a:lnTo>
                    <a:pt x="335089" y="1512011"/>
                  </a:lnTo>
                  <a:lnTo>
                    <a:pt x="342366" y="1524711"/>
                  </a:lnTo>
                  <a:lnTo>
                    <a:pt x="331901" y="1524711"/>
                  </a:lnTo>
                  <a:lnTo>
                    <a:pt x="331584" y="1537411"/>
                  </a:lnTo>
                  <a:lnTo>
                    <a:pt x="317703" y="1537411"/>
                  </a:lnTo>
                  <a:lnTo>
                    <a:pt x="327367" y="1550111"/>
                  </a:lnTo>
                  <a:lnTo>
                    <a:pt x="329692" y="1550111"/>
                  </a:lnTo>
                  <a:lnTo>
                    <a:pt x="329653" y="1562811"/>
                  </a:lnTo>
                  <a:lnTo>
                    <a:pt x="332193" y="1575511"/>
                  </a:lnTo>
                  <a:lnTo>
                    <a:pt x="301980" y="1575511"/>
                  </a:lnTo>
                  <a:lnTo>
                    <a:pt x="300926" y="1588211"/>
                  </a:lnTo>
                  <a:lnTo>
                    <a:pt x="306882" y="1588211"/>
                  </a:lnTo>
                  <a:lnTo>
                    <a:pt x="303872" y="1600911"/>
                  </a:lnTo>
                  <a:lnTo>
                    <a:pt x="321640" y="1600911"/>
                  </a:lnTo>
                  <a:lnTo>
                    <a:pt x="327139" y="1588211"/>
                  </a:lnTo>
                  <a:lnTo>
                    <a:pt x="328244" y="1600911"/>
                  </a:lnTo>
                  <a:lnTo>
                    <a:pt x="333730" y="1600911"/>
                  </a:lnTo>
                  <a:lnTo>
                    <a:pt x="331177" y="1613611"/>
                  </a:lnTo>
                  <a:lnTo>
                    <a:pt x="337248" y="1613611"/>
                  </a:lnTo>
                  <a:lnTo>
                    <a:pt x="340080" y="1600911"/>
                  </a:lnTo>
                  <a:lnTo>
                    <a:pt x="342277" y="1588211"/>
                  </a:lnTo>
                  <a:lnTo>
                    <a:pt x="381406" y="1588211"/>
                  </a:lnTo>
                  <a:lnTo>
                    <a:pt x="382663" y="1575511"/>
                  </a:lnTo>
                  <a:lnTo>
                    <a:pt x="411429" y="1575511"/>
                  </a:lnTo>
                  <a:lnTo>
                    <a:pt x="407225" y="1562811"/>
                  </a:lnTo>
                  <a:lnTo>
                    <a:pt x="435254" y="1562811"/>
                  </a:lnTo>
                  <a:lnTo>
                    <a:pt x="429628" y="1575511"/>
                  </a:lnTo>
                  <a:lnTo>
                    <a:pt x="428320" y="1575511"/>
                  </a:lnTo>
                  <a:lnTo>
                    <a:pt x="429729" y="1588211"/>
                  </a:lnTo>
                  <a:lnTo>
                    <a:pt x="439597" y="1588211"/>
                  </a:lnTo>
                  <a:lnTo>
                    <a:pt x="436791" y="1600911"/>
                  </a:lnTo>
                  <a:lnTo>
                    <a:pt x="419925" y="1600911"/>
                  </a:lnTo>
                  <a:lnTo>
                    <a:pt x="418198" y="1613611"/>
                  </a:lnTo>
                  <a:lnTo>
                    <a:pt x="418617" y="1626311"/>
                  </a:lnTo>
                  <a:lnTo>
                    <a:pt x="431761" y="1613611"/>
                  </a:lnTo>
                  <a:lnTo>
                    <a:pt x="446430" y="1600911"/>
                  </a:lnTo>
                  <a:lnTo>
                    <a:pt x="477151" y="1600911"/>
                  </a:lnTo>
                  <a:lnTo>
                    <a:pt x="476097" y="1588211"/>
                  </a:lnTo>
                  <a:lnTo>
                    <a:pt x="484759" y="1588211"/>
                  </a:lnTo>
                  <a:lnTo>
                    <a:pt x="479704" y="1575511"/>
                  </a:lnTo>
                  <a:lnTo>
                    <a:pt x="471487" y="1575511"/>
                  </a:lnTo>
                  <a:lnTo>
                    <a:pt x="470369" y="1562811"/>
                  </a:lnTo>
                  <a:lnTo>
                    <a:pt x="469747" y="1550111"/>
                  </a:lnTo>
                  <a:lnTo>
                    <a:pt x="474840" y="1550111"/>
                  </a:lnTo>
                  <a:lnTo>
                    <a:pt x="479285" y="1562811"/>
                  </a:lnTo>
                  <a:lnTo>
                    <a:pt x="487159" y="1562811"/>
                  </a:lnTo>
                  <a:lnTo>
                    <a:pt x="490220" y="1575511"/>
                  </a:lnTo>
                  <a:lnTo>
                    <a:pt x="485267" y="1575511"/>
                  </a:lnTo>
                  <a:lnTo>
                    <a:pt x="484759" y="1588211"/>
                  </a:lnTo>
                  <a:lnTo>
                    <a:pt x="487781" y="1588211"/>
                  </a:lnTo>
                  <a:lnTo>
                    <a:pt x="493369" y="1600911"/>
                  </a:lnTo>
                  <a:lnTo>
                    <a:pt x="518134" y="1600911"/>
                  </a:lnTo>
                  <a:lnTo>
                    <a:pt x="519442" y="1588211"/>
                  </a:lnTo>
                  <a:lnTo>
                    <a:pt x="516293" y="1588211"/>
                  </a:lnTo>
                  <a:lnTo>
                    <a:pt x="516407" y="1575511"/>
                  </a:lnTo>
                  <a:lnTo>
                    <a:pt x="520573" y="1575511"/>
                  </a:lnTo>
                  <a:lnTo>
                    <a:pt x="521360" y="1588211"/>
                  </a:lnTo>
                  <a:lnTo>
                    <a:pt x="522884" y="1600911"/>
                  </a:lnTo>
                  <a:lnTo>
                    <a:pt x="531749" y="1600911"/>
                  </a:lnTo>
                  <a:lnTo>
                    <a:pt x="529526" y="1588211"/>
                  </a:lnTo>
                  <a:lnTo>
                    <a:pt x="527964" y="1588211"/>
                  </a:lnTo>
                  <a:lnTo>
                    <a:pt x="530339" y="1575511"/>
                  </a:lnTo>
                  <a:lnTo>
                    <a:pt x="559714" y="1575511"/>
                  </a:lnTo>
                  <a:lnTo>
                    <a:pt x="562483" y="1588211"/>
                  </a:lnTo>
                  <a:lnTo>
                    <a:pt x="566293" y="1588211"/>
                  </a:lnTo>
                  <a:lnTo>
                    <a:pt x="570179" y="1600911"/>
                  </a:lnTo>
                  <a:lnTo>
                    <a:pt x="573151" y="1588211"/>
                  </a:lnTo>
                  <a:lnTo>
                    <a:pt x="566420" y="1588211"/>
                  </a:lnTo>
                  <a:lnTo>
                    <a:pt x="573455" y="1575511"/>
                  </a:lnTo>
                  <a:lnTo>
                    <a:pt x="581698" y="1575511"/>
                  </a:lnTo>
                  <a:lnTo>
                    <a:pt x="589699" y="1588211"/>
                  </a:lnTo>
                  <a:lnTo>
                    <a:pt x="585622" y="1588211"/>
                  </a:lnTo>
                  <a:lnTo>
                    <a:pt x="580034" y="1600911"/>
                  </a:lnTo>
                  <a:lnTo>
                    <a:pt x="603008" y="1600911"/>
                  </a:lnTo>
                  <a:lnTo>
                    <a:pt x="604913" y="1603298"/>
                  </a:lnTo>
                  <a:lnTo>
                    <a:pt x="606755" y="1600911"/>
                  </a:lnTo>
                  <a:lnTo>
                    <a:pt x="603834" y="1600911"/>
                  </a:lnTo>
                  <a:lnTo>
                    <a:pt x="593636" y="1588211"/>
                  </a:lnTo>
                  <a:lnTo>
                    <a:pt x="595985" y="1588211"/>
                  </a:lnTo>
                  <a:lnTo>
                    <a:pt x="596760" y="1575511"/>
                  </a:lnTo>
                  <a:lnTo>
                    <a:pt x="603999" y="1588211"/>
                  </a:lnTo>
                  <a:lnTo>
                    <a:pt x="616534" y="1588211"/>
                  </a:lnTo>
                  <a:lnTo>
                    <a:pt x="615911" y="1600911"/>
                  </a:lnTo>
                  <a:lnTo>
                    <a:pt x="608711" y="1600911"/>
                  </a:lnTo>
                  <a:lnTo>
                    <a:pt x="613181" y="1613611"/>
                  </a:lnTo>
                  <a:lnTo>
                    <a:pt x="604913" y="1603298"/>
                  </a:lnTo>
                  <a:lnTo>
                    <a:pt x="596912" y="1613611"/>
                  </a:lnTo>
                  <a:lnTo>
                    <a:pt x="591337" y="1613611"/>
                  </a:lnTo>
                  <a:lnTo>
                    <a:pt x="591134" y="1626311"/>
                  </a:lnTo>
                  <a:lnTo>
                    <a:pt x="579564" y="1626311"/>
                  </a:lnTo>
                  <a:lnTo>
                    <a:pt x="579564" y="1664411"/>
                  </a:lnTo>
                  <a:lnTo>
                    <a:pt x="579285" y="1677111"/>
                  </a:lnTo>
                  <a:lnTo>
                    <a:pt x="569988" y="1677111"/>
                  </a:lnTo>
                  <a:lnTo>
                    <a:pt x="570306" y="1664411"/>
                  </a:lnTo>
                  <a:lnTo>
                    <a:pt x="579564" y="1664411"/>
                  </a:lnTo>
                  <a:lnTo>
                    <a:pt x="579564" y="1626311"/>
                  </a:lnTo>
                  <a:lnTo>
                    <a:pt x="560412" y="1626311"/>
                  </a:lnTo>
                  <a:lnTo>
                    <a:pt x="560412" y="1753311"/>
                  </a:lnTo>
                  <a:lnTo>
                    <a:pt x="556285" y="1753311"/>
                  </a:lnTo>
                  <a:lnTo>
                    <a:pt x="558736" y="1740611"/>
                  </a:lnTo>
                  <a:lnTo>
                    <a:pt x="560412" y="1753311"/>
                  </a:lnTo>
                  <a:lnTo>
                    <a:pt x="560412" y="1626311"/>
                  </a:lnTo>
                  <a:lnTo>
                    <a:pt x="553758" y="1626311"/>
                  </a:lnTo>
                  <a:lnTo>
                    <a:pt x="554240" y="1639011"/>
                  </a:lnTo>
                  <a:lnTo>
                    <a:pt x="540321" y="1639011"/>
                  </a:lnTo>
                  <a:lnTo>
                    <a:pt x="540321" y="1740611"/>
                  </a:lnTo>
                  <a:lnTo>
                    <a:pt x="537718" y="1740611"/>
                  </a:lnTo>
                  <a:lnTo>
                    <a:pt x="533895" y="1740611"/>
                  </a:lnTo>
                  <a:lnTo>
                    <a:pt x="533793" y="1727911"/>
                  </a:lnTo>
                  <a:lnTo>
                    <a:pt x="537718" y="1740611"/>
                  </a:lnTo>
                  <a:lnTo>
                    <a:pt x="540207" y="1727911"/>
                  </a:lnTo>
                  <a:lnTo>
                    <a:pt x="540321" y="1740611"/>
                  </a:lnTo>
                  <a:lnTo>
                    <a:pt x="540321" y="1639011"/>
                  </a:lnTo>
                  <a:lnTo>
                    <a:pt x="537552" y="1639011"/>
                  </a:lnTo>
                  <a:lnTo>
                    <a:pt x="537552" y="1689811"/>
                  </a:lnTo>
                  <a:lnTo>
                    <a:pt x="528421" y="1689811"/>
                  </a:lnTo>
                  <a:lnTo>
                    <a:pt x="528866" y="1677111"/>
                  </a:lnTo>
                  <a:lnTo>
                    <a:pt x="537438" y="1677111"/>
                  </a:lnTo>
                  <a:lnTo>
                    <a:pt x="537552" y="1689811"/>
                  </a:lnTo>
                  <a:lnTo>
                    <a:pt x="537552" y="1639011"/>
                  </a:lnTo>
                  <a:lnTo>
                    <a:pt x="516572" y="1639011"/>
                  </a:lnTo>
                  <a:lnTo>
                    <a:pt x="521169" y="1651711"/>
                  </a:lnTo>
                  <a:lnTo>
                    <a:pt x="522986" y="1651711"/>
                  </a:lnTo>
                  <a:lnTo>
                    <a:pt x="520814" y="1664411"/>
                  </a:lnTo>
                  <a:lnTo>
                    <a:pt x="518591" y="1658556"/>
                  </a:lnTo>
                  <a:lnTo>
                    <a:pt x="518591" y="1689811"/>
                  </a:lnTo>
                  <a:lnTo>
                    <a:pt x="516001" y="1689811"/>
                  </a:lnTo>
                  <a:lnTo>
                    <a:pt x="512203" y="1689811"/>
                  </a:lnTo>
                  <a:lnTo>
                    <a:pt x="512114" y="1677111"/>
                  </a:lnTo>
                  <a:lnTo>
                    <a:pt x="516001" y="1689811"/>
                  </a:lnTo>
                  <a:lnTo>
                    <a:pt x="518490" y="1677111"/>
                  </a:lnTo>
                  <a:lnTo>
                    <a:pt x="518591" y="1689811"/>
                  </a:lnTo>
                  <a:lnTo>
                    <a:pt x="518591" y="1658556"/>
                  </a:lnTo>
                  <a:lnTo>
                    <a:pt x="516001" y="1651711"/>
                  </a:lnTo>
                  <a:lnTo>
                    <a:pt x="510413" y="1651711"/>
                  </a:lnTo>
                  <a:lnTo>
                    <a:pt x="503174" y="1639011"/>
                  </a:lnTo>
                  <a:lnTo>
                    <a:pt x="501992" y="1639011"/>
                  </a:lnTo>
                  <a:lnTo>
                    <a:pt x="501510" y="1626311"/>
                  </a:lnTo>
                  <a:lnTo>
                    <a:pt x="495503" y="1626311"/>
                  </a:lnTo>
                  <a:lnTo>
                    <a:pt x="494322" y="1639011"/>
                  </a:lnTo>
                  <a:lnTo>
                    <a:pt x="493725" y="1651711"/>
                  </a:lnTo>
                  <a:lnTo>
                    <a:pt x="482079" y="1651711"/>
                  </a:lnTo>
                  <a:lnTo>
                    <a:pt x="481825" y="1664411"/>
                  </a:lnTo>
                  <a:lnTo>
                    <a:pt x="491007" y="1664411"/>
                  </a:lnTo>
                  <a:lnTo>
                    <a:pt x="492379" y="1677111"/>
                  </a:lnTo>
                  <a:lnTo>
                    <a:pt x="492658" y="1689811"/>
                  </a:lnTo>
                  <a:lnTo>
                    <a:pt x="502780" y="1689811"/>
                  </a:lnTo>
                  <a:lnTo>
                    <a:pt x="496951" y="1702511"/>
                  </a:lnTo>
                  <a:lnTo>
                    <a:pt x="484670" y="1702511"/>
                  </a:lnTo>
                  <a:lnTo>
                    <a:pt x="477685" y="1715211"/>
                  </a:lnTo>
                  <a:lnTo>
                    <a:pt x="465493" y="1715211"/>
                  </a:lnTo>
                  <a:lnTo>
                    <a:pt x="464566" y="1702511"/>
                  </a:lnTo>
                  <a:lnTo>
                    <a:pt x="459790" y="1715211"/>
                  </a:lnTo>
                  <a:lnTo>
                    <a:pt x="453415" y="1715211"/>
                  </a:lnTo>
                  <a:lnTo>
                    <a:pt x="447078" y="1702511"/>
                  </a:lnTo>
                  <a:lnTo>
                    <a:pt x="442379" y="1715211"/>
                  </a:lnTo>
                  <a:lnTo>
                    <a:pt x="446443" y="1715211"/>
                  </a:lnTo>
                  <a:lnTo>
                    <a:pt x="446036" y="1727911"/>
                  </a:lnTo>
                  <a:lnTo>
                    <a:pt x="436918" y="1727911"/>
                  </a:lnTo>
                  <a:lnTo>
                    <a:pt x="441045" y="1740611"/>
                  </a:lnTo>
                  <a:lnTo>
                    <a:pt x="437616" y="1740611"/>
                  </a:lnTo>
                  <a:lnTo>
                    <a:pt x="443103" y="1753311"/>
                  </a:lnTo>
                  <a:lnTo>
                    <a:pt x="445477" y="1740611"/>
                  </a:lnTo>
                  <a:lnTo>
                    <a:pt x="498195" y="1740611"/>
                  </a:lnTo>
                  <a:lnTo>
                    <a:pt x="498830" y="1753311"/>
                  </a:lnTo>
                  <a:lnTo>
                    <a:pt x="495833" y="1753311"/>
                  </a:lnTo>
                  <a:lnTo>
                    <a:pt x="500989" y="1763204"/>
                  </a:lnTo>
                  <a:lnTo>
                    <a:pt x="508927" y="1753311"/>
                  </a:lnTo>
                  <a:lnTo>
                    <a:pt x="508952" y="1766011"/>
                  </a:lnTo>
                  <a:lnTo>
                    <a:pt x="512838" y="1766011"/>
                  </a:lnTo>
                  <a:lnTo>
                    <a:pt x="513588" y="1778711"/>
                  </a:lnTo>
                  <a:lnTo>
                    <a:pt x="518833" y="1778711"/>
                  </a:lnTo>
                  <a:lnTo>
                    <a:pt x="520242" y="1791411"/>
                  </a:lnTo>
                  <a:lnTo>
                    <a:pt x="511352" y="1804111"/>
                  </a:lnTo>
                  <a:lnTo>
                    <a:pt x="511619" y="1791411"/>
                  </a:lnTo>
                  <a:lnTo>
                    <a:pt x="502945" y="1791411"/>
                  </a:lnTo>
                  <a:lnTo>
                    <a:pt x="498754" y="1804111"/>
                  </a:lnTo>
                  <a:lnTo>
                    <a:pt x="504609" y="1804111"/>
                  </a:lnTo>
                  <a:lnTo>
                    <a:pt x="505104" y="1816811"/>
                  </a:lnTo>
                  <a:lnTo>
                    <a:pt x="511517" y="1816811"/>
                  </a:lnTo>
                  <a:lnTo>
                    <a:pt x="514502" y="1804111"/>
                  </a:lnTo>
                  <a:lnTo>
                    <a:pt x="517385" y="1816811"/>
                  </a:lnTo>
                  <a:lnTo>
                    <a:pt x="523976" y="1816811"/>
                  </a:lnTo>
                  <a:lnTo>
                    <a:pt x="526122" y="1804111"/>
                  </a:lnTo>
                  <a:lnTo>
                    <a:pt x="527151" y="1791411"/>
                  </a:lnTo>
                  <a:lnTo>
                    <a:pt x="531850" y="1791411"/>
                  </a:lnTo>
                  <a:lnTo>
                    <a:pt x="532231" y="1778711"/>
                  </a:lnTo>
                  <a:lnTo>
                    <a:pt x="528408" y="1766011"/>
                  </a:lnTo>
                  <a:lnTo>
                    <a:pt x="522566" y="1766011"/>
                  </a:lnTo>
                  <a:lnTo>
                    <a:pt x="518579" y="1753311"/>
                  </a:lnTo>
                  <a:lnTo>
                    <a:pt x="542734" y="1753311"/>
                  </a:lnTo>
                  <a:lnTo>
                    <a:pt x="549795" y="1740611"/>
                  </a:lnTo>
                  <a:lnTo>
                    <a:pt x="550697" y="1753311"/>
                  </a:lnTo>
                  <a:lnTo>
                    <a:pt x="550849" y="1753311"/>
                  </a:lnTo>
                  <a:lnTo>
                    <a:pt x="551091" y="1766011"/>
                  </a:lnTo>
                  <a:lnTo>
                    <a:pt x="561568" y="1766011"/>
                  </a:lnTo>
                  <a:lnTo>
                    <a:pt x="563168" y="1753311"/>
                  </a:lnTo>
                  <a:lnTo>
                    <a:pt x="578396" y="1753311"/>
                  </a:lnTo>
                  <a:lnTo>
                    <a:pt x="573887" y="1766011"/>
                  </a:lnTo>
                  <a:lnTo>
                    <a:pt x="581825" y="1766011"/>
                  </a:lnTo>
                  <a:lnTo>
                    <a:pt x="581380" y="1778711"/>
                  </a:lnTo>
                  <a:lnTo>
                    <a:pt x="590829" y="1778711"/>
                  </a:lnTo>
                  <a:lnTo>
                    <a:pt x="589203" y="1766011"/>
                  </a:lnTo>
                  <a:lnTo>
                    <a:pt x="606869" y="1766011"/>
                  </a:lnTo>
                  <a:lnTo>
                    <a:pt x="612444" y="1753311"/>
                  </a:lnTo>
                  <a:lnTo>
                    <a:pt x="609003" y="1753311"/>
                  </a:lnTo>
                  <a:lnTo>
                    <a:pt x="609473" y="1740611"/>
                  </a:lnTo>
                  <a:lnTo>
                    <a:pt x="621563" y="1740611"/>
                  </a:lnTo>
                  <a:lnTo>
                    <a:pt x="621068" y="1753311"/>
                  </a:lnTo>
                  <a:lnTo>
                    <a:pt x="612444" y="1753311"/>
                  </a:lnTo>
                  <a:lnTo>
                    <a:pt x="617474" y="1766011"/>
                  </a:lnTo>
                  <a:lnTo>
                    <a:pt x="625614" y="1766011"/>
                  </a:lnTo>
                  <a:lnTo>
                    <a:pt x="629107" y="1778711"/>
                  </a:lnTo>
                  <a:lnTo>
                    <a:pt x="617308" y="1778711"/>
                  </a:lnTo>
                  <a:lnTo>
                    <a:pt x="616737" y="1791411"/>
                  </a:lnTo>
                  <a:lnTo>
                    <a:pt x="620356" y="1791411"/>
                  </a:lnTo>
                  <a:lnTo>
                    <a:pt x="615289" y="1804111"/>
                  </a:lnTo>
                  <a:lnTo>
                    <a:pt x="612457" y="1804111"/>
                  </a:lnTo>
                  <a:lnTo>
                    <a:pt x="609790" y="1816811"/>
                  </a:lnTo>
                  <a:lnTo>
                    <a:pt x="593801" y="1816811"/>
                  </a:lnTo>
                  <a:lnTo>
                    <a:pt x="592480" y="1829511"/>
                  </a:lnTo>
                  <a:lnTo>
                    <a:pt x="586117" y="1829511"/>
                  </a:lnTo>
                  <a:lnTo>
                    <a:pt x="586663" y="1842211"/>
                  </a:lnTo>
                  <a:lnTo>
                    <a:pt x="599503" y="1842211"/>
                  </a:lnTo>
                  <a:lnTo>
                    <a:pt x="598411" y="1854911"/>
                  </a:lnTo>
                  <a:lnTo>
                    <a:pt x="604443" y="1842211"/>
                  </a:lnTo>
                  <a:lnTo>
                    <a:pt x="609498" y="1842211"/>
                  </a:lnTo>
                  <a:lnTo>
                    <a:pt x="611441" y="1854911"/>
                  </a:lnTo>
                  <a:lnTo>
                    <a:pt x="614692" y="1854911"/>
                  </a:lnTo>
                  <a:lnTo>
                    <a:pt x="616673" y="1867611"/>
                  </a:lnTo>
                  <a:lnTo>
                    <a:pt x="629500" y="1867611"/>
                  </a:lnTo>
                  <a:lnTo>
                    <a:pt x="632498" y="1880311"/>
                  </a:lnTo>
                  <a:lnTo>
                    <a:pt x="638149" y="1880311"/>
                  </a:lnTo>
                  <a:lnTo>
                    <a:pt x="643788" y="1893011"/>
                  </a:lnTo>
                  <a:lnTo>
                    <a:pt x="652513" y="1893011"/>
                  </a:lnTo>
                  <a:lnTo>
                    <a:pt x="653313" y="1905711"/>
                  </a:lnTo>
                  <a:lnTo>
                    <a:pt x="675716" y="1905711"/>
                  </a:lnTo>
                  <a:lnTo>
                    <a:pt x="676160" y="1893011"/>
                  </a:lnTo>
                  <a:lnTo>
                    <a:pt x="673811" y="1893011"/>
                  </a:lnTo>
                  <a:lnTo>
                    <a:pt x="672249" y="1880311"/>
                  </a:lnTo>
                  <a:lnTo>
                    <a:pt x="675055" y="1880311"/>
                  </a:lnTo>
                  <a:lnTo>
                    <a:pt x="679577" y="1893011"/>
                  </a:lnTo>
                  <a:lnTo>
                    <a:pt x="682205" y="1880311"/>
                  </a:lnTo>
                  <a:lnTo>
                    <a:pt x="684377" y="1880311"/>
                  </a:lnTo>
                  <a:lnTo>
                    <a:pt x="687539" y="1867611"/>
                  </a:lnTo>
                  <a:lnTo>
                    <a:pt x="703389" y="1867611"/>
                  </a:lnTo>
                  <a:lnTo>
                    <a:pt x="706069" y="1880311"/>
                  </a:lnTo>
                  <a:lnTo>
                    <a:pt x="710133" y="1880311"/>
                  </a:lnTo>
                  <a:lnTo>
                    <a:pt x="709218" y="1867611"/>
                  </a:lnTo>
                  <a:lnTo>
                    <a:pt x="714578" y="1867611"/>
                  </a:lnTo>
                  <a:lnTo>
                    <a:pt x="719150" y="1854911"/>
                  </a:lnTo>
                  <a:lnTo>
                    <a:pt x="728319" y="1867611"/>
                  </a:lnTo>
                  <a:lnTo>
                    <a:pt x="744334" y="1867611"/>
                  </a:lnTo>
                  <a:lnTo>
                    <a:pt x="748855" y="1880311"/>
                  </a:lnTo>
                  <a:lnTo>
                    <a:pt x="774204" y="1880311"/>
                  </a:lnTo>
                  <a:lnTo>
                    <a:pt x="771017" y="1867611"/>
                  </a:lnTo>
                  <a:lnTo>
                    <a:pt x="771613" y="1867611"/>
                  </a:lnTo>
                  <a:lnTo>
                    <a:pt x="774192" y="1854911"/>
                  </a:lnTo>
                  <a:lnTo>
                    <a:pt x="824979" y="1854911"/>
                  </a:lnTo>
                  <a:lnTo>
                    <a:pt x="825068" y="1867611"/>
                  </a:lnTo>
                  <a:lnTo>
                    <a:pt x="842568" y="1867611"/>
                  </a:lnTo>
                  <a:lnTo>
                    <a:pt x="838962" y="1880311"/>
                  </a:lnTo>
                  <a:lnTo>
                    <a:pt x="896785" y="1880311"/>
                  </a:lnTo>
                  <a:lnTo>
                    <a:pt x="902246" y="1867611"/>
                  </a:lnTo>
                  <a:lnTo>
                    <a:pt x="902970" y="1867611"/>
                  </a:lnTo>
                  <a:lnTo>
                    <a:pt x="900328" y="1854911"/>
                  </a:lnTo>
                  <a:lnTo>
                    <a:pt x="899210" y="1854911"/>
                  </a:lnTo>
                  <a:lnTo>
                    <a:pt x="899274" y="1842211"/>
                  </a:lnTo>
                  <a:lnTo>
                    <a:pt x="915682" y="1842211"/>
                  </a:lnTo>
                  <a:lnTo>
                    <a:pt x="920508" y="1842211"/>
                  </a:lnTo>
                  <a:lnTo>
                    <a:pt x="923683" y="1829511"/>
                  </a:lnTo>
                  <a:lnTo>
                    <a:pt x="951509" y="1829511"/>
                  </a:lnTo>
                  <a:lnTo>
                    <a:pt x="975525" y="1816811"/>
                  </a:lnTo>
                  <a:lnTo>
                    <a:pt x="1039609" y="1816811"/>
                  </a:lnTo>
                  <a:lnTo>
                    <a:pt x="1045464" y="1804111"/>
                  </a:lnTo>
                  <a:lnTo>
                    <a:pt x="1055585" y="1804111"/>
                  </a:lnTo>
                  <a:lnTo>
                    <a:pt x="1055331" y="1816811"/>
                  </a:lnTo>
                  <a:lnTo>
                    <a:pt x="1070749" y="1816811"/>
                  </a:lnTo>
                  <a:lnTo>
                    <a:pt x="1086637" y="1804111"/>
                  </a:lnTo>
                  <a:lnTo>
                    <a:pt x="1074737" y="1804111"/>
                  </a:lnTo>
                  <a:lnTo>
                    <a:pt x="1074445" y="1791411"/>
                  </a:lnTo>
                  <a:lnTo>
                    <a:pt x="1094206" y="1791411"/>
                  </a:lnTo>
                  <a:lnTo>
                    <a:pt x="1091018" y="1804111"/>
                  </a:lnTo>
                  <a:lnTo>
                    <a:pt x="1102372" y="1804111"/>
                  </a:lnTo>
                  <a:lnTo>
                    <a:pt x="1117320" y="1816811"/>
                  </a:lnTo>
                  <a:lnTo>
                    <a:pt x="1116444" y="1804111"/>
                  </a:lnTo>
                  <a:lnTo>
                    <a:pt x="1145133" y="1804111"/>
                  </a:lnTo>
                  <a:lnTo>
                    <a:pt x="1211503" y="1791411"/>
                  </a:lnTo>
                  <a:lnTo>
                    <a:pt x="1240929" y="1791411"/>
                  </a:lnTo>
                  <a:lnTo>
                    <a:pt x="1239456" y="1804111"/>
                  </a:lnTo>
                  <a:lnTo>
                    <a:pt x="1239710" y="1804111"/>
                  </a:lnTo>
                  <a:lnTo>
                    <a:pt x="1244638" y="1816811"/>
                  </a:lnTo>
                  <a:lnTo>
                    <a:pt x="1247025" y="1804111"/>
                  </a:lnTo>
                  <a:lnTo>
                    <a:pt x="1262583" y="1804111"/>
                  </a:lnTo>
                  <a:lnTo>
                    <a:pt x="1257046" y="1791411"/>
                  </a:lnTo>
                  <a:lnTo>
                    <a:pt x="1247749" y="1791411"/>
                  </a:lnTo>
                  <a:lnTo>
                    <a:pt x="1255141" y="1778711"/>
                  </a:lnTo>
                  <a:lnTo>
                    <a:pt x="1263396" y="1791411"/>
                  </a:lnTo>
                  <a:lnTo>
                    <a:pt x="1270393" y="1791411"/>
                  </a:lnTo>
                  <a:lnTo>
                    <a:pt x="1274013" y="1804111"/>
                  </a:lnTo>
                  <a:lnTo>
                    <a:pt x="1290523" y="1804111"/>
                  </a:lnTo>
                  <a:lnTo>
                    <a:pt x="1290535" y="1816811"/>
                  </a:lnTo>
                  <a:lnTo>
                    <a:pt x="1298448" y="1804111"/>
                  </a:lnTo>
                  <a:lnTo>
                    <a:pt x="1307592" y="1804111"/>
                  </a:lnTo>
                  <a:lnTo>
                    <a:pt x="1313624" y="1816811"/>
                  </a:lnTo>
                  <a:lnTo>
                    <a:pt x="1314373" y="1804111"/>
                  </a:lnTo>
                  <a:lnTo>
                    <a:pt x="1320101" y="1804111"/>
                  </a:lnTo>
                  <a:lnTo>
                    <a:pt x="1320190" y="1791411"/>
                  </a:lnTo>
                  <a:lnTo>
                    <a:pt x="1326718" y="1791411"/>
                  </a:lnTo>
                  <a:lnTo>
                    <a:pt x="1326121" y="1804111"/>
                  </a:lnTo>
                  <a:lnTo>
                    <a:pt x="1358874" y="1804111"/>
                  </a:lnTo>
                  <a:lnTo>
                    <a:pt x="1366367" y="1816811"/>
                  </a:lnTo>
                  <a:lnTo>
                    <a:pt x="1366100" y="1804111"/>
                  </a:lnTo>
                  <a:lnTo>
                    <a:pt x="1365770" y="1791411"/>
                  </a:lnTo>
                  <a:lnTo>
                    <a:pt x="1369606" y="1791411"/>
                  </a:lnTo>
                  <a:lnTo>
                    <a:pt x="1375117" y="1804111"/>
                  </a:lnTo>
                  <a:lnTo>
                    <a:pt x="1399311" y="1804111"/>
                  </a:lnTo>
                  <a:lnTo>
                    <a:pt x="1397736" y="1791411"/>
                  </a:lnTo>
                  <a:lnTo>
                    <a:pt x="1395857" y="1791411"/>
                  </a:lnTo>
                  <a:lnTo>
                    <a:pt x="1395920" y="1778711"/>
                  </a:lnTo>
                  <a:lnTo>
                    <a:pt x="1399184" y="1778711"/>
                  </a:lnTo>
                  <a:lnTo>
                    <a:pt x="1398574" y="1791411"/>
                  </a:lnTo>
                  <a:lnTo>
                    <a:pt x="1409192" y="1791411"/>
                  </a:lnTo>
                  <a:lnTo>
                    <a:pt x="1410068" y="1778711"/>
                  </a:lnTo>
                  <a:lnTo>
                    <a:pt x="1414348" y="1778711"/>
                  </a:lnTo>
                  <a:lnTo>
                    <a:pt x="1416202" y="1766011"/>
                  </a:lnTo>
                  <a:lnTo>
                    <a:pt x="1430172" y="1766011"/>
                  </a:lnTo>
                  <a:lnTo>
                    <a:pt x="1433817" y="1753311"/>
                  </a:lnTo>
                  <a:lnTo>
                    <a:pt x="1451203" y="1753311"/>
                  </a:lnTo>
                  <a:lnTo>
                    <a:pt x="1460830" y="1766011"/>
                  </a:lnTo>
                  <a:lnTo>
                    <a:pt x="1470964" y="1753311"/>
                  </a:lnTo>
                  <a:lnTo>
                    <a:pt x="1481696" y="1753311"/>
                  </a:lnTo>
                  <a:lnTo>
                    <a:pt x="1483842" y="1766011"/>
                  </a:lnTo>
                  <a:lnTo>
                    <a:pt x="1515440" y="1766011"/>
                  </a:lnTo>
                  <a:lnTo>
                    <a:pt x="1521307" y="1753311"/>
                  </a:lnTo>
                  <a:lnTo>
                    <a:pt x="1521307" y="1766011"/>
                  </a:lnTo>
                  <a:lnTo>
                    <a:pt x="1530375" y="1766011"/>
                  </a:lnTo>
                  <a:lnTo>
                    <a:pt x="1524647" y="1753311"/>
                  </a:lnTo>
                  <a:lnTo>
                    <a:pt x="1531175" y="1753311"/>
                  </a:lnTo>
                  <a:lnTo>
                    <a:pt x="1530375" y="1766011"/>
                  </a:lnTo>
                  <a:lnTo>
                    <a:pt x="1535010" y="1766011"/>
                  </a:lnTo>
                  <a:lnTo>
                    <a:pt x="1537817" y="1778711"/>
                  </a:lnTo>
                  <a:lnTo>
                    <a:pt x="1541068" y="1778711"/>
                  </a:lnTo>
                  <a:lnTo>
                    <a:pt x="1541157" y="1766011"/>
                  </a:lnTo>
                  <a:lnTo>
                    <a:pt x="1543634" y="1766011"/>
                  </a:lnTo>
                  <a:lnTo>
                    <a:pt x="1547672" y="1766011"/>
                  </a:lnTo>
                  <a:lnTo>
                    <a:pt x="1547583" y="1778711"/>
                  </a:lnTo>
                  <a:lnTo>
                    <a:pt x="1547876" y="1778711"/>
                  </a:lnTo>
                  <a:lnTo>
                    <a:pt x="1550670" y="1791411"/>
                  </a:lnTo>
                  <a:lnTo>
                    <a:pt x="1557616" y="1791411"/>
                  </a:lnTo>
                  <a:lnTo>
                    <a:pt x="1560042" y="1778711"/>
                  </a:lnTo>
                  <a:lnTo>
                    <a:pt x="1555902" y="1778711"/>
                  </a:lnTo>
                  <a:lnTo>
                    <a:pt x="1559953" y="1766011"/>
                  </a:lnTo>
                  <a:lnTo>
                    <a:pt x="1557604" y="1766011"/>
                  </a:lnTo>
                  <a:lnTo>
                    <a:pt x="1557604" y="1753311"/>
                  </a:lnTo>
                  <a:lnTo>
                    <a:pt x="1564195" y="1753311"/>
                  </a:lnTo>
                  <a:lnTo>
                    <a:pt x="1564182" y="1766011"/>
                  </a:lnTo>
                  <a:lnTo>
                    <a:pt x="1559953" y="1766011"/>
                  </a:lnTo>
                  <a:lnTo>
                    <a:pt x="1560880" y="1778711"/>
                  </a:lnTo>
                  <a:lnTo>
                    <a:pt x="1560042" y="1778711"/>
                  </a:lnTo>
                  <a:lnTo>
                    <a:pt x="1563624" y="1791411"/>
                  </a:lnTo>
                  <a:lnTo>
                    <a:pt x="1574114" y="1791411"/>
                  </a:lnTo>
                  <a:lnTo>
                    <a:pt x="1562049" y="1804111"/>
                  </a:lnTo>
                  <a:lnTo>
                    <a:pt x="1549463" y="1804111"/>
                  </a:lnTo>
                  <a:lnTo>
                    <a:pt x="1536014" y="1791411"/>
                  </a:lnTo>
                  <a:lnTo>
                    <a:pt x="1521320" y="1804111"/>
                  </a:lnTo>
                  <a:lnTo>
                    <a:pt x="1521891" y="1791411"/>
                  </a:lnTo>
                  <a:lnTo>
                    <a:pt x="1518018" y="1791411"/>
                  </a:lnTo>
                  <a:lnTo>
                    <a:pt x="1517205" y="1804111"/>
                  </a:lnTo>
                  <a:lnTo>
                    <a:pt x="1511439" y="1791411"/>
                  </a:lnTo>
                  <a:lnTo>
                    <a:pt x="1503438" y="1791411"/>
                  </a:lnTo>
                  <a:lnTo>
                    <a:pt x="1504238" y="1804111"/>
                  </a:lnTo>
                  <a:lnTo>
                    <a:pt x="1494967" y="1791411"/>
                  </a:lnTo>
                  <a:lnTo>
                    <a:pt x="1481759" y="1791411"/>
                  </a:lnTo>
                  <a:lnTo>
                    <a:pt x="1482953" y="1804111"/>
                  </a:lnTo>
                  <a:lnTo>
                    <a:pt x="1475181" y="1804111"/>
                  </a:lnTo>
                  <a:lnTo>
                    <a:pt x="1475955" y="1816811"/>
                  </a:lnTo>
                  <a:lnTo>
                    <a:pt x="1485011" y="1804111"/>
                  </a:lnTo>
                  <a:lnTo>
                    <a:pt x="1485099" y="1816811"/>
                  </a:lnTo>
                  <a:lnTo>
                    <a:pt x="1490992" y="1816811"/>
                  </a:lnTo>
                  <a:lnTo>
                    <a:pt x="1492021" y="1804111"/>
                  </a:lnTo>
                  <a:lnTo>
                    <a:pt x="1498269" y="1816811"/>
                  </a:lnTo>
                  <a:lnTo>
                    <a:pt x="1513827" y="1816811"/>
                  </a:lnTo>
                  <a:lnTo>
                    <a:pt x="1514716" y="1829511"/>
                  </a:lnTo>
                  <a:lnTo>
                    <a:pt x="1519796" y="1829511"/>
                  </a:lnTo>
                  <a:lnTo>
                    <a:pt x="1522882" y="1816811"/>
                  </a:lnTo>
                  <a:lnTo>
                    <a:pt x="1535925" y="1816811"/>
                  </a:lnTo>
                  <a:lnTo>
                    <a:pt x="1544929" y="1829511"/>
                  </a:lnTo>
                  <a:lnTo>
                    <a:pt x="1554492" y="1816811"/>
                  </a:lnTo>
                  <a:lnTo>
                    <a:pt x="1564182" y="1829511"/>
                  </a:lnTo>
                  <a:lnTo>
                    <a:pt x="1578584" y="1816811"/>
                  </a:lnTo>
                  <a:lnTo>
                    <a:pt x="1636687" y="1816811"/>
                  </a:lnTo>
                  <a:lnTo>
                    <a:pt x="1635709" y="1829511"/>
                  </a:lnTo>
                  <a:lnTo>
                    <a:pt x="1637792" y="1842211"/>
                  </a:lnTo>
                  <a:lnTo>
                    <a:pt x="1646529" y="1842211"/>
                  </a:lnTo>
                  <a:lnTo>
                    <a:pt x="1646821" y="1829511"/>
                  </a:lnTo>
                  <a:lnTo>
                    <a:pt x="1644980" y="1816811"/>
                  </a:lnTo>
                  <a:lnTo>
                    <a:pt x="1652511" y="1816811"/>
                  </a:lnTo>
                  <a:lnTo>
                    <a:pt x="1658899" y="1829511"/>
                  </a:lnTo>
                  <a:lnTo>
                    <a:pt x="1659775" y="1816811"/>
                  </a:lnTo>
                  <a:lnTo>
                    <a:pt x="1669796" y="1816811"/>
                  </a:lnTo>
                  <a:lnTo>
                    <a:pt x="1675218" y="1829511"/>
                  </a:lnTo>
                  <a:lnTo>
                    <a:pt x="1675574" y="1829511"/>
                  </a:lnTo>
                  <a:lnTo>
                    <a:pt x="1676552" y="1842211"/>
                  </a:lnTo>
                  <a:lnTo>
                    <a:pt x="1682788" y="1842211"/>
                  </a:lnTo>
                  <a:lnTo>
                    <a:pt x="1684909" y="1829511"/>
                  </a:lnTo>
                  <a:lnTo>
                    <a:pt x="1684083" y="1829511"/>
                  </a:lnTo>
                  <a:lnTo>
                    <a:pt x="1683473" y="1816811"/>
                  </a:lnTo>
                  <a:lnTo>
                    <a:pt x="1677136" y="1816811"/>
                  </a:lnTo>
                  <a:lnTo>
                    <a:pt x="1676298" y="1804111"/>
                  </a:lnTo>
                  <a:lnTo>
                    <a:pt x="1711286" y="1804111"/>
                  </a:lnTo>
                  <a:lnTo>
                    <a:pt x="1718360" y="1816811"/>
                  </a:lnTo>
                  <a:lnTo>
                    <a:pt x="1698434" y="1816811"/>
                  </a:lnTo>
                  <a:lnTo>
                    <a:pt x="1695996" y="1829511"/>
                  </a:lnTo>
                  <a:lnTo>
                    <a:pt x="1707756" y="1829511"/>
                  </a:lnTo>
                  <a:lnTo>
                    <a:pt x="1709115" y="1842211"/>
                  </a:lnTo>
                  <a:lnTo>
                    <a:pt x="1733550" y="1842211"/>
                  </a:lnTo>
                  <a:lnTo>
                    <a:pt x="1732851" y="1829511"/>
                  </a:lnTo>
                  <a:lnTo>
                    <a:pt x="1742198" y="1842211"/>
                  </a:lnTo>
                  <a:lnTo>
                    <a:pt x="1795208" y="1842211"/>
                  </a:lnTo>
                  <a:lnTo>
                    <a:pt x="1799907" y="1854911"/>
                  </a:lnTo>
                  <a:lnTo>
                    <a:pt x="1804606" y="1854911"/>
                  </a:lnTo>
                  <a:lnTo>
                    <a:pt x="1805228" y="1842211"/>
                  </a:lnTo>
                  <a:lnTo>
                    <a:pt x="1800555" y="1842211"/>
                  </a:lnTo>
                  <a:lnTo>
                    <a:pt x="1799666" y="1829511"/>
                  </a:lnTo>
                  <a:lnTo>
                    <a:pt x="1810296" y="1829511"/>
                  </a:lnTo>
                  <a:lnTo>
                    <a:pt x="1811883" y="1842211"/>
                  </a:lnTo>
                  <a:lnTo>
                    <a:pt x="1832673" y="1842211"/>
                  </a:lnTo>
                  <a:lnTo>
                    <a:pt x="1831733" y="1829511"/>
                  </a:lnTo>
                  <a:lnTo>
                    <a:pt x="1836813" y="1829511"/>
                  </a:lnTo>
                  <a:lnTo>
                    <a:pt x="1832673" y="1842211"/>
                  </a:lnTo>
                  <a:lnTo>
                    <a:pt x="1842795" y="1842211"/>
                  </a:lnTo>
                  <a:lnTo>
                    <a:pt x="1846427" y="1854911"/>
                  </a:lnTo>
                  <a:lnTo>
                    <a:pt x="1972094" y="1854911"/>
                  </a:lnTo>
                  <a:lnTo>
                    <a:pt x="1984121" y="1867611"/>
                  </a:lnTo>
                  <a:lnTo>
                    <a:pt x="1986051" y="1854911"/>
                  </a:lnTo>
                  <a:lnTo>
                    <a:pt x="1996554" y="1854911"/>
                  </a:lnTo>
                  <a:lnTo>
                    <a:pt x="1997595" y="1842211"/>
                  </a:lnTo>
                  <a:lnTo>
                    <a:pt x="1988426" y="1842211"/>
                  </a:lnTo>
                  <a:lnTo>
                    <a:pt x="1985645" y="1854911"/>
                  </a:lnTo>
                  <a:lnTo>
                    <a:pt x="1984324" y="1842211"/>
                  </a:lnTo>
                  <a:lnTo>
                    <a:pt x="1987461" y="1842211"/>
                  </a:lnTo>
                  <a:lnTo>
                    <a:pt x="1994306" y="1829511"/>
                  </a:lnTo>
                  <a:lnTo>
                    <a:pt x="2004453" y="1829511"/>
                  </a:lnTo>
                  <a:lnTo>
                    <a:pt x="2008009" y="1842211"/>
                  </a:lnTo>
                  <a:lnTo>
                    <a:pt x="2009089" y="1842211"/>
                  </a:lnTo>
                  <a:lnTo>
                    <a:pt x="2008581" y="1854911"/>
                  </a:lnTo>
                  <a:lnTo>
                    <a:pt x="2013102" y="1854911"/>
                  </a:lnTo>
                  <a:lnTo>
                    <a:pt x="2015896" y="1867611"/>
                  </a:lnTo>
                  <a:lnTo>
                    <a:pt x="2017369" y="1854911"/>
                  </a:lnTo>
                  <a:lnTo>
                    <a:pt x="2035987" y="1854911"/>
                  </a:lnTo>
                  <a:lnTo>
                    <a:pt x="2037270" y="1867611"/>
                  </a:lnTo>
                  <a:lnTo>
                    <a:pt x="2097214" y="1867611"/>
                  </a:lnTo>
                  <a:lnTo>
                    <a:pt x="2113534" y="1854911"/>
                  </a:lnTo>
                  <a:lnTo>
                    <a:pt x="2119515" y="1854911"/>
                  </a:lnTo>
                  <a:lnTo>
                    <a:pt x="2120455" y="1867611"/>
                  </a:lnTo>
                  <a:lnTo>
                    <a:pt x="2126767" y="1867611"/>
                  </a:lnTo>
                  <a:lnTo>
                    <a:pt x="2129713" y="1854911"/>
                  </a:lnTo>
                  <a:lnTo>
                    <a:pt x="2145588" y="1854911"/>
                  </a:lnTo>
                  <a:lnTo>
                    <a:pt x="2147328" y="1867611"/>
                  </a:lnTo>
                  <a:lnTo>
                    <a:pt x="2158098" y="1867611"/>
                  </a:lnTo>
                  <a:lnTo>
                    <a:pt x="2160562" y="1854911"/>
                  </a:lnTo>
                  <a:lnTo>
                    <a:pt x="2163584" y="1854911"/>
                  </a:lnTo>
                  <a:lnTo>
                    <a:pt x="2170163" y="1842211"/>
                  </a:lnTo>
                  <a:lnTo>
                    <a:pt x="2168588" y="1854911"/>
                  </a:lnTo>
                  <a:lnTo>
                    <a:pt x="2172258" y="1854911"/>
                  </a:lnTo>
                  <a:lnTo>
                    <a:pt x="2173160" y="1867611"/>
                  </a:lnTo>
                  <a:lnTo>
                    <a:pt x="2206409" y="1867611"/>
                  </a:lnTo>
                  <a:lnTo>
                    <a:pt x="2206561" y="1854911"/>
                  </a:lnTo>
                  <a:lnTo>
                    <a:pt x="2217686" y="1854911"/>
                  </a:lnTo>
                  <a:lnTo>
                    <a:pt x="2219642" y="1867611"/>
                  </a:lnTo>
                  <a:lnTo>
                    <a:pt x="2226424" y="1867611"/>
                  </a:lnTo>
                  <a:lnTo>
                    <a:pt x="2227465" y="1854911"/>
                  </a:lnTo>
                  <a:lnTo>
                    <a:pt x="2228621" y="1854911"/>
                  </a:lnTo>
                  <a:lnTo>
                    <a:pt x="2229104" y="1842211"/>
                  </a:lnTo>
                  <a:lnTo>
                    <a:pt x="2237435" y="1842211"/>
                  </a:lnTo>
                  <a:lnTo>
                    <a:pt x="2239124" y="1854911"/>
                  </a:lnTo>
                  <a:lnTo>
                    <a:pt x="2242616" y="1854911"/>
                  </a:lnTo>
                  <a:lnTo>
                    <a:pt x="2243417" y="1842211"/>
                  </a:lnTo>
                  <a:lnTo>
                    <a:pt x="2246680" y="1854911"/>
                  </a:lnTo>
                  <a:lnTo>
                    <a:pt x="2265197" y="1854911"/>
                  </a:lnTo>
                  <a:lnTo>
                    <a:pt x="2270429" y="1842211"/>
                  </a:lnTo>
                  <a:lnTo>
                    <a:pt x="2291359" y="1842211"/>
                  </a:lnTo>
                  <a:lnTo>
                    <a:pt x="2287041" y="1867611"/>
                  </a:lnTo>
                  <a:lnTo>
                    <a:pt x="2293201" y="1867611"/>
                  </a:lnTo>
                  <a:lnTo>
                    <a:pt x="2295944" y="1854911"/>
                  </a:lnTo>
                  <a:lnTo>
                    <a:pt x="2306548" y="1854911"/>
                  </a:lnTo>
                  <a:lnTo>
                    <a:pt x="2309850" y="1867611"/>
                  </a:lnTo>
                  <a:lnTo>
                    <a:pt x="2313216" y="1854911"/>
                  </a:lnTo>
                  <a:lnTo>
                    <a:pt x="2333294" y="1854911"/>
                  </a:lnTo>
                  <a:lnTo>
                    <a:pt x="2329396" y="1867611"/>
                  </a:lnTo>
                  <a:lnTo>
                    <a:pt x="2340521" y="1867611"/>
                  </a:lnTo>
                  <a:lnTo>
                    <a:pt x="2344521" y="1880311"/>
                  </a:lnTo>
                  <a:lnTo>
                    <a:pt x="2349728" y="1867611"/>
                  </a:lnTo>
                  <a:lnTo>
                    <a:pt x="2372918" y="1867611"/>
                  </a:lnTo>
                  <a:lnTo>
                    <a:pt x="2377300" y="1854911"/>
                  </a:lnTo>
                  <a:lnTo>
                    <a:pt x="2383434" y="1854911"/>
                  </a:lnTo>
                  <a:lnTo>
                    <a:pt x="2382113" y="1867611"/>
                  </a:lnTo>
                  <a:lnTo>
                    <a:pt x="2390216" y="1867611"/>
                  </a:lnTo>
                  <a:lnTo>
                    <a:pt x="2388527" y="1854911"/>
                  </a:lnTo>
                  <a:lnTo>
                    <a:pt x="2399449" y="1854911"/>
                  </a:lnTo>
                  <a:lnTo>
                    <a:pt x="2407577" y="1842211"/>
                  </a:lnTo>
                  <a:lnTo>
                    <a:pt x="2413571" y="1842211"/>
                  </a:lnTo>
                  <a:lnTo>
                    <a:pt x="2413228" y="1867611"/>
                  </a:lnTo>
                  <a:lnTo>
                    <a:pt x="2426703" y="1867611"/>
                  </a:lnTo>
                  <a:lnTo>
                    <a:pt x="2426398" y="1880311"/>
                  </a:lnTo>
                  <a:lnTo>
                    <a:pt x="2460891" y="1880311"/>
                  </a:lnTo>
                  <a:lnTo>
                    <a:pt x="2476157" y="1867611"/>
                  </a:lnTo>
                  <a:lnTo>
                    <a:pt x="2489758" y="1880311"/>
                  </a:lnTo>
                  <a:lnTo>
                    <a:pt x="2490152" y="1867611"/>
                  </a:lnTo>
                  <a:lnTo>
                    <a:pt x="2488514" y="1854911"/>
                  </a:lnTo>
                  <a:lnTo>
                    <a:pt x="2493441" y="1854911"/>
                  </a:lnTo>
                  <a:lnTo>
                    <a:pt x="2496299" y="1867611"/>
                  </a:lnTo>
                  <a:lnTo>
                    <a:pt x="2500528" y="1867611"/>
                  </a:lnTo>
                  <a:lnTo>
                    <a:pt x="2505392" y="1854911"/>
                  </a:lnTo>
                  <a:lnTo>
                    <a:pt x="2516136" y="1854911"/>
                  </a:lnTo>
                  <a:lnTo>
                    <a:pt x="2517089" y="1867611"/>
                  </a:lnTo>
                  <a:lnTo>
                    <a:pt x="2523388" y="1867611"/>
                  </a:lnTo>
                  <a:lnTo>
                    <a:pt x="2529802" y="1854911"/>
                  </a:lnTo>
                  <a:lnTo>
                    <a:pt x="2540279" y="1854911"/>
                  </a:lnTo>
                  <a:lnTo>
                    <a:pt x="2540381" y="1867611"/>
                  </a:lnTo>
                  <a:lnTo>
                    <a:pt x="2546058" y="1867611"/>
                  </a:lnTo>
                  <a:lnTo>
                    <a:pt x="2549804" y="1880311"/>
                  </a:lnTo>
                  <a:lnTo>
                    <a:pt x="2554694" y="1867611"/>
                  </a:lnTo>
                  <a:lnTo>
                    <a:pt x="2576665" y="1867611"/>
                  </a:lnTo>
                  <a:lnTo>
                    <a:pt x="2576284" y="1854911"/>
                  </a:lnTo>
                  <a:lnTo>
                    <a:pt x="2589758" y="1854911"/>
                  </a:lnTo>
                  <a:lnTo>
                    <a:pt x="2588666" y="1867611"/>
                  </a:lnTo>
                  <a:lnTo>
                    <a:pt x="2593340" y="1867611"/>
                  </a:lnTo>
                  <a:lnTo>
                    <a:pt x="2594584" y="1854911"/>
                  </a:lnTo>
                  <a:lnTo>
                    <a:pt x="2597366" y="1867611"/>
                  </a:lnTo>
                  <a:lnTo>
                    <a:pt x="2606586" y="1867611"/>
                  </a:lnTo>
                  <a:lnTo>
                    <a:pt x="2606306" y="1854911"/>
                  </a:lnTo>
                  <a:lnTo>
                    <a:pt x="2661437" y="1854911"/>
                  </a:lnTo>
                  <a:lnTo>
                    <a:pt x="2664256" y="1867611"/>
                  </a:lnTo>
                  <a:lnTo>
                    <a:pt x="2673108" y="1867611"/>
                  </a:lnTo>
                  <a:lnTo>
                    <a:pt x="2674467" y="1854911"/>
                  </a:lnTo>
                  <a:lnTo>
                    <a:pt x="2683713" y="1854911"/>
                  </a:lnTo>
                  <a:lnTo>
                    <a:pt x="2683192" y="1867611"/>
                  </a:lnTo>
                  <a:lnTo>
                    <a:pt x="2690711" y="1867611"/>
                  </a:lnTo>
                  <a:lnTo>
                    <a:pt x="2696997" y="1854911"/>
                  </a:lnTo>
                  <a:lnTo>
                    <a:pt x="2717203" y="1854911"/>
                  </a:lnTo>
                  <a:lnTo>
                    <a:pt x="2717482" y="1867611"/>
                  </a:lnTo>
                  <a:lnTo>
                    <a:pt x="2743885" y="1867611"/>
                  </a:lnTo>
                  <a:lnTo>
                    <a:pt x="2747378" y="1854911"/>
                  </a:lnTo>
                  <a:lnTo>
                    <a:pt x="2738564" y="1854911"/>
                  </a:lnTo>
                  <a:lnTo>
                    <a:pt x="2743670" y="1842211"/>
                  </a:lnTo>
                  <a:lnTo>
                    <a:pt x="2751201" y="1842211"/>
                  </a:lnTo>
                  <a:lnTo>
                    <a:pt x="2746781" y="1829511"/>
                  </a:lnTo>
                  <a:lnTo>
                    <a:pt x="2724442" y="1829511"/>
                  </a:lnTo>
                  <a:lnTo>
                    <a:pt x="2722626" y="1816811"/>
                  </a:lnTo>
                  <a:lnTo>
                    <a:pt x="2722041" y="1816811"/>
                  </a:lnTo>
                  <a:lnTo>
                    <a:pt x="2720187" y="1804111"/>
                  </a:lnTo>
                  <a:lnTo>
                    <a:pt x="2738628" y="1804111"/>
                  </a:lnTo>
                  <a:lnTo>
                    <a:pt x="2752166" y="1791411"/>
                  </a:lnTo>
                  <a:lnTo>
                    <a:pt x="2773832" y="1804111"/>
                  </a:lnTo>
                  <a:lnTo>
                    <a:pt x="2896184" y="1804111"/>
                  </a:lnTo>
                  <a:lnTo>
                    <a:pt x="2915005" y="1816811"/>
                  </a:lnTo>
                  <a:lnTo>
                    <a:pt x="3062567" y="1816811"/>
                  </a:lnTo>
                  <a:lnTo>
                    <a:pt x="3063265" y="1829511"/>
                  </a:lnTo>
                  <a:lnTo>
                    <a:pt x="3105150" y="1829511"/>
                  </a:lnTo>
                  <a:lnTo>
                    <a:pt x="3109938" y="1842211"/>
                  </a:lnTo>
                  <a:lnTo>
                    <a:pt x="3126702" y="1842211"/>
                  </a:lnTo>
                  <a:lnTo>
                    <a:pt x="3128073" y="1829511"/>
                  </a:lnTo>
                  <a:lnTo>
                    <a:pt x="3130664" y="1816811"/>
                  </a:lnTo>
                  <a:lnTo>
                    <a:pt x="3166719" y="1816811"/>
                  </a:lnTo>
                  <a:lnTo>
                    <a:pt x="3170644" y="1829511"/>
                  </a:lnTo>
                  <a:lnTo>
                    <a:pt x="3171393" y="1816811"/>
                  </a:lnTo>
                  <a:lnTo>
                    <a:pt x="3184296" y="1816811"/>
                  </a:lnTo>
                  <a:lnTo>
                    <a:pt x="3186861" y="1829511"/>
                  </a:lnTo>
                  <a:lnTo>
                    <a:pt x="3185350" y="1829511"/>
                  </a:lnTo>
                  <a:lnTo>
                    <a:pt x="3190354" y="1842211"/>
                  </a:lnTo>
                  <a:lnTo>
                    <a:pt x="3198799" y="1829511"/>
                  </a:lnTo>
                  <a:lnTo>
                    <a:pt x="3210306" y="1829511"/>
                  </a:lnTo>
                  <a:lnTo>
                    <a:pt x="3222790" y="1842211"/>
                  </a:lnTo>
                  <a:lnTo>
                    <a:pt x="3275063" y="1842211"/>
                  </a:lnTo>
                  <a:lnTo>
                    <a:pt x="3273209" y="1829511"/>
                  </a:lnTo>
                  <a:lnTo>
                    <a:pt x="3271469" y="1829511"/>
                  </a:lnTo>
                  <a:lnTo>
                    <a:pt x="3261398" y="1829511"/>
                  </a:lnTo>
                  <a:lnTo>
                    <a:pt x="3262299" y="1816811"/>
                  </a:lnTo>
                  <a:lnTo>
                    <a:pt x="3227197" y="1816811"/>
                  </a:lnTo>
                  <a:lnTo>
                    <a:pt x="3233559" y="1829511"/>
                  </a:lnTo>
                  <a:lnTo>
                    <a:pt x="3217684" y="1829511"/>
                  </a:lnTo>
                  <a:lnTo>
                    <a:pt x="3216935" y="1816811"/>
                  </a:lnTo>
                  <a:lnTo>
                    <a:pt x="3187789" y="1816811"/>
                  </a:lnTo>
                  <a:lnTo>
                    <a:pt x="3184525" y="1804111"/>
                  </a:lnTo>
                  <a:lnTo>
                    <a:pt x="3116630" y="1804111"/>
                  </a:lnTo>
                  <a:lnTo>
                    <a:pt x="3117875" y="1791411"/>
                  </a:lnTo>
                  <a:lnTo>
                    <a:pt x="3181566" y="1791411"/>
                  </a:lnTo>
                  <a:lnTo>
                    <a:pt x="3198063" y="1804111"/>
                  </a:lnTo>
                  <a:lnTo>
                    <a:pt x="3302279" y="1804111"/>
                  </a:lnTo>
                  <a:lnTo>
                    <a:pt x="3317367" y="1804111"/>
                  </a:lnTo>
                  <a:lnTo>
                    <a:pt x="3318941" y="1816811"/>
                  </a:lnTo>
                  <a:lnTo>
                    <a:pt x="3301530" y="1816811"/>
                  </a:lnTo>
                  <a:lnTo>
                    <a:pt x="3302279" y="1804111"/>
                  </a:lnTo>
                  <a:lnTo>
                    <a:pt x="3294659" y="1816811"/>
                  </a:lnTo>
                  <a:lnTo>
                    <a:pt x="3293846" y="1816811"/>
                  </a:lnTo>
                  <a:lnTo>
                    <a:pt x="3292932" y="1829511"/>
                  </a:lnTo>
                  <a:lnTo>
                    <a:pt x="3281349" y="1829511"/>
                  </a:lnTo>
                  <a:lnTo>
                    <a:pt x="3281299" y="1842211"/>
                  </a:lnTo>
                  <a:lnTo>
                    <a:pt x="3311487" y="1842211"/>
                  </a:lnTo>
                  <a:lnTo>
                    <a:pt x="3312261" y="1829511"/>
                  </a:lnTo>
                  <a:lnTo>
                    <a:pt x="3321888" y="1829511"/>
                  </a:lnTo>
                  <a:lnTo>
                    <a:pt x="3323183" y="1842211"/>
                  </a:lnTo>
                  <a:lnTo>
                    <a:pt x="3325799" y="1842211"/>
                  </a:lnTo>
                  <a:lnTo>
                    <a:pt x="3325177" y="1829511"/>
                  </a:lnTo>
                  <a:lnTo>
                    <a:pt x="3344964" y="1829511"/>
                  </a:lnTo>
                  <a:lnTo>
                    <a:pt x="3342297" y="1816811"/>
                  </a:lnTo>
                  <a:lnTo>
                    <a:pt x="3332429" y="1816811"/>
                  </a:lnTo>
                  <a:lnTo>
                    <a:pt x="3332010" y="1804111"/>
                  </a:lnTo>
                  <a:lnTo>
                    <a:pt x="3406965" y="1804111"/>
                  </a:lnTo>
                  <a:lnTo>
                    <a:pt x="3405962" y="1816811"/>
                  </a:lnTo>
                  <a:lnTo>
                    <a:pt x="3409912" y="1816811"/>
                  </a:lnTo>
                  <a:lnTo>
                    <a:pt x="3409645" y="1804111"/>
                  </a:lnTo>
                  <a:lnTo>
                    <a:pt x="3415449" y="1804111"/>
                  </a:lnTo>
                  <a:lnTo>
                    <a:pt x="3420529" y="1791411"/>
                  </a:lnTo>
                  <a:lnTo>
                    <a:pt x="3423374" y="1804111"/>
                  </a:lnTo>
                  <a:lnTo>
                    <a:pt x="3426320" y="1816811"/>
                  </a:lnTo>
                  <a:lnTo>
                    <a:pt x="3436937" y="1804111"/>
                  </a:lnTo>
                  <a:lnTo>
                    <a:pt x="3440925" y="1804111"/>
                  </a:lnTo>
                  <a:lnTo>
                    <a:pt x="3443884" y="1791411"/>
                  </a:lnTo>
                  <a:lnTo>
                    <a:pt x="3462769" y="1791411"/>
                  </a:lnTo>
                  <a:lnTo>
                    <a:pt x="3464623" y="1804111"/>
                  </a:lnTo>
                  <a:lnTo>
                    <a:pt x="3480498" y="1804111"/>
                  </a:lnTo>
                  <a:lnTo>
                    <a:pt x="3481133" y="1791411"/>
                  </a:lnTo>
                  <a:lnTo>
                    <a:pt x="3491090" y="1791411"/>
                  </a:lnTo>
                  <a:lnTo>
                    <a:pt x="3489210" y="1804111"/>
                  </a:lnTo>
                  <a:lnTo>
                    <a:pt x="3496462" y="1804111"/>
                  </a:lnTo>
                  <a:lnTo>
                    <a:pt x="3495700" y="1791411"/>
                  </a:lnTo>
                  <a:lnTo>
                    <a:pt x="3514420" y="1791411"/>
                  </a:lnTo>
                  <a:lnTo>
                    <a:pt x="3514585" y="1804111"/>
                  </a:lnTo>
                  <a:lnTo>
                    <a:pt x="3507600" y="1804111"/>
                  </a:lnTo>
                  <a:lnTo>
                    <a:pt x="3527755" y="1816811"/>
                  </a:lnTo>
                  <a:lnTo>
                    <a:pt x="3537902" y="1816811"/>
                  </a:lnTo>
                  <a:lnTo>
                    <a:pt x="3534067" y="1804111"/>
                  </a:lnTo>
                  <a:lnTo>
                    <a:pt x="3535984" y="1804111"/>
                  </a:lnTo>
                  <a:lnTo>
                    <a:pt x="3531438" y="1791411"/>
                  </a:lnTo>
                  <a:lnTo>
                    <a:pt x="3545040" y="1791411"/>
                  </a:lnTo>
                  <a:lnTo>
                    <a:pt x="3544811" y="1804111"/>
                  </a:lnTo>
                  <a:lnTo>
                    <a:pt x="3549586" y="1804111"/>
                  </a:lnTo>
                  <a:lnTo>
                    <a:pt x="3552672" y="1791411"/>
                  </a:lnTo>
                  <a:lnTo>
                    <a:pt x="3564674" y="1791411"/>
                  </a:lnTo>
                  <a:lnTo>
                    <a:pt x="3570109" y="1804111"/>
                  </a:lnTo>
                  <a:lnTo>
                    <a:pt x="3573856" y="1804111"/>
                  </a:lnTo>
                  <a:lnTo>
                    <a:pt x="3574872" y="1816811"/>
                  </a:lnTo>
                  <a:lnTo>
                    <a:pt x="3582797" y="1816811"/>
                  </a:lnTo>
                  <a:lnTo>
                    <a:pt x="3585006" y="1804111"/>
                  </a:lnTo>
                  <a:lnTo>
                    <a:pt x="3595179" y="1804111"/>
                  </a:lnTo>
                  <a:lnTo>
                    <a:pt x="3593617" y="1816811"/>
                  </a:lnTo>
                  <a:lnTo>
                    <a:pt x="3588131" y="1816811"/>
                  </a:lnTo>
                  <a:lnTo>
                    <a:pt x="3587927" y="1829511"/>
                  </a:lnTo>
                  <a:lnTo>
                    <a:pt x="3592499" y="1829511"/>
                  </a:lnTo>
                  <a:lnTo>
                    <a:pt x="3595573" y="1816811"/>
                  </a:lnTo>
                  <a:lnTo>
                    <a:pt x="3605199" y="1816811"/>
                  </a:lnTo>
                  <a:lnTo>
                    <a:pt x="3606596" y="1829511"/>
                  </a:lnTo>
                  <a:lnTo>
                    <a:pt x="3606241" y="1829511"/>
                  </a:lnTo>
                  <a:lnTo>
                    <a:pt x="3601097" y="1842211"/>
                  </a:lnTo>
                  <a:lnTo>
                    <a:pt x="3611168" y="1842211"/>
                  </a:lnTo>
                  <a:lnTo>
                    <a:pt x="3613200" y="1829511"/>
                  </a:lnTo>
                  <a:lnTo>
                    <a:pt x="3620465" y="1829511"/>
                  </a:lnTo>
                  <a:lnTo>
                    <a:pt x="3621709" y="1816811"/>
                  </a:lnTo>
                  <a:lnTo>
                    <a:pt x="3631933" y="1816811"/>
                  </a:lnTo>
                  <a:lnTo>
                    <a:pt x="3630434" y="1829511"/>
                  </a:lnTo>
                  <a:lnTo>
                    <a:pt x="3709251" y="1829511"/>
                  </a:lnTo>
                  <a:lnTo>
                    <a:pt x="3710190" y="1816811"/>
                  </a:lnTo>
                  <a:lnTo>
                    <a:pt x="3719372" y="1829511"/>
                  </a:lnTo>
                  <a:lnTo>
                    <a:pt x="3719639" y="1816811"/>
                  </a:lnTo>
                  <a:lnTo>
                    <a:pt x="3743261" y="1816811"/>
                  </a:lnTo>
                  <a:lnTo>
                    <a:pt x="3744150" y="1829511"/>
                  </a:lnTo>
                  <a:lnTo>
                    <a:pt x="3756228" y="1829511"/>
                  </a:lnTo>
                  <a:lnTo>
                    <a:pt x="3763251" y="1842211"/>
                  </a:lnTo>
                  <a:lnTo>
                    <a:pt x="3765207" y="1829511"/>
                  </a:lnTo>
                  <a:lnTo>
                    <a:pt x="3772484" y="1829511"/>
                  </a:lnTo>
                  <a:lnTo>
                    <a:pt x="3777627" y="1842211"/>
                  </a:lnTo>
                  <a:lnTo>
                    <a:pt x="3782657" y="1842211"/>
                  </a:lnTo>
                  <a:lnTo>
                    <a:pt x="3780561" y="1829511"/>
                  </a:lnTo>
                  <a:lnTo>
                    <a:pt x="3789311" y="1829511"/>
                  </a:lnTo>
                  <a:lnTo>
                    <a:pt x="3790353" y="1816811"/>
                  </a:lnTo>
                  <a:lnTo>
                    <a:pt x="3799586" y="1816811"/>
                  </a:lnTo>
                  <a:lnTo>
                    <a:pt x="3805224" y="1829511"/>
                  </a:lnTo>
                  <a:lnTo>
                    <a:pt x="3816756" y="1829511"/>
                  </a:lnTo>
                  <a:lnTo>
                    <a:pt x="3819131" y="1816811"/>
                  </a:lnTo>
                  <a:lnTo>
                    <a:pt x="3830231" y="1816811"/>
                  </a:lnTo>
                  <a:lnTo>
                    <a:pt x="3830878" y="1829511"/>
                  </a:lnTo>
                  <a:lnTo>
                    <a:pt x="3836936" y="1829511"/>
                  </a:lnTo>
                  <a:lnTo>
                    <a:pt x="3838105" y="1816811"/>
                  </a:lnTo>
                  <a:lnTo>
                    <a:pt x="3844493" y="1816811"/>
                  </a:lnTo>
                  <a:lnTo>
                    <a:pt x="3846411" y="1829511"/>
                  </a:lnTo>
                  <a:lnTo>
                    <a:pt x="3874262" y="1829511"/>
                  </a:lnTo>
                  <a:lnTo>
                    <a:pt x="3873614" y="1816811"/>
                  </a:lnTo>
                  <a:lnTo>
                    <a:pt x="3922141" y="1816811"/>
                  </a:lnTo>
                  <a:lnTo>
                    <a:pt x="3920858" y="1829511"/>
                  </a:lnTo>
                  <a:lnTo>
                    <a:pt x="3922445" y="1842211"/>
                  </a:lnTo>
                  <a:lnTo>
                    <a:pt x="3928326" y="1842211"/>
                  </a:lnTo>
                  <a:lnTo>
                    <a:pt x="3937368" y="1829511"/>
                  </a:lnTo>
                  <a:lnTo>
                    <a:pt x="3960431" y="1829511"/>
                  </a:lnTo>
                  <a:lnTo>
                    <a:pt x="3972204" y="1842211"/>
                  </a:lnTo>
                  <a:lnTo>
                    <a:pt x="3990746" y="1842211"/>
                  </a:lnTo>
                  <a:lnTo>
                    <a:pt x="4000589" y="1829511"/>
                  </a:lnTo>
                  <a:lnTo>
                    <a:pt x="4014305" y="1829511"/>
                  </a:lnTo>
                  <a:lnTo>
                    <a:pt x="4009707" y="1842211"/>
                  </a:lnTo>
                  <a:lnTo>
                    <a:pt x="4025074" y="1842211"/>
                  </a:lnTo>
                  <a:lnTo>
                    <a:pt x="4032770" y="1829511"/>
                  </a:lnTo>
                  <a:lnTo>
                    <a:pt x="4046702" y="1829511"/>
                  </a:lnTo>
                  <a:lnTo>
                    <a:pt x="4043908" y="1842211"/>
                  </a:lnTo>
                  <a:lnTo>
                    <a:pt x="4059910" y="1842211"/>
                  </a:lnTo>
                  <a:lnTo>
                    <a:pt x="4068991" y="1829511"/>
                  </a:lnTo>
                  <a:lnTo>
                    <a:pt x="4051592" y="1829511"/>
                  </a:lnTo>
                  <a:lnTo>
                    <a:pt x="4051401" y="1816811"/>
                  </a:lnTo>
                  <a:lnTo>
                    <a:pt x="4067581" y="1816811"/>
                  </a:lnTo>
                  <a:lnTo>
                    <a:pt x="4064724" y="1804111"/>
                  </a:lnTo>
                  <a:lnTo>
                    <a:pt x="4050728" y="1804111"/>
                  </a:lnTo>
                  <a:lnTo>
                    <a:pt x="4050728" y="1816811"/>
                  </a:lnTo>
                  <a:lnTo>
                    <a:pt x="4038435" y="1816811"/>
                  </a:lnTo>
                  <a:lnTo>
                    <a:pt x="4043502" y="1804111"/>
                  </a:lnTo>
                  <a:lnTo>
                    <a:pt x="4050728" y="1816811"/>
                  </a:lnTo>
                  <a:lnTo>
                    <a:pt x="4050728" y="1804111"/>
                  </a:lnTo>
                  <a:lnTo>
                    <a:pt x="4049890" y="1804111"/>
                  </a:lnTo>
                  <a:lnTo>
                    <a:pt x="4044404" y="1791411"/>
                  </a:lnTo>
                  <a:lnTo>
                    <a:pt x="4039336" y="1804111"/>
                  </a:lnTo>
                  <a:lnTo>
                    <a:pt x="4030484" y="1804111"/>
                  </a:lnTo>
                  <a:lnTo>
                    <a:pt x="4034447" y="1816811"/>
                  </a:lnTo>
                  <a:lnTo>
                    <a:pt x="4030535" y="1816811"/>
                  </a:lnTo>
                  <a:lnTo>
                    <a:pt x="4030484" y="1804111"/>
                  </a:lnTo>
                  <a:lnTo>
                    <a:pt x="3999319" y="1804111"/>
                  </a:lnTo>
                  <a:lnTo>
                    <a:pt x="3989070" y="1791411"/>
                  </a:lnTo>
                  <a:lnTo>
                    <a:pt x="3982021" y="1791411"/>
                  </a:lnTo>
                  <a:lnTo>
                    <a:pt x="3992219" y="1778711"/>
                  </a:lnTo>
                  <a:lnTo>
                    <a:pt x="4003217" y="1791411"/>
                  </a:lnTo>
                  <a:lnTo>
                    <a:pt x="4044404" y="1791411"/>
                  </a:lnTo>
                  <a:lnTo>
                    <a:pt x="4065282" y="1791411"/>
                  </a:lnTo>
                  <a:lnTo>
                    <a:pt x="4094315" y="1804111"/>
                  </a:lnTo>
                  <a:lnTo>
                    <a:pt x="4113758" y="1804111"/>
                  </a:lnTo>
                  <a:lnTo>
                    <a:pt x="4110621" y="1816811"/>
                  </a:lnTo>
                  <a:lnTo>
                    <a:pt x="4106926" y="1816811"/>
                  </a:lnTo>
                  <a:lnTo>
                    <a:pt x="4102379" y="1829511"/>
                  </a:lnTo>
                  <a:lnTo>
                    <a:pt x="4098353" y="1829511"/>
                  </a:lnTo>
                  <a:lnTo>
                    <a:pt x="4097680" y="1816811"/>
                  </a:lnTo>
                  <a:lnTo>
                    <a:pt x="4089679" y="1829511"/>
                  </a:lnTo>
                  <a:lnTo>
                    <a:pt x="4090593" y="1829511"/>
                  </a:lnTo>
                  <a:lnTo>
                    <a:pt x="4089133" y="1842211"/>
                  </a:lnTo>
                  <a:lnTo>
                    <a:pt x="4159656" y="1842211"/>
                  </a:lnTo>
                  <a:lnTo>
                    <a:pt x="4161269" y="1854911"/>
                  </a:lnTo>
                  <a:lnTo>
                    <a:pt x="4169346" y="1854911"/>
                  </a:lnTo>
                  <a:lnTo>
                    <a:pt x="4171632" y="1842211"/>
                  </a:lnTo>
                  <a:lnTo>
                    <a:pt x="4177817" y="1854911"/>
                  </a:lnTo>
                  <a:lnTo>
                    <a:pt x="4178897" y="1842211"/>
                  </a:lnTo>
                  <a:lnTo>
                    <a:pt x="4185043" y="1842211"/>
                  </a:lnTo>
                  <a:lnTo>
                    <a:pt x="4183380" y="1829511"/>
                  </a:lnTo>
                  <a:lnTo>
                    <a:pt x="4190263" y="1829511"/>
                  </a:lnTo>
                  <a:lnTo>
                    <a:pt x="4185945" y="1842211"/>
                  </a:lnTo>
                  <a:lnTo>
                    <a:pt x="4198391" y="1842211"/>
                  </a:lnTo>
                  <a:lnTo>
                    <a:pt x="4199090" y="1854911"/>
                  </a:lnTo>
                  <a:lnTo>
                    <a:pt x="4194606" y="1854911"/>
                  </a:lnTo>
                  <a:lnTo>
                    <a:pt x="4204982" y="1867611"/>
                  </a:lnTo>
                  <a:lnTo>
                    <a:pt x="4317339" y="1867611"/>
                  </a:lnTo>
                  <a:lnTo>
                    <a:pt x="4318038" y="1880311"/>
                  </a:lnTo>
                  <a:lnTo>
                    <a:pt x="4322864" y="1880311"/>
                  </a:lnTo>
                  <a:lnTo>
                    <a:pt x="4322229" y="1867611"/>
                  </a:lnTo>
                  <a:lnTo>
                    <a:pt x="4336783" y="1867611"/>
                  </a:lnTo>
                  <a:lnTo>
                    <a:pt x="4336377" y="1880311"/>
                  </a:lnTo>
                  <a:lnTo>
                    <a:pt x="4345610" y="1880311"/>
                  </a:lnTo>
                  <a:lnTo>
                    <a:pt x="4343412" y="1867611"/>
                  </a:lnTo>
                  <a:lnTo>
                    <a:pt x="4349940" y="1880311"/>
                  </a:lnTo>
                  <a:lnTo>
                    <a:pt x="4350309" y="1867611"/>
                  </a:lnTo>
                  <a:lnTo>
                    <a:pt x="4406912" y="1867611"/>
                  </a:lnTo>
                  <a:lnTo>
                    <a:pt x="4425924" y="1880311"/>
                  </a:lnTo>
                  <a:lnTo>
                    <a:pt x="4444543" y="1880311"/>
                  </a:lnTo>
                  <a:lnTo>
                    <a:pt x="4444479" y="1867611"/>
                  </a:lnTo>
                  <a:lnTo>
                    <a:pt x="4430915" y="1867611"/>
                  </a:lnTo>
                  <a:lnTo>
                    <a:pt x="4428629" y="1854911"/>
                  </a:lnTo>
                  <a:lnTo>
                    <a:pt x="4455566" y="1854911"/>
                  </a:lnTo>
                  <a:lnTo>
                    <a:pt x="4450016" y="1867611"/>
                  </a:lnTo>
                  <a:lnTo>
                    <a:pt x="4448441" y="1867611"/>
                  </a:lnTo>
                  <a:lnTo>
                    <a:pt x="4493501" y="1880311"/>
                  </a:lnTo>
                  <a:lnTo>
                    <a:pt x="4522940" y="1880311"/>
                  </a:lnTo>
                  <a:lnTo>
                    <a:pt x="4517707" y="1867611"/>
                  </a:lnTo>
                  <a:lnTo>
                    <a:pt x="4506226" y="1867611"/>
                  </a:lnTo>
                  <a:lnTo>
                    <a:pt x="4509770" y="1854911"/>
                  </a:lnTo>
                  <a:lnTo>
                    <a:pt x="4508322" y="1854911"/>
                  </a:lnTo>
                  <a:lnTo>
                    <a:pt x="4506722" y="1842211"/>
                  </a:lnTo>
                  <a:lnTo>
                    <a:pt x="4498645" y="1842211"/>
                  </a:lnTo>
                  <a:lnTo>
                    <a:pt x="4499140" y="1854911"/>
                  </a:lnTo>
                  <a:lnTo>
                    <a:pt x="4498429" y="1854911"/>
                  </a:lnTo>
                  <a:lnTo>
                    <a:pt x="4499343" y="1867611"/>
                  </a:lnTo>
                  <a:lnTo>
                    <a:pt x="4479188" y="1867611"/>
                  </a:lnTo>
                  <a:lnTo>
                    <a:pt x="4483163" y="1854911"/>
                  </a:lnTo>
                  <a:lnTo>
                    <a:pt x="4489666" y="1854911"/>
                  </a:lnTo>
                  <a:lnTo>
                    <a:pt x="4493412" y="1842211"/>
                  </a:lnTo>
                  <a:lnTo>
                    <a:pt x="4485779" y="1829511"/>
                  </a:lnTo>
                  <a:lnTo>
                    <a:pt x="4480661" y="1842211"/>
                  </a:lnTo>
                  <a:lnTo>
                    <a:pt x="4473308" y="1842211"/>
                  </a:lnTo>
                  <a:lnTo>
                    <a:pt x="4473308" y="1867611"/>
                  </a:lnTo>
                  <a:lnTo>
                    <a:pt x="4458665" y="1867611"/>
                  </a:lnTo>
                  <a:lnTo>
                    <a:pt x="4459071" y="1854911"/>
                  </a:lnTo>
                  <a:lnTo>
                    <a:pt x="4472622" y="1854911"/>
                  </a:lnTo>
                  <a:lnTo>
                    <a:pt x="4473308" y="1867611"/>
                  </a:lnTo>
                  <a:lnTo>
                    <a:pt x="4473308" y="1842211"/>
                  </a:lnTo>
                  <a:lnTo>
                    <a:pt x="4442574" y="1842211"/>
                  </a:lnTo>
                  <a:lnTo>
                    <a:pt x="4422965" y="1829511"/>
                  </a:lnTo>
                  <a:lnTo>
                    <a:pt x="4403369" y="1829511"/>
                  </a:lnTo>
                  <a:lnTo>
                    <a:pt x="4403369" y="1854911"/>
                  </a:lnTo>
                  <a:lnTo>
                    <a:pt x="4396422" y="1854911"/>
                  </a:lnTo>
                  <a:lnTo>
                    <a:pt x="4400753" y="1842211"/>
                  </a:lnTo>
                  <a:lnTo>
                    <a:pt x="4401667" y="1842211"/>
                  </a:lnTo>
                  <a:lnTo>
                    <a:pt x="4403369" y="1854911"/>
                  </a:lnTo>
                  <a:lnTo>
                    <a:pt x="4403369" y="1829511"/>
                  </a:lnTo>
                  <a:lnTo>
                    <a:pt x="4381309" y="1829511"/>
                  </a:lnTo>
                  <a:lnTo>
                    <a:pt x="4381309" y="1842211"/>
                  </a:lnTo>
                  <a:lnTo>
                    <a:pt x="4381030" y="1854911"/>
                  </a:lnTo>
                  <a:lnTo>
                    <a:pt x="4374312" y="1854911"/>
                  </a:lnTo>
                  <a:lnTo>
                    <a:pt x="4374578" y="1842211"/>
                  </a:lnTo>
                  <a:lnTo>
                    <a:pt x="4381309" y="1842211"/>
                  </a:lnTo>
                  <a:lnTo>
                    <a:pt x="4381309" y="1829511"/>
                  </a:lnTo>
                  <a:lnTo>
                    <a:pt x="4371784" y="1829511"/>
                  </a:lnTo>
                  <a:lnTo>
                    <a:pt x="4374134" y="1816811"/>
                  </a:lnTo>
                  <a:lnTo>
                    <a:pt x="4379747" y="1816811"/>
                  </a:lnTo>
                  <a:lnTo>
                    <a:pt x="4378972" y="1804111"/>
                  </a:lnTo>
                  <a:lnTo>
                    <a:pt x="4383189" y="1816811"/>
                  </a:lnTo>
                  <a:lnTo>
                    <a:pt x="4410659" y="1816811"/>
                  </a:lnTo>
                  <a:lnTo>
                    <a:pt x="4419206" y="1804111"/>
                  </a:lnTo>
                  <a:lnTo>
                    <a:pt x="4441533" y="1804111"/>
                  </a:lnTo>
                  <a:lnTo>
                    <a:pt x="4443184" y="1816811"/>
                  </a:lnTo>
                  <a:lnTo>
                    <a:pt x="4517695" y="1816811"/>
                  </a:lnTo>
                  <a:lnTo>
                    <a:pt x="4517009" y="1829511"/>
                  </a:lnTo>
                  <a:lnTo>
                    <a:pt x="4524819" y="1829511"/>
                  </a:lnTo>
                  <a:lnTo>
                    <a:pt x="4523930" y="1816811"/>
                  </a:lnTo>
                  <a:lnTo>
                    <a:pt x="4541037" y="1816811"/>
                  </a:lnTo>
                  <a:lnTo>
                    <a:pt x="4541291" y="1829511"/>
                  </a:lnTo>
                  <a:lnTo>
                    <a:pt x="4545304" y="1816811"/>
                  </a:lnTo>
                  <a:lnTo>
                    <a:pt x="4558335" y="1816811"/>
                  </a:lnTo>
                  <a:lnTo>
                    <a:pt x="4558754" y="1829511"/>
                  </a:lnTo>
                  <a:lnTo>
                    <a:pt x="4574895" y="1829511"/>
                  </a:lnTo>
                  <a:lnTo>
                    <a:pt x="4570946" y="1842211"/>
                  </a:lnTo>
                  <a:lnTo>
                    <a:pt x="4576775" y="1842211"/>
                  </a:lnTo>
                  <a:lnTo>
                    <a:pt x="4573206" y="1854911"/>
                  </a:lnTo>
                  <a:lnTo>
                    <a:pt x="4569460" y="1854911"/>
                  </a:lnTo>
                  <a:lnTo>
                    <a:pt x="4567707" y="1842211"/>
                  </a:lnTo>
                  <a:lnTo>
                    <a:pt x="4563542" y="1854911"/>
                  </a:lnTo>
                  <a:lnTo>
                    <a:pt x="4515777" y="1854911"/>
                  </a:lnTo>
                  <a:lnTo>
                    <a:pt x="4521174" y="1867611"/>
                  </a:lnTo>
                  <a:lnTo>
                    <a:pt x="4522940" y="1880311"/>
                  </a:lnTo>
                  <a:lnTo>
                    <a:pt x="4537062" y="1880311"/>
                  </a:lnTo>
                  <a:lnTo>
                    <a:pt x="4580204" y="1893011"/>
                  </a:lnTo>
                  <a:lnTo>
                    <a:pt x="4624057" y="1893011"/>
                  </a:lnTo>
                  <a:lnTo>
                    <a:pt x="4623663" y="1905711"/>
                  </a:lnTo>
                  <a:lnTo>
                    <a:pt x="4648466" y="1905711"/>
                  </a:lnTo>
                  <a:lnTo>
                    <a:pt x="4657433" y="1918411"/>
                  </a:lnTo>
                  <a:lnTo>
                    <a:pt x="4661903" y="1905711"/>
                  </a:lnTo>
                  <a:lnTo>
                    <a:pt x="4673574" y="1905711"/>
                  </a:lnTo>
                  <a:lnTo>
                    <a:pt x="4677727" y="1918411"/>
                  </a:lnTo>
                  <a:lnTo>
                    <a:pt x="4677334" y="1905711"/>
                  </a:lnTo>
                  <a:lnTo>
                    <a:pt x="4708525" y="1905711"/>
                  </a:lnTo>
                  <a:lnTo>
                    <a:pt x="4710887" y="1918411"/>
                  </a:lnTo>
                  <a:lnTo>
                    <a:pt x="4712246" y="1918411"/>
                  </a:lnTo>
                  <a:lnTo>
                    <a:pt x="4718621" y="1905711"/>
                  </a:lnTo>
                  <a:lnTo>
                    <a:pt x="4724171" y="1918411"/>
                  </a:lnTo>
                  <a:lnTo>
                    <a:pt x="4757344" y="1918411"/>
                  </a:lnTo>
                  <a:lnTo>
                    <a:pt x="4773447" y="1918411"/>
                  </a:lnTo>
                  <a:lnTo>
                    <a:pt x="4781397" y="1931111"/>
                  </a:lnTo>
                  <a:lnTo>
                    <a:pt x="4790935" y="1931111"/>
                  </a:lnTo>
                  <a:lnTo>
                    <a:pt x="4787481" y="1918411"/>
                  </a:lnTo>
                  <a:lnTo>
                    <a:pt x="4797209" y="1918411"/>
                  </a:lnTo>
                  <a:lnTo>
                    <a:pt x="4796498" y="1931111"/>
                  </a:lnTo>
                  <a:lnTo>
                    <a:pt x="4804943" y="1918411"/>
                  </a:lnTo>
                  <a:lnTo>
                    <a:pt x="4832261" y="1918411"/>
                  </a:lnTo>
                  <a:lnTo>
                    <a:pt x="4829226" y="1905711"/>
                  </a:lnTo>
                  <a:lnTo>
                    <a:pt x="4793551" y="1905711"/>
                  </a:lnTo>
                  <a:lnTo>
                    <a:pt x="4794021" y="1893011"/>
                  </a:lnTo>
                  <a:lnTo>
                    <a:pt x="4795291" y="1880311"/>
                  </a:lnTo>
                  <a:lnTo>
                    <a:pt x="4783721" y="1880311"/>
                  </a:lnTo>
                  <a:lnTo>
                    <a:pt x="4783721" y="1893011"/>
                  </a:lnTo>
                  <a:lnTo>
                    <a:pt x="4782985" y="1905711"/>
                  </a:lnTo>
                  <a:lnTo>
                    <a:pt x="4777435" y="1893011"/>
                  </a:lnTo>
                  <a:lnTo>
                    <a:pt x="4783721" y="1893011"/>
                  </a:lnTo>
                  <a:lnTo>
                    <a:pt x="4783721" y="1880311"/>
                  </a:lnTo>
                  <a:lnTo>
                    <a:pt x="4768913" y="1880311"/>
                  </a:lnTo>
                  <a:lnTo>
                    <a:pt x="4768913" y="1905711"/>
                  </a:lnTo>
                  <a:lnTo>
                    <a:pt x="4762551" y="1905711"/>
                  </a:lnTo>
                  <a:lnTo>
                    <a:pt x="4763186" y="1893011"/>
                  </a:lnTo>
                  <a:lnTo>
                    <a:pt x="4768710" y="1893011"/>
                  </a:lnTo>
                  <a:lnTo>
                    <a:pt x="4768913" y="1905711"/>
                  </a:lnTo>
                  <a:lnTo>
                    <a:pt x="4768913" y="1880311"/>
                  </a:lnTo>
                  <a:lnTo>
                    <a:pt x="4759795" y="1880311"/>
                  </a:lnTo>
                  <a:lnTo>
                    <a:pt x="4759795" y="1893011"/>
                  </a:lnTo>
                  <a:lnTo>
                    <a:pt x="4759718" y="1905711"/>
                  </a:lnTo>
                  <a:lnTo>
                    <a:pt x="4749470" y="1905711"/>
                  </a:lnTo>
                  <a:lnTo>
                    <a:pt x="4749584" y="1893011"/>
                  </a:lnTo>
                  <a:lnTo>
                    <a:pt x="4759795" y="1893011"/>
                  </a:lnTo>
                  <a:lnTo>
                    <a:pt x="4759795" y="1880311"/>
                  </a:lnTo>
                  <a:lnTo>
                    <a:pt x="4757839" y="1880311"/>
                  </a:lnTo>
                  <a:lnTo>
                    <a:pt x="4755261" y="1867611"/>
                  </a:lnTo>
                  <a:lnTo>
                    <a:pt x="4746155" y="1867611"/>
                  </a:lnTo>
                  <a:lnTo>
                    <a:pt x="4746155" y="1893011"/>
                  </a:lnTo>
                  <a:lnTo>
                    <a:pt x="4744313" y="1905711"/>
                  </a:lnTo>
                  <a:lnTo>
                    <a:pt x="4729048" y="1905711"/>
                  </a:lnTo>
                  <a:lnTo>
                    <a:pt x="4733366" y="1893011"/>
                  </a:lnTo>
                  <a:lnTo>
                    <a:pt x="4746155" y="1893011"/>
                  </a:lnTo>
                  <a:lnTo>
                    <a:pt x="4746155" y="1867611"/>
                  </a:lnTo>
                  <a:lnTo>
                    <a:pt x="4744237" y="1867611"/>
                  </a:lnTo>
                  <a:lnTo>
                    <a:pt x="4740389" y="1854911"/>
                  </a:lnTo>
                  <a:lnTo>
                    <a:pt x="4736058" y="1867611"/>
                  </a:lnTo>
                  <a:lnTo>
                    <a:pt x="4733264" y="1867611"/>
                  </a:lnTo>
                  <a:lnTo>
                    <a:pt x="4733214" y="1880311"/>
                  </a:lnTo>
                  <a:lnTo>
                    <a:pt x="4721834" y="1867611"/>
                  </a:lnTo>
                  <a:lnTo>
                    <a:pt x="4678299" y="1867611"/>
                  </a:lnTo>
                  <a:lnTo>
                    <a:pt x="4675492" y="1854911"/>
                  </a:lnTo>
                  <a:lnTo>
                    <a:pt x="4693894" y="1854911"/>
                  </a:lnTo>
                  <a:lnTo>
                    <a:pt x="4699952" y="1842211"/>
                  </a:lnTo>
                  <a:lnTo>
                    <a:pt x="4696701" y="1842211"/>
                  </a:lnTo>
                  <a:lnTo>
                    <a:pt x="4690567" y="1829511"/>
                  </a:lnTo>
                  <a:lnTo>
                    <a:pt x="4682566" y="1842211"/>
                  </a:lnTo>
                  <a:lnTo>
                    <a:pt x="4666183" y="1842211"/>
                  </a:lnTo>
                  <a:lnTo>
                    <a:pt x="4666310" y="1829511"/>
                  </a:lnTo>
                  <a:lnTo>
                    <a:pt x="4659579" y="1829511"/>
                  </a:lnTo>
                  <a:lnTo>
                    <a:pt x="4659363" y="1842211"/>
                  </a:lnTo>
                  <a:lnTo>
                    <a:pt x="4622025" y="1842211"/>
                  </a:lnTo>
                  <a:lnTo>
                    <a:pt x="4621936" y="1829511"/>
                  </a:lnTo>
                  <a:lnTo>
                    <a:pt x="4623816" y="1829511"/>
                  </a:lnTo>
                  <a:lnTo>
                    <a:pt x="4625873" y="1816811"/>
                  </a:lnTo>
                  <a:lnTo>
                    <a:pt x="4692878" y="1816811"/>
                  </a:lnTo>
                  <a:lnTo>
                    <a:pt x="4711141" y="1804111"/>
                  </a:lnTo>
                  <a:lnTo>
                    <a:pt x="4717453" y="1804111"/>
                  </a:lnTo>
                  <a:lnTo>
                    <a:pt x="4713681" y="1791411"/>
                  </a:lnTo>
                  <a:lnTo>
                    <a:pt x="4726724" y="1791411"/>
                  </a:lnTo>
                  <a:lnTo>
                    <a:pt x="4725632" y="1804111"/>
                  </a:lnTo>
                  <a:lnTo>
                    <a:pt x="4735347" y="1791411"/>
                  </a:lnTo>
                  <a:lnTo>
                    <a:pt x="4735080" y="1804111"/>
                  </a:lnTo>
                  <a:lnTo>
                    <a:pt x="4739551" y="1804111"/>
                  </a:lnTo>
                  <a:lnTo>
                    <a:pt x="4738408" y="1791411"/>
                  </a:lnTo>
                  <a:lnTo>
                    <a:pt x="4751819" y="1791411"/>
                  </a:lnTo>
                  <a:lnTo>
                    <a:pt x="4750765" y="1804111"/>
                  </a:lnTo>
                  <a:lnTo>
                    <a:pt x="4759083" y="1804111"/>
                  </a:lnTo>
                  <a:lnTo>
                    <a:pt x="4758233" y="1816811"/>
                  </a:lnTo>
                  <a:lnTo>
                    <a:pt x="4758436" y="1816811"/>
                  </a:lnTo>
                  <a:lnTo>
                    <a:pt x="4761750" y="1829511"/>
                  </a:lnTo>
                  <a:lnTo>
                    <a:pt x="4763884" y="1816811"/>
                  </a:lnTo>
                  <a:lnTo>
                    <a:pt x="4764087" y="1816811"/>
                  </a:lnTo>
                  <a:lnTo>
                    <a:pt x="4764976" y="1804111"/>
                  </a:lnTo>
                  <a:lnTo>
                    <a:pt x="4775860" y="1804111"/>
                  </a:lnTo>
                  <a:lnTo>
                    <a:pt x="4778070" y="1816811"/>
                  </a:lnTo>
                  <a:lnTo>
                    <a:pt x="4777346" y="1816811"/>
                  </a:lnTo>
                  <a:lnTo>
                    <a:pt x="4775225" y="1829511"/>
                  </a:lnTo>
                  <a:lnTo>
                    <a:pt x="4789335" y="1829511"/>
                  </a:lnTo>
                  <a:lnTo>
                    <a:pt x="4788205" y="1816811"/>
                  </a:lnTo>
                  <a:lnTo>
                    <a:pt x="4811090" y="1816811"/>
                  </a:lnTo>
                  <a:lnTo>
                    <a:pt x="4812601" y="1829511"/>
                  </a:lnTo>
                  <a:lnTo>
                    <a:pt x="4829645" y="1816811"/>
                  </a:lnTo>
                  <a:lnTo>
                    <a:pt x="4848796" y="1816811"/>
                  </a:lnTo>
                  <a:lnTo>
                    <a:pt x="4869421" y="1829511"/>
                  </a:lnTo>
                  <a:lnTo>
                    <a:pt x="4900269" y="1829511"/>
                  </a:lnTo>
                  <a:lnTo>
                    <a:pt x="4897475" y="1842211"/>
                  </a:lnTo>
                  <a:lnTo>
                    <a:pt x="4908943" y="1842211"/>
                  </a:lnTo>
                  <a:lnTo>
                    <a:pt x="4911763" y="1829511"/>
                  </a:lnTo>
                  <a:lnTo>
                    <a:pt x="4921986" y="1829511"/>
                  </a:lnTo>
                  <a:lnTo>
                    <a:pt x="4924653" y="1842211"/>
                  </a:lnTo>
                  <a:lnTo>
                    <a:pt x="4943627" y="1842211"/>
                  </a:lnTo>
                  <a:lnTo>
                    <a:pt x="4951501" y="1854911"/>
                  </a:lnTo>
                  <a:lnTo>
                    <a:pt x="4955324" y="1854911"/>
                  </a:lnTo>
                  <a:lnTo>
                    <a:pt x="4956962" y="1842211"/>
                  </a:lnTo>
                  <a:lnTo>
                    <a:pt x="4958283" y="1854911"/>
                  </a:lnTo>
                  <a:lnTo>
                    <a:pt x="4962842" y="1854911"/>
                  </a:lnTo>
                  <a:lnTo>
                    <a:pt x="4961623" y="1842211"/>
                  </a:lnTo>
                  <a:lnTo>
                    <a:pt x="4979200" y="1842211"/>
                  </a:lnTo>
                  <a:lnTo>
                    <a:pt x="4980254" y="1854911"/>
                  </a:lnTo>
                  <a:lnTo>
                    <a:pt x="5011090" y="1854911"/>
                  </a:lnTo>
                  <a:lnTo>
                    <a:pt x="5019268" y="1867611"/>
                  </a:lnTo>
                  <a:lnTo>
                    <a:pt x="5023116" y="1854911"/>
                  </a:lnTo>
                  <a:lnTo>
                    <a:pt x="5029035" y="1854911"/>
                  </a:lnTo>
                  <a:lnTo>
                    <a:pt x="5029492" y="1867611"/>
                  </a:lnTo>
                  <a:lnTo>
                    <a:pt x="5034458" y="1854911"/>
                  </a:lnTo>
                  <a:lnTo>
                    <a:pt x="5046738" y="1854911"/>
                  </a:lnTo>
                  <a:lnTo>
                    <a:pt x="5042433" y="1867611"/>
                  </a:lnTo>
                  <a:lnTo>
                    <a:pt x="5029492" y="1867611"/>
                  </a:lnTo>
                  <a:lnTo>
                    <a:pt x="5022913" y="1867611"/>
                  </a:lnTo>
                  <a:lnTo>
                    <a:pt x="5015522" y="1880311"/>
                  </a:lnTo>
                  <a:lnTo>
                    <a:pt x="5013769" y="1880311"/>
                  </a:lnTo>
                  <a:lnTo>
                    <a:pt x="5009451" y="1893011"/>
                  </a:lnTo>
                  <a:lnTo>
                    <a:pt x="5008537" y="1880311"/>
                  </a:lnTo>
                  <a:lnTo>
                    <a:pt x="4988776" y="1880311"/>
                  </a:lnTo>
                  <a:lnTo>
                    <a:pt x="4991392" y="1893011"/>
                  </a:lnTo>
                  <a:lnTo>
                    <a:pt x="4977841" y="1893011"/>
                  </a:lnTo>
                  <a:lnTo>
                    <a:pt x="4983442" y="1880311"/>
                  </a:lnTo>
                  <a:lnTo>
                    <a:pt x="4984242" y="1880311"/>
                  </a:lnTo>
                  <a:lnTo>
                    <a:pt x="4984686" y="1867611"/>
                  </a:lnTo>
                  <a:lnTo>
                    <a:pt x="4944453" y="1867611"/>
                  </a:lnTo>
                  <a:lnTo>
                    <a:pt x="4948885" y="1880311"/>
                  </a:lnTo>
                  <a:lnTo>
                    <a:pt x="4974615" y="1880311"/>
                  </a:lnTo>
                  <a:lnTo>
                    <a:pt x="4974374" y="1893011"/>
                  </a:lnTo>
                  <a:lnTo>
                    <a:pt x="4973231" y="1893011"/>
                  </a:lnTo>
                  <a:lnTo>
                    <a:pt x="4967198" y="1905711"/>
                  </a:lnTo>
                  <a:lnTo>
                    <a:pt x="4972685" y="1905711"/>
                  </a:lnTo>
                  <a:lnTo>
                    <a:pt x="4970361" y="1918411"/>
                  </a:lnTo>
                  <a:lnTo>
                    <a:pt x="4987391" y="1918411"/>
                  </a:lnTo>
                  <a:lnTo>
                    <a:pt x="4987417" y="1905711"/>
                  </a:lnTo>
                  <a:lnTo>
                    <a:pt x="5011420" y="1905711"/>
                  </a:lnTo>
                  <a:lnTo>
                    <a:pt x="5022520" y="1893011"/>
                  </a:lnTo>
                  <a:lnTo>
                    <a:pt x="5035461" y="1905711"/>
                  </a:lnTo>
                  <a:lnTo>
                    <a:pt x="5033632" y="1905711"/>
                  </a:lnTo>
                  <a:lnTo>
                    <a:pt x="5033784" y="1918411"/>
                  </a:lnTo>
                  <a:lnTo>
                    <a:pt x="5037506" y="1918411"/>
                  </a:lnTo>
                  <a:lnTo>
                    <a:pt x="5037709" y="1905711"/>
                  </a:lnTo>
                  <a:lnTo>
                    <a:pt x="5042141" y="1905711"/>
                  </a:lnTo>
                  <a:lnTo>
                    <a:pt x="5042166" y="1893011"/>
                  </a:lnTo>
                  <a:lnTo>
                    <a:pt x="5049278" y="1893011"/>
                  </a:lnTo>
                  <a:lnTo>
                    <a:pt x="5050942" y="1905711"/>
                  </a:lnTo>
                  <a:lnTo>
                    <a:pt x="5124107" y="1905711"/>
                  </a:lnTo>
                  <a:lnTo>
                    <a:pt x="5129771" y="1893011"/>
                  </a:lnTo>
                  <a:lnTo>
                    <a:pt x="5141087" y="1893011"/>
                  </a:lnTo>
                  <a:lnTo>
                    <a:pt x="5144859" y="1905711"/>
                  </a:lnTo>
                  <a:lnTo>
                    <a:pt x="5154142" y="1905711"/>
                  </a:lnTo>
                  <a:lnTo>
                    <a:pt x="5161381" y="1893011"/>
                  </a:lnTo>
                  <a:lnTo>
                    <a:pt x="5161051" y="1918411"/>
                  </a:lnTo>
                  <a:lnTo>
                    <a:pt x="5170335" y="1918411"/>
                  </a:lnTo>
                  <a:lnTo>
                    <a:pt x="5176774" y="1905711"/>
                  </a:lnTo>
                  <a:lnTo>
                    <a:pt x="5181422" y="1905711"/>
                  </a:lnTo>
                  <a:lnTo>
                    <a:pt x="5185359" y="1893011"/>
                  </a:lnTo>
                  <a:lnTo>
                    <a:pt x="5181028" y="1893011"/>
                  </a:lnTo>
                  <a:lnTo>
                    <a:pt x="5182133" y="1880311"/>
                  </a:lnTo>
                  <a:lnTo>
                    <a:pt x="5185575" y="1880311"/>
                  </a:lnTo>
                  <a:lnTo>
                    <a:pt x="5195214" y="1893011"/>
                  </a:lnTo>
                  <a:lnTo>
                    <a:pt x="5216144" y="1893011"/>
                  </a:lnTo>
                  <a:lnTo>
                    <a:pt x="5217744" y="1880311"/>
                  </a:lnTo>
                  <a:lnTo>
                    <a:pt x="5226570" y="1880311"/>
                  </a:lnTo>
                  <a:lnTo>
                    <a:pt x="5227002" y="1893011"/>
                  </a:lnTo>
                  <a:lnTo>
                    <a:pt x="5232743" y="1880311"/>
                  </a:lnTo>
                  <a:lnTo>
                    <a:pt x="5236743" y="1880311"/>
                  </a:lnTo>
                  <a:lnTo>
                    <a:pt x="5239931" y="1893011"/>
                  </a:lnTo>
                  <a:lnTo>
                    <a:pt x="5245671" y="1893011"/>
                  </a:lnTo>
                  <a:lnTo>
                    <a:pt x="5250104" y="1905711"/>
                  </a:lnTo>
                  <a:lnTo>
                    <a:pt x="5249850" y="1893011"/>
                  </a:lnTo>
                  <a:lnTo>
                    <a:pt x="5253825" y="1880311"/>
                  </a:lnTo>
                  <a:lnTo>
                    <a:pt x="5269369" y="1893011"/>
                  </a:lnTo>
                  <a:lnTo>
                    <a:pt x="5339156" y="1893011"/>
                  </a:lnTo>
                  <a:lnTo>
                    <a:pt x="5340248" y="1880311"/>
                  </a:lnTo>
                  <a:lnTo>
                    <a:pt x="5353189" y="1880311"/>
                  </a:lnTo>
                  <a:lnTo>
                    <a:pt x="5349367" y="1867611"/>
                  </a:lnTo>
                  <a:lnTo>
                    <a:pt x="5369445" y="1867611"/>
                  </a:lnTo>
                  <a:lnTo>
                    <a:pt x="5373713" y="1880311"/>
                  </a:lnTo>
                  <a:lnTo>
                    <a:pt x="5369344" y="1880311"/>
                  </a:lnTo>
                  <a:lnTo>
                    <a:pt x="5369992" y="1893011"/>
                  </a:lnTo>
                  <a:lnTo>
                    <a:pt x="5393893" y="1893011"/>
                  </a:lnTo>
                  <a:lnTo>
                    <a:pt x="5394071" y="1880311"/>
                  </a:lnTo>
                  <a:lnTo>
                    <a:pt x="5404739" y="1880311"/>
                  </a:lnTo>
                  <a:lnTo>
                    <a:pt x="5404091" y="1893011"/>
                  </a:lnTo>
                  <a:lnTo>
                    <a:pt x="5412105" y="1893011"/>
                  </a:lnTo>
                  <a:lnTo>
                    <a:pt x="5417947" y="1880311"/>
                  </a:lnTo>
                  <a:lnTo>
                    <a:pt x="5431650" y="1880311"/>
                  </a:lnTo>
                  <a:lnTo>
                    <a:pt x="5429034" y="1893011"/>
                  </a:lnTo>
                  <a:lnTo>
                    <a:pt x="5442496" y="1893011"/>
                  </a:lnTo>
                  <a:lnTo>
                    <a:pt x="5445239" y="1880311"/>
                  </a:lnTo>
                  <a:lnTo>
                    <a:pt x="5472608" y="1880311"/>
                  </a:lnTo>
                  <a:lnTo>
                    <a:pt x="5477154" y="1893011"/>
                  </a:lnTo>
                  <a:lnTo>
                    <a:pt x="5482577" y="1880311"/>
                  </a:lnTo>
                  <a:lnTo>
                    <a:pt x="5482793" y="1893011"/>
                  </a:lnTo>
                  <a:lnTo>
                    <a:pt x="5479224" y="1893011"/>
                  </a:lnTo>
                  <a:lnTo>
                    <a:pt x="5479135" y="1905711"/>
                  </a:lnTo>
                  <a:lnTo>
                    <a:pt x="5506085" y="1905711"/>
                  </a:lnTo>
                  <a:lnTo>
                    <a:pt x="5508129" y="1893011"/>
                  </a:lnTo>
                  <a:lnTo>
                    <a:pt x="5506669" y="1893011"/>
                  </a:lnTo>
                  <a:lnTo>
                    <a:pt x="5506720" y="1880311"/>
                  </a:lnTo>
                  <a:lnTo>
                    <a:pt x="5510111" y="1880311"/>
                  </a:lnTo>
                  <a:lnTo>
                    <a:pt x="5509412" y="1893011"/>
                  </a:lnTo>
                  <a:lnTo>
                    <a:pt x="5515254" y="1893011"/>
                  </a:lnTo>
                  <a:lnTo>
                    <a:pt x="5513590" y="1880311"/>
                  </a:lnTo>
                  <a:lnTo>
                    <a:pt x="5518416" y="1893011"/>
                  </a:lnTo>
                  <a:lnTo>
                    <a:pt x="5524208" y="1880311"/>
                  </a:lnTo>
                  <a:lnTo>
                    <a:pt x="5528932" y="1893011"/>
                  </a:lnTo>
                  <a:lnTo>
                    <a:pt x="5572645" y="1893011"/>
                  </a:lnTo>
                  <a:lnTo>
                    <a:pt x="5578284" y="1905711"/>
                  </a:lnTo>
                  <a:lnTo>
                    <a:pt x="5579923" y="1893011"/>
                  </a:lnTo>
                  <a:lnTo>
                    <a:pt x="5585269" y="1893011"/>
                  </a:lnTo>
                  <a:lnTo>
                    <a:pt x="5588597" y="1905711"/>
                  </a:lnTo>
                  <a:lnTo>
                    <a:pt x="5666143" y="1905711"/>
                  </a:lnTo>
                  <a:lnTo>
                    <a:pt x="5683999" y="1918411"/>
                  </a:lnTo>
                  <a:lnTo>
                    <a:pt x="5783707" y="1918411"/>
                  </a:lnTo>
                  <a:lnTo>
                    <a:pt x="5796127" y="1931111"/>
                  </a:lnTo>
                  <a:lnTo>
                    <a:pt x="5843511" y="1931111"/>
                  </a:lnTo>
                  <a:lnTo>
                    <a:pt x="5846407" y="1943811"/>
                  </a:lnTo>
                  <a:lnTo>
                    <a:pt x="5962510" y="1943811"/>
                  </a:lnTo>
                  <a:lnTo>
                    <a:pt x="5961177" y="1931111"/>
                  </a:lnTo>
                  <a:lnTo>
                    <a:pt x="5966879" y="1931111"/>
                  </a:lnTo>
                  <a:lnTo>
                    <a:pt x="5966422" y="1943811"/>
                  </a:lnTo>
                  <a:lnTo>
                    <a:pt x="5974905" y="1943811"/>
                  </a:lnTo>
                  <a:lnTo>
                    <a:pt x="5985992" y="1956511"/>
                  </a:lnTo>
                  <a:lnTo>
                    <a:pt x="5986513" y="1943811"/>
                  </a:lnTo>
                  <a:lnTo>
                    <a:pt x="5979452" y="1931111"/>
                  </a:lnTo>
                  <a:lnTo>
                    <a:pt x="5990247" y="1931111"/>
                  </a:lnTo>
                  <a:lnTo>
                    <a:pt x="5993574" y="1918411"/>
                  </a:lnTo>
                  <a:lnTo>
                    <a:pt x="5984164" y="1918411"/>
                  </a:lnTo>
                  <a:lnTo>
                    <a:pt x="5982957" y="1905711"/>
                  </a:lnTo>
                  <a:lnTo>
                    <a:pt x="6016764" y="1905711"/>
                  </a:lnTo>
                  <a:lnTo>
                    <a:pt x="6019876" y="1893011"/>
                  </a:lnTo>
                  <a:lnTo>
                    <a:pt x="6017844" y="1893011"/>
                  </a:lnTo>
                  <a:lnTo>
                    <a:pt x="6019444" y="1880311"/>
                  </a:lnTo>
                  <a:lnTo>
                    <a:pt x="6007214" y="1880311"/>
                  </a:lnTo>
                  <a:lnTo>
                    <a:pt x="6009144" y="1893011"/>
                  </a:lnTo>
                  <a:lnTo>
                    <a:pt x="6004179" y="1893011"/>
                  </a:lnTo>
                  <a:lnTo>
                    <a:pt x="5999150" y="1880311"/>
                  </a:lnTo>
                  <a:lnTo>
                    <a:pt x="5989879" y="1880311"/>
                  </a:lnTo>
                  <a:lnTo>
                    <a:pt x="5993854" y="1893011"/>
                  </a:lnTo>
                  <a:lnTo>
                    <a:pt x="5978449" y="1893011"/>
                  </a:lnTo>
                  <a:lnTo>
                    <a:pt x="5978449" y="1905711"/>
                  </a:lnTo>
                  <a:lnTo>
                    <a:pt x="5973013" y="1918411"/>
                  </a:lnTo>
                  <a:lnTo>
                    <a:pt x="5967603" y="1905711"/>
                  </a:lnTo>
                  <a:lnTo>
                    <a:pt x="5978449" y="1905711"/>
                  </a:lnTo>
                  <a:lnTo>
                    <a:pt x="5978449" y="1893011"/>
                  </a:lnTo>
                  <a:lnTo>
                    <a:pt x="5977140" y="1893011"/>
                  </a:lnTo>
                  <a:lnTo>
                    <a:pt x="5976683" y="1880311"/>
                  </a:lnTo>
                  <a:lnTo>
                    <a:pt x="5973445" y="1880311"/>
                  </a:lnTo>
                  <a:lnTo>
                    <a:pt x="5973267" y="1879650"/>
                  </a:lnTo>
                  <a:lnTo>
                    <a:pt x="5973267" y="1880311"/>
                  </a:lnTo>
                  <a:lnTo>
                    <a:pt x="5972607" y="1893011"/>
                  </a:lnTo>
                  <a:lnTo>
                    <a:pt x="5962904" y="1893011"/>
                  </a:lnTo>
                  <a:lnTo>
                    <a:pt x="5963551" y="1880311"/>
                  </a:lnTo>
                  <a:lnTo>
                    <a:pt x="5973267" y="1880311"/>
                  </a:lnTo>
                  <a:lnTo>
                    <a:pt x="5973267" y="1879650"/>
                  </a:lnTo>
                  <a:lnTo>
                    <a:pt x="5970054" y="1867611"/>
                  </a:lnTo>
                  <a:lnTo>
                    <a:pt x="5974664" y="1854911"/>
                  </a:lnTo>
                  <a:lnTo>
                    <a:pt x="5980201" y="1854911"/>
                  </a:lnTo>
                  <a:lnTo>
                    <a:pt x="5984075" y="1867611"/>
                  </a:lnTo>
                  <a:lnTo>
                    <a:pt x="5983668" y="1880311"/>
                  </a:lnTo>
                  <a:lnTo>
                    <a:pt x="5986919" y="1867611"/>
                  </a:lnTo>
                  <a:lnTo>
                    <a:pt x="5988926" y="1867611"/>
                  </a:lnTo>
                  <a:lnTo>
                    <a:pt x="5990666" y="1854911"/>
                  </a:lnTo>
                  <a:lnTo>
                    <a:pt x="6005919" y="1867611"/>
                  </a:lnTo>
                  <a:lnTo>
                    <a:pt x="6052477" y="1867611"/>
                  </a:lnTo>
                  <a:lnTo>
                    <a:pt x="6047130" y="1880311"/>
                  </a:lnTo>
                  <a:lnTo>
                    <a:pt x="6043269" y="1880311"/>
                  </a:lnTo>
                  <a:lnTo>
                    <a:pt x="6043269" y="1905711"/>
                  </a:lnTo>
                  <a:lnTo>
                    <a:pt x="6039472" y="1918411"/>
                  </a:lnTo>
                  <a:lnTo>
                    <a:pt x="6034837" y="1918411"/>
                  </a:lnTo>
                  <a:lnTo>
                    <a:pt x="6031700" y="1931111"/>
                  </a:lnTo>
                  <a:lnTo>
                    <a:pt x="6020968" y="1931111"/>
                  </a:lnTo>
                  <a:lnTo>
                    <a:pt x="6024384" y="1918411"/>
                  </a:lnTo>
                  <a:lnTo>
                    <a:pt x="6030811" y="1905711"/>
                  </a:lnTo>
                  <a:lnTo>
                    <a:pt x="6043269" y="1905711"/>
                  </a:lnTo>
                  <a:lnTo>
                    <a:pt x="6043269" y="1880311"/>
                  </a:lnTo>
                  <a:lnTo>
                    <a:pt x="6019444" y="1880311"/>
                  </a:lnTo>
                  <a:lnTo>
                    <a:pt x="6020892" y="1893011"/>
                  </a:lnTo>
                  <a:lnTo>
                    <a:pt x="6019876" y="1893011"/>
                  </a:lnTo>
                  <a:lnTo>
                    <a:pt x="6021171" y="1905711"/>
                  </a:lnTo>
                  <a:lnTo>
                    <a:pt x="6019978" y="1918411"/>
                  </a:lnTo>
                  <a:lnTo>
                    <a:pt x="6017095" y="1918411"/>
                  </a:lnTo>
                  <a:lnTo>
                    <a:pt x="6013602" y="1931111"/>
                  </a:lnTo>
                  <a:lnTo>
                    <a:pt x="6017730" y="1931111"/>
                  </a:lnTo>
                  <a:lnTo>
                    <a:pt x="6021641" y="1943811"/>
                  </a:lnTo>
                  <a:lnTo>
                    <a:pt x="6030658" y="1943811"/>
                  </a:lnTo>
                  <a:lnTo>
                    <a:pt x="6031979" y="1931111"/>
                  </a:lnTo>
                  <a:lnTo>
                    <a:pt x="6034735" y="1931111"/>
                  </a:lnTo>
                  <a:lnTo>
                    <a:pt x="6039409" y="1943811"/>
                  </a:lnTo>
                  <a:lnTo>
                    <a:pt x="6043625" y="1943811"/>
                  </a:lnTo>
                  <a:lnTo>
                    <a:pt x="6048553" y="1931111"/>
                  </a:lnTo>
                  <a:lnTo>
                    <a:pt x="6055334" y="1931111"/>
                  </a:lnTo>
                  <a:lnTo>
                    <a:pt x="6058763" y="1943811"/>
                  </a:lnTo>
                  <a:lnTo>
                    <a:pt x="6069736" y="1943811"/>
                  </a:lnTo>
                  <a:lnTo>
                    <a:pt x="6072543" y="1931111"/>
                  </a:lnTo>
                  <a:lnTo>
                    <a:pt x="6071806" y="1931111"/>
                  </a:lnTo>
                  <a:lnTo>
                    <a:pt x="6075985" y="1918411"/>
                  </a:lnTo>
                  <a:lnTo>
                    <a:pt x="6085675" y="1918411"/>
                  </a:lnTo>
                  <a:lnTo>
                    <a:pt x="6086703" y="1931111"/>
                  </a:lnTo>
                  <a:lnTo>
                    <a:pt x="6093244" y="1931111"/>
                  </a:lnTo>
                  <a:lnTo>
                    <a:pt x="6095746" y="1918411"/>
                  </a:lnTo>
                  <a:lnTo>
                    <a:pt x="6097727" y="1918411"/>
                  </a:lnTo>
                  <a:lnTo>
                    <a:pt x="6100102" y="1905711"/>
                  </a:lnTo>
                  <a:lnTo>
                    <a:pt x="6149441" y="1905711"/>
                  </a:lnTo>
                  <a:lnTo>
                    <a:pt x="6148425" y="1893011"/>
                  </a:lnTo>
                  <a:lnTo>
                    <a:pt x="6147003" y="1893011"/>
                  </a:lnTo>
                  <a:lnTo>
                    <a:pt x="6138227" y="1880311"/>
                  </a:lnTo>
                  <a:lnTo>
                    <a:pt x="6141707" y="1880311"/>
                  </a:lnTo>
                  <a:lnTo>
                    <a:pt x="6141821" y="1867611"/>
                  </a:lnTo>
                  <a:lnTo>
                    <a:pt x="6148603" y="1867611"/>
                  </a:lnTo>
                  <a:lnTo>
                    <a:pt x="6148476" y="1880311"/>
                  </a:lnTo>
                  <a:lnTo>
                    <a:pt x="6155512" y="1880311"/>
                  </a:lnTo>
                  <a:lnTo>
                    <a:pt x="6150229" y="1893011"/>
                  </a:lnTo>
                  <a:lnTo>
                    <a:pt x="6153709" y="1893011"/>
                  </a:lnTo>
                  <a:lnTo>
                    <a:pt x="6149441" y="1905711"/>
                  </a:lnTo>
                  <a:lnTo>
                    <a:pt x="6150838" y="1905711"/>
                  </a:lnTo>
                  <a:lnTo>
                    <a:pt x="6165710" y="1918411"/>
                  </a:lnTo>
                  <a:lnTo>
                    <a:pt x="6200394" y="1918411"/>
                  </a:lnTo>
                  <a:lnTo>
                    <a:pt x="6198717" y="1905711"/>
                  </a:lnTo>
                  <a:lnTo>
                    <a:pt x="6198247" y="1905711"/>
                  </a:lnTo>
                  <a:lnTo>
                    <a:pt x="6198006" y="1893011"/>
                  </a:lnTo>
                  <a:lnTo>
                    <a:pt x="6197016" y="1880311"/>
                  </a:lnTo>
                  <a:lnTo>
                    <a:pt x="6259385" y="1880311"/>
                  </a:lnTo>
                  <a:lnTo>
                    <a:pt x="6252756" y="1893011"/>
                  </a:lnTo>
                  <a:lnTo>
                    <a:pt x="6256452" y="1893011"/>
                  </a:lnTo>
                  <a:lnTo>
                    <a:pt x="6257264" y="1905711"/>
                  </a:lnTo>
                  <a:lnTo>
                    <a:pt x="6280074" y="1905711"/>
                  </a:lnTo>
                  <a:lnTo>
                    <a:pt x="6273165" y="1893011"/>
                  </a:lnTo>
                  <a:lnTo>
                    <a:pt x="6275451" y="1893011"/>
                  </a:lnTo>
                  <a:lnTo>
                    <a:pt x="6274473" y="1880311"/>
                  </a:lnTo>
                  <a:lnTo>
                    <a:pt x="6297498" y="1880311"/>
                  </a:lnTo>
                  <a:lnTo>
                    <a:pt x="6296444" y="1893011"/>
                  </a:lnTo>
                  <a:lnTo>
                    <a:pt x="6280099" y="1893011"/>
                  </a:lnTo>
                  <a:lnTo>
                    <a:pt x="6280074" y="1905711"/>
                  </a:lnTo>
                  <a:lnTo>
                    <a:pt x="6293980" y="1905711"/>
                  </a:lnTo>
                  <a:lnTo>
                    <a:pt x="6314719" y="1918411"/>
                  </a:lnTo>
                  <a:lnTo>
                    <a:pt x="6327229" y="1905711"/>
                  </a:lnTo>
                  <a:lnTo>
                    <a:pt x="6363309" y="1905711"/>
                  </a:lnTo>
                  <a:lnTo>
                    <a:pt x="6363309" y="1918411"/>
                  </a:lnTo>
                  <a:lnTo>
                    <a:pt x="6407848" y="1918411"/>
                  </a:lnTo>
                  <a:lnTo>
                    <a:pt x="6409791" y="1905711"/>
                  </a:lnTo>
                  <a:lnTo>
                    <a:pt x="6418783" y="1905711"/>
                  </a:lnTo>
                  <a:lnTo>
                    <a:pt x="6417577" y="1918411"/>
                  </a:lnTo>
                  <a:lnTo>
                    <a:pt x="6436119" y="1918411"/>
                  </a:lnTo>
                  <a:lnTo>
                    <a:pt x="6436106" y="1905711"/>
                  </a:lnTo>
                  <a:lnTo>
                    <a:pt x="6446952" y="1905711"/>
                  </a:lnTo>
                  <a:lnTo>
                    <a:pt x="6446545" y="1918411"/>
                  </a:lnTo>
                  <a:lnTo>
                    <a:pt x="6467348" y="1918411"/>
                  </a:lnTo>
                  <a:lnTo>
                    <a:pt x="6466103" y="1931111"/>
                  </a:lnTo>
                  <a:lnTo>
                    <a:pt x="6480873" y="1931111"/>
                  </a:lnTo>
                  <a:lnTo>
                    <a:pt x="6482969" y="1918411"/>
                  </a:lnTo>
                  <a:lnTo>
                    <a:pt x="6491084" y="1918411"/>
                  </a:lnTo>
                  <a:lnTo>
                    <a:pt x="6492367" y="1931111"/>
                  </a:lnTo>
                  <a:lnTo>
                    <a:pt x="6495085" y="1931111"/>
                  </a:lnTo>
                  <a:lnTo>
                    <a:pt x="6496571" y="1918411"/>
                  </a:lnTo>
                  <a:lnTo>
                    <a:pt x="6538722" y="1918411"/>
                  </a:lnTo>
                  <a:lnTo>
                    <a:pt x="6552920" y="1931111"/>
                  </a:lnTo>
                  <a:lnTo>
                    <a:pt x="6655409" y="1931111"/>
                  </a:lnTo>
                  <a:lnTo>
                    <a:pt x="6655498" y="1943811"/>
                  </a:lnTo>
                  <a:lnTo>
                    <a:pt x="6662979" y="1943811"/>
                  </a:lnTo>
                  <a:lnTo>
                    <a:pt x="6668084" y="1931111"/>
                  </a:lnTo>
                  <a:lnTo>
                    <a:pt x="6680060" y="1931111"/>
                  </a:lnTo>
                  <a:lnTo>
                    <a:pt x="6678816" y="1943811"/>
                  </a:lnTo>
                  <a:lnTo>
                    <a:pt x="6683616" y="1943811"/>
                  </a:lnTo>
                  <a:lnTo>
                    <a:pt x="6681800" y="1931111"/>
                  </a:lnTo>
                  <a:lnTo>
                    <a:pt x="6686994" y="1931111"/>
                  </a:lnTo>
                  <a:lnTo>
                    <a:pt x="6686791" y="1905711"/>
                  </a:lnTo>
                  <a:lnTo>
                    <a:pt x="6695072" y="1905711"/>
                  </a:lnTo>
                  <a:lnTo>
                    <a:pt x="6693916" y="1918411"/>
                  </a:lnTo>
                  <a:lnTo>
                    <a:pt x="6698882" y="1918411"/>
                  </a:lnTo>
                  <a:lnTo>
                    <a:pt x="6699732" y="1905711"/>
                  </a:lnTo>
                  <a:lnTo>
                    <a:pt x="6703708" y="1916404"/>
                  </a:lnTo>
                  <a:lnTo>
                    <a:pt x="6704254" y="1905711"/>
                  </a:lnTo>
                  <a:lnTo>
                    <a:pt x="6735877" y="1905711"/>
                  </a:lnTo>
                  <a:lnTo>
                    <a:pt x="6733095" y="1918411"/>
                  </a:lnTo>
                  <a:lnTo>
                    <a:pt x="6704457" y="1918411"/>
                  </a:lnTo>
                  <a:lnTo>
                    <a:pt x="6703708" y="1916404"/>
                  </a:lnTo>
                  <a:lnTo>
                    <a:pt x="6703606" y="1918411"/>
                  </a:lnTo>
                  <a:lnTo>
                    <a:pt x="6701523" y="1918411"/>
                  </a:lnTo>
                  <a:lnTo>
                    <a:pt x="6695681" y="1931111"/>
                  </a:lnTo>
                  <a:lnTo>
                    <a:pt x="6697573" y="1931111"/>
                  </a:lnTo>
                  <a:lnTo>
                    <a:pt x="6705282" y="1943811"/>
                  </a:lnTo>
                  <a:lnTo>
                    <a:pt x="6712826" y="1943811"/>
                  </a:lnTo>
                  <a:lnTo>
                    <a:pt x="6720662" y="1931111"/>
                  </a:lnTo>
                  <a:lnTo>
                    <a:pt x="6729260" y="1943811"/>
                  </a:lnTo>
                  <a:lnTo>
                    <a:pt x="6742862" y="1943811"/>
                  </a:lnTo>
                  <a:lnTo>
                    <a:pt x="6744843" y="1931111"/>
                  </a:lnTo>
                  <a:lnTo>
                    <a:pt x="6760591" y="1931111"/>
                  </a:lnTo>
                  <a:lnTo>
                    <a:pt x="6766217" y="1918411"/>
                  </a:lnTo>
                  <a:lnTo>
                    <a:pt x="6771665" y="1918411"/>
                  </a:lnTo>
                  <a:lnTo>
                    <a:pt x="6774421" y="1905711"/>
                  </a:lnTo>
                  <a:lnTo>
                    <a:pt x="6771589" y="1905711"/>
                  </a:lnTo>
                  <a:lnTo>
                    <a:pt x="6777761" y="1893011"/>
                  </a:lnTo>
                  <a:lnTo>
                    <a:pt x="6779107" y="1905711"/>
                  </a:lnTo>
                  <a:lnTo>
                    <a:pt x="6802285" y="1905711"/>
                  </a:lnTo>
                  <a:lnTo>
                    <a:pt x="6808673" y="1893011"/>
                  </a:lnTo>
                  <a:lnTo>
                    <a:pt x="6779133" y="1893011"/>
                  </a:lnTo>
                  <a:lnTo>
                    <a:pt x="6777558" y="1880311"/>
                  </a:lnTo>
                  <a:lnTo>
                    <a:pt x="6826720" y="1880311"/>
                  </a:lnTo>
                  <a:lnTo>
                    <a:pt x="6826428" y="1893011"/>
                  </a:lnTo>
                  <a:lnTo>
                    <a:pt x="6827228" y="1893011"/>
                  </a:lnTo>
                  <a:lnTo>
                    <a:pt x="6827050" y="1905711"/>
                  </a:lnTo>
                  <a:lnTo>
                    <a:pt x="6834225" y="1905711"/>
                  </a:lnTo>
                  <a:lnTo>
                    <a:pt x="6836575" y="1918411"/>
                  </a:lnTo>
                  <a:lnTo>
                    <a:pt x="6859003" y="1918411"/>
                  </a:lnTo>
                  <a:lnTo>
                    <a:pt x="6863283" y="1905711"/>
                  </a:lnTo>
                  <a:lnTo>
                    <a:pt x="6866623" y="1905711"/>
                  </a:lnTo>
                  <a:lnTo>
                    <a:pt x="6863372" y="1893011"/>
                  </a:lnTo>
                  <a:lnTo>
                    <a:pt x="6862051" y="1905711"/>
                  </a:lnTo>
                  <a:lnTo>
                    <a:pt x="6856057" y="1905711"/>
                  </a:lnTo>
                  <a:lnTo>
                    <a:pt x="6852958" y="1893011"/>
                  </a:lnTo>
                  <a:lnTo>
                    <a:pt x="6848767" y="1893011"/>
                  </a:lnTo>
                  <a:lnTo>
                    <a:pt x="6848056" y="1905711"/>
                  </a:lnTo>
                  <a:lnTo>
                    <a:pt x="6839102" y="1905711"/>
                  </a:lnTo>
                  <a:lnTo>
                    <a:pt x="6834340" y="1893011"/>
                  </a:lnTo>
                  <a:lnTo>
                    <a:pt x="6833654" y="1880311"/>
                  </a:lnTo>
                  <a:lnTo>
                    <a:pt x="6846595" y="1880311"/>
                  </a:lnTo>
                  <a:lnTo>
                    <a:pt x="6853758" y="1867611"/>
                  </a:lnTo>
                  <a:lnTo>
                    <a:pt x="6861518" y="1867611"/>
                  </a:lnTo>
                  <a:lnTo>
                    <a:pt x="6869722" y="1880311"/>
                  </a:lnTo>
                  <a:lnTo>
                    <a:pt x="6889661" y="1880311"/>
                  </a:lnTo>
                  <a:lnTo>
                    <a:pt x="6890042" y="1893011"/>
                  </a:lnTo>
                  <a:lnTo>
                    <a:pt x="6874294" y="1893011"/>
                  </a:lnTo>
                  <a:lnTo>
                    <a:pt x="6872605" y="1905711"/>
                  </a:lnTo>
                  <a:lnTo>
                    <a:pt x="6893623" y="1905711"/>
                  </a:lnTo>
                  <a:lnTo>
                    <a:pt x="6892442" y="1893011"/>
                  </a:lnTo>
                  <a:lnTo>
                    <a:pt x="6894093" y="1880311"/>
                  </a:lnTo>
                  <a:lnTo>
                    <a:pt x="6900138" y="1880311"/>
                  </a:lnTo>
                  <a:lnTo>
                    <a:pt x="6900570" y="1867611"/>
                  </a:lnTo>
                  <a:lnTo>
                    <a:pt x="6910552" y="1867611"/>
                  </a:lnTo>
                  <a:lnTo>
                    <a:pt x="6910121" y="1880311"/>
                  </a:lnTo>
                  <a:lnTo>
                    <a:pt x="6916293" y="1880311"/>
                  </a:lnTo>
                  <a:lnTo>
                    <a:pt x="6919862" y="1867611"/>
                  </a:lnTo>
                  <a:lnTo>
                    <a:pt x="6922490" y="1867611"/>
                  </a:lnTo>
                  <a:lnTo>
                    <a:pt x="6924840" y="1880311"/>
                  </a:lnTo>
                  <a:lnTo>
                    <a:pt x="6977329" y="1880311"/>
                  </a:lnTo>
                  <a:lnTo>
                    <a:pt x="6976275" y="1893011"/>
                  </a:lnTo>
                  <a:lnTo>
                    <a:pt x="6993090" y="1893011"/>
                  </a:lnTo>
                  <a:lnTo>
                    <a:pt x="6991998" y="1880311"/>
                  </a:lnTo>
                  <a:lnTo>
                    <a:pt x="7001980" y="1880311"/>
                  </a:lnTo>
                  <a:lnTo>
                    <a:pt x="7001078" y="1867611"/>
                  </a:lnTo>
                  <a:lnTo>
                    <a:pt x="7015391" y="1867611"/>
                  </a:lnTo>
                  <a:lnTo>
                    <a:pt x="7016991" y="1854911"/>
                  </a:lnTo>
                  <a:lnTo>
                    <a:pt x="7022274" y="1854911"/>
                  </a:lnTo>
                  <a:lnTo>
                    <a:pt x="7025957" y="1867611"/>
                  </a:lnTo>
                  <a:lnTo>
                    <a:pt x="7030402" y="1880311"/>
                  </a:lnTo>
                  <a:lnTo>
                    <a:pt x="7031926" y="1880311"/>
                  </a:lnTo>
                  <a:lnTo>
                    <a:pt x="7026859" y="1893011"/>
                  </a:lnTo>
                  <a:lnTo>
                    <a:pt x="7048093" y="1893011"/>
                  </a:lnTo>
                  <a:lnTo>
                    <a:pt x="7044652" y="1880311"/>
                  </a:lnTo>
                  <a:lnTo>
                    <a:pt x="7042455" y="1880311"/>
                  </a:lnTo>
                  <a:lnTo>
                    <a:pt x="7040600" y="1867611"/>
                  </a:lnTo>
                  <a:lnTo>
                    <a:pt x="7044588" y="1867611"/>
                  </a:lnTo>
                  <a:lnTo>
                    <a:pt x="7047331" y="1854911"/>
                  </a:lnTo>
                  <a:lnTo>
                    <a:pt x="7097992" y="1854911"/>
                  </a:lnTo>
                  <a:lnTo>
                    <a:pt x="7111568" y="1867611"/>
                  </a:lnTo>
                  <a:lnTo>
                    <a:pt x="7112432" y="1854911"/>
                  </a:lnTo>
                  <a:lnTo>
                    <a:pt x="7143458" y="1854911"/>
                  </a:lnTo>
                  <a:lnTo>
                    <a:pt x="7144194" y="1867611"/>
                  </a:lnTo>
                  <a:lnTo>
                    <a:pt x="7143928" y="1867611"/>
                  </a:lnTo>
                  <a:lnTo>
                    <a:pt x="7144093" y="1880311"/>
                  </a:lnTo>
                  <a:lnTo>
                    <a:pt x="7149338" y="1867611"/>
                  </a:lnTo>
                  <a:lnTo>
                    <a:pt x="7150049" y="1867611"/>
                  </a:lnTo>
                  <a:lnTo>
                    <a:pt x="7151167" y="1854911"/>
                  </a:lnTo>
                  <a:lnTo>
                    <a:pt x="7146493" y="1842211"/>
                  </a:lnTo>
                  <a:lnTo>
                    <a:pt x="7154443" y="1842211"/>
                  </a:lnTo>
                  <a:lnTo>
                    <a:pt x="7151268" y="1829511"/>
                  </a:lnTo>
                  <a:lnTo>
                    <a:pt x="7159765" y="1829511"/>
                  </a:lnTo>
                  <a:lnTo>
                    <a:pt x="7162787" y="1842211"/>
                  </a:lnTo>
                  <a:lnTo>
                    <a:pt x="7166318" y="1842211"/>
                  </a:lnTo>
                  <a:lnTo>
                    <a:pt x="7167677" y="1842211"/>
                  </a:lnTo>
                  <a:lnTo>
                    <a:pt x="7172553" y="1829511"/>
                  </a:lnTo>
                  <a:lnTo>
                    <a:pt x="7178929" y="1829511"/>
                  </a:lnTo>
                  <a:lnTo>
                    <a:pt x="7186790" y="1842211"/>
                  </a:lnTo>
                  <a:lnTo>
                    <a:pt x="7196099" y="1829511"/>
                  </a:lnTo>
                  <a:lnTo>
                    <a:pt x="7238708" y="1829511"/>
                  </a:lnTo>
                  <a:lnTo>
                    <a:pt x="7248665" y="1816811"/>
                  </a:lnTo>
                  <a:lnTo>
                    <a:pt x="7287717" y="1816811"/>
                  </a:lnTo>
                  <a:lnTo>
                    <a:pt x="7291679" y="1804111"/>
                  </a:lnTo>
                  <a:lnTo>
                    <a:pt x="7310552" y="1804111"/>
                  </a:lnTo>
                  <a:lnTo>
                    <a:pt x="7314476" y="1791411"/>
                  </a:lnTo>
                  <a:lnTo>
                    <a:pt x="7319912" y="1791411"/>
                  </a:lnTo>
                  <a:lnTo>
                    <a:pt x="7326160" y="1804111"/>
                  </a:lnTo>
                  <a:lnTo>
                    <a:pt x="7325093" y="1778711"/>
                  </a:lnTo>
                  <a:lnTo>
                    <a:pt x="7331176" y="1778711"/>
                  </a:lnTo>
                  <a:lnTo>
                    <a:pt x="7331596" y="1766011"/>
                  </a:lnTo>
                  <a:lnTo>
                    <a:pt x="7323404" y="1766011"/>
                  </a:lnTo>
                  <a:lnTo>
                    <a:pt x="7320915" y="1753311"/>
                  </a:lnTo>
                  <a:lnTo>
                    <a:pt x="7310260" y="1766011"/>
                  </a:lnTo>
                  <a:lnTo>
                    <a:pt x="7307554" y="1753311"/>
                  </a:lnTo>
                  <a:lnTo>
                    <a:pt x="7300265" y="1740611"/>
                  </a:lnTo>
                  <a:lnTo>
                    <a:pt x="7284466" y="1740611"/>
                  </a:lnTo>
                  <a:lnTo>
                    <a:pt x="7284136" y="1727911"/>
                  </a:lnTo>
                  <a:lnTo>
                    <a:pt x="7286142" y="1727911"/>
                  </a:lnTo>
                  <a:lnTo>
                    <a:pt x="7289698" y="1715211"/>
                  </a:lnTo>
                  <a:lnTo>
                    <a:pt x="7309345" y="1715211"/>
                  </a:lnTo>
                  <a:lnTo>
                    <a:pt x="7323417" y="1702511"/>
                  </a:lnTo>
                  <a:lnTo>
                    <a:pt x="7336536" y="1689811"/>
                  </a:lnTo>
                  <a:lnTo>
                    <a:pt x="7348931" y="1677111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5720" y="2899561"/>
              <a:ext cx="5735955" cy="116839"/>
            </a:xfrm>
            <a:custGeom>
              <a:avLst/>
              <a:gdLst/>
              <a:ahLst/>
              <a:cxnLst/>
              <a:rect l="l" t="t" r="r" b="b"/>
              <a:pathLst>
                <a:path w="5735955" h="116839">
                  <a:moveTo>
                    <a:pt x="7213" y="32715"/>
                  </a:moveTo>
                  <a:lnTo>
                    <a:pt x="5308" y="30302"/>
                  </a:lnTo>
                  <a:lnTo>
                    <a:pt x="4254" y="29057"/>
                  </a:lnTo>
                  <a:lnTo>
                    <a:pt x="0" y="32727"/>
                  </a:lnTo>
                  <a:lnTo>
                    <a:pt x="1943" y="35039"/>
                  </a:lnTo>
                  <a:lnTo>
                    <a:pt x="3022" y="36322"/>
                  </a:lnTo>
                  <a:lnTo>
                    <a:pt x="7213" y="32715"/>
                  </a:lnTo>
                  <a:close/>
                </a:path>
                <a:path w="5735955" h="116839">
                  <a:moveTo>
                    <a:pt x="65379" y="23558"/>
                  </a:moveTo>
                  <a:lnTo>
                    <a:pt x="65290" y="19088"/>
                  </a:lnTo>
                  <a:lnTo>
                    <a:pt x="62585" y="20104"/>
                  </a:lnTo>
                  <a:lnTo>
                    <a:pt x="58305" y="19392"/>
                  </a:lnTo>
                  <a:lnTo>
                    <a:pt x="58369" y="23850"/>
                  </a:lnTo>
                  <a:lnTo>
                    <a:pt x="61087" y="22669"/>
                  </a:lnTo>
                  <a:lnTo>
                    <a:pt x="65379" y="23558"/>
                  </a:lnTo>
                  <a:close/>
                </a:path>
                <a:path w="5735955" h="116839">
                  <a:moveTo>
                    <a:pt x="141046" y="38125"/>
                  </a:moveTo>
                  <a:lnTo>
                    <a:pt x="140347" y="30543"/>
                  </a:lnTo>
                  <a:lnTo>
                    <a:pt x="129362" y="30480"/>
                  </a:lnTo>
                  <a:lnTo>
                    <a:pt x="120599" y="33185"/>
                  </a:lnTo>
                  <a:lnTo>
                    <a:pt x="111988" y="36055"/>
                  </a:lnTo>
                  <a:lnTo>
                    <a:pt x="101447" y="36525"/>
                  </a:lnTo>
                  <a:lnTo>
                    <a:pt x="103835" y="44919"/>
                  </a:lnTo>
                  <a:lnTo>
                    <a:pt x="116141" y="41656"/>
                  </a:lnTo>
                  <a:lnTo>
                    <a:pt x="119659" y="49822"/>
                  </a:lnTo>
                  <a:lnTo>
                    <a:pt x="107759" y="54254"/>
                  </a:lnTo>
                  <a:lnTo>
                    <a:pt x="93891" y="56222"/>
                  </a:lnTo>
                  <a:lnTo>
                    <a:pt x="79679" y="57759"/>
                  </a:lnTo>
                  <a:lnTo>
                    <a:pt x="66751" y="60871"/>
                  </a:lnTo>
                  <a:lnTo>
                    <a:pt x="68199" y="70027"/>
                  </a:lnTo>
                  <a:lnTo>
                    <a:pt x="62357" y="70370"/>
                  </a:lnTo>
                  <a:lnTo>
                    <a:pt x="60210" y="75133"/>
                  </a:lnTo>
                  <a:lnTo>
                    <a:pt x="69215" y="74231"/>
                  </a:lnTo>
                  <a:lnTo>
                    <a:pt x="75488" y="72212"/>
                  </a:lnTo>
                  <a:lnTo>
                    <a:pt x="81203" y="71424"/>
                  </a:lnTo>
                  <a:lnTo>
                    <a:pt x="88544" y="74218"/>
                  </a:lnTo>
                  <a:lnTo>
                    <a:pt x="92290" y="72148"/>
                  </a:lnTo>
                  <a:lnTo>
                    <a:pt x="94437" y="68072"/>
                  </a:lnTo>
                  <a:lnTo>
                    <a:pt x="97104" y="64643"/>
                  </a:lnTo>
                  <a:lnTo>
                    <a:pt x="102400" y="64516"/>
                  </a:lnTo>
                  <a:lnTo>
                    <a:pt x="112598" y="63614"/>
                  </a:lnTo>
                  <a:lnTo>
                    <a:pt x="119392" y="58572"/>
                  </a:lnTo>
                  <a:lnTo>
                    <a:pt x="126466" y="53873"/>
                  </a:lnTo>
                  <a:lnTo>
                    <a:pt x="137502" y="53987"/>
                  </a:lnTo>
                  <a:lnTo>
                    <a:pt x="137668" y="47409"/>
                  </a:lnTo>
                  <a:lnTo>
                    <a:pt x="139496" y="42938"/>
                  </a:lnTo>
                  <a:lnTo>
                    <a:pt x="141046" y="38125"/>
                  </a:lnTo>
                  <a:close/>
                </a:path>
                <a:path w="5735955" h="116839">
                  <a:moveTo>
                    <a:pt x="155409" y="37084"/>
                  </a:moveTo>
                  <a:lnTo>
                    <a:pt x="153263" y="30416"/>
                  </a:lnTo>
                  <a:lnTo>
                    <a:pt x="147434" y="30314"/>
                  </a:lnTo>
                  <a:lnTo>
                    <a:pt x="147878" y="44310"/>
                  </a:lnTo>
                  <a:lnTo>
                    <a:pt x="153682" y="43865"/>
                  </a:lnTo>
                  <a:lnTo>
                    <a:pt x="155409" y="37084"/>
                  </a:lnTo>
                  <a:close/>
                </a:path>
                <a:path w="5735955" h="116839">
                  <a:moveTo>
                    <a:pt x="271246" y="12573"/>
                  </a:moveTo>
                  <a:lnTo>
                    <a:pt x="258851" y="12788"/>
                  </a:lnTo>
                  <a:lnTo>
                    <a:pt x="250863" y="18656"/>
                  </a:lnTo>
                  <a:lnTo>
                    <a:pt x="243408" y="25234"/>
                  </a:lnTo>
                  <a:lnTo>
                    <a:pt x="232600" y="27609"/>
                  </a:lnTo>
                  <a:lnTo>
                    <a:pt x="229158" y="27673"/>
                  </a:lnTo>
                  <a:lnTo>
                    <a:pt x="229704" y="22034"/>
                  </a:lnTo>
                  <a:lnTo>
                    <a:pt x="228815" y="18376"/>
                  </a:lnTo>
                  <a:lnTo>
                    <a:pt x="223113" y="19240"/>
                  </a:lnTo>
                  <a:lnTo>
                    <a:pt x="221094" y="24638"/>
                  </a:lnTo>
                  <a:lnTo>
                    <a:pt x="219481" y="30543"/>
                  </a:lnTo>
                  <a:lnTo>
                    <a:pt x="214998" y="32905"/>
                  </a:lnTo>
                  <a:lnTo>
                    <a:pt x="212115" y="32118"/>
                  </a:lnTo>
                  <a:lnTo>
                    <a:pt x="211353" y="28270"/>
                  </a:lnTo>
                  <a:lnTo>
                    <a:pt x="207772" y="28397"/>
                  </a:lnTo>
                  <a:lnTo>
                    <a:pt x="201282" y="38404"/>
                  </a:lnTo>
                  <a:lnTo>
                    <a:pt x="189141" y="41389"/>
                  </a:lnTo>
                  <a:lnTo>
                    <a:pt x="177660" y="45148"/>
                  </a:lnTo>
                  <a:lnTo>
                    <a:pt x="173113" y="57454"/>
                  </a:lnTo>
                  <a:lnTo>
                    <a:pt x="180759" y="57924"/>
                  </a:lnTo>
                  <a:lnTo>
                    <a:pt x="185953" y="55346"/>
                  </a:lnTo>
                  <a:lnTo>
                    <a:pt x="194132" y="47447"/>
                  </a:lnTo>
                  <a:lnTo>
                    <a:pt x="205016" y="50520"/>
                  </a:lnTo>
                  <a:lnTo>
                    <a:pt x="206857" y="42316"/>
                  </a:lnTo>
                  <a:lnTo>
                    <a:pt x="215252" y="42151"/>
                  </a:lnTo>
                  <a:lnTo>
                    <a:pt x="215277" y="49390"/>
                  </a:lnTo>
                  <a:lnTo>
                    <a:pt x="218909" y="51574"/>
                  </a:lnTo>
                  <a:lnTo>
                    <a:pt x="229704" y="51041"/>
                  </a:lnTo>
                  <a:lnTo>
                    <a:pt x="234759" y="39992"/>
                  </a:lnTo>
                  <a:lnTo>
                    <a:pt x="240576" y="35560"/>
                  </a:lnTo>
                  <a:lnTo>
                    <a:pt x="247116" y="37490"/>
                  </a:lnTo>
                  <a:lnTo>
                    <a:pt x="254355" y="45516"/>
                  </a:lnTo>
                  <a:lnTo>
                    <a:pt x="255231" y="38036"/>
                  </a:lnTo>
                  <a:lnTo>
                    <a:pt x="250799" y="37630"/>
                  </a:lnTo>
                  <a:lnTo>
                    <a:pt x="250482" y="31775"/>
                  </a:lnTo>
                  <a:lnTo>
                    <a:pt x="268185" y="31242"/>
                  </a:lnTo>
                  <a:lnTo>
                    <a:pt x="266446" y="21463"/>
                  </a:lnTo>
                  <a:lnTo>
                    <a:pt x="270256" y="18821"/>
                  </a:lnTo>
                  <a:lnTo>
                    <a:pt x="271246" y="12573"/>
                  </a:lnTo>
                  <a:close/>
                </a:path>
                <a:path w="5735955" h="116839">
                  <a:moveTo>
                    <a:pt x="310032" y="25882"/>
                  </a:moveTo>
                  <a:lnTo>
                    <a:pt x="309981" y="23355"/>
                  </a:lnTo>
                  <a:lnTo>
                    <a:pt x="307086" y="20701"/>
                  </a:lnTo>
                  <a:lnTo>
                    <a:pt x="306552" y="25933"/>
                  </a:lnTo>
                  <a:lnTo>
                    <a:pt x="306552" y="28575"/>
                  </a:lnTo>
                  <a:lnTo>
                    <a:pt x="309524" y="31191"/>
                  </a:lnTo>
                  <a:lnTo>
                    <a:pt x="310032" y="25882"/>
                  </a:lnTo>
                  <a:close/>
                </a:path>
                <a:path w="5735955" h="116839">
                  <a:moveTo>
                    <a:pt x="344944" y="20777"/>
                  </a:moveTo>
                  <a:lnTo>
                    <a:pt x="335508" y="24320"/>
                  </a:lnTo>
                  <a:lnTo>
                    <a:pt x="337705" y="11607"/>
                  </a:lnTo>
                  <a:lnTo>
                    <a:pt x="330733" y="11709"/>
                  </a:lnTo>
                  <a:lnTo>
                    <a:pt x="329704" y="17170"/>
                  </a:lnTo>
                  <a:lnTo>
                    <a:pt x="326186" y="19431"/>
                  </a:lnTo>
                  <a:lnTo>
                    <a:pt x="322389" y="21348"/>
                  </a:lnTo>
                  <a:lnTo>
                    <a:pt x="320548" y="25742"/>
                  </a:lnTo>
                  <a:lnTo>
                    <a:pt x="327190" y="25234"/>
                  </a:lnTo>
                  <a:lnTo>
                    <a:pt x="334924" y="26098"/>
                  </a:lnTo>
                  <a:lnTo>
                    <a:pt x="341579" y="25552"/>
                  </a:lnTo>
                  <a:lnTo>
                    <a:pt x="344944" y="20777"/>
                  </a:lnTo>
                  <a:close/>
                </a:path>
                <a:path w="5735955" h="116839">
                  <a:moveTo>
                    <a:pt x="1199426" y="3708"/>
                  </a:moveTo>
                  <a:lnTo>
                    <a:pt x="1197673" y="1320"/>
                  </a:lnTo>
                  <a:lnTo>
                    <a:pt x="1196682" y="0"/>
                  </a:lnTo>
                  <a:lnTo>
                    <a:pt x="1192441" y="3606"/>
                  </a:lnTo>
                  <a:lnTo>
                    <a:pt x="1194231" y="6019"/>
                  </a:lnTo>
                  <a:lnTo>
                    <a:pt x="1195120" y="7226"/>
                  </a:lnTo>
                  <a:lnTo>
                    <a:pt x="1199426" y="3708"/>
                  </a:lnTo>
                  <a:close/>
                </a:path>
                <a:path w="5735955" h="116839">
                  <a:moveTo>
                    <a:pt x="1386814" y="7899"/>
                  </a:moveTo>
                  <a:lnTo>
                    <a:pt x="1376362" y="7531"/>
                  </a:lnTo>
                  <a:lnTo>
                    <a:pt x="1372895" y="9804"/>
                  </a:lnTo>
                  <a:lnTo>
                    <a:pt x="1372997" y="17030"/>
                  </a:lnTo>
                  <a:lnTo>
                    <a:pt x="1380782" y="18453"/>
                  </a:lnTo>
                  <a:lnTo>
                    <a:pt x="1385925" y="15976"/>
                  </a:lnTo>
                  <a:lnTo>
                    <a:pt x="1386814" y="7899"/>
                  </a:lnTo>
                  <a:close/>
                </a:path>
                <a:path w="5735955" h="116839">
                  <a:moveTo>
                    <a:pt x="1496822" y="18249"/>
                  </a:moveTo>
                  <a:lnTo>
                    <a:pt x="1492440" y="14643"/>
                  </a:lnTo>
                  <a:lnTo>
                    <a:pt x="1487512" y="14617"/>
                  </a:lnTo>
                  <a:lnTo>
                    <a:pt x="1482915" y="17513"/>
                  </a:lnTo>
                  <a:lnTo>
                    <a:pt x="1479562" y="22682"/>
                  </a:lnTo>
                  <a:lnTo>
                    <a:pt x="1484439" y="22377"/>
                  </a:lnTo>
                  <a:lnTo>
                    <a:pt x="1490243" y="23329"/>
                  </a:lnTo>
                  <a:lnTo>
                    <a:pt x="1495018" y="22860"/>
                  </a:lnTo>
                  <a:lnTo>
                    <a:pt x="1496822" y="18249"/>
                  </a:lnTo>
                  <a:close/>
                </a:path>
                <a:path w="5735955" h="116839">
                  <a:moveTo>
                    <a:pt x="1547482" y="21780"/>
                  </a:moveTo>
                  <a:lnTo>
                    <a:pt x="1547380" y="19189"/>
                  </a:lnTo>
                  <a:lnTo>
                    <a:pt x="1541538" y="18707"/>
                  </a:lnTo>
                  <a:lnTo>
                    <a:pt x="1520863" y="18503"/>
                  </a:lnTo>
                  <a:lnTo>
                    <a:pt x="1516430" y="14859"/>
                  </a:lnTo>
                  <a:lnTo>
                    <a:pt x="1510804" y="13919"/>
                  </a:lnTo>
                  <a:lnTo>
                    <a:pt x="1505902" y="16383"/>
                  </a:lnTo>
                  <a:lnTo>
                    <a:pt x="1503616" y="22948"/>
                  </a:lnTo>
                  <a:lnTo>
                    <a:pt x="1508721" y="25184"/>
                  </a:lnTo>
                  <a:lnTo>
                    <a:pt x="1514297" y="24663"/>
                  </a:lnTo>
                  <a:lnTo>
                    <a:pt x="1520532" y="24523"/>
                  </a:lnTo>
                  <a:lnTo>
                    <a:pt x="1527644" y="27914"/>
                  </a:lnTo>
                  <a:lnTo>
                    <a:pt x="1532026" y="27673"/>
                  </a:lnTo>
                  <a:lnTo>
                    <a:pt x="1532483" y="21958"/>
                  </a:lnTo>
                  <a:lnTo>
                    <a:pt x="1538020" y="23279"/>
                  </a:lnTo>
                  <a:lnTo>
                    <a:pt x="1543735" y="23977"/>
                  </a:lnTo>
                  <a:lnTo>
                    <a:pt x="1547482" y="21780"/>
                  </a:lnTo>
                  <a:close/>
                </a:path>
                <a:path w="5735955" h="116839">
                  <a:moveTo>
                    <a:pt x="1634312" y="24218"/>
                  </a:moveTo>
                  <a:lnTo>
                    <a:pt x="1630248" y="25006"/>
                  </a:lnTo>
                  <a:lnTo>
                    <a:pt x="1624558" y="23355"/>
                  </a:lnTo>
                  <a:lnTo>
                    <a:pt x="1623936" y="28854"/>
                  </a:lnTo>
                  <a:lnTo>
                    <a:pt x="1628000" y="28079"/>
                  </a:lnTo>
                  <a:lnTo>
                    <a:pt x="1633664" y="29718"/>
                  </a:lnTo>
                  <a:lnTo>
                    <a:pt x="1634312" y="24218"/>
                  </a:lnTo>
                  <a:close/>
                </a:path>
                <a:path w="5735955" h="116839">
                  <a:moveTo>
                    <a:pt x="1644789" y="23952"/>
                  </a:moveTo>
                  <a:lnTo>
                    <a:pt x="1643087" y="17208"/>
                  </a:lnTo>
                  <a:lnTo>
                    <a:pt x="1641170" y="24295"/>
                  </a:lnTo>
                  <a:lnTo>
                    <a:pt x="1637601" y="24650"/>
                  </a:lnTo>
                  <a:lnTo>
                    <a:pt x="1638388" y="30302"/>
                  </a:lnTo>
                  <a:lnTo>
                    <a:pt x="1644573" y="29057"/>
                  </a:lnTo>
                  <a:lnTo>
                    <a:pt x="1644789" y="23952"/>
                  </a:lnTo>
                  <a:close/>
                </a:path>
                <a:path w="5735955" h="116839">
                  <a:moveTo>
                    <a:pt x="1678990" y="24663"/>
                  </a:moveTo>
                  <a:lnTo>
                    <a:pt x="1673034" y="23418"/>
                  </a:lnTo>
                  <a:lnTo>
                    <a:pt x="1672082" y="29324"/>
                  </a:lnTo>
                  <a:lnTo>
                    <a:pt x="1672742" y="34899"/>
                  </a:lnTo>
                  <a:lnTo>
                    <a:pt x="1678978" y="29400"/>
                  </a:lnTo>
                  <a:lnTo>
                    <a:pt x="1678990" y="24663"/>
                  </a:lnTo>
                  <a:close/>
                </a:path>
                <a:path w="5735955" h="116839">
                  <a:moveTo>
                    <a:pt x="1725218" y="27838"/>
                  </a:moveTo>
                  <a:lnTo>
                    <a:pt x="1722564" y="24142"/>
                  </a:lnTo>
                  <a:lnTo>
                    <a:pt x="1718259" y="27673"/>
                  </a:lnTo>
                  <a:lnTo>
                    <a:pt x="1719986" y="30099"/>
                  </a:lnTo>
                  <a:lnTo>
                    <a:pt x="1720951" y="31432"/>
                  </a:lnTo>
                  <a:lnTo>
                    <a:pt x="1725218" y="27838"/>
                  </a:lnTo>
                  <a:close/>
                </a:path>
                <a:path w="5735955" h="116839">
                  <a:moveTo>
                    <a:pt x="1737525" y="7061"/>
                  </a:moveTo>
                  <a:lnTo>
                    <a:pt x="1734794" y="8102"/>
                  </a:lnTo>
                  <a:lnTo>
                    <a:pt x="1730743" y="7048"/>
                  </a:lnTo>
                  <a:lnTo>
                    <a:pt x="1730552" y="11671"/>
                  </a:lnTo>
                  <a:lnTo>
                    <a:pt x="1733219" y="10629"/>
                  </a:lnTo>
                  <a:lnTo>
                    <a:pt x="1737309" y="11531"/>
                  </a:lnTo>
                  <a:lnTo>
                    <a:pt x="1737525" y="7061"/>
                  </a:lnTo>
                  <a:close/>
                </a:path>
                <a:path w="5735955" h="116839">
                  <a:moveTo>
                    <a:pt x="1759712" y="9804"/>
                  </a:moveTo>
                  <a:lnTo>
                    <a:pt x="1758010" y="7416"/>
                  </a:lnTo>
                  <a:lnTo>
                    <a:pt x="1757083" y="6083"/>
                  </a:lnTo>
                  <a:lnTo>
                    <a:pt x="1752790" y="9652"/>
                  </a:lnTo>
                  <a:lnTo>
                    <a:pt x="1754530" y="12077"/>
                  </a:lnTo>
                  <a:lnTo>
                    <a:pt x="1755457" y="13309"/>
                  </a:lnTo>
                  <a:lnTo>
                    <a:pt x="1759712" y="9804"/>
                  </a:lnTo>
                  <a:close/>
                </a:path>
                <a:path w="5735955" h="116839">
                  <a:moveTo>
                    <a:pt x="1985518" y="13716"/>
                  </a:moveTo>
                  <a:lnTo>
                    <a:pt x="1983765" y="11328"/>
                  </a:lnTo>
                  <a:lnTo>
                    <a:pt x="1982851" y="9994"/>
                  </a:lnTo>
                  <a:lnTo>
                    <a:pt x="1978533" y="13563"/>
                  </a:lnTo>
                  <a:lnTo>
                    <a:pt x="1980272" y="15989"/>
                  </a:lnTo>
                  <a:lnTo>
                    <a:pt x="1981187" y="17221"/>
                  </a:lnTo>
                  <a:lnTo>
                    <a:pt x="1985518" y="13716"/>
                  </a:lnTo>
                  <a:close/>
                </a:path>
                <a:path w="5735955" h="116839">
                  <a:moveTo>
                    <a:pt x="1993353" y="44107"/>
                  </a:moveTo>
                  <a:lnTo>
                    <a:pt x="1991829" y="35750"/>
                  </a:lnTo>
                  <a:lnTo>
                    <a:pt x="1987257" y="31610"/>
                  </a:lnTo>
                  <a:lnTo>
                    <a:pt x="1982343" y="32486"/>
                  </a:lnTo>
                  <a:lnTo>
                    <a:pt x="1979790" y="39179"/>
                  </a:lnTo>
                  <a:lnTo>
                    <a:pt x="1984362" y="40830"/>
                  </a:lnTo>
                  <a:lnTo>
                    <a:pt x="1986191" y="46037"/>
                  </a:lnTo>
                  <a:lnTo>
                    <a:pt x="1993353" y="44107"/>
                  </a:lnTo>
                  <a:close/>
                </a:path>
                <a:path w="5735955" h="116839">
                  <a:moveTo>
                    <a:pt x="2003907" y="30289"/>
                  </a:moveTo>
                  <a:lnTo>
                    <a:pt x="2001227" y="31369"/>
                  </a:lnTo>
                  <a:lnTo>
                    <a:pt x="1997163" y="30264"/>
                  </a:lnTo>
                  <a:lnTo>
                    <a:pt x="1996998" y="34899"/>
                  </a:lnTo>
                  <a:lnTo>
                    <a:pt x="1999627" y="33845"/>
                  </a:lnTo>
                  <a:lnTo>
                    <a:pt x="2003704" y="34861"/>
                  </a:lnTo>
                  <a:lnTo>
                    <a:pt x="2003907" y="30289"/>
                  </a:lnTo>
                  <a:close/>
                </a:path>
                <a:path w="5735955" h="116839">
                  <a:moveTo>
                    <a:pt x="2036787" y="14605"/>
                  </a:moveTo>
                  <a:lnTo>
                    <a:pt x="2035086" y="12217"/>
                  </a:lnTo>
                  <a:lnTo>
                    <a:pt x="2034171" y="10883"/>
                  </a:lnTo>
                  <a:lnTo>
                    <a:pt x="2029828" y="14452"/>
                  </a:lnTo>
                  <a:lnTo>
                    <a:pt x="2031530" y="16878"/>
                  </a:lnTo>
                  <a:lnTo>
                    <a:pt x="2032444" y="18110"/>
                  </a:lnTo>
                  <a:lnTo>
                    <a:pt x="2036787" y="14605"/>
                  </a:lnTo>
                  <a:close/>
                </a:path>
                <a:path w="5735955" h="116839">
                  <a:moveTo>
                    <a:pt x="2129040" y="20942"/>
                  </a:moveTo>
                  <a:lnTo>
                    <a:pt x="2127300" y="18542"/>
                  </a:lnTo>
                  <a:lnTo>
                    <a:pt x="2126386" y="17183"/>
                  </a:lnTo>
                  <a:lnTo>
                    <a:pt x="2122106" y="20586"/>
                  </a:lnTo>
                  <a:lnTo>
                    <a:pt x="2123808" y="23012"/>
                  </a:lnTo>
                  <a:lnTo>
                    <a:pt x="2124684" y="24409"/>
                  </a:lnTo>
                  <a:lnTo>
                    <a:pt x="2129040" y="20942"/>
                  </a:lnTo>
                  <a:close/>
                </a:path>
                <a:path w="5735955" h="116839">
                  <a:moveTo>
                    <a:pt x="2273389" y="44754"/>
                  </a:moveTo>
                  <a:lnTo>
                    <a:pt x="2268537" y="42062"/>
                  </a:lnTo>
                  <a:lnTo>
                    <a:pt x="2267445" y="34467"/>
                  </a:lnTo>
                  <a:lnTo>
                    <a:pt x="2266023" y="27279"/>
                  </a:lnTo>
                  <a:lnTo>
                    <a:pt x="2260193" y="25793"/>
                  </a:lnTo>
                  <a:lnTo>
                    <a:pt x="2259355" y="35547"/>
                  </a:lnTo>
                  <a:lnTo>
                    <a:pt x="2257272" y="43611"/>
                  </a:lnTo>
                  <a:lnTo>
                    <a:pt x="2256459" y="50939"/>
                  </a:lnTo>
                  <a:lnTo>
                    <a:pt x="2259431" y="58483"/>
                  </a:lnTo>
                  <a:lnTo>
                    <a:pt x="2250668" y="55473"/>
                  </a:lnTo>
                  <a:lnTo>
                    <a:pt x="2247201" y="60109"/>
                  </a:lnTo>
                  <a:lnTo>
                    <a:pt x="2248941" y="72199"/>
                  </a:lnTo>
                  <a:lnTo>
                    <a:pt x="2257082" y="74320"/>
                  </a:lnTo>
                  <a:lnTo>
                    <a:pt x="2256523" y="63881"/>
                  </a:lnTo>
                  <a:lnTo>
                    <a:pt x="2266061" y="68008"/>
                  </a:lnTo>
                  <a:lnTo>
                    <a:pt x="2265883" y="59296"/>
                  </a:lnTo>
                  <a:lnTo>
                    <a:pt x="2268143" y="54089"/>
                  </a:lnTo>
                  <a:lnTo>
                    <a:pt x="2271179" y="50025"/>
                  </a:lnTo>
                  <a:lnTo>
                    <a:pt x="2273389" y="44754"/>
                  </a:lnTo>
                  <a:close/>
                </a:path>
                <a:path w="5735955" h="116839">
                  <a:moveTo>
                    <a:pt x="2331389" y="41478"/>
                  </a:moveTo>
                  <a:lnTo>
                    <a:pt x="2330818" y="36461"/>
                  </a:lnTo>
                  <a:lnTo>
                    <a:pt x="2326767" y="36664"/>
                  </a:lnTo>
                  <a:lnTo>
                    <a:pt x="2321610" y="39204"/>
                  </a:lnTo>
                  <a:lnTo>
                    <a:pt x="2317737" y="41160"/>
                  </a:lnTo>
                  <a:lnTo>
                    <a:pt x="2312505" y="42468"/>
                  </a:lnTo>
                  <a:lnTo>
                    <a:pt x="2304745" y="37820"/>
                  </a:lnTo>
                  <a:lnTo>
                    <a:pt x="2304008" y="45440"/>
                  </a:lnTo>
                  <a:lnTo>
                    <a:pt x="2312492" y="47853"/>
                  </a:lnTo>
                  <a:lnTo>
                    <a:pt x="2319477" y="49174"/>
                  </a:lnTo>
                  <a:lnTo>
                    <a:pt x="2325586" y="47637"/>
                  </a:lnTo>
                  <a:lnTo>
                    <a:pt x="2331389" y="41478"/>
                  </a:lnTo>
                  <a:close/>
                </a:path>
                <a:path w="5735955" h="116839">
                  <a:moveTo>
                    <a:pt x="2369134" y="45999"/>
                  </a:moveTo>
                  <a:lnTo>
                    <a:pt x="2368893" y="37579"/>
                  </a:lnTo>
                  <a:lnTo>
                    <a:pt x="2363101" y="37236"/>
                  </a:lnTo>
                  <a:lnTo>
                    <a:pt x="2359977" y="40957"/>
                  </a:lnTo>
                  <a:lnTo>
                    <a:pt x="2358479" y="46659"/>
                  </a:lnTo>
                  <a:lnTo>
                    <a:pt x="2365260" y="48463"/>
                  </a:lnTo>
                  <a:lnTo>
                    <a:pt x="2369134" y="45999"/>
                  </a:lnTo>
                  <a:close/>
                </a:path>
                <a:path w="5735955" h="116839">
                  <a:moveTo>
                    <a:pt x="2382748" y="28549"/>
                  </a:moveTo>
                  <a:lnTo>
                    <a:pt x="2375065" y="27089"/>
                  </a:lnTo>
                  <a:lnTo>
                    <a:pt x="2369947" y="29387"/>
                  </a:lnTo>
                  <a:lnTo>
                    <a:pt x="2368893" y="37579"/>
                  </a:lnTo>
                  <a:lnTo>
                    <a:pt x="2374074" y="37757"/>
                  </a:lnTo>
                  <a:lnTo>
                    <a:pt x="2379268" y="38011"/>
                  </a:lnTo>
                  <a:lnTo>
                    <a:pt x="2382748" y="35788"/>
                  </a:lnTo>
                  <a:lnTo>
                    <a:pt x="2382748" y="28549"/>
                  </a:lnTo>
                  <a:close/>
                </a:path>
                <a:path w="5735955" h="116839">
                  <a:moveTo>
                    <a:pt x="2396401" y="28854"/>
                  </a:moveTo>
                  <a:lnTo>
                    <a:pt x="2392019" y="28549"/>
                  </a:lnTo>
                  <a:lnTo>
                    <a:pt x="2391791" y="22872"/>
                  </a:lnTo>
                  <a:lnTo>
                    <a:pt x="2386292" y="24091"/>
                  </a:lnTo>
                  <a:lnTo>
                    <a:pt x="2385949" y="37960"/>
                  </a:lnTo>
                  <a:lnTo>
                    <a:pt x="2392756" y="38112"/>
                  </a:lnTo>
                  <a:lnTo>
                    <a:pt x="2392870" y="33502"/>
                  </a:lnTo>
                  <a:lnTo>
                    <a:pt x="2395626" y="32677"/>
                  </a:lnTo>
                  <a:lnTo>
                    <a:pt x="2396401" y="28854"/>
                  </a:lnTo>
                  <a:close/>
                </a:path>
                <a:path w="5735955" h="116839">
                  <a:moveTo>
                    <a:pt x="2423376" y="38798"/>
                  </a:moveTo>
                  <a:lnTo>
                    <a:pt x="2417788" y="38442"/>
                  </a:lnTo>
                  <a:lnTo>
                    <a:pt x="2416772" y="34493"/>
                  </a:lnTo>
                  <a:lnTo>
                    <a:pt x="2418296" y="29197"/>
                  </a:lnTo>
                  <a:lnTo>
                    <a:pt x="2420340" y="24841"/>
                  </a:lnTo>
                  <a:lnTo>
                    <a:pt x="2403284" y="24460"/>
                  </a:lnTo>
                  <a:lnTo>
                    <a:pt x="2402319" y="32435"/>
                  </a:lnTo>
                  <a:lnTo>
                    <a:pt x="2404402" y="36474"/>
                  </a:lnTo>
                  <a:lnTo>
                    <a:pt x="2407501" y="39204"/>
                  </a:lnTo>
                  <a:lnTo>
                    <a:pt x="2409596" y="43218"/>
                  </a:lnTo>
                  <a:lnTo>
                    <a:pt x="2405621" y="43764"/>
                  </a:lnTo>
                  <a:lnTo>
                    <a:pt x="2399995" y="42125"/>
                  </a:lnTo>
                  <a:lnTo>
                    <a:pt x="2399309" y="47574"/>
                  </a:lnTo>
                  <a:lnTo>
                    <a:pt x="2407031" y="47853"/>
                  </a:lnTo>
                  <a:lnTo>
                    <a:pt x="2414651" y="47980"/>
                  </a:lnTo>
                  <a:lnTo>
                    <a:pt x="2420632" y="45720"/>
                  </a:lnTo>
                  <a:lnTo>
                    <a:pt x="2423376" y="38798"/>
                  </a:lnTo>
                  <a:close/>
                </a:path>
                <a:path w="5735955" h="116839">
                  <a:moveTo>
                    <a:pt x="2450985" y="29768"/>
                  </a:moveTo>
                  <a:lnTo>
                    <a:pt x="2449411" y="22961"/>
                  </a:lnTo>
                  <a:lnTo>
                    <a:pt x="2447429" y="29997"/>
                  </a:lnTo>
                  <a:lnTo>
                    <a:pt x="2443848" y="30137"/>
                  </a:lnTo>
                  <a:lnTo>
                    <a:pt x="2444597" y="36004"/>
                  </a:lnTo>
                  <a:lnTo>
                    <a:pt x="2450757" y="34798"/>
                  </a:lnTo>
                  <a:lnTo>
                    <a:pt x="2450985" y="29768"/>
                  </a:lnTo>
                  <a:close/>
                </a:path>
                <a:path w="5735955" h="116839">
                  <a:moveTo>
                    <a:pt x="2479535" y="36004"/>
                  </a:moveTo>
                  <a:lnTo>
                    <a:pt x="2478201" y="26136"/>
                  </a:lnTo>
                  <a:lnTo>
                    <a:pt x="2471382" y="25984"/>
                  </a:lnTo>
                  <a:lnTo>
                    <a:pt x="2471267" y="30530"/>
                  </a:lnTo>
                  <a:lnTo>
                    <a:pt x="2468473" y="31432"/>
                  </a:lnTo>
                  <a:lnTo>
                    <a:pt x="2467737" y="35166"/>
                  </a:lnTo>
                  <a:lnTo>
                    <a:pt x="2473096" y="34836"/>
                  </a:lnTo>
                  <a:lnTo>
                    <a:pt x="2479535" y="36004"/>
                  </a:lnTo>
                  <a:close/>
                </a:path>
                <a:path w="5735955" h="116839">
                  <a:moveTo>
                    <a:pt x="2597010" y="42697"/>
                  </a:moveTo>
                  <a:lnTo>
                    <a:pt x="2590889" y="43599"/>
                  </a:lnTo>
                  <a:lnTo>
                    <a:pt x="2587510" y="48412"/>
                  </a:lnTo>
                  <a:lnTo>
                    <a:pt x="2585351" y="54952"/>
                  </a:lnTo>
                  <a:lnTo>
                    <a:pt x="2582900" y="61010"/>
                  </a:lnTo>
                  <a:lnTo>
                    <a:pt x="2588399" y="59334"/>
                  </a:lnTo>
                  <a:lnTo>
                    <a:pt x="2591562" y="54254"/>
                  </a:lnTo>
                  <a:lnTo>
                    <a:pt x="2593924" y="47980"/>
                  </a:lnTo>
                  <a:lnTo>
                    <a:pt x="2597010" y="42697"/>
                  </a:lnTo>
                  <a:close/>
                </a:path>
                <a:path w="5735955" h="116839">
                  <a:moveTo>
                    <a:pt x="2616847" y="50228"/>
                  </a:moveTo>
                  <a:lnTo>
                    <a:pt x="2616492" y="45885"/>
                  </a:lnTo>
                  <a:lnTo>
                    <a:pt x="2613050" y="44754"/>
                  </a:lnTo>
                  <a:lnTo>
                    <a:pt x="2610332" y="52298"/>
                  </a:lnTo>
                  <a:lnTo>
                    <a:pt x="2616847" y="50228"/>
                  </a:lnTo>
                  <a:close/>
                </a:path>
                <a:path w="5735955" h="116839">
                  <a:moveTo>
                    <a:pt x="3163570" y="52247"/>
                  </a:moveTo>
                  <a:lnTo>
                    <a:pt x="3160915" y="53187"/>
                  </a:lnTo>
                  <a:lnTo>
                    <a:pt x="3156889" y="52235"/>
                  </a:lnTo>
                  <a:lnTo>
                    <a:pt x="3156623" y="56692"/>
                  </a:lnTo>
                  <a:lnTo>
                    <a:pt x="3159290" y="55740"/>
                  </a:lnTo>
                  <a:lnTo>
                    <a:pt x="3163328" y="56807"/>
                  </a:lnTo>
                  <a:lnTo>
                    <a:pt x="3163570" y="52247"/>
                  </a:lnTo>
                  <a:close/>
                </a:path>
                <a:path w="5735955" h="116839">
                  <a:moveTo>
                    <a:pt x="3271888" y="50368"/>
                  </a:moveTo>
                  <a:lnTo>
                    <a:pt x="3265525" y="49110"/>
                  </a:lnTo>
                  <a:lnTo>
                    <a:pt x="3264281" y="55460"/>
                  </a:lnTo>
                  <a:lnTo>
                    <a:pt x="3258261" y="54724"/>
                  </a:lnTo>
                  <a:lnTo>
                    <a:pt x="3257994" y="64071"/>
                  </a:lnTo>
                  <a:lnTo>
                    <a:pt x="3262287" y="64376"/>
                  </a:lnTo>
                  <a:lnTo>
                    <a:pt x="3262503" y="70078"/>
                  </a:lnTo>
                  <a:lnTo>
                    <a:pt x="3267951" y="68922"/>
                  </a:lnTo>
                  <a:lnTo>
                    <a:pt x="3267951" y="60871"/>
                  </a:lnTo>
                  <a:lnTo>
                    <a:pt x="3269132" y="54533"/>
                  </a:lnTo>
                  <a:lnTo>
                    <a:pt x="3271888" y="50368"/>
                  </a:lnTo>
                  <a:close/>
                </a:path>
                <a:path w="5735955" h="116839">
                  <a:moveTo>
                    <a:pt x="3444075" y="54952"/>
                  </a:moveTo>
                  <a:lnTo>
                    <a:pt x="3440112" y="55664"/>
                  </a:lnTo>
                  <a:lnTo>
                    <a:pt x="3434550" y="53987"/>
                  </a:lnTo>
                  <a:lnTo>
                    <a:pt x="3433838" y="59410"/>
                  </a:lnTo>
                  <a:lnTo>
                    <a:pt x="3437826" y="58813"/>
                  </a:lnTo>
                  <a:lnTo>
                    <a:pt x="3443414" y="60426"/>
                  </a:lnTo>
                  <a:lnTo>
                    <a:pt x="3444075" y="54952"/>
                  </a:lnTo>
                  <a:close/>
                </a:path>
                <a:path w="5735955" h="116839">
                  <a:moveTo>
                    <a:pt x="3464395" y="55473"/>
                  </a:moveTo>
                  <a:lnTo>
                    <a:pt x="3457638" y="55308"/>
                  </a:lnTo>
                  <a:lnTo>
                    <a:pt x="3450945" y="56451"/>
                  </a:lnTo>
                  <a:lnTo>
                    <a:pt x="3454196" y="59690"/>
                  </a:lnTo>
                  <a:lnTo>
                    <a:pt x="3460851" y="60782"/>
                  </a:lnTo>
                  <a:lnTo>
                    <a:pt x="3464395" y="55473"/>
                  </a:lnTo>
                  <a:close/>
                </a:path>
                <a:path w="5735955" h="116839">
                  <a:moveTo>
                    <a:pt x="3487597" y="70180"/>
                  </a:moveTo>
                  <a:lnTo>
                    <a:pt x="3480879" y="69862"/>
                  </a:lnTo>
                  <a:lnTo>
                    <a:pt x="3483699" y="57391"/>
                  </a:lnTo>
                  <a:lnTo>
                    <a:pt x="3474364" y="60477"/>
                  </a:lnTo>
                  <a:lnTo>
                    <a:pt x="3474326" y="66852"/>
                  </a:lnTo>
                  <a:lnTo>
                    <a:pt x="3472484" y="70662"/>
                  </a:lnTo>
                  <a:lnTo>
                    <a:pt x="3470592" y="74320"/>
                  </a:lnTo>
                  <a:lnTo>
                    <a:pt x="3474897" y="78066"/>
                  </a:lnTo>
                  <a:lnTo>
                    <a:pt x="3480384" y="79108"/>
                  </a:lnTo>
                  <a:lnTo>
                    <a:pt x="3485235" y="76720"/>
                  </a:lnTo>
                  <a:lnTo>
                    <a:pt x="3487597" y="70180"/>
                  </a:lnTo>
                  <a:close/>
                </a:path>
                <a:path w="5735955" h="116839">
                  <a:moveTo>
                    <a:pt x="3538664" y="57454"/>
                  </a:moveTo>
                  <a:lnTo>
                    <a:pt x="3532111" y="57607"/>
                  </a:lnTo>
                  <a:lnTo>
                    <a:pt x="3524758" y="56540"/>
                  </a:lnTo>
                  <a:lnTo>
                    <a:pt x="3519220" y="58127"/>
                  </a:lnTo>
                  <a:lnTo>
                    <a:pt x="3518103" y="66255"/>
                  </a:lnTo>
                  <a:lnTo>
                    <a:pt x="3523373" y="64223"/>
                  </a:lnTo>
                  <a:lnTo>
                    <a:pt x="3529304" y="63220"/>
                  </a:lnTo>
                  <a:lnTo>
                    <a:pt x="3534778" y="61518"/>
                  </a:lnTo>
                  <a:lnTo>
                    <a:pt x="3538664" y="57454"/>
                  </a:lnTo>
                  <a:close/>
                </a:path>
                <a:path w="5735955" h="116839">
                  <a:moveTo>
                    <a:pt x="3569043" y="58280"/>
                  </a:moveTo>
                  <a:lnTo>
                    <a:pt x="3563162" y="56934"/>
                  </a:lnTo>
                  <a:lnTo>
                    <a:pt x="3562146" y="62826"/>
                  </a:lnTo>
                  <a:lnTo>
                    <a:pt x="3562731" y="68427"/>
                  </a:lnTo>
                  <a:lnTo>
                    <a:pt x="3565855" y="65798"/>
                  </a:lnTo>
                  <a:lnTo>
                    <a:pt x="3568916" y="63004"/>
                  </a:lnTo>
                  <a:lnTo>
                    <a:pt x="3569043" y="58280"/>
                  </a:lnTo>
                  <a:close/>
                </a:path>
                <a:path w="5735955" h="116839">
                  <a:moveTo>
                    <a:pt x="3581044" y="56438"/>
                  </a:moveTo>
                  <a:lnTo>
                    <a:pt x="3579342" y="54013"/>
                  </a:lnTo>
                  <a:lnTo>
                    <a:pt x="3578415" y="52641"/>
                  </a:lnTo>
                  <a:lnTo>
                    <a:pt x="3574173" y="56007"/>
                  </a:lnTo>
                  <a:lnTo>
                    <a:pt x="3575774" y="58445"/>
                  </a:lnTo>
                  <a:lnTo>
                    <a:pt x="3576701" y="59867"/>
                  </a:lnTo>
                  <a:lnTo>
                    <a:pt x="3581044" y="56438"/>
                  </a:lnTo>
                  <a:close/>
                </a:path>
                <a:path w="5735955" h="116839">
                  <a:moveTo>
                    <a:pt x="3584092" y="65874"/>
                  </a:moveTo>
                  <a:lnTo>
                    <a:pt x="3582454" y="63347"/>
                  </a:lnTo>
                  <a:lnTo>
                    <a:pt x="3581489" y="62039"/>
                  </a:lnTo>
                  <a:lnTo>
                    <a:pt x="3577259" y="65455"/>
                  </a:lnTo>
                  <a:lnTo>
                    <a:pt x="3578936" y="67881"/>
                  </a:lnTo>
                  <a:lnTo>
                    <a:pt x="3579838" y="69227"/>
                  </a:lnTo>
                  <a:lnTo>
                    <a:pt x="3584092" y="65874"/>
                  </a:lnTo>
                  <a:close/>
                </a:path>
                <a:path w="5735955" h="116839">
                  <a:moveTo>
                    <a:pt x="3656558" y="69938"/>
                  </a:moveTo>
                  <a:lnTo>
                    <a:pt x="3655631" y="60007"/>
                  </a:lnTo>
                  <a:lnTo>
                    <a:pt x="3650805" y="57175"/>
                  </a:lnTo>
                  <a:lnTo>
                    <a:pt x="3645484" y="60642"/>
                  </a:lnTo>
                  <a:lnTo>
                    <a:pt x="3643084" y="69583"/>
                  </a:lnTo>
                  <a:lnTo>
                    <a:pt x="3656558" y="69938"/>
                  </a:lnTo>
                  <a:close/>
                </a:path>
                <a:path w="5735955" h="116839">
                  <a:moveTo>
                    <a:pt x="3713950" y="71462"/>
                  </a:moveTo>
                  <a:lnTo>
                    <a:pt x="3708031" y="70256"/>
                  </a:lnTo>
                  <a:lnTo>
                    <a:pt x="3704742" y="65620"/>
                  </a:lnTo>
                  <a:lnTo>
                    <a:pt x="3701948" y="60325"/>
                  </a:lnTo>
                  <a:lnTo>
                    <a:pt x="3697528" y="57150"/>
                  </a:lnTo>
                  <a:lnTo>
                    <a:pt x="3695560" y="63881"/>
                  </a:lnTo>
                  <a:lnTo>
                    <a:pt x="3692194" y="68745"/>
                  </a:lnTo>
                  <a:lnTo>
                    <a:pt x="3690213" y="75577"/>
                  </a:lnTo>
                  <a:lnTo>
                    <a:pt x="3697846" y="77203"/>
                  </a:lnTo>
                  <a:lnTo>
                    <a:pt x="3704031" y="78994"/>
                  </a:lnTo>
                  <a:lnTo>
                    <a:pt x="3709225" y="78054"/>
                  </a:lnTo>
                  <a:lnTo>
                    <a:pt x="3713950" y="71462"/>
                  </a:lnTo>
                  <a:close/>
                </a:path>
                <a:path w="5735955" h="116839">
                  <a:moveTo>
                    <a:pt x="3727513" y="67195"/>
                  </a:moveTo>
                  <a:lnTo>
                    <a:pt x="3724821" y="66243"/>
                  </a:lnTo>
                  <a:lnTo>
                    <a:pt x="3724313" y="62382"/>
                  </a:lnTo>
                  <a:lnTo>
                    <a:pt x="3720973" y="62293"/>
                  </a:lnTo>
                  <a:lnTo>
                    <a:pt x="3720071" y="71094"/>
                  </a:lnTo>
                  <a:lnTo>
                    <a:pt x="3723055" y="76149"/>
                  </a:lnTo>
                  <a:lnTo>
                    <a:pt x="3726637" y="75501"/>
                  </a:lnTo>
                  <a:lnTo>
                    <a:pt x="3727513" y="67195"/>
                  </a:lnTo>
                  <a:close/>
                </a:path>
                <a:path w="5735955" h="116839">
                  <a:moveTo>
                    <a:pt x="3732542" y="64439"/>
                  </a:moveTo>
                  <a:lnTo>
                    <a:pt x="3727348" y="61544"/>
                  </a:lnTo>
                  <a:lnTo>
                    <a:pt x="3727513" y="67195"/>
                  </a:lnTo>
                  <a:lnTo>
                    <a:pt x="3732542" y="64439"/>
                  </a:lnTo>
                  <a:close/>
                </a:path>
                <a:path w="5735955" h="116839">
                  <a:moveTo>
                    <a:pt x="3774643" y="68427"/>
                  </a:moveTo>
                  <a:lnTo>
                    <a:pt x="3769360" y="68694"/>
                  </a:lnTo>
                  <a:lnTo>
                    <a:pt x="3762972" y="67500"/>
                  </a:lnTo>
                  <a:lnTo>
                    <a:pt x="3764292" y="77508"/>
                  </a:lnTo>
                  <a:lnTo>
                    <a:pt x="3770033" y="77838"/>
                  </a:lnTo>
                  <a:lnTo>
                    <a:pt x="3773030" y="74117"/>
                  </a:lnTo>
                  <a:lnTo>
                    <a:pt x="3774643" y="68427"/>
                  </a:lnTo>
                  <a:close/>
                </a:path>
                <a:path w="5735955" h="116839">
                  <a:moveTo>
                    <a:pt x="3808425" y="64541"/>
                  </a:moveTo>
                  <a:lnTo>
                    <a:pt x="3804412" y="65265"/>
                  </a:lnTo>
                  <a:lnTo>
                    <a:pt x="3798925" y="63614"/>
                  </a:lnTo>
                  <a:lnTo>
                    <a:pt x="3798201" y="69024"/>
                  </a:lnTo>
                  <a:lnTo>
                    <a:pt x="3802164" y="68427"/>
                  </a:lnTo>
                  <a:lnTo>
                    <a:pt x="3807726" y="70027"/>
                  </a:lnTo>
                  <a:lnTo>
                    <a:pt x="3808425" y="64541"/>
                  </a:lnTo>
                  <a:close/>
                </a:path>
                <a:path w="5735955" h="116839">
                  <a:moveTo>
                    <a:pt x="3825087" y="69723"/>
                  </a:moveTo>
                  <a:lnTo>
                    <a:pt x="3824884" y="64046"/>
                  </a:lnTo>
                  <a:lnTo>
                    <a:pt x="3824401" y="58674"/>
                  </a:lnTo>
                  <a:lnTo>
                    <a:pt x="3818648" y="60274"/>
                  </a:lnTo>
                  <a:lnTo>
                    <a:pt x="3819029" y="65798"/>
                  </a:lnTo>
                  <a:lnTo>
                    <a:pt x="3817709" y="73355"/>
                  </a:lnTo>
                  <a:lnTo>
                    <a:pt x="3821595" y="74244"/>
                  </a:lnTo>
                  <a:lnTo>
                    <a:pt x="3821849" y="71462"/>
                  </a:lnTo>
                  <a:lnTo>
                    <a:pt x="3822255" y="68745"/>
                  </a:lnTo>
                  <a:lnTo>
                    <a:pt x="3825087" y="69723"/>
                  </a:lnTo>
                  <a:close/>
                </a:path>
                <a:path w="5735955" h="116839">
                  <a:moveTo>
                    <a:pt x="3835476" y="60706"/>
                  </a:moveTo>
                  <a:lnTo>
                    <a:pt x="3828770" y="60528"/>
                  </a:lnTo>
                  <a:lnTo>
                    <a:pt x="3828669" y="63665"/>
                  </a:lnTo>
                  <a:lnTo>
                    <a:pt x="3828491" y="69811"/>
                  </a:lnTo>
                  <a:lnTo>
                    <a:pt x="3835209" y="69977"/>
                  </a:lnTo>
                  <a:lnTo>
                    <a:pt x="3835476" y="60706"/>
                  </a:lnTo>
                  <a:close/>
                </a:path>
                <a:path w="5735955" h="116839">
                  <a:moveTo>
                    <a:pt x="3872484" y="61658"/>
                  </a:moveTo>
                  <a:lnTo>
                    <a:pt x="3865727" y="61493"/>
                  </a:lnTo>
                  <a:lnTo>
                    <a:pt x="3865626" y="64604"/>
                  </a:lnTo>
                  <a:lnTo>
                    <a:pt x="3865448" y="70764"/>
                  </a:lnTo>
                  <a:lnTo>
                    <a:pt x="3872217" y="70929"/>
                  </a:lnTo>
                  <a:lnTo>
                    <a:pt x="3872484" y="61658"/>
                  </a:lnTo>
                  <a:close/>
                </a:path>
                <a:path w="5735955" h="116839">
                  <a:moveTo>
                    <a:pt x="4013733" y="65303"/>
                  </a:moveTo>
                  <a:lnTo>
                    <a:pt x="4007370" y="66065"/>
                  </a:lnTo>
                  <a:lnTo>
                    <a:pt x="4006456" y="59867"/>
                  </a:lnTo>
                  <a:lnTo>
                    <a:pt x="4000436" y="60223"/>
                  </a:lnTo>
                  <a:lnTo>
                    <a:pt x="4000195" y="67576"/>
                  </a:lnTo>
                  <a:lnTo>
                    <a:pt x="4005237" y="70662"/>
                  </a:lnTo>
                  <a:lnTo>
                    <a:pt x="4011193" y="69786"/>
                  </a:lnTo>
                  <a:lnTo>
                    <a:pt x="4013733" y="65303"/>
                  </a:lnTo>
                  <a:close/>
                </a:path>
                <a:path w="5735955" h="116839">
                  <a:moveTo>
                    <a:pt x="4137964" y="77787"/>
                  </a:moveTo>
                  <a:lnTo>
                    <a:pt x="4137025" y="67830"/>
                  </a:lnTo>
                  <a:lnTo>
                    <a:pt x="4131272" y="63627"/>
                  </a:lnTo>
                  <a:lnTo>
                    <a:pt x="4124693" y="65214"/>
                  </a:lnTo>
                  <a:lnTo>
                    <a:pt x="4121289" y="72631"/>
                  </a:lnTo>
                  <a:lnTo>
                    <a:pt x="4129125" y="71450"/>
                  </a:lnTo>
                  <a:lnTo>
                    <a:pt x="4134129" y="73774"/>
                  </a:lnTo>
                  <a:lnTo>
                    <a:pt x="4137964" y="77787"/>
                  </a:lnTo>
                  <a:close/>
                </a:path>
                <a:path w="5735955" h="116839">
                  <a:moveTo>
                    <a:pt x="4267581" y="69316"/>
                  </a:moveTo>
                  <a:lnTo>
                    <a:pt x="4265904" y="66903"/>
                  </a:lnTo>
                  <a:lnTo>
                    <a:pt x="4265003" y="65570"/>
                  </a:lnTo>
                  <a:lnTo>
                    <a:pt x="4260748" y="69126"/>
                  </a:lnTo>
                  <a:lnTo>
                    <a:pt x="4262412" y="71551"/>
                  </a:lnTo>
                  <a:lnTo>
                    <a:pt x="4263339" y="72796"/>
                  </a:lnTo>
                  <a:lnTo>
                    <a:pt x="4267581" y="69316"/>
                  </a:lnTo>
                  <a:close/>
                </a:path>
                <a:path w="5735955" h="116839">
                  <a:moveTo>
                    <a:pt x="4386504" y="69684"/>
                  </a:moveTo>
                  <a:lnTo>
                    <a:pt x="4369740" y="69291"/>
                  </a:lnTo>
                  <a:lnTo>
                    <a:pt x="4372013" y="78409"/>
                  </a:lnTo>
                  <a:lnTo>
                    <a:pt x="4369308" y="84950"/>
                  </a:lnTo>
                  <a:lnTo>
                    <a:pt x="4366628" y="90652"/>
                  </a:lnTo>
                  <a:lnTo>
                    <a:pt x="4369028" y="97218"/>
                  </a:lnTo>
                  <a:lnTo>
                    <a:pt x="4369879" y="93586"/>
                  </a:lnTo>
                  <a:lnTo>
                    <a:pt x="4371937" y="91897"/>
                  </a:lnTo>
                  <a:lnTo>
                    <a:pt x="4375823" y="92798"/>
                  </a:lnTo>
                  <a:lnTo>
                    <a:pt x="4375810" y="83058"/>
                  </a:lnTo>
                  <a:lnTo>
                    <a:pt x="4379519" y="78803"/>
                  </a:lnTo>
                  <a:lnTo>
                    <a:pt x="4384052" y="75755"/>
                  </a:lnTo>
                  <a:lnTo>
                    <a:pt x="4386504" y="69684"/>
                  </a:lnTo>
                  <a:close/>
                </a:path>
                <a:path w="5735955" h="116839">
                  <a:moveTo>
                    <a:pt x="4419739" y="79717"/>
                  </a:moveTo>
                  <a:lnTo>
                    <a:pt x="4415460" y="73621"/>
                  </a:lnTo>
                  <a:lnTo>
                    <a:pt x="4407382" y="73355"/>
                  </a:lnTo>
                  <a:lnTo>
                    <a:pt x="4406239" y="84137"/>
                  </a:lnTo>
                  <a:lnTo>
                    <a:pt x="4411243" y="83350"/>
                  </a:lnTo>
                  <a:lnTo>
                    <a:pt x="4418546" y="86080"/>
                  </a:lnTo>
                  <a:lnTo>
                    <a:pt x="4419739" y="79717"/>
                  </a:lnTo>
                  <a:close/>
                </a:path>
                <a:path w="5735955" h="116839">
                  <a:moveTo>
                    <a:pt x="4422381" y="107734"/>
                  </a:moveTo>
                  <a:lnTo>
                    <a:pt x="4422152" y="99098"/>
                  </a:lnTo>
                  <a:lnTo>
                    <a:pt x="4420552" y="92176"/>
                  </a:lnTo>
                  <a:lnTo>
                    <a:pt x="4416120" y="88976"/>
                  </a:lnTo>
                  <a:lnTo>
                    <a:pt x="4410811" y="96888"/>
                  </a:lnTo>
                  <a:lnTo>
                    <a:pt x="4401566" y="99034"/>
                  </a:lnTo>
                  <a:lnTo>
                    <a:pt x="4391952" y="100634"/>
                  </a:lnTo>
                  <a:lnTo>
                    <a:pt x="4385538" y="106908"/>
                  </a:lnTo>
                  <a:lnTo>
                    <a:pt x="4392384" y="106857"/>
                  </a:lnTo>
                  <a:lnTo>
                    <a:pt x="4398492" y="116801"/>
                  </a:lnTo>
                  <a:lnTo>
                    <a:pt x="4405388" y="116687"/>
                  </a:lnTo>
                  <a:lnTo>
                    <a:pt x="4408081" y="112115"/>
                  </a:lnTo>
                  <a:lnTo>
                    <a:pt x="4407205" y="108242"/>
                  </a:lnTo>
                  <a:lnTo>
                    <a:pt x="4406341" y="105117"/>
                  </a:lnTo>
                  <a:lnTo>
                    <a:pt x="4409084" y="102819"/>
                  </a:lnTo>
                  <a:lnTo>
                    <a:pt x="4413580" y="104355"/>
                  </a:lnTo>
                  <a:lnTo>
                    <a:pt x="4415333" y="109562"/>
                  </a:lnTo>
                  <a:lnTo>
                    <a:pt x="4422381" y="107734"/>
                  </a:lnTo>
                  <a:close/>
                </a:path>
                <a:path w="5735955" h="116839">
                  <a:moveTo>
                    <a:pt x="4476686" y="81026"/>
                  </a:moveTo>
                  <a:lnTo>
                    <a:pt x="4465561" y="80441"/>
                  </a:lnTo>
                  <a:lnTo>
                    <a:pt x="4455211" y="80987"/>
                  </a:lnTo>
                  <a:lnTo>
                    <a:pt x="4447121" y="84874"/>
                  </a:lnTo>
                  <a:lnTo>
                    <a:pt x="4442803" y="94310"/>
                  </a:lnTo>
                  <a:lnTo>
                    <a:pt x="4445419" y="95300"/>
                  </a:lnTo>
                  <a:lnTo>
                    <a:pt x="4449394" y="94526"/>
                  </a:lnTo>
                  <a:lnTo>
                    <a:pt x="4449419" y="99047"/>
                  </a:lnTo>
                  <a:lnTo>
                    <a:pt x="4446790" y="100139"/>
                  </a:lnTo>
                  <a:lnTo>
                    <a:pt x="4442803" y="98996"/>
                  </a:lnTo>
                  <a:lnTo>
                    <a:pt x="4442561" y="103593"/>
                  </a:lnTo>
                  <a:lnTo>
                    <a:pt x="4446575" y="102958"/>
                  </a:lnTo>
                  <a:lnTo>
                    <a:pt x="4452112" y="104584"/>
                  </a:lnTo>
                  <a:lnTo>
                    <a:pt x="4452759" y="99136"/>
                  </a:lnTo>
                  <a:lnTo>
                    <a:pt x="4459033" y="98196"/>
                  </a:lnTo>
                  <a:lnTo>
                    <a:pt x="4451083" y="91465"/>
                  </a:lnTo>
                  <a:lnTo>
                    <a:pt x="4456354" y="89916"/>
                  </a:lnTo>
                  <a:lnTo>
                    <a:pt x="4462157" y="90436"/>
                  </a:lnTo>
                  <a:lnTo>
                    <a:pt x="4466831" y="89128"/>
                  </a:lnTo>
                  <a:lnTo>
                    <a:pt x="4469841" y="85610"/>
                  </a:lnTo>
                  <a:lnTo>
                    <a:pt x="4472470" y="84620"/>
                  </a:lnTo>
                  <a:lnTo>
                    <a:pt x="4476470" y="85674"/>
                  </a:lnTo>
                  <a:lnTo>
                    <a:pt x="4476686" y="81026"/>
                  </a:lnTo>
                  <a:close/>
                </a:path>
                <a:path w="5735955" h="116839">
                  <a:moveTo>
                    <a:pt x="4553737" y="82791"/>
                  </a:moveTo>
                  <a:lnTo>
                    <a:pt x="4551070" y="83845"/>
                  </a:lnTo>
                  <a:lnTo>
                    <a:pt x="4547133" y="82804"/>
                  </a:lnTo>
                  <a:lnTo>
                    <a:pt x="4546955" y="87363"/>
                  </a:lnTo>
                  <a:lnTo>
                    <a:pt x="4549521" y="86372"/>
                  </a:lnTo>
                  <a:lnTo>
                    <a:pt x="4553534" y="87452"/>
                  </a:lnTo>
                  <a:lnTo>
                    <a:pt x="4553737" y="82791"/>
                  </a:lnTo>
                  <a:close/>
                </a:path>
                <a:path w="5735955" h="116839">
                  <a:moveTo>
                    <a:pt x="4610354" y="98158"/>
                  </a:moveTo>
                  <a:lnTo>
                    <a:pt x="4609909" y="89687"/>
                  </a:lnTo>
                  <a:lnTo>
                    <a:pt x="4606429" y="85255"/>
                  </a:lnTo>
                  <a:lnTo>
                    <a:pt x="4600803" y="83667"/>
                  </a:lnTo>
                  <a:lnTo>
                    <a:pt x="4593933" y="83705"/>
                  </a:lnTo>
                  <a:lnTo>
                    <a:pt x="4593907" y="90271"/>
                  </a:lnTo>
                  <a:lnTo>
                    <a:pt x="4590199" y="97701"/>
                  </a:lnTo>
                  <a:lnTo>
                    <a:pt x="4610354" y="98158"/>
                  </a:lnTo>
                  <a:close/>
                </a:path>
                <a:path w="5735955" h="116839">
                  <a:moveTo>
                    <a:pt x="4623867" y="93751"/>
                  </a:moveTo>
                  <a:lnTo>
                    <a:pt x="4621225" y="94805"/>
                  </a:lnTo>
                  <a:lnTo>
                    <a:pt x="4617237" y="93700"/>
                  </a:lnTo>
                  <a:lnTo>
                    <a:pt x="4617021" y="98336"/>
                  </a:lnTo>
                  <a:lnTo>
                    <a:pt x="4619663" y="97282"/>
                  </a:lnTo>
                  <a:lnTo>
                    <a:pt x="4623663" y="98336"/>
                  </a:lnTo>
                  <a:lnTo>
                    <a:pt x="4623867" y="93751"/>
                  </a:lnTo>
                  <a:close/>
                </a:path>
                <a:path w="5735955" h="116839">
                  <a:moveTo>
                    <a:pt x="4809477" y="85915"/>
                  </a:moveTo>
                  <a:lnTo>
                    <a:pt x="4807826" y="83527"/>
                  </a:lnTo>
                  <a:lnTo>
                    <a:pt x="4806937" y="82169"/>
                  </a:lnTo>
                  <a:lnTo>
                    <a:pt x="4802695" y="85572"/>
                  </a:lnTo>
                  <a:lnTo>
                    <a:pt x="4804372" y="87998"/>
                  </a:lnTo>
                  <a:lnTo>
                    <a:pt x="4805261" y="89395"/>
                  </a:lnTo>
                  <a:lnTo>
                    <a:pt x="4809477" y="85915"/>
                  </a:lnTo>
                  <a:close/>
                </a:path>
                <a:path w="5735955" h="116839">
                  <a:moveTo>
                    <a:pt x="4847679" y="88785"/>
                  </a:moveTo>
                  <a:lnTo>
                    <a:pt x="4841024" y="88658"/>
                  </a:lnTo>
                  <a:lnTo>
                    <a:pt x="4834420" y="89865"/>
                  </a:lnTo>
                  <a:lnTo>
                    <a:pt x="4837658" y="93065"/>
                  </a:lnTo>
                  <a:lnTo>
                    <a:pt x="4844250" y="94107"/>
                  </a:lnTo>
                  <a:lnTo>
                    <a:pt x="4847679" y="88785"/>
                  </a:lnTo>
                  <a:close/>
                </a:path>
                <a:path w="5735955" h="116839">
                  <a:moveTo>
                    <a:pt x="5122303" y="99656"/>
                  </a:moveTo>
                  <a:lnTo>
                    <a:pt x="5118379" y="97751"/>
                  </a:lnTo>
                  <a:lnTo>
                    <a:pt x="5114150" y="102920"/>
                  </a:lnTo>
                  <a:lnTo>
                    <a:pt x="5122151" y="103200"/>
                  </a:lnTo>
                  <a:lnTo>
                    <a:pt x="5122303" y="99656"/>
                  </a:lnTo>
                  <a:close/>
                </a:path>
                <a:path w="5735955" h="116839">
                  <a:moveTo>
                    <a:pt x="5140896" y="98793"/>
                  </a:moveTo>
                  <a:lnTo>
                    <a:pt x="5138331" y="99745"/>
                  </a:lnTo>
                  <a:lnTo>
                    <a:pt x="5134343" y="98831"/>
                  </a:lnTo>
                  <a:lnTo>
                    <a:pt x="5134140" y="103289"/>
                  </a:lnTo>
                  <a:lnTo>
                    <a:pt x="5136756" y="102311"/>
                  </a:lnTo>
                  <a:lnTo>
                    <a:pt x="5140731" y="103352"/>
                  </a:lnTo>
                  <a:lnTo>
                    <a:pt x="5140896" y="98793"/>
                  </a:lnTo>
                  <a:close/>
                </a:path>
                <a:path w="5735955" h="116839">
                  <a:moveTo>
                    <a:pt x="5162575" y="101638"/>
                  </a:moveTo>
                  <a:lnTo>
                    <a:pt x="5160886" y="99148"/>
                  </a:lnTo>
                  <a:lnTo>
                    <a:pt x="5159984" y="97853"/>
                  </a:lnTo>
                  <a:lnTo>
                    <a:pt x="5155793" y="101295"/>
                  </a:lnTo>
                  <a:lnTo>
                    <a:pt x="5157495" y="103708"/>
                  </a:lnTo>
                  <a:lnTo>
                    <a:pt x="5158397" y="105029"/>
                  </a:lnTo>
                  <a:lnTo>
                    <a:pt x="5162575" y="101638"/>
                  </a:lnTo>
                  <a:close/>
                </a:path>
                <a:path w="5735955" h="116839">
                  <a:moveTo>
                    <a:pt x="5197335" y="99580"/>
                  </a:moveTo>
                  <a:lnTo>
                    <a:pt x="5194770" y="100545"/>
                  </a:lnTo>
                  <a:lnTo>
                    <a:pt x="5190807" y="99656"/>
                  </a:lnTo>
                  <a:lnTo>
                    <a:pt x="5190655" y="104114"/>
                  </a:lnTo>
                  <a:lnTo>
                    <a:pt x="5193233" y="103111"/>
                  </a:lnTo>
                  <a:lnTo>
                    <a:pt x="5197183" y="104114"/>
                  </a:lnTo>
                  <a:lnTo>
                    <a:pt x="5197335" y="99580"/>
                  </a:lnTo>
                  <a:close/>
                </a:path>
                <a:path w="5735955" h="116839">
                  <a:moveTo>
                    <a:pt x="5212245" y="102184"/>
                  </a:moveTo>
                  <a:lnTo>
                    <a:pt x="5210594" y="99707"/>
                  </a:lnTo>
                  <a:lnTo>
                    <a:pt x="5209692" y="98412"/>
                  </a:lnTo>
                  <a:lnTo>
                    <a:pt x="5205501" y="101904"/>
                  </a:lnTo>
                  <a:lnTo>
                    <a:pt x="5207165" y="104292"/>
                  </a:lnTo>
                  <a:lnTo>
                    <a:pt x="5208105" y="105600"/>
                  </a:lnTo>
                  <a:lnTo>
                    <a:pt x="5212245" y="102184"/>
                  </a:lnTo>
                  <a:close/>
                </a:path>
                <a:path w="5735955" h="116839">
                  <a:moveTo>
                    <a:pt x="5217388" y="85775"/>
                  </a:moveTo>
                  <a:lnTo>
                    <a:pt x="5214798" y="86829"/>
                  </a:lnTo>
                  <a:lnTo>
                    <a:pt x="5210899" y="85813"/>
                  </a:lnTo>
                  <a:lnTo>
                    <a:pt x="5210734" y="90436"/>
                  </a:lnTo>
                  <a:lnTo>
                    <a:pt x="5213324" y="89382"/>
                  </a:lnTo>
                  <a:lnTo>
                    <a:pt x="5217274" y="90246"/>
                  </a:lnTo>
                  <a:lnTo>
                    <a:pt x="5217388" y="85775"/>
                  </a:lnTo>
                  <a:close/>
                </a:path>
                <a:path w="5735955" h="116839">
                  <a:moveTo>
                    <a:pt x="5239004" y="88366"/>
                  </a:moveTo>
                  <a:lnTo>
                    <a:pt x="5237289" y="85979"/>
                  </a:lnTo>
                  <a:lnTo>
                    <a:pt x="5236337" y="84670"/>
                  </a:lnTo>
                  <a:lnTo>
                    <a:pt x="5232285" y="88226"/>
                  </a:lnTo>
                  <a:lnTo>
                    <a:pt x="5229758" y="84594"/>
                  </a:lnTo>
                  <a:lnTo>
                    <a:pt x="5225618" y="88201"/>
                  </a:lnTo>
                  <a:lnTo>
                    <a:pt x="5227294" y="90614"/>
                  </a:lnTo>
                  <a:lnTo>
                    <a:pt x="5228183" y="91833"/>
                  </a:lnTo>
                  <a:lnTo>
                    <a:pt x="5232285" y="88353"/>
                  </a:lnTo>
                  <a:lnTo>
                    <a:pt x="5233898" y="90678"/>
                  </a:lnTo>
                  <a:lnTo>
                    <a:pt x="5234787" y="91909"/>
                  </a:lnTo>
                  <a:lnTo>
                    <a:pt x="5239004" y="88366"/>
                  </a:lnTo>
                  <a:close/>
                </a:path>
                <a:path w="5735955" h="116839">
                  <a:moveTo>
                    <a:pt x="5735942" y="99237"/>
                  </a:moveTo>
                  <a:lnTo>
                    <a:pt x="5732094" y="100050"/>
                  </a:lnTo>
                  <a:lnTo>
                    <a:pt x="5726671" y="98539"/>
                  </a:lnTo>
                  <a:lnTo>
                    <a:pt x="5726112" y="103962"/>
                  </a:lnTo>
                  <a:lnTo>
                    <a:pt x="5729973" y="103251"/>
                  </a:lnTo>
                  <a:lnTo>
                    <a:pt x="5735396" y="104711"/>
                  </a:lnTo>
                  <a:lnTo>
                    <a:pt x="5735942" y="99237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476" y="2928390"/>
              <a:ext cx="6064885" cy="131445"/>
            </a:xfrm>
            <a:custGeom>
              <a:avLst/>
              <a:gdLst/>
              <a:ahLst/>
              <a:cxnLst/>
              <a:rect l="l" t="t" r="r" b="b"/>
              <a:pathLst>
                <a:path w="6064884" h="131444">
                  <a:moveTo>
                    <a:pt x="7264" y="49314"/>
                  </a:moveTo>
                  <a:lnTo>
                    <a:pt x="6883" y="44577"/>
                  </a:lnTo>
                  <a:lnTo>
                    <a:pt x="533" y="43827"/>
                  </a:lnTo>
                  <a:lnTo>
                    <a:pt x="0" y="49720"/>
                  </a:lnTo>
                  <a:lnTo>
                    <a:pt x="1181" y="55245"/>
                  </a:lnTo>
                  <a:lnTo>
                    <a:pt x="4279" y="52374"/>
                  </a:lnTo>
                  <a:lnTo>
                    <a:pt x="7264" y="49314"/>
                  </a:lnTo>
                  <a:close/>
                </a:path>
                <a:path w="6064884" h="131444">
                  <a:moveTo>
                    <a:pt x="23787" y="50761"/>
                  </a:moveTo>
                  <a:lnTo>
                    <a:pt x="21780" y="48475"/>
                  </a:lnTo>
                  <a:lnTo>
                    <a:pt x="20650" y="47231"/>
                  </a:lnTo>
                  <a:lnTo>
                    <a:pt x="16446" y="51092"/>
                  </a:lnTo>
                  <a:lnTo>
                    <a:pt x="18491" y="53276"/>
                  </a:lnTo>
                  <a:lnTo>
                    <a:pt x="19507" y="54470"/>
                  </a:lnTo>
                  <a:lnTo>
                    <a:pt x="23787" y="50761"/>
                  </a:lnTo>
                  <a:close/>
                </a:path>
                <a:path w="6064884" h="131444">
                  <a:moveTo>
                    <a:pt x="398767" y="30454"/>
                  </a:moveTo>
                  <a:lnTo>
                    <a:pt x="391769" y="31902"/>
                  </a:lnTo>
                  <a:lnTo>
                    <a:pt x="385000" y="33629"/>
                  </a:lnTo>
                  <a:lnTo>
                    <a:pt x="378993" y="36322"/>
                  </a:lnTo>
                  <a:lnTo>
                    <a:pt x="374345" y="40640"/>
                  </a:lnTo>
                  <a:lnTo>
                    <a:pt x="382371" y="40462"/>
                  </a:lnTo>
                  <a:lnTo>
                    <a:pt x="390309" y="40144"/>
                  </a:lnTo>
                  <a:lnTo>
                    <a:pt x="396367" y="37528"/>
                  </a:lnTo>
                  <a:lnTo>
                    <a:pt x="398767" y="30454"/>
                  </a:lnTo>
                  <a:close/>
                </a:path>
                <a:path w="6064884" h="131444">
                  <a:moveTo>
                    <a:pt x="419823" y="25044"/>
                  </a:moveTo>
                  <a:lnTo>
                    <a:pt x="415137" y="25158"/>
                  </a:lnTo>
                  <a:lnTo>
                    <a:pt x="410972" y="21818"/>
                  </a:lnTo>
                  <a:lnTo>
                    <a:pt x="407670" y="20218"/>
                  </a:lnTo>
                  <a:lnTo>
                    <a:pt x="405599" y="25501"/>
                  </a:lnTo>
                  <a:lnTo>
                    <a:pt x="414147" y="32677"/>
                  </a:lnTo>
                  <a:lnTo>
                    <a:pt x="417410" y="32334"/>
                  </a:lnTo>
                  <a:lnTo>
                    <a:pt x="419823" y="25044"/>
                  </a:lnTo>
                  <a:close/>
                </a:path>
                <a:path w="6064884" h="131444">
                  <a:moveTo>
                    <a:pt x="443026" y="26682"/>
                  </a:moveTo>
                  <a:lnTo>
                    <a:pt x="441083" y="24345"/>
                  </a:lnTo>
                  <a:lnTo>
                    <a:pt x="440055" y="23266"/>
                  </a:lnTo>
                  <a:lnTo>
                    <a:pt x="435813" y="26822"/>
                  </a:lnTo>
                  <a:lnTo>
                    <a:pt x="437718" y="29197"/>
                  </a:lnTo>
                  <a:lnTo>
                    <a:pt x="438759" y="30492"/>
                  </a:lnTo>
                  <a:lnTo>
                    <a:pt x="443026" y="26682"/>
                  </a:lnTo>
                  <a:close/>
                </a:path>
                <a:path w="6064884" h="131444">
                  <a:moveTo>
                    <a:pt x="487527" y="32169"/>
                  </a:moveTo>
                  <a:lnTo>
                    <a:pt x="459168" y="33083"/>
                  </a:lnTo>
                  <a:lnTo>
                    <a:pt x="454317" y="31826"/>
                  </a:lnTo>
                  <a:lnTo>
                    <a:pt x="452132" y="26784"/>
                  </a:lnTo>
                  <a:lnTo>
                    <a:pt x="444842" y="28956"/>
                  </a:lnTo>
                  <a:lnTo>
                    <a:pt x="442988" y="35560"/>
                  </a:lnTo>
                  <a:lnTo>
                    <a:pt x="440372" y="41262"/>
                  </a:lnTo>
                  <a:lnTo>
                    <a:pt x="437565" y="46736"/>
                  </a:lnTo>
                  <a:lnTo>
                    <a:pt x="435076" y="52641"/>
                  </a:lnTo>
                  <a:lnTo>
                    <a:pt x="440372" y="52438"/>
                  </a:lnTo>
                  <a:lnTo>
                    <a:pt x="443014" y="48996"/>
                  </a:lnTo>
                  <a:lnTo>
                    <a:pt x="445147" y="44907"/>
                  </a:lnTo>
                  <a:lnTo>
                    <a:pt x="448894" y="42773"/>
                  </a:lnTo>
                  <a:lnTo>
                    <a:pt x="453771" y="46431"/>
                  </a:lnTo>
                  <a:lnTo>
                    <a:pt x="456768" y="43688"/>
                  </a:lnTo>
                  <a:lnTo>
                    <a:pt x="460209" y="39192"/>
                  </a:lnTo>
                  <a:lnTo>
                    <a:pt x="466445" y="37630"/>
                  </a:lnTo>
                  <a:lnTo>
                    <a:pt x="477075" y="37287"/>
                  </a:lnTo>
                  <a:lnTo>
                    <a:pt x="481203" y="36372"/>
                  </a:lnTo>
                  <a:lnTo>
                    <a:pt x="487146" y="37680"/>
                  </a:lnTo>
                  <a:lnTo>
                    <a:pt x="487527" y="32169"/>
                  </a:lnTo>
                  <a:close/>
                </a:path>
                <a:path w="6064884" h="131444">
                  <a:moveTo>
                    <a:pt x="1932635" y="14681"/>
                  </a:moveTo>
                  <a:lnTo>
                    <a:pt x="1927326" y="11734"/>
                  </a:lnTo>
                  <a:lnTo>
                    <a:pt x="1927593" y="17449"/>
                  </a:lnTo>
                  <a:lnTo>
                    <a:pt x="1932635" y="14681"/>
                  </a:lnTo>
                  <a:close/>
                </a:path>
                <a:path w="6064884" h="131444">
                  <a:moveTo>
                    <a:pt x="2130488" y="5613"/>
                  </a:moveTo>
                  <a:lnTo>
                    <a:pt x="2127567" y="4648"/>
                  </a:lnTo>
                  <a:lnTo>
                    <a:pt x="2127224" y="7404"/>
                  </a:lnTo>
                  <a:lnTo>
                    <a:pt x="2127008" y="10236"/>
                  </a:lnTo>
                  <a:lnTo>
                    <a:pt x="2129904" y="11163"/>
                  </a:lnTo>
                  <a:lnTo>
                    <a:pt x="2130260" y="8496"/>
                  </a:lnTo>
                  <a:lnTo>
                    <a:pt x="2130488" y="5613"/>
                  </a:lnTo>
                  <a:close/>
                </a:path>
                <a:path w="6064884" h="131444">
                  <a:moveTo>
                    <a:pt x="2135492" y="2857"/>
                  </a:moveTo>
                  <a:lnTo>
                    <a:pt x="2130260" y="0"/>
                  </a:lnTo>
                  <a:lnTo>
                    <a:pt x="2130488" y="5613"/>
                  </a:lnTo>
                  <a:lnTo>
                    <a:pt x="2135492" y="2857"/>
                  </a:lnTo>
                  <a:close/>
                </a:path>
                <a:path w="6064884" h="131444">
                  <a:moveTo>
                    <a:pt x="2215908" y="11785"/>
                  </a:moveTo>
                  <a:lnTo>
                    <a:pt x="2213229" y="12763"/>
                  </a:lnTo>
                  <a:lnTo>
                    <a:pt x="2209152" y="11823"/>
                  </a:lnTo>
                  <a:lnTo>
                    <a:pt x="2208974" y="16281"/>
                  </a:lnTo>
                  <a:lnTo>
                    <a:pt x="2211628" y="15354"/>
                  </a:lnTo>
                  <a:lnTo>
                    <a:pt x="2215705" y="16294"/>
                  </a:lnTo>
                  <a:lnTo>
                    <a:pt x="2215908" y="11785"/>
                  </a:lnTo>
                  <a:close/>
                </a:path>
                <a:path w="6064884" h="131444">
                  <a:moveTo>
                    <a:pt x="2251379" y="15849"/>
                  </a:moveTo>
                  <a:lnTo>
                    <a:pt x="2249233" y="11684"/>
                  </a:lnTo>
                  <a:lnTo>
                    <a:pt x="2243150" y="16865"/>
                  </a:lnTo>
                  <a:lnTo>
                    <a:pt x="2249411" y="20510"/>
                  </a:lnTo>
                  <a:lnTo>
                    <a:pt x="2251379" y="15849"/>
                  </a:lnTo>
                  <a:close/>
                </a:path>
                <a:path w="6064884" h="131444">
                  <a:moveTo>
                    <a:pt x="2275776" y="10579"/>
                  </a:moveTo>
                  <a:lnTo>
                    <a:pt x="2274100" y="8102"/>
                  </a:lnTo>
                  <a:lnTo>
                    <a:pt x="2273185" y="6921"/>
                  </a:lnTo>
                  <a:lnTo>
                    <a:pt x="2268867" y="10299"/>
                  </a:lnTo>
                  <a:lnTo>
                    <a:pt x="2270595" y="12725"/>
                  </a:lnTo>
                  <a:lnTo>
                    <a:pt x="2271534" y="14058"/>
                  </a:lnTo>
                  <a:lnTo>
                    <a:pt x="2275776" y="10579"/>
                  </a:lnTo>
                  <a:close/>
                </a:path>
                <a:path w="6064884" h="131444">
                  <a:moveTo>
                    <a:pt x="2296261" y="15646"/>
                  </a:moveTo>
                  <a:lnTo>
                    <a:pt x="2293607" y="11823"/>
                  </a:lnTo>
                  <a:lnTo>
                    <a:pt x="2289327" y="15240"/>
                  </a:lnTo>
                  <a:lnTo>
                    <a:pt x="2291054" y="17703"/>
                  </a:lnTo>
                  <a:lnTo>
                    <a:pt x="2291931" y="19050"/>
                  </a:lnTo>
                  <a:lnTo>
                    <a:pt x="2296261" y="15646"/>
                  </a:lnTo>
                  <a:close/>
                </a:path>
                <a:path w="6064884" h="131444">
                  <a:moveTo>
                    <a:pt x="2304846" y="8636"/>
                  </a:moveTo>
                  <a:lnTo>
                    <a:pt x="2298065" y="8509"/>
                  </a:lnTo>
                  <a:lnTo>
                    <a:pt x="2297900" y="17818"/>
                  </a:lnTo>
                  <a:lnTo>
                    <a:pt x="2304681" y="17945"/>
                  </a:lnTo>
                  <a:lnTo>
                    <a:pt x="2304846" y="8636"/>
                  </a:lnTo>
                  <a:close/>
                </a:path>
                <a:path w="6064884" h="131444">
                  <a:moveTo>
                    <a:pt x="2345664" y="21005"/>
                  </a:moveTo>
                  <a:lnTo>
                    <a:pt x="2343277" y="17335"/>
                  </a:lnTo>
                  <a:lnTo>
                    <a:pt x="2340394" y="14287"/>
                  </a:lnTo>
                  <a:lnTo>
                    <a:pt x="2339048" y="9207"/>
                  </a:lnTo>
                  <a:lnTo>
                    <a:pt x="2342667" y="9093"/>
                  </a:lnTo>
                  <a:lnTo>
                    <a:pt x="2341880" y="3365"/>
                  </a:lnTo>
                  <a:lnTo>
                    <a:pt x="2335746" y="4584"/>
                  </a:lnTo>
                  <a:lnTo>
                    <a:pt x="2335022" y="12204"/>
                  </a:lnTo>
                  <a:lnTo>
                    <a:pt x="2330907" y="17932"/>
                  </a:lnTo>
                  <a:lnTo>
                    <a:pt x="2328253" y="22771"/>
                  </a:lnTo>
                  <a:lnTo>
                    <a:pt x="2331910" y="27724"/>
                  </a:lnTo>
                  <a:lnTo>
                    <a:pt x="2334044" y="22733"/>
                  </a:lnTo>
                  <a:lnTo>
                    <a:pt x="2338222" y="23037"/>
                  </a:lnTo>
                  <a:lnTo>
                    <a:pt x="2342654" y="25742"/>
                  </a:lnTo>
                  <a:lnTo>
                    <a:pt x="2345563" y="27965"/>
                  </a:lnTo>
                  <a:lnTo>
                    <a:pt x="2345664" y="21005"/>
                  </a:lnTo>
                  <a:close/>
                </a:path>
                <a:path w="6064884" h="131444">
                  <a:moveTo>
                    <a:pt x="2363089" y="5067"/>
                  </a:moveTo>
                  <a:lnTo>
                    <a:pt x="2356243" y="4940"/>
                  </a:lnTo>
                  <a:lnTo>
                    <a:pt x="2349474" y="6121"/>
                  </a:lnTo>
                  <a:lnTo>
                    <a:pt x="2352802" y="9321"/>
                  </a:lnTo>
                  <a:lnTo>
                    <a:pt x="2359558" y="10363"/>
                  </a:lnTo>
                  <a:lnTo>
                    <a:pt x="2363089" y="5067"/>
                  </a:lnTo>
                  <a:close/>
                </a:path>
                <a:path w="6064884" h="131444">
                  <a:moveTo>
                    <a:pt x="2380145" y="5346"/>
                  </a:moveTo>
                  <a:lnTo>
                    <a:pt x="2377541" y="6235"/>
                  </a:lnTo>
                  <a:lnTo>
                    <a:pt x="2373465" y="5283"/>
                  </a:lnTo>
                  <a:lnTo>
                    <a:pt x="2373261" y="9804"/>
                  </a:lnTo>
                  <a:lnTo>
                    <a:pt x="2375928" y="8890"/>
                  </a:lnTo>
                  <a:lnTo>
                    <a:pt x="2379992" y="9829"/>
                  </a:lnTo>
                  <a:lnTo>
                    <a:pt x="2380145" y="5346"/>
                  </a:lnTo>
                  <a:close/>
                </a:path>
                <a:path w="6064884" h="131444">
                  <a:moveTo>
                    <a:pt x="2390368" y="10121"/>
                  </a:moveTo>
                  <a:lnTo>
                    <a:pt x="2384437" y="9804"/>
                  </a:lnTo>
                  <a:lnTo>
                    <a:pt x="2381516" y="13563"/>
                  </a:lnTo>
                  <a:lnTo>
                    <a:pt x="2379878" y="19240"/>
                  </a:lnTo>
                  <a:lnTo>
                    <a:pt x="2385784" y="19685"/>
                  </a:lnTo>
                  <a:lnTo>
                    <a:pt x="2388768" y="15976"/>
                  </a:lnTo>
                  <a:lnTo>
                    <a:pt x="2390368" y="10121"/>
                  </a:lnTo>
                  <a:close/>
                </a:path>
                <a:path w="6064884" h="131444">
                  <a:moveTo>
                    <a:pt x="2593721" y="20789"/>
                  </a:moveTo>
                  <a:lnTo>
                    <a:pt x="2591981" y="18300"/>
                  </a:lnTo>
                  <a:lnTo>
                    <a:pt x="2591079" y="16979"/>
                  </a:lnTo>
                  <a:lnTo>
                    <a:pt x="2586774" y="20396"/>
                  </a:lnTo>
                  <a:lnTo>
                    <a:pt x="2588488" y="22860"/>
                  </a:lnTo>
                  <a:lnTo>
                    <a:pt x="2589377" y="24193"/>
                  </a:lnTo>
                  <a:lnTo>
                    <a:pt x="2593721" y="20789"/>
                  </a:lnTo>
                  <a:close/>
                </a:path>
                <a:path w="6064884" h="131444">
                  <a:moveTo>
                    <a:pt x="2651595" y="22059"/>
                  </a:moveTo>
                  <a:lnTo>
                    <a:pt x="2649004" y="18199"/>
                  </a:lnTo>
                  <a:lnTo>
                    <a:pt x="2644686" y="21590"/>
                  </a:lnTo>
                  <a:lnTo>
                    <a:pt x="2646375" y="24066"/>
                  </a:lnTo>
                  <a:lnTo>
                    <a:pt x="2647327" y="25425"/>
                  </a:lnTo>
                  <a:lnTo>
                    <a:pt x="2651595" y="22059"/>
                  </a:lnTo>
                  <a:close/>
                </a:path>
                <a:path w="6064884" h="131444">
                  <a:moveTo>
                    <a:pt x="2759722" y="12153"/>
                  </a:moveTo>
                  <a:lnTo>
                    <a:pt x="2755633" y="12649"/>
                  </a:lnTo>
                  <a:lnTo>
                    <a:pt x="2757538" y="19456"/>
                  </a:lnTo>
                  <a:lnTo>
                    <a:pt x="2759722" y="12153"/>
                  </a:lnTo>
                  <a:close/>
                </a:path>
                <a:path w="6064884" h="131444">
                  <a:moveTo>
                    <a:pt x="2815056" y="20993"/>
                  </a:moveTo>
                  <a:lnTo>
                    <a:pt x="2813380" y="18516"/>
                  </a:lnTo>
                  <a:lnTo>
                    <a:pt x="2812415" y="17335"/>
                  </a:lnTo>
                  <a:lnTo>
                    <a:pt x="2808135" y="20701"/>
                  </a:lnTo>
                  <a:lnTo>
                    <a:pt x="2806535" y="18364"/>
                  </a:lnTo>
                  <a:lnTo>
                    <a:pt x="2805633" y="17183"/>
                  </a:lnTo>
                  <a:lnTo>
                    <a:pt x="2801353" y="20548"/>
                  </a:lnTo>
                  <a:lnTo>
                    <a:pt x="2803042" y="22974"/>
                  </a:lnTo>
                  <a:lnTo>
                    <a:pt x="2803944" y="24307"/>
                  </a:lnTo>
                  <a:lnTo>
                    <a:pt x="2808236" y="20853"/>
                  </a:lnTo>
                  <a:lnTo>
                    <a:pt x="2809849" y="23126"/>
                  </a:lnTo>
                  <a:lnTo>
                    <a:pt x="2810738" y="24460"/>
                  </a:lnTo>
                  <a:lnTo>
                    <a:pt x="2815056" y="20993"/>
                  </a:lnTo>
                  <a:close/>
                </a:path>
                <a:path w="6064884" h="131444">
                  <a:moveTo>
                    <a:pt x="2860662" y="33616"/>
                  </a:moveTo>
                  <a:lnTo>
                    <a:pt x="2860319" y="25857"/>
                  </a:lnTo>
                  <a:lnTo>
                    <a:pt x="2854147" y="22999"/>
                  </a:lnTo>
                  <a:lnTo>
                    <a:pt x="2847009" y="24168"/>
                  </a:lnTo>
                  <a:lnTo>
                    <a:pt x="2843784" y="28511"/>
                  </a:lnTo>
                  <a:lnTo>
                    <a:pt x="2853474" y="24892"/>
                  </a:lnTo>
                  <a:lnTo>
                    <a:pt x="2852407" y="35331"/>
                  </a:lnTo>
                  <a:lnTo>
                    <a:pt x="2860662" y="33616"/>
                  </a:lnTo>
                  <a:close/>
                </a:path>
                <a:path w="6064884" h="131444">
                  <a:moveTo>
                    <a:pt x="2942450" y="30708"/>
                  </a:moveTo>
                  <a:lnTo>
                    <a:pt x="2937611" y="28117"/>
                  </a:lnTo>
                  <a:lnTo>
                    <a:pt x="2934297" y="23329"/>
                  </a:lnTo>
                  <a:lnTo>
                    <a:pt x="2932607" y="16624"/>
                  </a:lnTo>
                  <a:lnTo>
                    <a:pt x="2924772" y="16281"/>
                  </a:lnTo>
                  <a:lnTo>
                    <a:pt x="2918803" y="18796"/>
                  </a:lnTo>
                  <a:lnTo>
                    <a:pt x="2913761" y="20104"/>
                  </a:lnTo>
                  <a:lnTo>
                    <a:pt x="2908731" y="16090"/>
                  </a:lnTo>
                  <a:lnTo>
                    <a:pt x="2904680" y="26200"/>
                  </a:lnTo>
                  <a:lnTo>
                    <a:pt x="2896311" y="28409"/>
                  </a:lnTo>
                  <a:lnTo>
                    <a:pt x="2888069" y="30137"/>
                  </a:lnTo>
                  <a:lnTo>
                    <a:pt x="2884373" y="38760"/>
                  </a:lnTo>
                  <a:lnTo>
                    <a:pt x="2894203" y="36131"/>
                  </a:lnTo>
                  <a:lnTo>
                    <a:pt x="2902254" y="36652"/>
                  </a:lnTo>
                  <a:lnTo>
                    <a:pt x="2910713" y="38442"/>
                  </a:lnTo>
                  <a:lnTo>
                    <a:pt x="2921749" y="39598"/>
                  </a:lnTo>
                  <a:lnTo>
                    <a:pt x="2926689" y="38569"/>
                  </a:lnTo>
                  <a:lnTo>
                    <a:pt x="2927718" y="32067"/>
                  </a:lnTo>
                  <a:lnTo>
                    <a:pt x="2932252" y="30492"/>
                  </a:lnTo>
                  <a:lnTo>
                    <a:pt x="2932112" y="36690"/>
                  </a:lnTo>
                  <a:lnTo>
                    <a:pt x="2941523" y="36766"/>
                  </a:lnTo>
                  <a:lnTo>
                    <a:pt x="2942450" y="30708"/>
                  </a:lnTo>
                  <a:close/>
                </a:path>
                <a:path w="6064884" h="131444">
                  <a:moveTo>
                    <a:pt x="3034792" y="31965"/>
                  </a:moveTo>
                  <a:lnTo>
                    <a:pt x="3034576" y="23469"/>
                  </a:lnTo>
                  <a:lnTo>
                    <a:pt x="3028785" y="23164"/>
                  </a:lnTo>
                  <a:lnTo>
                    <a:pt x="3025622" y="26835"/>
                  </a:lnTo>
                  <a:lnTo>
                    <a:pt x="3024149" y="32537"/>
                  </a:lnTo>
                  <a:lnTo>
                    <a:pt x="3030931" y="34366"/>
                  </a:lnTo>
                  <a:lnTo>
                    <a:pt x="3034792" y="31965"/>
                  </a:lnTo>
                  <a:close/>
                </a:path>
                <a:path w="6064884" h="131444">
                  <a:moveTo>
                    <a:pt x="3145180" y="23888"/>
                  </a:moveTo>
                  <a:lnTo>
                    <a:pt x="3142602" y="20104"/>
                  </a:lnTo>
                  <a:lnTo>
                    <a:pt x="3138271" y="23469"/>
                  </a:lnTo>
                  <a:lnTo>
                    <a:pt x="3139986" y="25933"/>
                  </a:lnTo>
                  <a:lnTo>
                    <a:pt x="3140862" y="27279"/>
                  </a:lnTo>
                  <a:lnTo>
                    <a:pt x="3145180" y="23888"/>
                  </a:lnTo>
                  <a:close/>
                </a:path>
                <a:path w="6064884" h="131444">
                  <a:moveTo>
                    <a:pt x="3227984" y="32880"/>
                  </a:moveTo>
                  <a:lnTo>
                    <a:pt x="3221380" y="33032"/>
                  </a:lnTo>
                  <a:lnTo>
                    <a:pt x="3213989" y="31965"/>
                  </a:lnTo>
                  <a:lnTo>
                    <a:pt x="3208426" y="33553"/>
                  </a:lnTo>
                  <a:lnTo>
                    <a:pt x="3207334" y="41694"/>
                  </a:lnTo>
                  <a:lnTo>
                    <a:pt x="3214255" y="42037"/>
                  </a:lnTo>
                  <a:lnTo>
                    <a:pt x="3220758" y="41783"/>
                  </a:lnTo>
                  <a:lnTo>
                    <a:pt x="3225711" y="39281"/>
                  </a:lnTo>
                  <a:lnTo>
                    <a:pt x="3227984" y="32880"/>
                  </a:lnTo>
                  <a:close/>
                </a:path>
                <a:path w="6064884" h="131444">
                  <a:moveTo>
                    <a:pt x="3373539" y="41198"/>
                  </a:moveTo>
                  <a:lnTo>
                    <a:pt x="3367392" y="32423"/>
                  </a:lnTo>
                  <a:lnTo>
                    <a:pt x="3365068" y="40589"/>
                  </a:lnTo>
                  <a:lnTo>
                    <a:pt x="3356622" y="40779"/>
                  </a:lnTo>
                  <a:lnTo>
                    <a:pt x="3329533" y="40093"/>
                  </a:lnTo>
                  <a:lnTo>
                    <a:pt x="3323044" y="40398"/>
                  </a:lnTo>
                  <a:lnTo>
                    <a:pt x="3315589" y="39255"/>
                  </a:lnTo>
                  <a:lnTo>
                    <a:pt x="3309137" y="39560"/>
                  </a:lnTo>
                  <a:lnTo>
                    <a:pt x="3305670" y="44208"/>
                  </a:lnTo>
                  <a:lnTo>
                    <a:pt x="3314547" y="45008"/>
                  </a:lnTo>
                  <a:lnTo>
                    <a:pt x="3321964" y="47739"/>
                  </a:lnTo>
                  <a:lnTo>
                    <a:pt x="3329673" y="50063"/>
                  </a:lnTo>
                  <a:lnTo>
                    <a:pt x="3339452" y="49669"/>
                  </a:lnTo>
                  <a:lnTo>
                    <a:pt x="3345840" y="50952"/>
                  </a:lnTo>
                  <a:lnTo>
                    <a:pt x="3347034" y="44704"/>
                  </a:lnTo>
                  <a:lnTo>
                    <a:pt x="3353143" y="45415"/>
                  </a:lnTo>
                  <a:lnTo>
                    <a:pt x="3358781" y="45110"/>
                  </a:lnTo>
                  <a:lnTo>
                    <a:pt x="3365360" y="46189"/>
                  </a:lnTo>
                  <a:lnTo>
                    <a:pt x="3370935" y="45834"/>
                  </a:lnTo>
                  <a:lnTo>
                    <a:pt x="3373539" y="41198"/>
                  </a:lnTo>
                  <a:close/>
                </a:path>
                <a:path w="6064884" h="131444">
                  <a:moveTo>
                    <a:pt x="3602659" y="40195"/>
                  </a:moveTo>
                  <a:lnTo>
                    <a:pt x="3600958" y="37680"/>
                  </a:lnTo>
                  <a:lnTo>
                    <a:pt x="3600056" y="36499"/>
                  </a:lnTo>
                  <a:lnTo>
                    <a:pt x="3595776" y="39852"/>
                  </a:lnTo>
                  <a:lnTo>
                    <a:pt x="3597440" y="42291"/>
                  </a:lnTo>
                  <a:lnTo>
                    <a:pt x="3598329" y="43624"/>
                  </a:lnTo>
                  <a:lnTo>
                    <a:pt x="3602659" y="40195"/>
                  </a:lnTo>
                  <a:close/>
                </a:path>
                <a:path w="6064884" h="131444">
                  <a:moveTo>
                    <a:pt x="3641623" y="53594"/>
                  </a:moveTo>
                  <a:lnTo>
                    <a:pt x="3637940" y="47967"/>
                  </a:lnTo>
                  <a:lnTo>
                    <a:pt x="3636822" y="55270"/>
                  </a:lnTo>
                  <a:lnTo>
                    <a:pt x="3630396" y="51054"/>
                  </a:lnTo>
                  <a:lnTo>
                    <a:pt x="3627755" y="47688"/>
                  </a:lnTo>
                  <a:lnTo>
                    <a:pt x="3628758" y="56807"/>
                  </a:lnTo>
                  <a:lnTo>
                    <a:pt x="3635972" y="57670"/>
                  </a:lnTo>
                  <a:lnTo>
                    <a:pt x="3641623" y="53594"/>
                  </a:lnTo>
                  <a:close/>
                </a:path>
                <a:path w="6064884" h="131444">
                  <a:moveTo>
                    <a:pt x="3703713" y="52108"/>
                  </a:moveTo>
                  <a:lnTo>
                    <a:pt x="3702037" y="49657"/>
                  </a:lnTo>
                  <a:lnTo>
                    <a:pt x="3701186" y="48514"/>
                  </a:lnTo>
                  <a:lnTo>
                    <a:pt x="3696868" y="51828"/>
                  </a:lnTo>
                  <a:lnTo>
                    <a:pt x="3698544" y="54305"/>
                  </a:lnTo>
                  <a:lnTo>
                    <a:pt x="3699459" y="55664"/>
                  </a:lnTo>
                  <a:lnTo>
                    <a:pt x="3703713" y="52108"/>
                  </a:lnTo>
                  <a:close/>
                </a:path>
                <a:path w="6064884" h="131444">
                  <a:moveTo>
                    <a:pt x="3742588" y="50749"/>
                  </a:moveTo>
                  <a:lnTo>
                    <a:pt x="3738118" y="50622"/>
                  </a:lnTo>
                  <a:lnTo>
                    <a:pt x="3739794" y="42583"/>
                  </a:lnTo>
                  <a:lnTo>
                    <a:pt x="3736111" y="41275"/>
                  </a:lnTo>
                  <a:lnTo>
                    <a:pt x="3731831" y="41503"/>
                  </a:lnTo>
                  <a:lnTo>
                    <a:pt x="3731260" y="47142"/>
                  </a:lnTo>
                  <a:lnTo>
                    <a:pt x="3725875" y="45694"/>
                  </a:lnTo>
                  <a:lnTo>
                    <a:pt x="3725253" y="37465"/>
                  </a:lnTo>
                  <a:lnTo>
                    <a:pt x="3720312" y="34950"/>
                  </a:lnTo>
                  <a:lnTo>
                    <a:pt x="3712591" y="36055"/>
                  </a:lnTo>
                  <a:lnTo>
                    <a:pt x="3712083" y="44170"/>
                  </a:lnTo>
                  <a:lnTo>
                    <a:pt x="3712934" y="50571"/>
                  </a:lnTo>
                  <a:lnTo>
                    <a:pt x="3715474" y="54762"/>
                  </a:lnTo>
                  <a:lnTo>
                    <a:pt x="3722751" y="54508"/>
                  </a:lnTo>
                  <a:lnTo>
                    <a:pt x="3731031" y="55702"/>
                  </a:lnTo>
                  <a:lnTo>
                    <a:pt x="3738308" y="55422"/>
                  </a:lnTo>
                  <a:lnTo>
                    <a:pt x="3742588" y="50749"/>
                  </a:lnTo>
                  <a:close/>
                </a:path>
                <a:path w="6064884" h="131444">
                  <a:moveTo>
                    <a:pt x="3756241" y="46494"/>
                  </a:moveTo>
                  <a:lnTo>
                    <a:pt x="3751923" y="46113"/>
                  </a:lnTo>
                  <a:lnTo>
                    <a:pt x="3751719" y="40386"/>
                  </a:lnTo>
                  <a:lnTo>
                    <a:pt x="3746195" y="41541"/>
                  </a:lnTo>
                  <a:lnTo>
                    <a:pt x="3745585" y="48387"/>
                  </a:lnTo>
                  <a:lnTo>
                    <a:pt x="3749548" y="51689"/>
                  </a:lnTo>
                  <a:lnTo>
                    <a:pt x="3754336" y="51155"/>
                  </a:lnTo>
                  <a:lnTo>
                    <a:pt x="3756241" y="46494"/>
                  </a:lnTo>
                  <a:close/>
                </a:path>
                <a:path w="6064884" h="131444">
                  <a:moveTo>
                    <a:pt x="3788537" y="40462"/>
                  </a:moveTo>
                  <a:lnTo>
                    <a:pt x="3786873" y="38023"/>
                  </a:lnTo>
                  <a:lnTo>
                    <a:pt x="3786035" y="36690"/>
                  </a:lnTo>
                  <a:lnTo>
                    <a:pt x="3781653" y="40055"/>
                  </a:lnTo>
                  <a:lnTo>
                    <a:pt x="3783342" y="42519"/>
                  </a:lnTo>
                  <a:lnTo>
                    <a:pt x="3784320" y="43865"/>
                  </a:lnTo>
                  <a:lnTo>
                    <a:pt x="3788537" y="40462"/>
                  </a:lnTo>
                  <a:close/>
                </a:path>
                <a:path w="6064884" h="131444">
                  <a:moveTo>
                    <a:pt x="4003040" y="43802"/>
                  </a:moveTo>
                  <a:lnTo>
                    <a:pt x="4000360" y="44653"/>
                  </a:lnTo>
                  <a:lnTo>
                    <a:pt x="3996359" y="43675"/>
                  </a:lnTo>
                  <a:lnTo>
                    <a:pt x="3996131" y="48183"/>
                  </a:lnTo>
                  <a:lnTo>
                    <a:pt x="3998823" y="47282"/>
                  </a:lnTo>
                  <a:lnTo>
                    <a:pt x="4002798" y="48260"/>
                  </a:lnTo>
                  <a:lnTo>
                    <a:pt x="4003040" y="43802"/>
                  </a:lnTo>
                  <a:close/>
                </a:path>
                <a:path w="6064884" h="131444">
                  <a:moveTo>
                    <a:pt x="4080675" y="45859"/>
                  </a:moveTo>
                  <a:lnTo>
                    <a:pt x="4073906" y="45681"/>
                  </a:lnTo>
                  <a:lnTo>
                    <a:pt x="4067225" y="46786"/>
                  </a:lnTo>
                  <a:lnTo>
                    <a:pt x="4070489" y="50025"/>
                  </a:lnTo>
                  <a:lnTo>
                    <a:pt x="4077144" y="51130"/>
                  </a:lnTo>
                  <a:lnTo>
                    <a:pt x="4080675" y="45859"/>
                  </a:lnTo>
                  <a:close/>
                </a:path>
                <a:path w="6064884" h="131444">
                  <a:moveTo>
                    <a:pt x="4244492" y="92100"/>
                  </a:moveTo>
                  <a:lnTo>
                    <a:pt x="4244213" y="83451"/>
                  </a:lnTo>
                  <a:lnTo>
                    <a:pt x="4243273" y="75704"/>
                  </a:lnTo>
                  <a:lnTo>
                    <a:pt x="4241457" y="69075"/>
                  </a:lnTo>
                  <a:lnTo>
                    <a:pt x="4238574" y="63842"/>
                  </a:lnTo>
                  <a:lnTo>
                    <a:pt x="4237329" y="71780"/>
                  </a:lnTo>
                  <a:lnTo>
                    <a:pt x="4232808" y="74853"/>
                  </a:lnTo>
                  <a:lnTo>
                    <a:pt x="4228490" y="78193"/>
                  </a:lnTo>
                  <a:lnTo>
                    <a:pt x="4227830" y="86944"/>
                  </a:lnTo>
                  <a:lnTo>
                    <a:pt x="4238510" y="82092"/>
                  </a:lnTo>
                  <a:lnTo>
                    <a:pt x="4236771" y="85026"/>
                  </a:lnTo>
                  <a:lnTo>
                    <a:pt x="4244492" y="92100"/>
                  </a:lnTo>
                  <a:close/>
                </a:path>
                <a:path w="6064884" h="131444">
                  <a:moveTo>
                    <a:pt x="4336288" y="61747"/>
                  </a:moveTo>
                  <a:lnTo>
                    <a:pt x="4326217" y="61493"/>
                  </a:lnTo>
                  <a:lnTo>
                    <a:pt x="4322203" y="62103"/>
                  </a:lnTo>
                  <a:lnTo>
                    <a:pt x="4316654" y="60375"/>
                  </a:lnTo>
                  <a:lnTo>
                    <a:pt x="4315955" y="65849"/>
                  </a:lnTo>
                  <a:lnTo>
                    <a:pt x="4326077" y="66103"/>
                  </a:lnTo>
                  <a:lnTo>
                    <a:pt x="4330039" y="65570"/>
                  </a:lnTo>
                  <a:lnTo>
                    <a:pt x="4335589" y="67246"/>
                  </a:lnTo>
                  <a:lnTo>
                    <a:pt x="4336288" y="61747"/>
                  </a:lnTo>
                  <a:close/>
                </a:path>
                <a:path w="6064884" h="131444">
                  <a:moveTo>
                    <a:pt x="4433836" y="64274"/>
                  </a:moveTo>
                  <a:lnTo>
                    <a:pt x="4431970" y="57492"/>
                  </a:lnTo>
                  <a:lnTo>
                    <a:pt x="4429747" y="64604"/>
                  </a:lnTo>
                  <a:lnTo>
                    <a:pt x="4433836" y="64274"/>
                  </a:lnTo>
                  <a:close/>
                </a:path>
                <a:path w="6064884" h="131444">
                  <a:moveTo>
                    <a:pt x="4446219" y="101828"/>
                  </a:moveTo>
                  <a:lnTo>
                    <a:pt x="4429391" y="101434"/>
                  </a:lnTo>
                  <a:lnTo>
                    <a:pt x="4417161" y="100050"/>
                  </a:lnTo>
                  <a:lnTo>
                    <a:pt x="4406049" y="98094"/>
                  </a:lnTo>
                  <a:lnTo>
                    <a:pt x="4392549" y="95923"/>
                  </a:lnTo>
                  <a:lnTo>
                    <a:pt x="4383087" y="91668"/>
                  </a:lnTo>
                  <a:lnTo>
                    <a:pt x="4383633" y="102222"/>
                  </a:lnTo>
                  <a:lnTo>
                    <a:pt x="4376521" y="100253"/>
                  </a:lnTo>
                  <a:lnTo>
                    <a:pt x="4375607" y="99999"/>
                  </a:lnTo>
                  <a:lnTo>
                    <a:pt x="4369066" y="95364"/>
                  </a:lnTo>
                  <a:lnTo>
                    <a:pt x="4360596" y="97967"/>
                  </a:lnTo>
                  <a:lnTo>
                    <a:pt x="4352087" y="100253"/>
                  </a:lnTo>
                  <a:lnTo>
                    <a:pt x="4345419" y="94703"/>
                  </a:lnTo>
                  <a:lnTo>
                    <a:pt x="4347273" y="90043"/>
                  </a:lnTo>
                  <a:lnTo>
                    <a:pt x="4351960" y="89611"/>
                  </a:lnTo>
                  <a:lnTo>
                    <a:pt x="4357611" y="90639"/>
                  </a:lnTo>
                  <a:lnTo>
                    <a:pt x="4362386" y="90424"/>
                  </a:lnTo>
                  <a:lnTo>
                    <a:pt x="4368609" y="89941"/>
                  </a:lnTo>
                  <a:lnTo>
                    <a:pt x="4368520" y="89611"/>
                  </a:lnTo>
                  <a:lnTo>
                    <a:pt x="4367835" y="86753"/>
                  </a:lnTo>
                  <a:lnTo>
                    <a:pt x="4366095" y="79527"/>
                  </a:lnTo>
                  <a:lnTo>
                    <a:pt x="4364939" y="74739"/>
                  </a:lnTo>
                  <a:lnTo>
                    <a:pt x="4369701" y="71983"/>
                  </a:lnTo>
                  <a:lnTo>
                    <a:pt x="4361650" y="71120"/>
                  </a:lnTo>
                  <a:lnTo>
                    <a:pt x="4357598" y="72339"/>
                  </a:lnTo>
                  <a:lnTo>
                    <a:pt x="4357598" y="83451"/>
                  </a:lnTo>
                  <a:lnTo>
                    <a:pt x="4353357" y="86753"/>
                  </a:lnTo>
                  <a:lnTo>
                    <a:pt x="4352455" y="85496"/>
                  </a:lnTo>
                  <a:lnTo>
                    <a:pt x="4350778" y="83007"/>
                  </a:lnTo>
                  <a:lnTo>
                    <a:pt x="4355008" y="79527"/>
                  </a:lnTo>
                  <a:lnTo>
                    <a:pt x="4355909" y="80975"/>
                  </a:lnTo>
                  <a:lnTo>
                    <a:pt x="4357598" y="83451"/>
                  </a:lnTo>
                  <a:lnTo>
                    <a:pt x="4357598" y="72339"/>
                  </a:lnTo>
                  <a:lnTo>
                    <a:pt x="4355465" y="72974"/>
                  </a:lnTo>
                  <a:lnTo>
                    <a:pt x="4349623" y="75298"/>
                  </a:lnTo>
                  <a:lnTo>
                    <a:pt x="4342600" y="75869"/>
                  </a:lnTo>
                  <a:lnTo>
                    <a:pt x="4342155" y="83007"/>
                  </a:lnTo>
                  <a:lnTo>
                    <a:pt x="4342168" y="83451"/>
                  </a:lnTo>
                  <a:lnTo>
                    <a:pt x="4343705" y="93764"/>
                  </a:lnTo>
                  <a:lnTo>
                    <a:pt x="4338713" y="94538"/>
                  </a:lnTo>
                  <a:lnTo>
                    <a:pt x="4321695" y="102628"/>
                  </a:lnTo>
                  <a:lnTo>
                    <a:pt x="4315892" y="103098"/>
                  </a:lnTo>
                  <a:lnTo>
                    <a:pt x="4313326" y="95631"/>
                  </a:lnTo>
                  <a:lnTo>
                    <a:pt x="4311878" y="97967"/>
                  </a:lnTo>
                  <a:lnTo>
                    <a:pt x="4309173" y="102565"/>
                  </a:lnTo>
                  <a:lnTo>
                    <a:pt x="4305973" y="104305"/>
                  </a:lnTo>
                  <a:lnTo>
                    <a:pt x="4304957" y="98361"/>
                  </a:lnTo>
                  <a:lnTo>
                    <a:pt x="4304957" y="97967"/>
                  </a:lnTo>
                  <a:lnTo>
                    <a:pt x="4306227" y="85496"/>
                  </a:lnTo>
                  <a:lnTo>
                    <a:pt x="4307052" y="75869"/>
                  </a:lnTo>
                  <a:lnTo>
                    <a:pt x="4307840" y="68757"/>
                  </a:lnTo>
                  <a:lnTo>
                    <a:pt x="4309338" y="61061"/>
                  </a:lnTo>
                  <a:lnTo>
                    <a:pt x="4300829" y="66471"/>
                  </a:lnTo>
                  <a:lnTo>
                    <a:pt x="4297515" y="77063"/>
                  </a:lnTo>
                  <a:lnTo>
                    <a:pt x="4297400" y="83451"/>
                  </a:lnTo>
                  <a:lnTo>
                    <a:pt x="4297502" y="93764"/>
                  </a:lnTo>
                  <a:lnTo>
                    <a:pt x="4298023" y="102743"/>
                  </a:lnTo>
                  <a:lnTo>
                    <a:pt x="4283951" y="107035"/>
                  </a:lnTo>
                  <a:lnTo>
                    <a:pt x="4272038" y="108737"/>
                  </a:lnTo>
                  <a:lnTo>
                    <a:pt x="4261218" y="111785"/>
                  </a:lnTo>
                  <a:lnTo>
                    <a:pt x="4250423" y="120154"/>
                  </a:lnTo>
                  <a:lnTo>
                    <a:pt x="4260977" y="121170"/>
                  </a:lnTo>
                  <a:lnTo>
                    <a:pt x="4274604" y="119824"/>
                  </a:lnTo>
                  <a:lnTo>
                    <a:pt x="4286174" y="121259"/>
                  </a:lnTo>
                  <a:lnTo>
                    <a:pt x="4290542" y="130556"/>
                  </a:lnTo>
                  <a:lnTo>
                    <a:pt x="4297223" y="130733"/>
                  </a:lnTo>
                  <a:lnTo>
                    <a:pt x="4304614" y="130644"/>
                  </a:lnTo>
                  <a:lnTo>
                    <a:pt x="4309745" y="127241"/>
                  </a:lnTo>
                  <a:lnTo>
                    <a:pt x="4314571" y="123393"/>
                  </a:lnTo>
                  <a:lnTo>
                    <a:pt x="4321060" y="121983"/>
                  </a:lnTo>
                  <a:lnTo>
                    <a:pt x="4341253" y="122491"/>
                  </a:lnTo>
                  <a:lnTo>
                    <a:pt x="4342765" y="121983"/>
                  </a:lnTo>
                  <a:lnTo>
                    <a:pt x="4345686" y="120992"/>
                  </a:lnTo>
                  <a:lnTo>
                    <a:pt x="4345889" y="119824"/>
                  </a:lnTo>
                  <a:lnTo>
                    <a:pt x="4346816" y="114452"/>
                  </a:lnTo>
                  <a:lnTo>
                    <a:pt x="4351604" y="113499"/>
                  </a:lnTo>
                  <a:lnTo>
                    <a:pt x="4356620" y="117754"/>
                  </a:lnTo>
                  <a:lnTo>
                    <a:pt x="4362374" y="116497"/>
                  </a:lnTo>
                  <a:lnTo>
                    <a:pt x="4368609" y="115023"/>
                  </a:lnTo>
                  <a:lnTo>
                    <a:pt x="4375061" y="118643"/>
                  </a:lnTo>
                  <a:lnTo>
                    <a:pt x="4378134" y="115100"/>
                  </a:lnTo>
                  <a:lnTo>
                    <a:pt x="4378452" y="115023"/>
                  </a:lnTo>
                  <a:lnTo>
                    <a:pt x="4382770" y="113957"/>
                  </a:lnTo>
                  <a:lnTo>
                    <a:pt x="4388612" y="114452"/>
                  </a:lnTo>
                  <a:lnTo>
                    <a:pt x="4394708" y="113957"/>
                  </a:lnTo>
                  <a:lnTo>
                    <a:pt x="4395584" y="120332"/>
                  </a:lnTo>
                  <a:lnTo>
                    <a:pt x="4401947" y="119341"/>
                  </a:lnTo>
                  <a:lnTo>
                    <a:pt x="4405896" y="113957"/>
                  </a:lnTo>
                  <a:lnTo>
                    <a:pt x="4406227" y="113499"/>
                  </a:lnTo>
                  <a:lnTo>
                    <a:pt x="4406468" y="113169"/>
                  </a:lnTo>
                  <a:lnTo>
                    <a:pt x="4418038" y="113461"/>
                  </a:lnTo>
                  <a:lnTo>
                    <a:pt x="4422165" y="119862"/>
                  </a:lnTo>
                  <a:lnTo>
                    <a:pt x="4424502" y="113436"/>
                  </a:lnTo>
                  <a:lnTo>
                    <a:pt x="4425175" y="113169"/>
                  </a:lnTo>
                  <a:lnTo>
                    <a:pt x="4427042" y="112433"/>
                  </a:lnTo>
                  <a:lnTo>
                    <a:pt x="4430534" y="114084"/>
                  </a:lnTo>
                  <a:lnTo>
                    <a:pt x="4435729" y="115684"/>
                  </a:lnTo>
                  <a:lnTo>
                    <a:pt x="4436656" y="112433"/>
                  </a:lnTo>
                  <a:lnTo>
                    <a:pt x="4437380" y="109905"/>
                  </a:lnTo>
                  <a:lnTo>
                    <a:pt x="4440326" y="106146"/>
                  </a:lnTo>
                  <a:lnTo>
                    <a:pt x="4446079" y="106578"/>
                  </a:lnTo>
                  <a:lnTo>
                    <a:pt x="4446092" y="106146"/>
                  </a:lnTo>
                  <a:lnTo>
                    <a:pt x="4446155" y="104305"/>
                  </a:lnTo>
                  <a:lnTo>
                    <a:pt x="4446181" y="103174"/>
                  </a:lnTo>
                  <a:lnTo>
                    <a:pt x="4446206" y="102222"/>
                  </a:lnTo>
                  <a:lnTo>
                    <a:pt x="4446219" y="101828"/>
                  </a:lnTo>
                  <a:close/>
                </a:path>
                <a:path w="6064884" h="131444">
                  <a:moveTo>
                    <a:pt x="4457598" y="65659"/>
                  </a:moveTo>
                  <a:lnTo>
                    <a:pt x="4454487" y="74828"/>
                  </a:lnTo>
                  <a:lnTo>
                    <a:pt x="4440885" y="72148"/>
                  </a:lnTo>
                  <a:lnTo>
                    <a:pt x="4440326" y="72732"/>
                  </a:lnTo>
                  <a:lnTo>
                    <a:pt x="4433836" y="64274"/>
                  </a:lnTo>
                  <a:lnTo>
                    <a:pt x="4434243" y="69672"/>
                  </a:lnTo>
                  <a:lnTo>
                    <a:pt x="4432859" y="72529"/>
                  </a:lnTo>
                  <a:lnTo>
                    <a:pt x="4430217" y="73494"/>
                  </a:lnTo>
                  <a:lnTo>
                    <a:pt x="4427296" y="70700"/>
                  </a:lnTo>
                  <a:lnTo>
                    <a:pt x="4420336" y="78574"/>
                  </a:lnTo>
                  <a:lnTo>
                    <a:pt x="4416526" y="82537"/>
                  </a:lnTo>
                  <a:lnTo>
                    <a:pt x="4413936" y="85039"/>
                  </a:lnTo>
                  <a:lnTo>
                    <a:pt x="4409656" y="80530"/>
                  </a:lnTo>
                  <a:lnTo>
                    <a:pt x="4409643" y="90855"/>
                  </a:lnTo>
                  <a:lnTo>
                    <a:pt x="4410291" y="91427"/>
                  </a:lnTo>
                  <a:lnTo>
                    <a:pt x="4412856" y="91706"/>
                  </a:lnTo>
                  <a:lnTo>
                    <a:pt x="4415498" y="87083"/>
                  </a:lnTo>
                  <a:lnTo>
                    <a:pt x="4421048" y="86728"/>
                  </a:lnTo>
                  <a:lnTo>
                    <a:pt x="4427588" y="87833"/>
                  </a:lnTo>
                  <a:lnTo>
                    <a:pt x="4433189" y="87541"/>
                  </a:lnTo>
                  <a:lnTo>
                    <a:pt x="4437646" y="83159"/>
                  </a:lnTo>
                  <a:lnTo>
                    <a:pt x="4442714" y="79654"/>
                  </a:lnTo>
                  <a:lnTo>
                    <a:pt x="4448975" y="77914"/>
                  </a:lnTo>
                  <a:lnTo>
                    <a:pt x="4457039" y="78803"/>
                  </a:lnTo>
                  <a:lnTo>
                    <a:pt x="4457598" y="65659"/>
                  </a:lnTo>
                  <a:close/>
                </a:path>
                <a:path w="6064884" h="131444">
                  <a:moveTo>
                    <a:pt x="4480661" y="74828"/>
                  </a:moveTo>
                  <a:lnTo>
                    <a:pt x="4475124" y="74561"/>
                  </a:lnTo>
                  <a:lnTo>
                    <a:pt x="4479188" y="61887"/>
                  </a:lnTo>
                  <a:lnTo>
                    <a:pt x="4474337" y="60617"/>
                  </a:lnTo>
                  <a:lnTo>
                    <a:pt x="4472343" y="65011"/>
                  </a:lnTo>
                  <a:lnTo>
                    <a:pt x="4468609" y="66814"/>
                  </a:lnTo>
                  <a:lnTo>
                    <a:pt x="4465117" y="68973"/>
                  </a:lnTo>
                  <a:lnTo>
                    <a:pt x="4463859" y="74396"/>
                  </a:lnTo>
                  <a:lnTo>
                    <a:pt x="4469358" y="73939"/>
                  </a:lnTo>
                  <a:lnTo>
                    <a:pt x="4470222" y="79527"/>
                  </a:lnTo>
                  <a:lnTo>
                    <a:pt x="4470336" y="86106"/>
                  </a:lnTo>
                  <a:lnTo>
                    <a:pt x="4473549" y="88595"/>
                  </a:lnTo>
                  <a:lnTo>
                    <a:pt x="4472775" y="79425"/>
                  </a:lnTo>
                  <a:lnTo>
                    <a:pt x="4478363" y="79463"/>
                  </a:lnTo>
                  <a:lnTo>
                    <a:pt x="4480661" y="74828"/>
                  </a:lnTo>
                  <a:close/>
                </a:path>
                <a:path w="6064884" h="131444">
                  <a:moveTo>
                    <a:pt x="4484408" y="62992"/>
                  </a:moveTo>
                  <a:lnTo>
                    <a:pt x="4481715" y="60223"/>
                  </a:lnTo>
                  <a:lnTo>
                    <a:pt x="4480928" y="65481"/>
                  </a:lnTo>
                  <a:lnTo>
                    <a:pt x="4480852" y="68033"/>
                  </a:lnTo>
                  <a:lnTo>
                    <a:pt x="4483532" y="70853"/>
                  </a:lnTo>
                  <a:lnTo>
                    <a:pt x="4484344" y="65570"/>
                  </a:lnTo>
                  <a:lnTo>
                    <a:pt x="4484408" y="62992"/>
                  </a:lnTo>
                  <a:close/>
                </a:path>
                <a:path w="6064884" h="131444">
                  <a:moveTo>
                    <a:pt x="4546689" y="64935"/>
                  </a:moveTo>
                  <a:lnTo>
                    <a:pt x="4545012" y="62445"/>
                  </a:lnTo>
                  <a:lnTo>
                    <a:pt x="4544098" y="61252"/>
                  </a:lnTo>
                  <a:lnTo>
                    <a:pt x="4539818" y="64604"/>
                  </a:lnTo>
                  <a:lnTo>
                    <a:pt x="4541469" y="67043"/>
                  </a:lnTo>
                  <a:lnTo>
                    <a:pt x="4542396" y="68376"/>
                  </a:lnTo>
                  <a:lnTo>
                    <a:pt x="4546689" y="64935"/>
                  </a:lnTo>
                  <a:close/>
                </a:path>
                <a:path w="6064884" h="131444">
                  <a:moveTo>
                    <a:pt x="4578655" y="63322"/>
                  </a:moveTo>
                  <a:lnTo>
                    <a:pt x="4574667" y="63982"/>
                  </a:lnTo>
                  <a:lnTo>
                    <a:pt x="4569117" y="62331"/>
                  </a:lnTo>
                  <a:lnTo>
                    <a:pt x="4568393" y="67741"/>
                  </a:lnTo>
                  <a:lnTo>
                    <a:pt x="4572432" y="67106"/>
                  </a:lnTo>
                  <a:lnTo>
                    <a:pt x="4577969" y="68770"/>
                  </a:lnTo>
                  <a:lnTo>
                    <a:pt x="4578655" y="63322"/>
                  </a:lnTo>
                  <a:close/>
                </a:path>
                <a:path w="6064884" h="131444">
                  <a:moveTo>
                    <a:pt x="4595558" y="59169"/>
                  </a:moveTo>
                  <a:lnTo>
                    <a:pt x="4588662" y="61112"/>
                  </a:lnTo>
                  <a:lnTo>
                    <a:pt x="4584268" y="66751"/>
                  </a:lnTo>
                  <a:lnTo>
                    <a:pt x="4580356" y="73113"/>
                  </a:lnTo>
                  <a:lnTo>
                    <a:pt x="4574883" y="77266"/>
                  </a:lnTo>
                  <a:lnTo>
                    <a:pt x="4566272" y="77508"/>
                  </a:lnTo>
                  <a:lnTo>
                    <a:pt x="4558792" y="79463"/>
                  </a:lnTo>
                  <a:lnTo>
                    <a:pt x="4554423" y="86131"/>
                  </a:lnTo>
                  <a:lnTo>
                    <a:pt x="4562754" y="85610"/>
                  </a:lnTo>
                  <a:lnTo>
                    <a:pt x="4570666" y="85737"/>
                  </a:lnTo>
                  <a:lnTo>
                    <a:pt x="4574514" y="91211"/>
                  </a:lnTo>
                  <a:lnTo>
                    <a:pt x="4575530" y="83096"/>
                  </a:lnTo>
                  <a:lnTo>
                    <a:pt x="4580585" y="80822"/>
                  </a:lnTo>
                  <a:lnTo>
                    <a:pt x="4588230" y="82207"/>
                  </a:lnTo>
                  <a:lnTo>
                    <a:pt x="4588091" y="73558"/>
                  </a:lnTo>
                  <a:lnTo>
                    <a:pt x="4590351" y="68402"/>
                  </a:lnTo>
                  <a:lnTo>
                    <a:pt x="4593374" y="64389"/>
                  </a:lnTo>
                  <a:lnTo>
                    <a:pt x="4595558" y="59169"/>
                  </a:lnTo>
                  <a:close/>
                </a:path>
                <a:path w="6064884" h="131444">
                  <a:moveTo>
                    <a:pt x="4625733" y="64528"/>
                  </a:moveTo>
                  <a:lnTo>
                    <a:pt x="4618710" y="64922"/>
                  </a:lnTo>
                  <a:lnTo>
                    <a:pt x="4618812" y="59169"/>
                  </a:lnTo>
                  <a:lnTo>
                    <a:pt x="4615650" y="64274"/>
                  </a:lnTo>
                  <a:lnTo>
                    <a:pt x="4614811" y="65570"/>
                  </a:lnTo>
                  <a:lnTo>
                    <a:pt x="4610138" y="63538"/>
                  </a:lnTo>
                  <a:lnTo>
                    <a:pt x="4608893" y="64109"/>
                  </a:lnTo>
                  <a:lnTo>
                    <a:pt x="4606556" y="68262"/>
                  </a:lnTo>
                  <a:lnTo>
                    <a:pt x="4614342" y="69786"/>
                  </a:lnTo>
                  <a:lnTo>
                    <a:pt x="4623625" y="68567"/>
                  </a:lnTo>
                  <a:lnTo>
                    <a:pt x="4625733" y="64528"/>
                  </a:lnTo>
                  <a:close/>
                </a:path>
                <a:path w="6064884" h="131444">
                  <a:moveTo>
                    <a:pt x="4706163" y="66370"/>
                  </a:moveTo>
                  <a:lnTo>
                    <a:pt x="4692751" y="66065"/>
                  </a:lnTo>
                  <a:lnTo>
                    <a:pt x="4692358" y="80086"/>
                  </a:lnTo>
                  <a:lnTo>
                    <a:pt x="4700727" y="81026"/>
                  </a:lnTo>
                  <a:lnTo>
                    <a:pt x="4703038" y="73126"/>
                  </a:lnTo>
                  <a:lnTo>
                    <a:pt x="4706163" y="66370"/>
                  </a:lnTo>
                  <a:close/>
                </a:path>
                <a:path w="6064884" h="131444">
                  <a:moveTo>
                    <a:pt x="4756277" y="72212"/>
                  </a:moveTo>
                  <a:lnTo>
                    <a:pt x="4753457" y="69938"/>
                  </a:lnTo>
                  <a:lnTo>
                    <a:pt x="4749127" y="67183"/>
                  </a:lnTo>
                  <a:lnTo>
                    <a:pt x="4745025" y="66865"/>
                  </a:lnTo>
                  <a:lnTo>
                    <a:pt x="4742904" y="71907"/>
                  </a:lnTo>
                  <a:lnTo>
                    <a:pt x="4745710" y="74168"/>
                  </a:lnTo>
                  <a:lnTo>
                    <a:pt x="4750016" y="76936"/>
                  </a:lnTo>
                  <a:lnTo>
                    <a:pt x="4754105" y="77266"/>
                  </a:lnTo>
                  <a:lnTo>
                    <a:pt x="4756277" y="72212"/>
                  </a:lnTo>
                  <a:close/>
                </a:path>
                <a:path w="6064884" h="131444">
                  <a:moveTo>
                    <a:pt x="4763922" y="62534"/>
                  </a:moveTo>
                  <a:lnTo>
                    <a:pt x="4759858" y="63030"/>
                  </a:lnTo>
                  <a:lnTo>
                    <a:pt x="4761738" y="69862"/>
                  </a:lnTo>
                  <a:lnTo>
                    <a:pt x="4763922" y="62534"/>
                  </a:lnTo>
                  <a:close/>
                </a:path>
                <a:path w="6064884" h="131444">
                  <a:moveTo>
                    <a:pt x="4803673" y="71615"/>
                  </a:moveTo>
                  <a:lnTo>
                    <a:pt x="4799952" y="68529"/>
                  </a:lnTo>
                  <a:lnTo>
                    <a:pt x="4799127" y="73774"/>
                  </a:lnTo>
                  <a:lnTo>
                    <a:pt x="4796015" y="75679"/>
                  </a:lnTo>
                  <a:lnTo>
                    <a:pt x="4793031" y="77685"/>
                  </a:lnTo>
                  <a:lnTo>
                    <a:pt x="4789360" y="71272"/>
                  </a:lnTo>
                  <a:lnTo>
                    <a:pt x="4780343" y="68084"/>
                  </a:lnTo>
                  <a:lnTo>
                    <a:pt x="4772660" y="68427"/>
                  </a:lnTo>
                  <a:lnTo>
                    <a:pt x="4773028" y="72605"/>
                  </a:lnTo>
                  <a:lnTo>
                    <a:pt x="4781689" y="73545"/>
                  </a:lnTo>
                  <a:lnTo>
                    <a:pt x="4787303" y="78511"/>
                  </a:lnTo>
                  <a:lnTo>
                    <a:pt x="4792396" y="84162"/>
                  </a:lnTo>
                  <a:lnTo>
                    <a:pt x="4799469" y="87160"/>
                  </a:lnTo>
                  <a:lnTo>
                    <a:pt x="4799711" y="81038"/>
                  </a:lnTo>
                  <a:lnTo>
                    <a:pt x="4802352" y="75819"/>
                  </a:lnTo>
                  <a:lnTo>
                    <a:pt x="4803673" y="71615"/>
                  </a:lnTo>
                  <a:close/>
                </a:path>
                <a:path w="6064884" h="131444">
                  <a:moveTo>
                    <a:pt x="4981029" y="74015"/>
                  </a:moveTo>
                  <a:lnTo>
                    <a:pt x="4978336" y="70015"/>
                  </a:lnTo>
                  <a:lnTo>
                    <a:pt x="4974285" y="67957"/>
                  </a:lnTo>
                  <a:lnTo>
                    <a:pt x="4973917" y="75907"/>
                  </a:lnTo>
                  <a:lnTo>
                    <a:pt x="4976596" y="79959"/>
                  </a:lnTo>
                  <a:lnTo>
                    <a:pt x="4980635" y="82003"/>
                  </a:lnTo>
                  <a:lnTo>
                    <a:pt x="4981029" y="74015"/>
                  </a:lnTo>
                  <a:close/>
                </a:path>
                <a:path w="6064884" h="131444">
                  <a:moveTo>
                    <a:pt x="5048110" y="64922"/>
                  </a:moveTo>
                  <a:lnTo>
                    <a:pt x="5045468" y="65976"/>
                  </a:lnTo>
                  <a:lnTo>
                    <a:pt x="5041481" y="64871"/>
                  </a:lnTo>
                  <a:lnTo>
                    <a:pt x="5041265" y="69507"/>
                  </a:lnTo>
                  <a:lnTo>
                    <a:pt x="5043906" y="68453"/>
                  </a:lnTo>
                  <a:lnTo>
                    <a:pt x="5047907" y="69507"/>
                  </a:lnTo>
                  <a:lnTo>
                    <a:pt x="5048110" y="64922"/>
                  </a:lnTo>
                  <a:close/>
                </a:path>
                <a:path w="6064884" h="131444">
                  <a:moveTo>
                    <a:pt x="5061509" y="65227"/>
                  </a:moveTo>
                  <a:lnTo>
                    <a:pt x="5058842" y="66294"/>
                  </a:lnTo>
                  <a:lnTo>
                    <a:pt x="5054892" y="65176"/>
                  </a:lnTo>
                  <a:lnTo>
                    <a:pt x="5054651" y="69811"/>
                  </a:lnTo>
                  <a:lnTo>
                    <a:pt x="5057292" y="68770"/>
                  </a:lnTo>
                  <a:lnTo>
                    <a:pt x="5061280" y="69811"/>
                  </a:lnTo>
                  <a:lnTo>
                    <a:pt x="5061509" y="65227"/>
                  </a:lnTo>
                  <a:close/>
                </a:path>
                <a:path w="6064884" h="131444">
                  <a:moveTo>
                    <a:pt x="5062715" y="86271"/>
                  </a:moveTo>
                  <a:lnTo>
                    <a:pt x="5061064" y="83845"/>
                  </a:lnTo>
                  <a:lnTo>
                    <a:pt x="5060137" y="82702"/>
                  </a:lnTo>
                  <a:lnTo>
                    <a:pt x="5055895" y="86017"/>
                  </a:lnTo>
                  <a:lnTo>
                    <a:pt x="5057584" y="88493"/>
                  </a:lnTo>
                  <a:lnTo>
                    <a:pt x="5058486" y="89839"/>
                  </a:lnTo>
                  <a:lnTo>
                    <a:pt x="5062715" y="86271"/>
                  </a:lnTo>
                  <a:close/>
                </a:path>
                <a:path w="6064884" h="131444">
                  <a:moveTo>
                    <a:pt x="5108435" y="66306"/>
                  </a:moveTo>
                  <a:lnTo>
                    <a:pt x="5102009" y="66611"/>
                  </a:lnTo>
                  <a:lnTo>
                    <a:pt x="5094605" y="65506"/>
                  </a:lnTo>
                  <a:lnTo>
                    <a:pt x="5088229" y="65836"/>
                  </a:lnTo>
                  <a:lnTo>
                    <a:pt x="5084813" y="70497"/>
                  </a:lnTo>
                  <a:lnTo>
                    <a:pt x="5090287" y="74485"/>
                  </a:lnTo>
                  <a:lnTo>
                    <a:pt x="5098097" y="75920"/>
                  </a:lnTo>
                  <a:lnTo>
                    <a:pt x="5105171" y="73596"/>
                  </a:lnTo>
                  <a:lnTo>
                    <a:pt x="5108435" y="66306"/>
                  </a:lnTo>
                  <a:close/>
                </a:path>
                <a:path w="6064884" h="131444">
                  <a:moveTo>
                    <a:pt x="5151793" y="67132"/>
                  </a:moveTo>
                  <a:lnTo>
                    <a:pt x="5145532" y="67640"/>
                  </a:lnTo>
                  <a:lnTo>
                    <a:pt x="5140541" y="70053"/>
                  </a:lnTo>
                  <a:lnTo>
                    <a:pt x="5138217" y="76200"/>
                  </a:lnTo>
                  <a:lnTo>
                    <a:pt x="5148351" y="76606"/>
                  </a:lnTo>
                  <a:lnTo>
                    <a:pt x="5151767" y="74345"/>
                  </a:lnTo>
                  <a:lnTo>
                    <a:pt x="5151793" y="67132"/>
                  </a:lnTo>
                  <a:close/>
                </a:path>
                <a:path w="6064884" h="131444">
                  <a:moveTo>
                    <a:pt x="5240058" y="71107"/>
                  </a:moveTo>
                  <a:lnTo>
                    <a:pt x="5238432" y="68694"/>
                  </a:lnTo>
                  <a:lnTo>
                    <a:pt x="5237505" y="67398"/>
                  </a:lnTo>
                  <a:lnTo>
                    <a:pt x="5233263" y="70929"/>
                  </a:lnTo>
                  <a:lnTo>
                    <a:pt x="5234991" y="73355"/>
                  </a:lnTo>
                  <a:lnTo>
                    <a:pt x="5235867" y="74688"/>
                  </a:lnTo>
                  <a:lnTo>
                    <a:pt x="5240058" y="71107"/>
                  </a:lnTo>
                  <a:close/>
                </a:path>
                <a:path w="6064884" h="131444">
                  <a:moveTo>
                    <a:pt x="5290070" y="72009"/>
                  </a:moveTo>
                  <a:lnTo>
                    <a:pt x="5288407" y="69608"/>
                  </a:lnTo>
                  <a:lnTo>
                    <a:pt x="5287518" y="68300"/>
                  </a:lnTo>
                  <a:lnTo>
                    <a:pt x="5283327" y="71843"/>
                  </a:lnTo>
                  <a:lnTo>
                    <a:pt x="5285003" y="74269"/>
                  </a:lnTo>
                  <a:lnTo>
                    <a:pt x="5285867" y="75577"/>
                  </a:lnTo>
                  <a:lnTo>
                    <a:pt x="5290070" y="72009"/>
                  </a:lnTo>
                  <a:close/>
                </a:path>
                <a:path w="6064884" h="131444">
                  <a:moveTo>
                    <a:pt x="5441391" y="90970"/>
                  </a:moveTo>
                  <a:lnTo>
                    <a:pt x="5440743" y="85026"/>
                  </a:lnTo>
                  <a:lnTo>
                    <a:pt x="5431536" y="84797"/>
                  </a:lnTo>
                  <a:lnTo>
                    <a:pt x="5431371" y="90779"/>
                  </a:lnTo>
                  <a:lnTo>
                    <a:pt x="5434711" y="90830"/>
                  </a:lnTo>
                  <a:lnTo>
                    <a:pt x="5441391" y="90970"/>
                  </a:lnTo>
                  <a:close/>
                </a:path>
                <a:path w="6064884" h="131444">
                  <a:moveTo>
                    <a:pt x="5528068" y="92519"/>
                  </a:moveTo>
                  <a:lnTo>
                    <a:pt x="5525465" y="93599"/>
                  </a:lnTo>
                  <a:lnTo>
                    <a:pt x="5521490" y="92659"/>
                  </a:lnTo>
                  <a:lnTo>
                    <a:pt x="5521350" y="97129"/>
                  </a:lnTo>
                  <a:lnTo>
                    <a:pt x="5523979" y="96126"/>
                  </a:lnTo>
                  <a:lnTo>
                    <a:pt x="5527891" y="97116"/>
                  </a:lnTo>
                  <a:lnTo>
                    <a:pt x="5528068" y="92519"/>
                  </a:lnTo>
                  <a:close/>
                </a:path>
                <a:path w="6064884" h="131444">
                  <a:moveTo>
                    <a:pt x="5538394" y="74091"/>
                  </a:moveTo>
                  <a:lnTo>
                    <a:pt x="5532679" y="73787"/>
                  </a:lnTo>
                  <a:lnTo>
                    <a:pt x="5529681" y="77533"/>
                  </a:lnTo>
                  <a:lnTo>
                    <a:pt x="5528221" y="83210"/>
                  </a:lnTo>
                  <a:lnTo>
                    <a:pt x="5533923" y="83604"/>
                  </a:lnTo>
                  <a:lnTo>
                    <a:pt x="5536933" y="80022"/>
                  </a:lnTo>
                  <a:lnTo>
                    <a:pt x="5538394" y="74091"/>
                  </a:lnTo>
                  <a:close/>
                </a:path>
                <a:path w="6064884" h="131444">
                  <a:moveTo>
                    <a:pt x="5647766" y="89623"/>
                  </a:moveTo>
                  <a:lnTo>
                    <a:pt x="5621286" y="89344"/>
                  </a:lnTo>
                  <a:lnTo>
                    <a:pt x="5619496" y="93929"/>
                  </a:lnTo>
                  <a:lnTo>
                    <a:pt x="5614797" y="94259"/>
                  </a:lnTo>
                  <a:lnTo>
                    <a:pt x="5610796" y="95605"/>
                  </a:lnTo>
                  <a:lnTo>
                    <a:pt x="5611101" y="103174"/>
                  </a:lnTo>
                  <a:lnTo>
                    <a:pt x="5620067" y="103047"/>
                  </a:lnTo>
                  <a:lnTo>
                    <a:pt x="5627065" y="100088"/>
                  </a:lnTo>
                  <a:lnTo>
                    <a:pt x="5633567" y="96431"/>
                  </a:lnTo>
                  <a:lnTo>
                    <a:pt x="5641060" y="94157"/>
                  </a:lnTo>
                  <a:lnTo>
                    <a:pt x="5643664" y="93218"/>
                  </a:lnTo>
                  <a:lnTo>
                    <a:pt x="5647614" y="94145"/>
                  </a:lnTo>
                  <a:lnTo>
                    <a:pt x="5647766" y="89623"/>
                  </a:lnTo>
                  <a:close/>
                </a:path>
                <a:path w="6064884" h="131444">
                  <a:moveTo>
                    <a:pt x="5659425" y="92214"/>
                  </a:moveTo>
                  <a:lnTo>
                    <a:pt x="5657735" y="89738"/>
                  </a:lnTo>
                  <a:lnTo>
                    <a:pt x="5656821" y="88430"/>
                  </a:lnTo>
                  <a:lnTo>
                    <a:pt x="5652694" y="91871"/>
                  </a:lnTo>
                  <a:lnTo>
                    <a:pt x="5654383" y="94322"/>
                  </a:lnTo>
                  <a:lnTo>
                    <a:pt x="5655246" y="95643"/>
                  </a:lnTo>
                  <a:lnTo>
                    <a:pt x="5659425" y="92214"/>
                  </a:lnTo>
                  <a:close/>
                </a:path>
                <a:path w="6064884" h="131444">
                  <a:moveTo>
                    <a:pt x="5808459" y="98310"/>
                  </a:moveTo>
                  <a:lnTo>
                    <a:pt x="5806719" y="95910"/>
                  </a:lnTo>
                  <a:lnTo>
                    <a:pt x="5805843" y="94780"/>
                  </a:lnTo>
                  <a:lnTo>
                    <a:pt x="5801728" y="98158"/>
                  </a:lnTo>
                  <a:lnTo>
                    <a:pt x="5803392" y="100596"/>
                  </a:lnTo>
                  <a:lnTo>
                    <a:pt x="5804268" y="101930"/>
                  </a:lnTo>
                  <a:lnTo>
                    <a:pt x="5808459" y="98310"/>
                  </a:lnTo>
                  <a:close/>
                </a:path>
                <a:path w="6064884" h="131444">
                  <a:moveTo>
                    <a:pt x="5876302" y="92024"/>
                  </a:moveTo>
                  <a:lnTo>
                    <a:pt x="5870600" y="90919"/>
                  </a:lnTo>
                  <a:lnTo>
                    <a:pt x="5867730" y="93903"/>
                  </a:lnTo>
                  <a:lnTo>
                    <a:pt x="5865812" y="98247"/>
                  </a:lnTo>
                  <a:lnTo>
                    <a:pt x="5862980" y="101231"/>
                  </a:lnTo>
                  <a:lnTo>
                    <a:pt x="5859742" y="94970"/>
                  </a:lnTo>
                  <a:lnTo>
                    <a:pt x="5857799" y="87553"/>
                  </a:lnTo>
                  <a:lnTo>
                    <a:pt x="5857659" y="87045"/>
                  </a:lnTo>
                  <a:lnTo>
                    <a:pt x="5853265" y="82511"/>
                  </a:lnTo>
                  <a:lnTo>
                    <a:pt x="5848324" y="87223"/>
                  </a:lnTo>
                  <a:lnTo>
                    <a:pt x="5846407" y="87312"/>
                  </a:lnTo>
                  <a:lnTo>
                    <a:pt x="5846407" y="105651"/>
                  </a:lnTo>
                  <a:lnTo>
                    <a:pt x="5846254" y="110274"/>
                  </a:lnTo>
                  <a:lnTo>
                    <a:pt x="5842330" y="109207"/>
                  </a:lnTo>
                  <a:lnTo>
                    <a:pt x="5839701" y="110375"/>
                  </a:lnTo>
                  <a:lnTo>
                    <a:pt x="5839853" y="105778"/>
                  </a:lnTo>
                  <a:lnTo>
                    <a:pt x="5843829" y="106756"/>
                  </a:lnTo>
                  <a:lnTo>
                    <a:pt x="5846115" y="105778"/>
                  </a:lnTo>
                  <a:lnTo>
                    <a:pt x="5846407" y="105651"/>
                  </a:lnTo>
                  <a:lnTo>
                    <a:pt x="5846407" y="87312"/>
                  </a:lnTo>
                  <a:lnTo>
                    <a:pt x="5840349" y="87553"/>
                  </a:lnTo>
                  <a:lnTo>
                    <a:pt x="5831357" y="86436"/>
                  </a:lnTo>
                  <a:lnTo>
                    <a:pt x="5823394" y="86779"/>
                  </a:lnTo>
                  <a:lnTo>
                    <a:pt x="5820778" y="90919"/>
                  </a:lnTo>
                  <a:lnTo>
                    <a:pt x="5819686" y="97320"/>
                  </a:lnTo>
                  <a:lnTo>
                    <a:pt x="5819876" y="105384"/>
                  </a:lnTo>
                  <a:lnTo>
                    <a:pt x="5816041" y="104660"/>
                  </a:lnTo>
                  <a:lnTo>
                    <a:pt x="5813920" y="106438"/>
                  </a:lnTo>
                  <a:lnTo>
                    <a:pt x="5813222" y="110096"/>
                  </a:lnTo>
                  <a:lnTo>
                    <a:pt x="5823140" y="110197"/>
                  </a:lnTo>
                  <a:lnTo>
                    <a:pt x="5825566" y="105613"/>
                  </a:lnTo>
                  <a:lnTo>
                    <a:pt x="5826912" y="105384"/>
                  </a:lnTo>
                  <a:lnTo>
                    <a:pt x="5831421" y="104609"/>
                  </a:lnTo>
                  <a:lnTo>
                    <a:pt x="5836424" y="107569"/>
                  </a:lnTo>
                  <a:lnTo>
                    <a:pt x="5836336" y="114896"/>
                  </a:lnTo>
                  <a:lnTo>
                    <a:pt x="5843498" y="114554"/>
                  </a:lnTo>
                  <a:lnTo>
                    <a:pt x="5851664" y="115646"/>
                  </a:lnTo>
                  <a:lnTo>
                    <a:pt x="5858802" y="115277"/>
                  </a:lnTo>
                  <a:lnTo>
                    <a:pt x="5859437" y="114554"/>
                  </a:lnTo>
                  <a:lnTo>
                    <a:pt x="5862345" y="111239"/>
                  </a:lnTo>
                  <a:lnTo>
                    <a:pt x="5862891" y="110604"/>
                  </a:lnTo>
                  <a:lnTo>
                    <a:pt x="5858192" y="110985"/>
                  </a:lnTo>
                  <a:lnTo>
                    <a:pt x="5853506" y="111239"/>
                  </a:lnTo>
                  <a:lnTo>
                    <a:pt x="5853430" y="110375"/>
                  </a:lnTo>
                  <a:lnTo>
                    <a:pt x="5853023" y="105727"/>
                  </a:lnTo>
                  <a:lnTo>
                    <a:pt x="5861609" y="106299"/>
                  </a:lnTo>
                  <a:lnTo>
                    <a:pt x="5863526" y="105727"/>
                  </a:lnTo>
                  <a:lnTo>
                    <a:pt x="5863755" y="105651"/>
                  </a:lnTo>
                  <a:lnTo>
                    <a:pt x="5867285" y="104609"/>
                  </a:lnTo>
                  <a:lnTo>
                    <a:pt x="5868416" y="104267"/>
                  </a:lnTo>
                  <a:lnTo>
                    <a:pt x="5871578" y="101231"/>
                  </a:lnTo>
                  <a:lnTo>
                    <a:pt x="5873343" y="99542"/>
                  </a:lnTo>
                  <a:lnTo>
                    <a:pt x="5876302" y="92024"/>
                  </a:lnTo>
                  <a:close/>
                </a:path>
                <a:path w="6064884" h="131444">
                  <a:moveTo>
                    <a:pt x="5899683" y="98171"/>
                  </a:moveTo>
                  <a:lnTo>
                    <a:pt x="5896254" y="92227"/>
                  </a:lnTo>
                  <a:lnTo>
                    <a:pt x="5893651" y="94703"/>
                  </a:lnTo>
                  <a:lnTo>
                    <a:pt x="5887936" y="93205"/>
                  </a:lnTo>
                  <a:lnTo>
                    <a:pt x="5882208" y="93510"/>
                  </a:lnTo>
                  <a:lnTo>
                    <a:pt x="5879566" y="101409"/>
                  </a:lnTo>
                  <a:lnTo>
                    <a:pt x="5886805" y="102057"/>
                  </a:lnTo>
                  <a:lnTo>
                    <a:pt x="5895022" y="101206"/>
                  </a:lnTo>
                  <a:lnTo>
                    <a:pt x="5899683" y="98171"/>
                  </a:lnTo>
                  <a:close/>
                </a:path>
                <a:path w="6064884" h="131444">
                  <a:moveTo>
                    <a:pt x="5907862" y="94830"/>
                  </a:moveTo>
                  <a:lnTo>
                    <a:pt x="5905258" y="91020"/>
                  </a:lnTo>
                  <a:lnTo>
                    <a:pt x="5901131" y="94475"/>
                  </a:lnTo>
                  <a:lnTo>
                    <a:pt x="5902820" y="96913"/>
                  </a:lnTo>
                  <a:lnTo>
                    <a:pt x="5903671" y="98259"/>
                  </a:lnTo>
                  <a:lnTo>
                    <a:pt x="5907862" y="94830"/>
                  </a:lnTo>
                  <a:close/>
                </a:path>
                <a:path w="6064884" h="131444">
                  <a:moveTo>
                    <a:pt x="6055004" y="112483"/>
                  </a:moveTo>
                  <a:lnTo>
                    <a:pt x="6048451" y="107810"/>
                  </a:lnTo>
                  <a:lnTo>
                    <a:pt x="6028436" y="107937"/>
                  </a:lnTo>
                  <a:lnTo>
                    <a:pt x="6022060" y="102870"/>
                  </a:lnTo>
                  <a:lnTo>
                    <a:pt x="6027483" y="103200"/>
                  </a:lnTo>
                  <a:lnTo>
                    <a:pt x="6034329" y="102882"/>
                  </a:lnTo>
                  <a:lnTo>
                    <a:pt x="6038367" y="101422"/>
                  </a:lnTo>
                  <a:lnTo>
                    <a:pt x="6035319" y="98272"/>
                  </a:lnTo>
                  <a:lnTo>
                    <a:pt x="6025197" y="97929"/>
                  </a:lnTo>
                  <a:lnTo>
                    <a:pt x="6016587" y="99758"/>
                  </a:lnTo>
                  <a:lnTo>
                    <a:pt x="6009056" y="103098"/>
                  </a:lnTo>
                  <a:lnTo>
                    <a:pt x="6002121" y="107264"/>
                  </a:lnTo>
                  <a:lnTo>
                    <a:pt x="6003137" y="99872"/>
                  </a:lnTo>
                  <a:lnTo>
                    <a:pt x="5999048" y="99237"/>
                  </a:lnTo>
                  <a:lnTo>
                    <a:pt x="5998908" y="93294"/>
                  </a:lnTo>
                  <a:lnTo>
                    <a:pt x="5989078" y="96850"/>
                  </a:lnTo>
                  <a:lnTo>
                    <a:pt x="5979680" y="101028"/>
                  </a:lnTo>
                  <a:lnTo>
                    <a:pt x="5969914" y="104711"/>
                  </a:lnTo>
                  <a:lnTo>
                    <a:pt x="5959056" y="106819"/>
                  </a:lnTo>
                  <a:lnTo>
                    <a:pt x="5961558" y="118554"/>
                  </a:lnTo>
                  <a:lnTo>
                    <a:pt x="5967234" y="119214"/>
                  </a:lnTo>
                  <a:lnTo>
                    <a:pt x="5974613" y="114947"/>
                  </a:lnTo>
                  <a:lnTo>
                    <a:pt x="5982208" y="111861"/>
                  </a:lnTo>
                  <a:lnTo>
                    <a:pt x="5981649" y="117094"/>
                  </a:lnTo>
                  <a:lnTo>
                    <a:pt x="5982855" y="120192"/>
                  </a:lnTo>
                  <a:lnTo>
                    <a:pt x="5985484" y="121145"/>
                  </a:lnTo>
                  <a:lnTo>
                    <a:pt x="5989815" y="113233"/>
                  </a:lnTo>
                  <a:lnTo>
                    <a:pt x="5998438" y="111480"/>
                  </a:lnTo>
                  <a:lnTo>
                    <a:pt x="6008878" y="112331"/>
                  </a:lnTo>
                  <a:lnTo>
                    <a:pt x="6018669" y="112255"/>
                  </a:lnTo>
                  <a:lnTo>
                    <a:pt x="6020498" y="118452"/>
                  </a:lnTo>
                  <a:lnTo>
                    <a:pt x="6020130" y="124371"/>
                  </a:lnTo>
                  <a:lnTo>
                    <a:pt x="6021489" y="128879"/>
                  </a:lnTo>
                  <a:lnTo>
                    <a:pt x="6028499" y="130848"/>
                  </a:lnTo>
                  <a:lnTo>
                    <a:pt x="6029439" y="123367"/>
                  </a:lnTo>
                  <a:lnTo>
                    <a:pt x="6025362" y="122885"/>
                  </a:lnTo>
                  <a:lnTo>
                    <a:pt x="6025248" y="116878"/>
                  </a:lnTo>
                  <a:lnTo>
                    <a:pt x="6030582" y="118211"/>
                  </a:lnTo>
                  <a:lnTo>
                    <a:pt x="6031014" y="112483"/>
                  </a:lnTo>
                  <a:lnTo>
                    <a:pt x="6035218" y="112420"/>
                  </a:lnTo>
                  <a:lnTo>
                    <a:pt x="6041910" y="111531"/>
                  </a:lnTo>
                  <a:lnTo>
                    <a:pt x="6047524" y="114808"/>
                  </a:lnTo>
                  <a:lnTo>
                    <a:pt x="6051918" y="116903"/>
                  </a:lnTo>
                  <a:lnTo>
                    <a:pt x="6055004" y="112483"/>
                  </a:lnTo>
                  <a:close/>
                </a:path>
                <a:path w="6064884" h="131444">
                  <a:moveTo>
                    <a:pt x="6064821" y="117043"/>
                  </a:moveTo>
                  <a:lnTo>
                    <a:pt x="6063996" y="105283"/>
                  </a:lnTo>
                  <a:lnTo>
                    <a:pt x="6057163" y="98983"/>
                  </a:lnTo>
                  <a:lnTo>
                    <a:pt x="6048426" y="98234"/>
                  </a:lnTo>
                  <a:lnTo>
                    <a:pt x="6041885" y="103111"/>
                  </a:lnTo>
                  <a:lnTo>
                    <a:pt x="6046876" y="103047"/>
                  </a:lnTo>
                  <a:lnTo>
                    <a:pt x="6051905" y="102908"/>
                  </a:lnTo>
                  <a:lnTo>
                    <a:pt x="6055195" y="105219"/>
                  </a:lnTo>
                  <a:lnTo>
                    <a:pt x="6055004" y="112483"/>
                  </a:lnTo>
                  <a:lnTo>
                    <a:pt x="6057646" y="114896"/>
                  </a:lnTo>
                  <a:lnTo>
                    <a:pt x="6060338" y="117233"/>
                  </a:lnTo>
                  <a:lnTo>
                    <a:pt x="6064821" y="11704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2804" y="2945802"/>
              <a:ext cx="6839584" cy="114300"/>
            </a:xfrm>
            <a:custGeom>
              <a:avLst/>
              <a:gdLst/>
              <a:ahLst/>
              <a:cxnLst/>
              <a:rect l="l" t="t" r="r" b="b"/>
              <a:pathLst>
                <a:path w="6839584" h="114300">
                  <a:moveTo>
                    <a:pt x="17780" y="54825"/>
                  </a:moveTo>
                  <a:lnTo>
                    <a:pt x="14973" y="46266"/>
                  </a:lnTo>
                  <a:lnTo>
                    <a:pt x="9702" y="48387"/>
                  </a:lnTo>
                  <a:lnTo>
                    <a:pt x="4013" y="55143"/>
                  </a:lnTo>
                  <a:lnTo>
                    <a:pt x="0" y="60452"/>
                  </a:lnTo>
                  <a:lnTo>
                    <a:pt x="5930" y="60756"/>
                  </a:lnTo>
                  <a:lnTo>
                    <a:pt x="9486" y="58331"/>
                  </a:lnTo>
                  <a:lnTo>
                    <a:pt x="12750" y="55549"/>
                  </a:lnTo>
                  <a:lnTo>
                    <a:pt x="17780" y="54825"/>
                  </a:lnTo>
                  <a:close/>
                </a:path>
                <a:path w="6839584" h="114300">
                  <a:moveTo>
                    <a:pt x="70459" y="23787"/>
                  </a:moveTo>
                  <a:lnTo>
                    <a:pt x="64858" y="24523"/>
                  </a:lnTo>
                  <a:lnTo>
                    <a:pt x="57937" y="23939"/>
                  </a:lnTo>
                  <a:lnTo>
                    <a:pt x="60109" y="33731"/>
                  </a:lnTo>
                  <a:lnTo>
                    <a:pt x="66319" y="33629"/>
                  </a:lnTo>
                  <a:lnTo>
                    <a:pt x="69164" y="29616"/>
                  </a:lnTo>
                  <a:lnTo>
                    <a:pt x="70459" y="23787"/>
                  </a:lnTo>
                  <a:close/>
                </a:path>
                <a:path w="6839584" h="114300">
                  <a:moveTo>
                    <a:pt x="117373" y="100965"/>
                  </a:moveTo>
                  <a:lnTo>
                    <a:pt x="117157" y="96253"/>
                  </a:lnTo>
                  <a:lnTo>
                    <a:pt x="108889" y="93548"/>
                  </a:lnTo>
                  <a:lnTo>
                    <a:pt x="100660" y="89408"/>
                  </a:lnTo>
                  <a:lnTo>
                    <a:pt x="95961" y="83019"/>
                  </a:lnTo>
                  <a:lnTo>
                    <a:pt x="97739" y="75831"/>
                  </a:lnTo>
                  <a:lnTo>
                    <a:pt x="97866" y="75311"/>
                  </a:lnTo>
                  <a:lnTo>
                    <a:pt x="98145" y="74206"/>
                  </a:lnTo>
                  <a:lnTo>
                    <a:pt x="98285" y="73609"/>
                  </a:lnTo>
                  <a:lnTo>
                    <a:pt x="85750" y="74206"/>
                  </a:lnTo>
                  <a:lnTo>
                    <a:pt x="76911" y="70789"/>
                  </a:lnTo>
                  <a:lnTo>
                    <a:pt x="76200" y="70510"/>
                  </a:lnTo>
                  <a:lnTo>
                    <a:pt x="69989" y="63766"/>
                  </a:lnTo>
                  <a:lnTo>
                    <a:pt x="69303" y="63017"/>
                  </a:lnTo>
                  <a:lnTo>
                    <a:pt x="65773" y="54673"/>
                  </a:lnTo>
                  <a:lnTo>
                    <a:pt x="65773" y="75311"/>
                  </a:lnTo>
                  <a:lnTo>
                    <a:pt x="61417" y="74688"/>
                  </a:lnTo>
                  <a:lnTo>
                    <a:pt x="58661" y="75831"/>
                  </a:lnTo>
                  <a:lnTo>
                    <a:pt x="58534" y="71348"/>
                  </a:lnTo>
                  <a:lnTo>
                    <a:pt x="62903" y="71983"/>
                  </a:lnTo>
                  <a:lnTo>
                    <a:pt x="64363" y="71348"/>
                  </a:lnTo>
                  <a:lnTo>
                    <a:pt x="65671" y="70789"/>
                  </a:lnTo>
                  <a:lnTo>
                    <a:pt x="65773" y="75311"/>
                  </a:lnTo>
                  <a:lnTo>
                    <a:pt x="65773" y="54673"/>
                  </a:lnTo>
                  <a:lnTo>
                    <a:pt x="65354" y="53682"/>
                  </a:lnTo>
                  <a:lnTo>
                    <a:pt x="64719" y="52197"/>
                  </a:lnTo>
                  <a:lnTo>
                    <a:pt x="53949" y="53682"/>
                  </a:lnTo>
                  <a:lnTo>
                    <a:pt x="44958" y="49390"/>
                  </a:lnTo>
                  <a:lnTo>
                    <a:pt x="37655" y="45770"/>
                  </a:lnTo>
                  <a:lnTo>
                    <a:pt x="31965" y="49288"/>
                  </a:lnTo>
                  <a:lnTo>
                    <a:pt x="35052" y="51739"/>
                  </a:lnTo>
                  <a:lnTo>
                    <a:pt x="33159" y="56286"/>
                  </a:lnTo>
                  <a:lnTo>
                    <a:pt x="29044" y="60960"/>
                  </a:lnTo>
                  <a:lnTo>
                    <a:pt x="25501" y="63766"/>
                  </a:lnTo>
                  <a:lnTo>
                    <a:pt x="26377" y="55714"/>
                  </a:lnTo>
                  <a:lnTo>
                    <a:pt x="22186" y="55003"/>
                  </a:lnTo>
                  <a:lnTo>
                    <a:pt x="17780" y="54825"/>
                  </a:lnTo>
                  <a:lnTo>
                    <a:pt x="17741" y="67398"/>
                  </a:lnTo>
                  <a:lnTo>
                    <a:pt x="23380" y="72377"/>
                  </a:lnTo>
                  <a:lnTo>
                    <a:pt x="28397" y="75476"/>
                  </a:lnTo>
                  <a:lnTo>
                    <a:pt x="26504" y="82372"/>
                  </a:lnTo>
                  <a:lnTo>
                    <a:pt x="49923" y="86004"/>
                  </a:lnTo>
                  <a:lnTo>
                    <a:pt x="71615" y="92125"/>
                  </a:lnTo>
                  <a:lnTo>
                    <a:pt x="93472" y="98031"/>
                  </a:lnTo>
                  <a:lnTo>
                    <a:pt x="117373" y="100965"/>
                  </a:lnTo>
                  <a:close/>
                </a:path>
                <a:path w="6839584" h="114300">
                  <a:moveTo>
                    <a:pt x="128841" y="44500"/>
                  </a:moveTo>
                  <a:lnTo>
                    <a:pt x="128409" y="35267"/>
                  </a:lnTo>
                  <a:lnTo>
                    <a:pt x="124841" y="35382"/>
                  </a:lnTo>
                  <a:lnTo>
                    <a:pt x="124002" y="31699"/>
                  </a:lnTo>
                  <a:lnTo>
                    <a:pt x="121069" y="30810"/>
                  </a:lnTo>
                  <a:lnTo>
                    <a:pt x="119329" y="35293"/>
                  </a:lnTo>
                  <a:lnTo>
                    <a:pt x="115531" y="37299"/>
                  </a:lnTo>
                  <a:lnTo>
                    <a:pt x="112026" y="39624"/>
                  </a:lnTo>
                  <a:lnTo>
                    <a:pt x="111150" y="45085"/>
                  </a:lnTo>
                  <a:lnTo>
                    <a:pt x="128841" y="44500"/>
                  </a:lnTo>
                  <a:close/>
                </a:path>
                <a:path w="6839584" h="114300">
                  <a:moveTo>
                    <a:pt x="163588" y="29413"/>
                  </a:moveTo>
                  <a:lnTo>
                    <a:pt x="161112" y="22733"/>
                  </a:lnTo>
                  <a:lnTo>
                    <a:pt x="159372" y="30111"/>
                  </a:lnTo>
                  <a:lnTo>
                    <a:pt x="163588" y="29413"/>
                  </a:lnTo>
                  <a:close/>
                </a:path>
                <a:path w="6839584" h="114300">
                  <a:moveTo>
                    <a:pt x="174269" y="36957"/>
                  </a:moveTo>
                  <a:lnTo>
                    <a:pt x="174231" y="29070"/>
                  </a:lnTo>
                  <a:lnTo>
                    <a:pt x="170688" y="29171"/>
                  </a:lnTo>
                  <a:lnTo>
                    <a:pt x="163588" y="29413"/>
                  </a:lnTo>
                  <a:lnTo>
                    <a:pt x="163741" y="32588"/>
                  </a:lnTo>
                  <a:lnTo>
                    <a:pt x="163791" y="34099"/>
                  </a:lnTo>
                  <a:lnTo>
                    <a:pt x="168846" y="34493"/>
                  </a:lnTo>
                  <a:lnTo>
                    <a:pt x="172402" y="37109"/>
                  </a:lnTo>
                  <a:lnTo>
                    <a:pt x="174269" y="36957"/>
                  </a:lnTo>
                  <a:close/>
                </a:path>
                <a:path w="6839584" h="114300">
                  <a:moveTo>
                    <a:pt x="185280" y="27825"/>
                  </a:moveTo>
                  <a:lnTo>
                    <a:pt x="184429" y="19380"/>
                  </a:lnTo>
                  <a:lnTo>
                    <a:pt x="178371" y="19507"/>
                  </a:lnTo>
                  <a:lnTo>
                    <a:pt x="175450" y="23177"/>
                  </a:lnTo>
                  <a:lnTo>
                    <a:pt x="174231" y="29070"/>
                  </a:lnTo>
                  <a:lnTo>
                    <a:pt x="181381" y="30378"/>
                  </a:lnTo>
                  <a:lnTo>
                    <a:pt x="185280" y="27825"/>
                  </a:lnTo>
                  <a:close/>
                </a:path>
                <a:path w="6839584" h="114300">
                  <a:moveTo>
                    <a:pt x="186994" y="35725"/>
                  </a:moveTo>
                  <a:lnTo>
                    <a:pt x="185039" y="33401"/>
                  </a:lnTo>
                  <a:lnTo>
                    <a:pt x="183997" y="32105"/>
                  </a:lnTo>
                  <a:lnTo>
                    <a:pt x="179806" y="35763"/>
                  </a:lnTo>
                  <a:lnTo>
                    <a:pt x="181737" y="38239"/>
                  </a:lnTo>
                  <a:lnTo>
                    <a:pt x="182753" y="39420"/>
                  </a:lnTo>
                  <a:lnTo>
                    <a:pt x="186994" y="35725"/>
                  </a:lnTo>
                  <a:close/>
                </a:path>
                <a:path w="6839584" h="114300">
                  <a:moveTo>
                    <a:pt x="248780" y="31318"/>
                  </a:moveTo>
                  <a:lnTo>
                    <a:pt x="244881" y="31864"/>
                  </a:lnTo>
                  <a:lnTo>
                    <a:pt x="243027" y="24676"/>
                  </a:lnTo>
                  <a:lnTo>
                    <a:pt x="241706" y="31546"/>
                  </a:lnTo>
                  <a:lnTo>
                    <a:pt x="241973" y="36271"/>
                  </a:lnTo>
                  <a:lnTo>
                    <a:pt x="248158" y="37287"/>
                  </a:lnTo>
                  <a:lnTo>
                    <a:pt x="248780" y="31318"/>
                  </a:lnTo>
                  <a:close/>
                </a:path>
                <a:path w="6839584" h="114300">
                  <a:moveTo>
                    <a:pt x="326199" y="14757"/>
                  </a:moveTo>
                  <a:lnTo>
                    <a:pt x="297840" y="15671"/>
                  </a:lnTo>
                  <a:lnTo>
                    <a:pt x="292989" y="14414"/>
                  </a:lnTo>
                  <a:lnTo>
                    <a:pt x="290804" y="9372"/>
                  </a:lnTo>
                  <a:lnTo>
                    <a:pt x="283514" y="11544"/>
                  </a:lnTo>
                  <a:lnTo>
                    <a:pt x="281660" y="18148"/>
                  </a:lnTo>
                  <a:lnTo>
                    <a:pt x="279044" y="23850"/>
                  </a:lnTo>
                  <a:lnTo>
                    <a:pt x="276237" y="29324"/>
                  </a:lnTo>
                  <a:lnTo>
                    <a:pt x="273748" y="35229"/>
                  </a:lnTo>
                  <a:lnTo>
                    <a:pt x="279044" y="35026"/>
                  </a:lnTo>
                  <a:lnTo>
                    <a:pt x="281686" y="31584"/>
                  </a:lnTo>
                  <a:lnTo>
                    <a:pt x="283819" y="27495"/>
                  </a:lnTo>
                  <a:lnTo>
                    <a:pt x="287566" y="25361"/>
                  </a:lnTo>
                  <a:lnTo>
                    <a:pt x="292442" y="29019"/>
                  </a:lnTo>
                  <a:lnTo>
                    <a:pt x="295440" y="26276"/>
                  </a:lnTo>
                  <a:lnTo>
                    <a:pt x="298881" y="21780"/>
                  </a:lnTo>
                  <a:lnTo>
                    <a:pt x="305117" y="20218"/>
                  </a:lnTo>
                  <a:lnTo>
                    <a:pt x="315747" y="19875"/>
                  </a:lnTo>
                  <a:lnTo>
                    <a:pt x="319874" y="18961"/>
                  </a:lnTo>
                  <a:lnTo>
                    <a:pt x="325818" y="20269"/>
                  </a:lnTo>
                  <a:lnTo>
                    <a:pt x="326199" y="14757"/>
                  </a:lnTo>
                  <a:close/>
                </a:path>
                <a:path w="6839584" h="114300">
                  <a:moveTo>
                    <a:pt x="358863" y="37007"/>
                  </a:moveTo>
                  <a:lnTo>
                    <a:pt x="354139" y="33540"/>
                  </a:lnTo>
                  <a:lnTo>
                    <a:pt x="348310" y="32854"/>
                  </a:lnTo>
                  <a:lnTo>
                    <a:pt x="343369" y="35560"/>
                  </a:lnTo>
                  <a:lnTo>
                    <a:pt x="341312" y="42303"/>
                  </a:lnTo>
                  <a:lnTo>
                    <a:pt x="346316" y="41732"/>
                  </a:lnTo>
                  <a:lnTo>
                    <a:pt x="352336" y="42418"/>
                  </a:lnTo>
                  <a:lnTo>
                    <a:pt x="357225" y="41732"/>
                  </a:lnTo>
                  <a:lnTo>
                    <a:pt x="358863" y="37007"/>
                  </a:lnTo>
                  <a:close/>
                </a:path>
                <a:path w="6839584" h="114300">
                  <a:moveTo>
                    <a:pt x="475170" y="14732"/>
                  </a:moveTo>
                  <a:lnTo>
                    <a:pt x="462457" y="14744"/>
                  </a:lnTo>
                  <a:lnTo>
                    <a:pt x="450684" y="15900"/>
                  </a:lnTo>
                  <a:lnTo>
                    <a:pt x="440601" y="19138"/>
                  </a:lnTo>
                  <a:lnTo>
                    <a:pt x="432930" y="25361"/>
                  </a:lnTo>
                  <a:lnTo>
                    <a:pt x="419608" y="26073"/>
                  </a:lnTo>
                  <a:lnTo>
                    <a:pt x="407784" y="23456"/>
                  </a:lnTo>
                  <a:lnTo>
                    <a:pt x="397941" y="23317"/>
                  </a:lnTo>
                  <a:lnTo>
                    <a:pt x="390575" y="31457"/>
                  </a:lnTo>
                  <a:lnTo>
                    <a:pt x="399770" y="33401"/>
                  </a:lnTo>
                  <a:lnTo>
                    <a:pt x="411911" y="31686"/>
                  </a:lnTo>
                  <a:lnTo>
                    <a:pt x="425767" y="29451"/>
                  </a:lnTo>
                  <a:lnTo>
                    <a:pt x="440156" y="29857"/>
                  </a:lnTo>
                  <a:lnTo>
                    <a:pt x="446824" y="27482"/>
                  </a:lnTo>
                  <a:lnTo>
                    <a:pt x="448703" y="19469"/>
                  </a:lnTo>
                  <a:lnTo>
                    <a:pt x="457568" y="19862"/>
                  </a:lnTo>
                  <a:lnTo>
                    <a:pt x="462292" y="23304"/>
                  </a:lnTo>
                  <a:lnTo>
                    <a:pt x="468109" y="24015"/>
                  </a:lnTo>
                  <a:lnTo>
                    <a:pt x="473062" y="21361"/>
                  </a:lnTo>
                  <a:lnTo>
                    <a:pt x="475170" y="14732"/>
                  </a:lnTo>
                  <a:close/>
                </a:path>
                <a:path w="6839584" h="114300">
                  <a:moveTo>
                    <a:pt x="1766265" y="38"/>
                  </a:moveTo>
                  <a:lnTo>
                    <a:pt x="1762836" y="0"/>
                  </a:lnTo>
                  <a:lnTo>
                    <a:pt x="1763420" y="5321"/>
                  </a:lnTo>
                  <a:lnTo>
                    <a:pt x="1766227" y="2578"/>
                  </a:lnTo>
                  <a:lnTo>
                    <a:pt x="1766265" y="38"/>
                  </a:lnTo>
                  <a:close/>
                </a:path>
                <a:path w="6839584" h="114300">
                  <a:moveTo>
                    <a:pt x="1958568" y="11442"/>
                  </a:moveTo>
                  <a:lnTo>
                    <a:pt x="1954644" y="12230"/>
                  </a:lnTo>
                  <a:lnTo>
                    <a:pt x="1956562" y="16116"/>
                  </a:lnTo>
                  <a:lnTo>
                    <a:pt x="1958505" y="16002"/>
                  </a:lnTo>
                  <a:lnTo>
                    <a:pt x="1958517" y="14452"/>
                  </a:lnTo>
                  <a:lnTo>
                    <a:pt x="1958555" y="12941"/>
                  </a:lnTo>
                  <a:lnTo>
                    <a:pt x="1958568" y="11442"/>
                  </a:lnTo>
                  <a:close/>
                </a:path>
                <a:path w="6839584" h="114300">
                  <a:moveTo>
                    <a:pt x="2228494" y="20662"/>
                  </a:moveTo>
                  <a:lnTo>
                    <a:pt x="2226538" y="13868"/>
                  </a:lnTo>
                  <a:lnTo>
                    <a:pt x="2224328" y="21145"/>
                  </a:lnTo>
                  <a:lnTo>
                    <a:pt x="2228494" y="20662"/>
                  </a:lnTo>
                  <a:close/>
                </a:path>
                <a:path w="6839584" h="114300">
                  <a:moveTo>
                    <a:pt x="2242083" y="25603"/>
                  </a:moveTo>
                  <a:lnTo>
                    <a:pt x="2241499" y="20320"/>
                  </a:lnTo>
                  <a:lnTo>
                    <a:pt x="2238667" y="22847"/>
                  </a:lnTo>
                  <a:lnTo>
                    <a:pt x="2238616" y="25527"/>
                  </a:lnTo>
                  <a:lnTo>
                    <a:pt x="2242083" y="25603"/>
                  </a:lnTo>
                  <a:close/>
                </a:path>
                <a:path w="6839584" h="114300">
                  <a:moveTo>
                    <a:pt x="2401163" y="21513"/>
                  </a:moveTo>
                  <a:lnTo>
                    <a:pt x="2399461" y="19075"/>
                  </a:lnTo>
                  <a:lnTo>
                    <a:pt x="2398611" y="17627"/>
                  </a:lnTo>
                  <a:lnTo>
                    <a:pt x="2394229" y="21145"/>
                  </a:lnTo>
                  <a:lnTo>
                    <a:pt x="2395969" y="23571"/>
                  </a:lnTo>
                  <a:lnTo>
                    <a:pt x="2396845" y="24866"/>
                  </a:lnTo>
                  <a:lnTo>
                    <a:pt x="2401163" y="21513"/>
                  </a:lnTo>
                  <a:close/>
                </a:path>
                <a:path w="6839584" h="114300">
                  <a:moveTo>
                    <a:pt x="2412885" y="28549"/>
                  </a:moveTo>
                  <a:lnTo>
                    <a:pt x="2406954" y="27216"/>
                  </a:lnTo>
                  <a:lnTo>
                    <a:pt x="2406040" y="33159"/>
                  </a:lnTo>
                  <a:lnTo>
                    <a:pt x="2406561" y="38773"/>
                  </a:lnTo>
                  <a:lnTo>
                    <a:pt x="2409748" y="36055"/>
                  </a:lnTo>
                  <a:lnTo>
                    <a:pt x="2412835" y="33286"/>
                  </a:lnTo>
                  <a:lnTo>
                    <a:pt x="2412885" y="28549"/>
                  </a:lnTo>
                  <a:close/>
                </a:path>
                <a:path w="6839584" h="114300">
                  <a:moveTo>
                    <a:pt x="2435466" y="17399"/>
                  </a:moveTo>
                  <a:lnTo>
                    <a:pt x="2433764" y="14871"/>
                  </a:lnTo>
                  <a:lnTo>
                    <a:pt x="2432837" y="13677"/>
                  </a:lnTo>
                  <a:lnTo>
                    <a:pt x="2428544" y="17132"/>
                  </a:lnTo>
                  <a:lnTo>
                    <a:pt x="2430246" y="19608"/>
                  </a:lnTo>
                  <a:lnTo>
                    <a:pt x="2431148" y="20916"/>
                  </a:lnTo>
                  <a:lnTo>
                    <a:pt x="2435466" y="17399"/>
                  </a:lnTo>
                  <a:close/>
                </a:path>
                <a:path w="6839584" h="114300">
                  <a:moveTo>
                    <a:pt x="2531707" y="49542"/>
                  </a:moveTo>
                  <a:lnTo>
                    <a:pt x="2530475" y="47815"/>
                  </a:lnTo>
                  <a:lnTo>
                    <a:pt x="2528430" y="44983"/>
                  </a:lnTo>
                  <a:lnTo>
                    <a:pt x="2526131" y="47815"/>
                  </a:lnTo>
                  <a:lnTo>
                    <a:pt x="2523667" y="43078"/>
                  </a:lnTo>
                  <a:lnTo>
                    <a:pt x="2522817" y="35763"/>
                  </a:lnTo>
                  <a:lnTo>
                    <a:pt x="2525331" y="30924"/>
                  </a:lnTo>
                  <a:lnTo>
                    <a:pt x="2516403" y="29311"/>
                  </a:lnTo>
                  <a:lnTo>
                    <a:pt x="2514066" y="37160"/>
                  </a:lnTo>
                  <a:lnTo>
                    <a:pt x="2514701" y="49301"/>
                  </a:lnTo>
                  <a:lnTo>
                    <a:pt x="2509291" y="54902"/>
                  </a:lnTo>
                  <a:lnTo>
                    <a:pt x="2509291" y="65671"/>
                  </a:lnTo>
                  <a:lnTo>
                    <a:pt x="2504986" y="69088"/>
                  </a:lnTo>
                  <a:lnTo>
                    <a:pt x="2502408" y="65328"/>
                  </a:lnTo>
                  <a:lnTo>
                    <a:pt x="2506675" y="61836"/>
                  </a:lnTo>
                  <a:lnTo>
                    <a:pt x="2507589" y="63157"/>
                  </a:lnTo>
                  <a:lnTo>
                    <a:pt x="2509291" y="65671"/>
                  </a:lnTo>
                  <a:lnTo>
                    <a:pt x="2509291" y="54902"/>
                  </a:lnTo>
                  <a:lnTo>
                    <a:pt x="2508364" y="55854"/>
                  </a:lnTo>
                  <a:lnTo>
                    <a:pt x="2500338" y="59969"/>
                  </a:lnTo>
                  <a:lnTo>
                    <a:pt x="2492565" y="64439"/>
                  </a:lnTo>
                  <a:lnTo>
                    <a:pt x="2486952" y="72059"/>
                  </a:lnTo>
                  <a:lnTo>
                    <a:pt x="2494711" y="70891"/>
                  </a:lnTo>
                  <a:lnTo>
                    <a:pt x="2499715" y="73406"/>
                  </a:lnTo>
                  <a:lnTo>
                    <a:pt x="2500312" y="81648"/>
                  </a:lnTo>
                  <a:lnTo>
                    <a:pt x="2496426" y="80848"/>
                  </a:lnTo>
                  <a:lnTo>
                    <a:pt x="2494267" y="82511"/>
                  </a:lnTo>
                  <a:lnTo>
                    <a:pt x="2493429" y="86283"/>
                  </a:lnTo>
                  <a:lnTo>
                    <a:pt x="2503309" y="86131"/>
                  </a:lnTo>
                  <a:lnTo>
                    <a:pt x="2510091" y="84759"/>
                  </a:lnTo>
                  <a:lnTo>
                    <a:pt x="2515324" y="85445"/>
                  </a:lnTo>
                  <a:lnTo>
                    <a:pt x="2520518" y="91440"/>
                  </a:lnTo>
                  <a:lnTo>
                    <a:pt x="2521559" y="84759"/>
                  </a:lnTo>
                  <a:lnTo>
                    <a:pt x="2521699" y="83870"/>
                  </a:lnTo>
                  <a:lnTo>
                    <a:pt x="2517559" y="83337"/>
                  </a:lnTo>
                  <a:lnTo>
                    <a:pt x="2517533" y="81648"/>
                  </a:lnTo>
                  <a:lnTo>
                    <a:pt x="2517457" y="77482"/>
                  </a:lnTo>
                  <a:lnTo>
                    <a:pt x="2524620" y="75006"/>
                  </a:lnTo>
                  <a:lnTo>
                    <a:pt x="2524810" y="70891"/>
                  </a:lnTo>
                  <a:lnTo>
                    <a:pt x="2524836" y="70307"/>
                  </a:lnTo>
                  <a:lnTo>
                    <a:pt x="2524175" y="69088"/>
                  </a:lnTo>
                  <a:lnTo>
                    <a:pt x="2521166" y="63461"/>
                  </a:lnTo>
                  <a:lnTo>
                    <a:pt x="2523490" y="61836"/>
                  </a:lnTo>
                  <a:lnTo>
                    <a:pt x="2525280" y="60591"/>
                  </a:lnTo>
                  <a:lnTo>
                    <a:pt x="2529725" y="55346"/>
                  </a:lnTo>
                  <a:lnTo>
                    <a:pt x="2531707" y="49542"/>
                  </a:lnTo>
                  <a:close/>
                </a:path>
                <a:path w="6839584" h="114300">
                  <a:moveTo>
                    <a:pt x="2593302" y="37198"/>
                  </a:moveTo>
                  <a:lnTo>
                    <a:pt x="2590406" y="34886"/>
                  </a:lnTo>
                  <a:lnTo>
                    <a:pt x="2585999" y="32143"/>
                  </a:lnTo>
                  <a:lnTo>
                    <a:pt x="2581833" y="31851"/>
                  </a:lnTo>
                  <a:lnTo>
                    <a:pt x="2579649" y="36893"/>
                  </a:lnTo>
                  <a:lnTo>
                    <a:pt x="2582545" y="39103"/>
                  </a:lnTo>
                  <a:lnTo>
                    <a:pt x="2586952" y="41833"/>
                  </a:lnTo>
                  <a:lnTo>
                    <a:pt x="2591117" y="42176"/>
                  </a:lnTo>
                  <a:lnTo>
                    <a:pt x="2593302" y="37198"/>
                  </a:lnTo>
                  <a:close/>
                </a:path>
                <a:path w="6839584" h="114300">
                  <a:moveTo>
                    <a:pt x="2678582" y="29679"/>
                  </a:moveTo>
                  <a:lnTo>
                    <a:pt x="2674582" y="30276"/>
                  </a:lnTo>
                  <a:lnTo>
                    <a:pt x="2668955" y="28638"/>
                  </a:lnTo>
                  <a:lnTo>
                    <a:pt x="2668295" y="34137"/>
                  </a:lnTo>
                  <a:lnTo>
                    <a:pt x="2672296" y="33451"/>
                  </a:lnTo>
                  <a:lnTo>
                    <a:pt x="2677884" y="35077"/>
                  </a:lnTo>
                  <a:lnTo>
                    <a:pt x="2678582" y="29679"/>
                  </a:lnTo>
                  <a:close/>
                </a:path>
                <a:path w="6839584" h="114300">
                  <a:moveTo>
                    <a:pt x="2704312" y="23393"/>
                  </a:moveTo>
                  <a:lnTo>
                    <a:pt x="2702610" y="20866"/>
                  </a:lnTo>
                  <a:lnTo>
                    <a:pt x="2701721" y="19672"/>
                  </a:lnTo>
                  <a:lnTo>
                    <a:pt x="2697416" y="23088"/>
                  </a:lnTo>
                  <a:lnTo>
                    <a:pt x="2699105" y="25577"/>
                  </a:lnTo>
                  <a:lnTo>
                    <a:pt x="2700007" y="26898"/>
                  </a:lnTo>
                  <a:lnTo>
                    <a:pt x="2704312" y="23393"/>
                  </a:lnTo>
                  <a:close/>
                </a:path>
                <a:path w="6839584" h="114300">
                  <a:moveTo>
                    <a:pt x="2705836" y="34632"/>
                  </a:moveTo>
                  <a:lnTo>
                    <a:pt x="2704223" y="27876"/>
                  </a:lnTo>
                  <a:lnTo>
                    <a:pt x="2702255" y="34912"/>
                  </a:lnTo>
                  <a:lnTo>
                    <a:pt x="2698712" y="35013"/>
                  </a:lnTo>
                  <a:lnTo>
                    <a:pt x="2699435" y="40855"/>
                  </a:lnTo>
                  <a:lnTo>
                    <a:pt x="2705544" y="39712"/>
                  </a:lnTo>
                  <a:lnTo>
                    <a:pt x="2705836" y="34632"/>
                  </a:lnTo>
                  <a:close/>
                </a:path>
                <a:path w="6839584" h="114300">
                  <a:moveTo>
                    <a:pt x="2843822" y="26543"/>
                  </a:moveTo>
                  <a:lnTo>
                    <a:pt x="2842133" y="23990"/>
                  </a:lnTo>
                  <a:lnTo>
                    <a:pt x="2841206" y="22796"/>
                  </a:lnTo>
                  <a:lnTo>
                    <a:pt x="2836938" y="26212"/>
                  </a:lnTo>
                  <a:lnTo>
                    <a:pt x="2838615" y="28702"/>
                  </a:lnTo>
                  <a:lnTo>
                    <a:pt x="2839504" y="30022"/>
                  </a:lnTo>
                  <a:lnTo>
                    <a:pt x="2843822" y="26543"/>
                  </a:lnTo>
                  <a:close/>
                </a:path>
                <a:path w="6839584" h="114300">
                  <a:moveTo>
                    <a:pt x="2860992" y="22212"/>
                  </a:moveTo>
                  <a:lnTo>
                    <a:pt x="2859303" y="19786"/>
                  </a:lnTo>
                  <a:lnTo>
                    <a:pt x="2858338" y="18465"/>
                  </a:lnTo>
                  <a:lnTo>
                    <a:pt x="2854058" y="21983"/>
                  </a:lnTo>
                  <a:lnTo>
                    <a:pt x="2855747" y="24320"/>
                  </a:lnTo>
                  <a:lnTo>
                    <a:pt x="2856687" y="25577"/>
                  </a:lnTo>
                  <a:lnTo>
                    <a:pt x="2860992" y="22212"/>
                  </a:lnTo>
                  <a:close/>
                </a:path>
                <a:path w="6839584" h="114300">
                  <a:moveTo>
                    <a:pt x="3771646" y="54927"/>
                  </a:moveTo>
                  <a:lnTo>
                    <a:pt x="3769957" y="52463"/>
                  </a:lnTo>
                  <a:lnTo>
                    <a:pt x="3769029" y="51028"/>
                  </a:lnTo>
                  <a:lnTo>
                    <a:pt x="3764775" y="54495"/>
                  </a:lnTo>
                  <a:lnTo>
                    <a:pt x="3766464" y="56934"/>
                  </a:lnTo>
                  <a:lnTo>
                    <a:pt x="3767353" y="58242"/>
                  </a:lnTo>
                  <a:lnTo>
                    <a:pt x="3771646" y="54927"/>
                  </a:lnTo>
                  <a:close/>
                </a:path>
                <a:path w="6839584" h="114300">
                  <a:moveTo>
                    <a:pt x="3813860" y="53644"/>
                  </a:moveTo>
                  <a:lnTo>
                    <a:pt x="3805847" y="53924"/>
                  </a:lnTo>
                  <a:lnTo>
                    <a:pt x="3799027" y="52679"/>
                  </a:lnTo>
                  <a:lnTo>
                    <a:pt x="3792905" y="50533"/>
                  </a:lnTo>
                  <a:lnTo>
                    <a:pt x="3786975" y="48145"/>
                  </a:lnTo>
                  <a:lnTo>
                    <a:pt x="3785171" y="56007"/>
                  </a:lnTo>
                  <a:lnTo>
                    <a:pt x="3781094" y="52387"/>
                  </a:lnTo>
                  <a:lnTo>
                    <a:pt x="3776522" y="48895"/>
                  </a:lnTo>
                  <a:lnTo>
                    <a:pt x="3773208" y="57124"/>
                  </a:lnTo>
                  <a:lnTo>
                    <a:pt x="3776929" y="58216"/>
                  </a:lnTo>
                  <a:lnTo>
                    <a:pt x="3779647" y="66725"/>
                  </a:lnTo>
                  <a:lnTo>
                    <a:pt x="3791026" y="67564"/>
                  </a:lnTo>
                  <a:lnTo>
                    <a:pt x="3800538" y="65671"/>
                  </a:lnTo>
                  <a:lnTo>
                    <a:pt x="3808158" y="61023"/>
                  </a:lnTo>
                  <a:lnTo>
                    <a:pt x="3813860" y="53644"/>
                  </a:lnTo>
                  <a:close/>
                </a:path>
                <a:path w="6839584" h="114300">
                  <a:moveTo>
                    <a:pt x="3854094" y="63957"/>
                  </a:moveTo>
                  <a:lnTo>
                    <a:pt x="3851541" y="62966"/>
                  </a:lnTo>
                  <a:lnTo>
                    <a:pt x="3850309" y="59855"/>
                  </a:lnTo>
                  <a:lnTo>
                    <a:pt x="3851008" y="54622"/>
                  </a:lnTo>
                  <a:lnTo>
                    <a:pt x="3845115" y="54737"/>
                  </a:lnTo>
                  <a:lnTo>
                    <a:pt x="3840530" y="53301"/>
                  </a:lnTo>
                  <a:lnTo>
                    <a:pt x="3837597" y="49479"/>
                  </a:lnTo>
                  <a:lnTo>
                    <a:pt x="3835704" y="54356"/>
                  </a:lnTo>
                  <a:lnTo>
                    <a:pt x="3831958" y="59334"/>
                  </a:lnTo>
                  <a:lnTo>
                    <a:pt x="3830053" y="64046"/>
                  </a:lnTo>
                  <a:lnTo>
                    <a:pt x="3833698" y="68148"/>
                  </a:lnTo>
                  <a:lnTo>
                    <a:pt x="3836009" y="65125"/>
                  </a:lnTo>
                  <a:lnTo>
                    <a:pt x="3842524" y="67767"/>
                  </a:lnTo>
                  <a:lnTo>
                    <a:pt x="3849713" y="69557"/>
                  </a:lnTo>
                  <a:lnTo>
                    <a:pt x="3854094" y="63957"/>
                  </a:lnTo>
                  <a:close/>
                </a:path>
                <a:path w="6839584" h="114300">
                  <a:moveTo>
                    <a:pt x="3875252" y="60871"/>
                  </a:moveTo>
                  <a:lnTo>
                    <a:pt x="3871277" y="55168"/>
                  </a:lnTo>
                  <a:lnTo>
                    <a:pt x="3867874" y="59016"/>
                  </a:lnTo>
                  <a:lnTo>
                    <a:pt x="3861054" y="60756"/>
                  </a:lnTo>
                  <a:lnTo>
                    <a:pt x="3856710" y="63131"/>
                  </a:lnTo>
                  <a:lnTo>
                    <a:pt x="3860711" y="68859"/>
                  </a:lnTo>
                  <a:lnTo>
                    <a:pt x="3864089" y="64960"/>
                  </a:lnTo>
                  <a:lnTo>
                    <a:pt x="3870896" y="63220"/>
                  </a:lnTo>
                  <a:lnTo>
                    <a:pt x="3875252" y="60871"/>
                  </a:lnTo>
                  <a:close/>
                </a:path>
                <a:path w="6839584" h="114300">
                  <a:moveTo>
                    <a:pt x="3938676" y="61518"/>
                  </a:moveTo>
                  <a:lnTo>
                    <a:pt x="3936784" y="56400"/>
                  </a:lnTo>
                  <a:lnTo>
                    <a:pt x="3932644" y="56527"/>
                  </a:lnTo>
                  <a:lnTo>
                    <a:pt x="3928148" y="59055"/>
                  </a:lnTo>
                  <a:lnTo>
                    <a:pt x="3925189" y="61175"/>
                  </a:lnTo>
                  <a:lnTo>
                    <a:pt x="3923487" y="54356"/>
                  </a:lnTo>
                  <a:lnTo>
                    <a:pt x="3920223" y="49695"/>
                  </a:lnTo>
                  <a:lnTo>
                    <a:pt x="3915435" y="46964"/>
                  </a:lnTo>
                  <a:lnTo>
                    <a:pt x="3908120" y="52031"/>
                  </a:lnTo>
                  <a:lnTo>
                    <a:pt x="3899141" y="54648"/>
                  </a:lnTo>
                  <a:lnTo>
                    <a:pt x="3890568" y="57873"/>
                  </a:lnTo>
                  <a:lnTo>
                    <a:pt x="3884511" y="64782"/>
                  </a:lnTo>
                  <a:lnTo>
                    <a:pt x="3891229" y="65011"/>
                  </a:lnTo>
                  <a:lnTo>
                    <a:pt x="3894950" y="69113"/>
                  </a:lnTo>
                  <a:lnTo>
                    <a:pt x="3896677" y="75793"/>
                  </a:lnTo>
                  <a:lnTo>
                    <a:pt x="3897439" y="83731"/>
                  </a:lnTo>
                  <a:lnTo>
                    <a:pt x="3914343" y="84175"/>
                  </a:lnTo>
                  <a:lnTo>
                    <a:pt x="3915613" y="71475"/>
                  </a:lnTo>
                  <a:lnTo>
                    <a:pt x="3924935" y="70548"/>
                  </a:lnTo>
                  <a:lnTo>
                    <a:pt x="3935044" y="70764"/>
                  </a:lnTo>
                  <a:lnTo>
                    <a:pt x="3938676" y="61518"/>
                  </a:lnTo>
                  <a:close/>
                </a:path>
                <a:path w="6839584" h="114300">
                  <a:moveTo>
                    <a:pt x="3965994" y="52895"/>
                  </a:moveTo>
                  <a:lnTo>
                    <a:pt x="3959453" y="54724"/>
                  </a:lnTo>
                  <a:lnTo>
                    <a:pt x="3951338" y="54190"/>
                  </a:lnTo>
                  <a:lnTo>
                    <a:pt x="3952024" y="66560"/>
                  </a:lnTo>
                  <a:lnTo>
                    <a:pt x="3960457" y="67513"/>
                  </a:lnTo>
                  <a:lnTo>
                    <a:pt x="3962831" y="59753"/>
                  </a:lnTo>
                  <a:lnTo>
                    <a:pt x="3965994" y="52895"/>
                  </a:lnTo>
                  <a:close/>
                </a:path>
                <a:path w="6839584" h="114300">
                  <a:moveTo>
                    <a:pt x="3999446" y="58547"/>
                  </a:moveTo>
                  <a:lnTo>
                    <a:pt x="3993896" y="56438"/>
                  </a:lnTo>
                  <a:lnTo>
                    <a:pt x="3989095" y="54521"/>
                  </a:lnTo>
                  <a:lnTo>
                    <a:pt x="3985222" y="55638"/>
                  </a:lnTo>
                  <a:lnTo>
                    <a:pt x="3982504" y="62661"/>
                  </a:lnTo>
                  <a:lnTo>
                    <a:pt x="3987292" y="62395"/>
                  </a:lnTo>
                  <a:lnTo>
                    <a:pt x="3992956" y="63436"/>
                  </a:lnTo>
                  <a:lnTo>
                    <a:pt x="3997629" y="63068"/>
                  </a:lnTo>
                  <a:lnTo>
                    <a:pt x="3999446" y="58547"/>
                  </a:lnTo>
                  <a:close/>
                </a:path>
                <a:path w="6839584" h="114300">
                  <a:moveTo>
                    <a:pt x="4051808" y="62026"/>
                  </a:moveTo>
                  <a:lnTo>
                    <a:pt x="4046639" y="59804"/>
                  </a:lnTo>
                  <a:lnTo>
                    <a:pt x="4037165" y="59740"/>
                  </a:lnTo>
                  <a:lnTo>
                    <a:pt x="4029583" y="63893"/>
                  </a:lnTo>
                  <a:lnTo>
                    <a:pt x="4027703" y="66878"/>
                  </a:lnTo>
                  <a:lnTo>
                    <a:pt x="4032821" y="68656"/>
                  </a:lnTo>
                  <a:lnTo>
                    <a:pt x="4030268" y="67716"/>
                  </a:lnTo>
                  <a:lnTo>
                    <a:pt x="4043921" y="64681"/>
                  </a:lnTo>
                  <a:lnTo>
                    <a:pt x="4046461" y="64312"/>
                  </a:lnTo>
                  <a:lnTo>
                    <a:pt x="4051808" y="62026"/>
                  </a:lnTo>
                  <a:close/>
                </a:path>
                <a:path w="6839584" h="114300">
                  <a:moveTo>
                    <a:pt x="4112158" y="63868"/>
                  </a:moveTo>
                  <a:lnTo>
                    <a:pt x="4110456" y="61391"/>
                  </a:lnTo>
                  <a:lnTo>
                    <a:pt x="4109555" y="59944"/>
                  </a:lnTo>
                  <a:lnTo>
                    <a:pt x="4105313" y="63423"/>
                  </a:lnTo>
                  <a:lnTo>
                    <a:pt x="4106964" y="65874"/>
                  </a:lnTo>
                  <a:lnTo>
                    <a:pt x="4107916" y="67170"/>
                  </a:lnTo>
                  <a:lnTo>
                    <a:pt x="4112158" y="63868"/>
                  </a:lnTo>
                  <a:close/>
                </a:path>
                <a:path w="6839584" h="114300">
                  <a:moveTo>
                    <a:pt x="4177931" y="58356"/>
                  </a:moveTo>
                  <a:lnTo>
                    <a:pt x="4173143" y="56527"/>
                  </a:lnTo>
                  <a:lnTo>
                    <a:pt x="4172394" y="52616"/>
                  </a:lnTo>
                  <a:lnTo>
                    <a:pt x="4167784" y="58089"/>
                  </a:lnTo>
                  <a:lnTo>
                    <a:pt x="4162704" y="57924"/>
                  </a:lnTo>
                  <a:lnTo>
                    <a:pt x="4157573" y="57696"/>
                  </a:lnTo>
                  <a:lnTo>
                    <a:pt x="4154119" y="59905"/>
                  </a:lnTo>
                  <a:lnTo>
                    <a:pt x="4154081" y="67081"/>
                  </a:lnTo>
                  <a:lnTo>
                    <a:pt x="4161485" y="67068"/>
                  </a:lnTo>
                  <a:lnTo>
                    <a:pt x="4168000" y="65684"/>
                  </a:lnTo>
                  <a:lnTo>
                    <a:pt x="4173512" y="62826"/>
                  </a:lnTo>
                  <a:lnTo>
                    <a:pt x="4177931" y="58356"/>
                  </a:lnTo>
                  <a:close/>
                </a:path>
                <a:path w="6839584" h="114300">
                  <a:moveTo>
                    <a:pt x="4245940" y="67716"/>
                  </a:moveTo>
                  <a:lnTo>
                    <a:pt x="4245305" y="55499"/>
                  </a:lnTo>
                  <a:lnTo>
                    <a:pt x="4239018" y="57264"/>
                  </a:lnTo>
                  <a:lnTo>
                    <a:pt x="4234421" y="61671"/>
                  </a:lnTo>
                  <a:lnTo>
                    <a:pt x="4232630" y="67589"/>
                  </a:lnTo>
                  <a:lnTo>
                    <a:pt x="4234713" y="73863"/>
                  </a:lnTo>
                  <a:lnTo>
                    <a:pt x="4243514" y="75552"/>
                  </a:lnTo>
                  <a:lnTo>
                    <a:pt x="4245940" y="67716"/>
                  </a:lnTo>
                  <a:close/>
                </a:path>
                <a:path w="6839584" h="114300">
                  <a:moveTo>
                    <a:pt x="4450537" y="60794"/>
                  </a:moveTo>
                  <a:lnTo>
                    <a:pt x="4447933" y="61760"/>
                  </a:lnTo>
                  <a:lnTo>
                    <a:pt x="4443920" y="60782"/>
                  </a:lnTo>
                  <a:lnTo>
                    <a:pt x="4443717" y="65227"/>
                  </a:lnTo>
                  <a:lnTo>
                    <a:pt x="4446346" y="64300"/>
                  </a:lnTo>
                  <a:lnTo>
                    <a:pt x="4450359" y="65303"/>
                  </a:lnTo>
                  <a:lnTo>
                    <a:pt x="4450537" y="60794"/>
                  </a:lnTo>
                  <a:close/>
                </a:path>
                <a:path w="6839584" h="114300">
                  <a:moveTo>
                    <a:pt x="4467352" y="61226"/>
                  </a:moveTo>
                  <a:lnTo>
                    <a:pt x="4460672" y="61061"/>
                  </a:lnTo>
                  <a:lnTo>
                    <a:pt x="4454017" y="62179"/>
                  </a:lnTo>
                  <a:lnTo>
                    <a:pt x="4457255" y="65405"/>
                  </a:lnTo>
                  <a:lnTo>
                    <a:pt x="4463872" y="66497"/>
                  </a:lnTo>
                  <a:lnTo>
                    <a:pt x="4467352" y="61226"/>
                  </a:lnTo>
                  <a:close/>
                </a:path>
                <a:path w="6839584" h="114300">
                  <a:moveTo>
                    <a:pt x="4473435" y="84747"/>
                  </a:moveTo>
                  <a:lnTo>
                    <a:pt x="4470806" y="82130"/>
                  </a:lnTo>
                  <a:lnTo>
                    <a:pt x="4468152" y="79667"/>
                  </a:lnTo>
                  <a:lnTo>
                    <a:pt x="4463516" y="79768"/>
                  </a:lnTo>
                  <a:lnTo>
                    <a:pt x="4463123" y="93738"/>
                  </a:lnTo>
                  <a:lnTo>
                    <a:pt x="4473181" y="93980"/>
                  </a:lnTo>
                  <a:lnTo>
                    <a:pt x="4473435" y="84747"/>
                  </a:lnTo>
                  <a:close/>
                </a:path>
                <a:path w="6839584" h="114300">
                  <a:moveTo>
                    <a:pt x="4498695" y="82969"/>
                  </a:moveTo>
                  <a:lnTo>
                    <a:pt x="4497019" y="80543"/>
                  </a:lnTo>
                  <a:lnTo>
                    <a:pt x="4496130" y="79197"/>
                  </a:lnTo>
                  <a:lnTo>
                    <a:pt x="4491863" y="82613"/>
                  </a:lnTo>
                  <a:lnTo>
                    <a:pt x="4493514" y="85191"/>
                  </a:lnTo>
                  <a:lnTo>
                    <a:pt x="4494428" y="86423"/>
                  </a:lnTo>
                  <a:lnTo>
                    <a:pt x="4498695" y="82969"/>
                  </a:lnTo>
                  <a:close/>
                </a:path>
                <a:path w="6839584" h="114300">
                  <a:moveTo>
                    <a:pt x="4508741" y="83210"/>
                  </a:moveTo>
                  <a:lnTo>
                    <a:pt x="4507077" y="80784"/>
                  </a:lnTo>
                  <a:lnTo>
                    <a:pt x="4506188" y="79438"/>
                  </a:lnTo>
                  <a:lnTo>
                    <a:pt x="4501908" y="82854"/>
                  </a:lnTo>
                  <a:lnTo>
                    <a:pt x="4503559" y="85432"/>
                  </a:lnTo>
                  <a:lnTo>
                    <a:pt x="4504461" y="86652"/>
                  </a:lnTo>
                  <a:lnTo>
                    <a:pt x="4508741" y="83210"/>
                  </a:lnTo>
                  <a:close/>
                </a:path>
                <a:path w="6839584" h="114300">
                  <a:moveTo>
                    <a:pt x="4540707" y="76847"/>
                  </a:moveTo>
                  <a:lnTo>
                    <a:pt x="4536897" y="71399"/>
                  </a:lnTo>
                  <a:lnTo>
                    <a:pt x="4529036" y="71285"/>
                  </a:lnTo>
                  <a:lnTo>
                    <a:pt x="4520704" y="71831"/>
                  </a:lnTo>
                  <a:lnTo>
                    <a:pt x="4521517" y="80949"/>
                  </a:lnTo>
                  <a:lnTo>
                    <a:pt x="4515917" y="80810"/>
                  </a:lnTo>
                  <a:lnTo>
                    <a:pt x="4513618" y="85648"/>
                  </a:lnTo>
                  <a:lnTo>
                    <a:pt x="4521987" y="85775"/>
                  </a:lnTo>
                  <a:lnTo>
                    <a:pt x="4530560" y="86207"/>
                  </a:lnTo>
                  <a:lnTo>
                    <a:pt x="4537430" y="84162"/>
                  </a:lnTo>
                  <a:lnTo>
                    <a:pt x="4540707" y="76847"/>
                  </a:lnTo>
                  <a:close/>
                </a:path>
                <a:path w="6839584" h="114300">
                  <a:moveTo>
                    <a:pt x="4590872" y="82689"/>
                  </a:moveTo>
                  <a:lnTo>
                    <a:pt x="4585563" y="83019"/>
                  </a:lnTo>
                  <a:lnTo>
                    <a:pt x="4579290" y="81788"/>
                  </a:lnTo>
                  <a:lnTo>
                    <a:pt x="4580585" y="91706"/>
                  </a:lnTo>
                  <a:lnTo>
                    <a:pt x="4586313" y="92087"/>
                  </a:lnTo>
                  <a:lnTo>
                    <a:pt x="4589259" y="88303"/>
                  </a:lnTo>
                  <a:lnTo>
                    <a:pt x="4590872" y="82689"/>
                  </a:lnTo>
                  <a:close/>
                </a:path>
                <a:path w="6839584" h="114300">
                  <a:moveTo>
                    <a:pt x="4601235" y="68897"/>
                  </a:moveTo>
                  <a:lnTo>
                    <a:pt x="4595457" y="67576"/>
                  </a:lnTo>
                  <a:lnTo>
                    <a:pt x="4594453" y="73520"/>
                  </a:lnTo>
                  <a:lnTo>
                    <a:pt x="4595012" y="79095"/>
                  </a:lnTo>
                  <a:lnTo>
                    <a:pt x="4598086" y="76428"/>
                  </a:lnTo>
                  <a:lnTo>
                    <a:pt x="4601146" y="73672"/>
                  </a:lnTo>
                  <a:lnTo>
                    <a:pt x="4601235" y="68897"/>
                  </a:lnTo>
                  <a:close/>
                </a:path>
                <a:path w="6839584" h="114300">
                  <a:moveTo>
                    <a:pt x="4627727" y="83553"/>
                  </a:moveTo>
                  <a:lnTo>
                    <a:pt x="4625111" y="84556"/>
                  </a:lnTo>
                  <a:lnTo>
                    <a:pt x="4621123" y="83502"/>
                  </a:lnTo>
                  <a:lnTo>
                    <a:pt x="4620882" y="88125"/>
                  </a:lnTo>
                  <a:lnTo>
                    <a:pt x="4623562" y="87071"/>
                  </a:lnTo>
                  <a:lnTo>
                    <a:pt x="4627486" y="88061"/>
                  </a:lnTo>
                  <a:lnTo>
                    <a:pt x="4627727" y="83553"/>
                  </a:lnTo>
                  <a:close/>
                </a:path>
                <a:path w="6839584" h="114300">
                  <a:moveTo>
                    <a:pt x="4651299" y="79400"/>
                  </a:moveTo>
                  <a:lnTo>
                    <a:pt x="4645330" y="77355"/>
                  </a:lnTo>
                  <a:lnTo>
                    <a:pt x="4639170" y="76758"/>
                  </a:lnTo>
                  <a:lnTo>
                    <a:pt x="4633976" y="79717"/>
                  </a:lnTo>
                  <a:lnTo>
                    <a:pt x="4630966" y="88353"/>
                  </a:lnTo>
                  <a:lnTo>
                    <a:pt x="4636948" y="84201"/>
                  </a:lnTo>
                  <a:lnTo>
                    <a:pt x="4647717" y="87071"/>
                  </a:lnTo>
                  <a:lnTo>
                    <a:pt x="4651299" y="79400"/>
                  </a:lnTo>
                  <a:close/>
                </a:path>
                <a:path w="6839584" h="114300">
                  <a:moveTo>
                    <a:pt x="4671403" y="79857"/>
                  </a:moveTo>
                  <a:lnTo>
                    <a:pt x="4664735" y="79705"/>
                  </a:lnTo>
                  <a:lnTo>
                    <a:pt x="4658093" y="80873"/>
                  </a:lnTo>
                  <a:lnTo>
                    <a:pt x="4661319" y="84074"/>
                  </a:lnTo>
                  <a:lnTo>
                    <a:pt x="4667923" y="85128"/>
                  </a:lnTo>
                  <a:lnTo>
                    <a:pt x="4671403" y="79857"/>
                  </a:lnTo>
                  <a:close/>
                </a:path>
                <a:path w="6839584" h="114300">
                  <a:moveTo>
                    <a:pt x="4701565" y="80543"/>
                  </a:moveTo>
                  <a:lnTo>
                    <a:pt x="4699063" y="76835"/>
                  </a:lnTo>
                  <a:lnTo>
                    <a:pt x="4690237" y="77508"/>
                  </a:lnTo>
                  <a:lnTo>
                    <a:pt x="4684700" y="84848"/>
                  </a:lnTo>
                  <a:lnTo>
                    <a:pt x="4689056" y="88125"/>
                  </a:lnTo>
                  <a:lnTo>
                    <a:pt x="4694809" y="86423"/>
                  </a:lnTo>
                  <a:lnTo>
                    <a:pt x="4699724" y="82867"/>
                  </a:lnTo>
                  <a:lnTo>
                    <a:pt x="4701565" y="80543"/>
                  </a:lnTo>
                  <a:close/>
                </a:path>
                <a:path w="6839584" h="114300">
                  <a:moveTo>
                    <a:pt x="4718329" y="80937"/>
                  </a:moveTo>
                  <a:lnTo>
                    <a:pt x="4711636" y="80784"/>
                  </a:lnTo>
                  <a:lnTo>
                    <a:pt x="4704994" y="81940"/>
                  </a:lnTo>
                  <a:lnTo>
                    <a:pt x="4708233" y="85153"/>
                  </a:lnTo>
                  <a:lnTo>
                    <a:pt x="4714837" y="86207"/>
                  </a:lnTo>
                  <a:lnTo>
                    <a:pt x="4718329" y="80937"/>
                  </a:lnTo>
                  <a:close/>
                </a:path>
                <a:path w="6839584" h="114300">
                  <a:moveTo>
                    <a:pt x="4765243" y="82029"/>
                  </a:moveTo>
                  <a:lnTo>
                    <a:pt x="4754677" y="82283"/>
                  </a:lnTo>
                  <a:lnTo>
                    <a:pt x="4743069" y="80975"/>
                  </a:lnTo>
                  <a:lnTo>
                    <a:pt x="4732464" y="81127"/>
                  </a:lnTo>
                  <a:lnTo>
                    <a:pt x="4724920" y="85788"/>
                  </a:lnTo>
                  <a:lnTo>
                    <a:pt x="4729302" y="85979"/>
                  </a:lnTo>
                  <a:lnTo>
                    <a:pt x="4727765" y="94030"/>
                  </a:lnTo>
                  <a:lnTo>
                    <a:pt x="4731347" y="95199"/>
                  </a:lnTo>
                  <a:lnTo>
                    <a:pt x="4744758" y="95504"/>
                  </a:lnTo>
                  <a:lnTo>
                    <a:pt x="4754994" y="95986"/>
                  </a:lnTo>
                  <a:lnTo>
                    <a:pt x="4761928" y="91706"/>
                  </a:lnTo>
                  <a:lnTo>
                    <a:pt x="4765243" y="82029"/>
                  </a:lnTo>
                  <a:close/>
                </a:path>
                <a:path w="6839584" h="114300">
                  <a:moveTo>
                    <a:pt x="4795405" y="82715"/>
                  </a:moveTo>
                  <a:lnTo>
                    <a:pt x="4790427" y="80124"/>
                  </a:lnTo>
                  <a:lnTo>
                    <a:pt x="4783112" y="81622"/>
                  </a:lnTo>
                  <a:lnTo>
                    <a:pt x="4775276" y="82372"/>
                  </a:lnTo>
                  <a:lnTo>
                    <a:pt x="4768710" y="77533"/>
                  </a:lnTo>
                  <a:lnTo>
                    <a:pt x="4771034" y="85928"/>
                  </a:lnTo>
                  <a:lnTo>
                    <a:pt x="4779962" y="88468"/>
                  </a:lnTo>
                  <a:lnTo>
                    <a:pt x="4789944" y="86829"/>
                  </a:lnTo>
                  <a:lnTo>
                    <a:pt x="4795405" y="82715"/>
                  </a:lnTo>
                  <a:close/>
                </a:path>
                <a:path w="6839584" h="114300">
                  <a:moveTo>
                    <a:pt x="5081346" y="86499"/>
                  </a:moveTo>
                  <a:lnTo>
                    <a:pt x="5079746" y="84061"/>
                  </a:lnTo>
                  <a:lnTo>
                    <a:pt x="5078831" y="82613"/>
                  </a:lnTo>
                  <a:lnTo>
                    <a:pt x="5074615" y="86131"/>
                  </a:lnTo>
                  <a:lnTo>
                    <a:pt x="5076304" y="88557"/>
                  </a:lnTo>
                  <a:lnTo>
                    <a:pt x="5077180" y="89852"/>
                  </a:lnTo>
                  <a:lnTo>
                    <a:pt x="5081346" y="86499"/>
                  </a:lnTo>
                  <a:close/>
                </a:path>
                <a:path w="6839584" h="114300">
                  <a:moveTo>
                    <a:pt x="5159705" y="85496"/>
                  </a:moveTo>
                  <a:lnTo>
                    <a:pt x="5155514" y="81864"/>
                  </a:lnTo>
                  <a:lnTo>
                    <a:pt x="5150739" y="81788"/>
                  </a:lnTo>
                  <a:lnTo>
                    <a:pt x="5146256" y="84645"/>
                  </a:lnTo>
                  <a:lnTo>
                    <a:pt x="5142954" y="89750"/>
                  </a:lnTo>
                  <a:lnTo>
                    <a:pt x="5148516" y="91770"/>
                  </a:lnTo>
                  <a:lnTo>
                    <a:pt x="5153304" y="93611"/>
                  </a:lnTo>
                  <a:lnTo>
                    <a:pt x="5157114" y="92468"/>
                  </a:lnTo>
                  <a:lnTo>
                    <a:pt x="5159705" y="85496"/>
                  </a:lnTo>
                  <a:close/>
                </a:path>
                <a:path w="6839584" h="114300">
                  <a:moveTo>
                    <a:pt x="5632043" y="87680"/>
                  </a:moveTo>
                  <a:lnTo>
                    <a:pt x="5629491" y="88773"/>
                  </a:lnTo>
                  <a:lnTo>
                    <a:pt x="5625541" y="87807"/>
                  </a:lnTo>
                  <a:lnTo>
                    <a:pt x="5625363" y="92392"/>
                  </a:lnTo>
                  <a:lnTo>
                    <a:pt x="5627941" y="91249"/>
                  </a:lnTo>
                  <a:lnTo>
                    <a:pt x="5631904" y="92290"/>
                  </a:lnTo>
                  <a:lnTo>
                    <a:pt x="5632043" y="87680"/>
                  </a:lnTo>
                  <a:close/>
                </a:path>
                <a:path w="6839584" h="114300">
                  <a:moveTo>
                    <a:pt x="5647029" y="90335"/>
                  </a:moveTo>
                  <a:lnTo>
                    <a:pt x="5645264" y="87820"/>
                  </a:lnTo>
                  <a:lnTo>
                    <a:pt x="5644400" y="86626"/>
                  </a:lnTo>
                  <a:lnTo>
                    <a:pt x="5640273" y="90093"/>
                  </a:lnTo>
                  <a:lnTo>
                    <a:pt x="5641949" y="92570"/>
                  </a:lnTo>
                  <a:lnTo>
                    <a:pt x="5642838" y="93865"/>
                  </a:lnTo>
                  <a:lnTo>
                    <a:pt x="5647029" y="90335"/>
                  </a:lnTo>
                  <a:close/>
                </a:path>
                <a:path w="6839584" h="114300">
                  <a:moveTo>
                    <a:pt x="5655107" y="101955"/>
                  </a:moveTo>
                  <a:lnTo>
                    <a:pt x="5652516" y="102997"/>
                  </a:lnTo>
                  <a:lnTo>
                    <a:pt x="5648541" y="101993"/>
                  </a:lnTo>
                  <a:lnTo>
                    <a:pt x="5648439" y="106616"/>
                  </a:lnTo>
                  <a:lnTo>
                    <a:pt x="5651017" y="105524"/>
                  </a:lnTo>
                  <a:lnTo>
                    <a:pt x="5654967" y="106489"/>
                  </a:lnTo>
                  <a:lnTo>
                    <a:pt x="5655107" y="101955"/>
                  </a:lnTo>
                  <a:close/>
                </a:path>
                <a:path w="6839584" h="114300">
                  <a:moveTo>
                    <a:pt x="5665851" y="92367"/>
                  </a:moveTo>
                  <a:lnTo>
                    <a:pt x="5661838" y="92773"/>
                  </a:lnTo>
                  <a:lnTo>
                    <a:pt x="5663768" y="99529"/>
                  </a:lnTo>
                  <a:lnTo>
                    <a:pt x="5665851" y="92367"/>
                  </a:lnTo>
                  <a:close/>
                </a:path>
                <a:path w="6839584" h="114300">
                  <a:moveTo>
                    <a:pt x="5739752" y="96012"/>
                  </a:moveTo>
                  <a:lnTo>
                    <a:pt x="5738050" y="93573"/>
                  </a:lnTo>
                  <a:lnTo>
                    <a:pt x="5737110" y="92138"/>
                  </a:lnTo>
                  <a:lnTo>
                    <a:pt x="5733008" y="95694"/>
                  </a:lnTo>
                  <a:lnTo>
                    <a:pt x="5734710" y="98094"/>
                  </a:lnTo>
                  <a:lnTo>
                    <a:pt x="5735574" y="99377"/>
                  </a:lnTo>
                  <a:lnTo>
                    <a:pt x="5739752" y="96012"/>
                  </a:lnTo>
                  <a:close/>
                </a:path>
                <a:path w="6839584" h="114300">
                  <a:moveTo>
                    <a:pt x="5761253" y="89052"/>
                  </a:moveTo>
                  <a:lnTo>
                    <a:pt x="5754840" y="89293"/>
                  </a:lnTo>
                  <a:lnTo>
                    <a:pt x="5747601" y="88366"/>
                  </a:lnTo>
                  <a:lnTo>
                    <a:pt x="5742216" y="90068"/>
                  </a:lnTo>
                  <a:lnTo>
                    <a:pt x="5741327" y="98183"/>
                  </a:lnTo>
                  <a:lnTo>
                    <a:pt x="5749836" y="97840"/>
                  </a:lnTo>
                  <a:lnTo>
                    <a:pt x="5757164" y="95719"/>
                  </a:lnTo>
                  <a:lnTo>
                    <a:pt x="5761253" y="89052"/>
                  </a:lnTo>
                  <a:close/>
                </a:path>
                <a:path w="6839584" h="114300">
                  <a:moveTo>
                    <a:pt x="5794349" y="98729"/>
                  </a:moveTo>
                  <a:lnTo>
                    <a:pt x="5790209" y="96799"/>
                  </a:lnTo>
                  <a:lnTo>
                    <a:pt x="5787606" y="92684"/>
                  </a:lnTo>
                  <a:lnTo>
                    <a:pt x="5787822" y="84721"/>
                  </a:lnTo>
                  <a:lnTo>
                    <a:pt x="5782869" y="85407"/>
                  </a:lnTo>
                  <a:lnTo>
                    <a:pt x="5775617" y="82956"/>
                  </a:lnTo>
                  <a:lnTo>
                    <a:pt x="5774550" y="89179"/>
                  </a:lnTo>
                  <a:lnTo>
                    <a:pt x="5777103" y="90335"/>
                  </a:lnTo>
                  <a:lnTo>
                    <a:pt x="5781078" y="89446"/>
                  </a:lnTo>
                  <a:lnTo>
                    <a:pt x="5781154" y="94018"/>
                  </a:lnTo>
                  <a:lnTo>
                    <a:pt x="5777065" y="94462"/>
                  </a:lnTo>
                  <a:lnTo>
                    <a:pt x="5773242" y="95300"/>
                  </a:lnTo>
                  <a:lnTo>
                    <a:pt x="5774423" y="103212"/>
                  </a:lnTo>
                  <a:lnTo>
                    <a:pt x="5780151" y="100418"/>
                  </a:lnTo>
                  <a:lnTo>
                    <a:pt x="5785116" y="102044"/>
                  </a:lnTo>
                  <a:lnTo>
                    <a:pt x="5789714" y="103136"/>
                  </a:lnTo>
                  <a:lnTo>
                    <a:pt x="5794349" y="98729"/>
                  </a:lnTo>
                  <a:close/>
                </a:path>
                <a:path w="6839584" h="114300">
                  <a:moveTo>
                    <a:pt x="5852134" y="113982"/>
                  </a:moveTo>
                  <a:lnTo>
                    <a:pt x="5850661" y="104025"/>
                  </a:lnTo>
                  <a:lnTo>
                    <a:pt x="5843981" y="103962"/>
                  </a:lnTo>
                  <a:lnTo>
                    <a:pt x="5844006" y="108686"/>
                  </a:lnTo>
                  <a:lnTo>
                    <a:pt x="5841263" y="109524"/>
                  </a:lnTo>
                  <a:lnTo>
                    <a:pt x="5840628" y="113169"/>
                  </a:lnTo>
                  <a:lnTo>
                    <a:pt x="5845848" y="112839"/>
                  </a:lnTo>
                  <a:lnTo>
                    <a:pt x="5852134" y="113982"/>
                  </a:lnTo>
                  <a:close/>
                </a:path>
                <a:path w="6839584" h="114300">
                  <a:moveTo>
                    <a:pt x="5916612" y="104330"/>
                  </a:moveTo>
                  <a:lnTo>
                    <a:pt x="5915977" y="96812"/>
                  </a:lnTo>
                  <a:lnTo>
                    <a:pt x="5913450" y="89192"/>
                  </a:lnTo>
                  <a:lnTo>
                    <a:pt x="5910059" y="85623"/>
                  </a:lnTo>
                  <a:lnTo>
                    <a:pt x="5906833" y="90297"/>
                  </a:lnTo>
                  <a:lnTo>
                    <a:pt x="5910796" y="91249"/>
                  </a:lnTo>
                  <a:lnTo>
                    <a:pt x="5908827" y="95554"/>
                  </a:lnTo>
                  <a:lnTo>
                    <a:pt x="5906782" y="99631"/>
                  </a:lnTo>
                  <a:lnTo>
                    <a:pt x="5911329" y="99504"/>
                  </a:lnTo>
                  <a:lnTo>
                    <a:pt x="5916612" y="104330"/>
                  </a:lnTo>
                  <a:close/>
                </a:path>
                <a:path w="6839584" h="114300">
                  <a:moveTo>
                    <a:pt x="5928207" y="88074"/>
                  </a:moveTo>
                  <a:lnTo>
                    <a:pt x="5926556" y="85699"/>
                  </a:lnTo>
                  <a:lnTo>
                    <a:pt x="5925617" y="84391"/>
                  </a:lnTo>
                  <a:lnTo>
                    <a:pt x="5921502" y="87985"/>
                  </a:lnTo>
                  <a:lnTo>
                    <a:pt x="5923216" y="90297"/>
                  </a:lnTo>
                  <a:lnTo>
                    <a:pt x="5924194" y="91541"/>
                  </a:lnTo>
                  <a:lnTo>
                    <a:pt x="5928207" y="88074"/>
                  </a:lnTo>
                  <a:close/>
                </a:path>
                <a:path w="6839584" h="114300">
                  <a:moveTo>
                    <a:pt x="5929833" y="95072"/>
                  </a:moveTo>
                  <a:lnTo>
                    <a:pt x="5925896" y="95796"/>
                  </a:lnTo>
                  <a:lnTo>
                    <a:pt x="5920473" y="94272"/>
                  </a:lnTo>
                  <a:lnTo>
                    <a:pt x="5919876" y="99631"/>
                  </a:lnTo>
                  <a:lnTo>
                    <a:pt x="5923762" y="98958"/>
                  </a:lnTo>
                  <a:lnTo>
                    <a:pt x="5929236" y="100507"/>
                  </a:lnTo>
                  <a:lnTo>
                    <a:pt x="5929833" y="95072"/>
                  </a:lnTo>
                  <a:close/>
                </a:path>
                <a:path w="6839584" h="114300">
                  <a:moveTo>
                    <a:pt x="5946241" y="92379"/>
                  </a:moveTo>
                  <a:lnTo>
                    <a:pt x="5943612" y="89725"/>
                  </a:lnTo>
                  <a:lnTo>
                    <a:pt x="5942965" y="95072"/>
                  </a:lnTo>
                  <a:lnTo>
                    <a:pt x="5942952" y="97637"/>
                  </a:lnTo>
                  <a:lnTo>
                    <a:pt x="5945594" y="100266"/>
                  </a:lnTo>
                  <a:lnTo>
                    <a:pt x="5946241" y="95072"/>
                  </a:lnTo>
                  <a:lnTo>
                    <a:pt x="5946241" y="92379"/>
                  </a:lnTo>
                  <a:close/>
                </a:path>
                <a:path w="6839584" h="114300">
                  <a:moveTo>
                    <a:pt x="5964352" y="88074"/>
                  </a:moveTo>
                  <a:lnTo>
                    <a:pt x="5962637" y="85686"/>
                  </a:lnTo>
                  <a:lnTo>
                    <a:pt x="5961799" y="84366"/>
                  </a:lnTo>
                  <a:lnTo>
                    <a:pt x="5957697" y="87972"/>
                  </a:lnTo>
                  <a:lnTo>
                    <a:pt x="5959360" y="90284"/>
                  </a:lnTo>
                  <a:lnTo>
                    <a:pt x="5960300" y="91541"/>
                  </a:lnTo>
                  <a:lnTo>
                    <a:pt x="5964352" y="88074"/>
                  </a:lnTo>
                  <a:close/>
                </a:path>
                <a:path w="6839584" h="114300">
                  <a:moveTo>
                    <a:pt x="5969495" y="105346"/>
                  </a:moveTo>
                  <a:lnTo>
                    <a:pt x="5969203" y="99618"/>
                  </a:lnTo>
                  <a:lnTo>
                    <a:pt x="5964440" y="102539"/>
                  </a:lnTo>
                  <a:lnTo>
                    <a:pt x="5969495" y="105346"/>
                  </a:lnTo>
                  <a:close/>
                </a:path>
                <a:path w="6839584" h="114300">
                  <a:moveTo>
                    <a:pt x="6018517" y="90284"/>
                  </a:moveTo>
                  <a:lnTo>
                    <a:pt x="6015952" y="91389"/>
                  </a:lnTo>
                  <a:lnTo>
                    <a:pt x="6012015" y="90462"/>
                  </a:lnTo>
                  <a:lnTo>
                    <a:pt x="6011951" y="95059"/>
                  </a:lnTo>
                  <a:lnTo>
                    <a:pt x="6014453" y="93878"/>
                  </a:lnTo>
                  <a:lnTo>
                    <a:pt x="6018403" y="94894"/>
                  </a:lnTo>
                  <a:lnTo>
                    <a:pt x="6018517" y="90284"/>
                  </a:lnTo>
                  <a:close/>
                </a:path>
                <a:path w="6839584" h="114300">
                  <a:moveTo>
                    <a:pt x="6497421" y="103860"/>
                  </a:moveTo>
                  <a:lnTo>
                    <a:pt x="6495694" y="101485"/>
                  </a:lnTo>
                  <a:lnTo>
                    <a:pt x="6494818" y="100164"/>
                  </a:lnTo>
                  <a:lnTo>
                    <a:pt x="6490843" y="103733"/>
                  </a:lnTo>
                  <a:lnTo>
                    <a:pt x="6492545" y="106260"/>
                  </a:lnTo>
                  <a:lnTo>
                    <a:pt x="6493472" y="107480"/>
                  </a:lnTo>
                  <a:lnTo>
                    <a:pt x="6497421" y="103860"/>
                  </a:lnTo>
                  <a:close/>
                </a:path>
                <a:path w="6839584" h="114300">
                  <a:moveTo>
                    <a:pt x="6839458" y="84416"/>
                  </a:moveTo>
                  <a:lnTo>
                    <a:pt x="6827431" y="81216"/>
                  </a:lnTo>
                  <a:lnTo>
                    <a:pt x="6816103" y="81318"/>
                  </a:lnTo>
                  <a:lnTo>
                    <a:pt x="6805320" y="82169"/>
                  </a:lnTo>
                  <a:lnTo>
                    <a:pt x="6794881" y="81178"/>
                  </a:lnTo>
                  <a:lnTo>
                    <a:pt x="6795821" y="88734"/>
                  </a:lnTo>
                  <a:lnTo>
                    <a:pt x="6800913" y="90944"/>
                  </a:lnTo>
                  <a:lnTo>
                    <a:pt x="6807835" y="90449"/>
                  </a:lnTo>
                  <a:lnTo>
                    <a:pt x="6814236" y="89852"/>
                  </a:lnTo>
                  <a:lnTo>
                    <a:pt x="6822313" y="90297"/>
                  </a:lnTo>
                  <a:lnTo>
                    <a:pt x="6830009" y="90208"/>
                  </a:lnTo>
                  <a:lnTo>
                    <a:pt x="6836130" y="88569"/>
                  </a:lnTo>
                  <a:lnTo>
                    <a:pt x="6839458" y="8441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3592" y="2976485"/>
              <a:ext cx="6844665" cy="116839"/>
            </a:xfrm>
            <a:custGeom>
              <a:avLst/>
              <a:gdLst/>
              <a:ahLst/>
              <a:cxnLst/>
              <a:rect l="l" t="t" r="r" b="b"/>
              <a:pathLst>
                <a:path w="6844665" h="116839">
                  <a:moveTo>
                    <a:pt x="10515" y="38430"/>
                  </a:moveTo>
                  <a:lnTo>
                    <a:pt x="6362" y="39471"/>
                  </a:lnTo>
                  <a:lnTo>
                    <a:pt x="203" y="38328"/>
                  </a:lnTo>
                  <a:lnTo>
                    <a:pt x="0" y="43764"/>
                  </a:lnTo>
                  <a:lnTo>
                    <a:pt x="4191" y="42786"/>
                  </a:lnTo>
                  <a:lnTo>
                    <a:pt x="10236" y="43967"/>
                  </a:lnTo>
                  <a:lnTo>
                    <a:pt x="10515" y="38430"/>
                  </a:lnTo>
                  <a:close/>
                </a:path>
                <a:path w="6844665" h="116839">
                  <a:moveTo>
                    <a:pt x="199021" y="16230"/>
                  </a:moveTo>
                  <a:lnTo>
                    <a:pt x="194932" y="17005"/>
                  </a:lnTo>
                  <a:lnTo>
                    <a:pt x="188950" y="15684"/>
                  </a:lnTo>
                  <a:lnTo>
                    <a:pt x="188633" y="21196"/>
                  </a:lnTo>
                  <a:lnTo>
                    <a:pt x="192747" y="20281"/>
                  </a:lnTo>
                  <a:lnTo>
                    <a:pt x="198716" y="21678"/>
                  </a:lnTo>
                  <a:lnTo>
                    <a:pt x="199021" y="16230"/>
                  </a:lnTo>
                  <a:close/>
                </a:path>
                <a:path w="6844665" h="116839">
                  <a:moveTo>
                    <a:pt x="220891" y="21120"/>
                  </a:moveTo>
                  <a:lnTo>
                    <a:pt x="220268" y="15532"/>
                  </a:lnTo>
                  <a:lnTo>
                    <a:pt x="215265" y="18592"/>
                  </a:lnTo>
                  <a:lnTo>
                    <a:pt x="220891" y="21120"/>
                  </a:lnTo>
                  <a:close/>
                </a:path>
                <a:path w="6844665" h="116839">
                  <a:moveTo>
                    <a:pt x="225310" y="12547"/>
                  </a:moveTo>
                  <a:lnTo>
                    <a:pt x="219697" y="9906"/>
                  </a:lnTo>
                  <a:lnTo>
                    <a:pt x="220268" y="15532"/>
                  </a:lnTo>
                  <a:lnTo>
                    <a:pt x="225310" y="12547"/>
                  </a:lnTo>
                  <a:close/>
                </a:path>
                <a:path w="6844665" h="116839">
                  <a:moveTo>
                    <a:pt x="236550" y="22034"/>
                  </a:moveTo>
                  <a:lnTo>
                    <a:pt x="234619" y="19685"/>
                  </a:lnTo>
                  <a:lnTo>
                    <a:pt x="233603" y="18453"/>
                  </a:lnTo>
                  <a:lnTo>
                    <a:pt x="229349" y="22186"/>
                  </a:lnTo>
                  <a:lnTo>
                    <a:pt x="231241" y="24536"/>
                  </a:lnTo>
                  <a:lnTo>
                    <a:pt x="232333" y="25831"/>
                  </a:lnTo>
                  <a:lnTo>
                    <a:pt x="236550" y="22034"/>
                  </a:lnTo>
                  <a:close/>
                </a:path>
                <a:path w="6844665" h="116839">
                  <a:moveTo>
                    <a:pt x="358076" y="6324"/>
                  </a:moveTo>
                  <a:lnTo>
                    <a:pt x="353352" y="2857"/>
                  </a:lnTo>
                  <a:lnTo>
                    <a:pt x="347522" y="2171"/>
                  </a:lnTo>
                  <a:lnTo>
                    <a:pt x="342582" y="4876"/>
                  </a:lnTo>
                  <a:lnTo>
                    <a:pt x="340525" y="11620"/>
                  </a:lnTo>
                  <a:lnTo>
                    <a:pt x="345528" y="11049"/>
                  </a:lnTo>
                  <a:lnTo>
                    <a:pt x="351548" y="11734"/>
                  </a:lnTo>
                  <a:lnTo>
                    <a:pt x="356438" y="11049"/>
                  </a:lnTo>
                  <a:lnTo>
                    <a:pt x="358076" y="6324"/>
                  </a:lnTo>
                  <a:close/>
                </a:path>
                <a:path w="6844665" h="116839">
                  <a:moveTo>
                    <a:pt x="372160" y="5829"/>
                  </a:moveTo>
                  <a:lnTo>
                    <a:pt x="372097" y="1333"/>
                  </a:lnTo>
                  <a:lnTo>
                    <a:pt x="369354" y="2349"/>
                  </a:lnTo>
                  <a:lnTo>
                    <a:pt x="365112" y="1612"/>
                  </a:lnTo>
                  <a:lnTo>
                    <a:pt x="365175" y="6083"/>
                  </a:lnTo>
                  <a:lnTo>
                    <a:pt x="367893" y="5092"/>
                  </a:lnTo>
                  <a:lnTo>
                    <a:pt x="372160" y="5829"/>
                  </a:lnTo>
                  <a:close/>
                </a:path>
                <a:path w="6844665" h="116839">
                  <a:moveTo>
                    <a:pt x="2340000" y="15240"/>
                  </a:moveTo>
                  <a:lnTo>
                    <a:pt x="2333155" y="15125"/>
                  </a:lnTo>
                  <a:lnTo>
                    <a:pt x="2332952" y="24396"/>
                  </a:lnTo>
                  <a:lnTo>
                    <a:pt x="2339797" y="24511"/>
                  </a:lnTo>
                  <a:lnTo>
                    <a:pt x="2340000" y="15240"/>
                  </a:lnTo>
                  <a:close/>
                </a:path>
                <a:path w="6844665" h="116839">
                  <a:moveTo>
                    <a:pt x="2341994" y="3784"/>
                  </a:moveTo>
                  <a:lnTo>
                    <a:pt x="2340292" y="1358"/>
                  </a:lnTo>
                  <a:lnTo>
                    <a:pt x="2339378" y="0"/>
                  </a:lnTo>
                  <a:lnTo>
                    <a:pt x="2335098" y="3403"/>
                  </a:lnTo>
                  <a:lnTo>
                    <a:pt x="2336749" y="5816"/>
                  </a:lnTo>
                  <a:lnTo>
                    <a:pt x="2337663" y="7251"/>
                  </a:lnTo>
                  <a:lnTo>
                    <a:pt x="2341994" y="3784"/>
                  </a:lnTo>
                  <a:close/>
                </a:path>
                <a:path w="6844665" h="116839">
                  <a:moveTo>
                    <a:pt x="2350389" y="13550"/>
                  </a:moveTo>
                  <a:lnTo>
                    <a:pt x="2347772" y="13385"/>
                  </a:lnTo>
                  <a:lnTo>
                    <a:pt x="2346299" y="18872"/>
                  </a:lnTo>
                  <a:lnTo>
                    <a:pt x="2350058" y="24688"/>
                  </a:lnTo>
                  <a:lnTo>
                    <a:pt x="2350389" y="13550"/>
                  </a:lnTo>
                  <a:close/>
                </a:path>
                <a:path w="6844665" h="116839">
                  <a:moveTo>
                    <a:pt x="2384425" y="12407"/>
                  </a:moveTo>
                  <a:lnTo>
                    <a:pt x="2381847" y="13030"/>
                  </a:lnTo>
                  <a:lnTo>
                    <a:pt x="2380513" y="17513"/>
                  </a:lnTo>
                  <a:lnTo>
                    <a:pt x="2384310" y="20739"/>
                  </a:lnTo>
                  <a:lnTo>
                    <a:pt x="2384425" y="12407"/>
                  </a:lnTo>
                  <a:close/>
                </a:path>
                <a:path w="6844665" h="116839">
                  <a:moveTo>
                    <a:pt x="2422499" y="15290"/>
                  </a:moveTo>
                  <a:lnTo>
                    <a:pt x="2418664" y="11976"/>
                  </a:lnTo>
                  <a:lnTo>
                    <a:pt x="2415692" y="17373"/>
                  </a:lnTo>
                  <a:lnTo>
                    <a:pt x="2413901" y="24447"/>
                  </a:lnTo>
                  <a:lnTo>
                    <a:pt x="2414727" y="35166"/>
                  </a:lnTo>
                  <a:lnTo>
                    <a:pt x="2418677" y="36029"/>
                  </a:lnTo>
                  <a:lnTo>
                    <a:pt x="2420836" y="34290"/>
                  </a:lnTo>
                  <a:lnTo>
                    <a:pt x="2421686" y="30657"/>
                  </a:lnTo>
                  <a:lnTo>
                    <a:pt x="2417864" y="27305"/>
                  </a:lnTo>
                  <a:lnTo>
                    <a:pt x="2422499" y="15290"/>
                  </a:lnTo>
                  <a:close/>
                </a:path>
                <a:path w="6844665" h="116839">
                  <a:moveTo>
                    <a:pt x="2438920" y="32270"/>
                  </a:moveTo>
                  <a:lnTo>
                    <a:pt x="2436228" y="28321"/>
                  </a:lnTo>
                  <a:lnTo>
                    <a:pt x="2432012" y="26098"/>
                  </a:lnTo>
                  <a:lnTo>
                    <a:pt x="2431643" y="34175"/>
                  </a:lnTo>
                  <a:lnTo>
                    <a:pt x="2434399" y="38138"/>
                  </a:lnTo>
                  <a:lnTo>
                    <a:pt x="2438539" y="40309"/>
                  </a:lnTo>
                  <a:lnTo>
                    <a:pt x="2438920" y="32270"/>
                  </a:lnTo>
                  <a:close/>
                </a:path>
                <a:path w="6844665" h="116839">
                  <a:moveTo>
                    <a:pt x="2465844" y="38315"/>
                  </a:moveTo>
                  <a:lnTo>
                    <a:pt x="2463165" y="35547"/>
                  </a:lnTo>
                  <a:lnTo>
                    <a:pt x="2462352" y="40843"/>
                  </a:lnTo>
                  <a:lnTo>
                    <a:pt x="2462276" y="43408"/>
                  </a:lnTo>
                  <a:lnTo>
                    <a:pt x="2464968" y="46202"/>
                  </a:lnTo>
                  <a:lnTo>
                    <a:pt x="2465794" y="40932"/>
                  </a:lnTo>
                  <a:lnTo>
                    <a:pt x="2465844" y="38315"/>
                  </a:lnTo>
                  <a:close/>
                </a:path>
                <a:path w="6844665" h="116839">
                  <a:moveTo>
                    <a:pt x="2479573" y="31877"/>
                  </a:moveTo>
                  <a:lnTo>
                    <a:pt x="2476919" y="32829"/>
                  </a:lnTo>
                  <a:lnTo>
                    <a:pt x="2472842" y="31877"/>
                  </a:lnTo>
                  <a:lnTo>
                    <a:pt x="2472652" y="36347"/>
                  </a:lnTo>
                  <a:lnTo>
                    <a:pt x="2475369" y="35407"/>
                  </a:lnTo>
                  <a:lnTo>
                    <a:pt x="2479421" y="36385"/>
                  </a:lnTo>
                  <a:lnTo>
                    <a:pt x="2479573" y="31877"/>
                  </a:lnTo>
                  <a:close/>
                </a:path>
                <a:path w="6844665" h="116839">
                  <a:moveTo>
                    <a:pt x="2595219" y="34455"/>
                  </a:moveTo>
                  <a:lnTo>
                    <a:pt x="2585529" y="31013"/>
                  </a:lnTo>
                  <a:lnTo>
                    <a:pt x="2576626" y="33921"/>
                  </a:lnTo>
                  <a:lnTo>
                    <a:pt x="2566797" y="38036"/>
                  </a:lnTo>
                  <a:lnTo>
                    <a:pt x="2554287" y="38176"/>
                  </a:lnTo>
                  <a:lnTo>
                    <a:pt x="2554452" y="49961"/>
                  </a:lnTo>
                  <a:lnTo>
                    <a:pt x="2560447" y="52882"/>
                  </a:lnTo>
                  <a:lnTo>
                    <a:pt x="2550464" y="56896"/>
                  </a:lnTo>
                  <a:lnTo>
                    <a:pt x="2550337" y="61417"/>
                  </a:lnTo>
                  <a:lnTo>
                    <a:pt x="2556675" y="60947"/>
                  </a:lnTo>
                  <a:lnTo>
                    <a:pt x="2561767" y="58572"/>
                  </a:lnTo>
                  <a:lnTo>
                    <a:pt x="2564142" y="52400"/>
                  </a:lnTo>
                  <a:lnTo>
                    <a:pt x="2559443" y="50711"/>
                  </a:lnTo>
                  <a:lnTo>
                    <a:pt x="2564092" y="44183"/>
                  </a:lnTo>
                  <a:lnTo>
                    <a:pt x="2567775" y="43192"/>
                  </a:lnTo>
                  <a:lnTo>
                    <a:pt x="2574861" y="45300"/>
                  </a:lnTo>
                  <a:lnTo>
                    <a:pt x="2576842" y="40233"/>
                  </a:lnTo>
                  <a:lnTo>
                    <a:pt x="2581491" y="38773"/>
                  </a:lnTo>
                  <a:lnTo>
                    <a:pt x="2586888" y="38557"/>
                  </a:lnTo>
                  <a:lnTo>
                    <a:pt x="2594419" y="41351"/>
                  </a:lnTo>
                  <a:lnTo>
                    <a:pt x="2595219" y="34455"/>
                  </a:lnTo>
                  <a:close/>
                </a:path>
                <a:path w="6844665" h="116839">
                  <a:moveTo>
                    <a:pt x="2605430" y="34696"/>
                  </a:moveTo>
                  <a:lnTo>
                    <a:pt x="2602776" y="35648"/>
                  </a:lnTo>
                  <a:lnTo>
                    <a:pt x="2598712" y="34696"/>
                  </a:lnTo>
                  <a:lnTo>
                    <a:pt x="2598496" y="39166"/>
                  </a:lnTo>
                  <a:lnTo>
                    <a:pt x="2601188" y="38239"/>
                  </a:lnTo>
                  <a:lnTo>
                    <a:pt x="2605240" y="39204"/>
                  </a:lnTo>
                  <a:lnTo>
                    <a:pt x="2605430" y="34696"/>
                  </a:lnTo>
                  <a:close/>
                </a:path>
                <a:path w="6844665" h="116839">
                  <a:moveTo>
                    <a:pt x="2645219" y="10083"/>
                  </a:moveTo>
                  <a:lnTo>
                    <a:pt x="2643517" y="7658"/>
                  </a:lnTo>
                  <a:lnTo>
                    <a:pt x="2642616" y="6311"/>
                  </a:lnTo>
                  <a:lnTo>
                    <a:pt x="2638336" y="9690"/>
                  </a:lnTo>
                  <a:lnTo>
                    <a:pt x="2640025" y="12103"/>
                  </a:lnTo>
                  <a:lnTo>
                    <a:pt x="2640927" y="13512"/>
                  </a:lnTo>
                  <a:lnTo>
                    <a:pt x="2645219" y="10083"/>
                  </a:lnTo>
                  <a:close/>
                </a:path>
                <a:path w="6844665" h="116839">
                  <a:moveTo>
                    <a:pt x="2677553" y="8420"/>
                  </a:moveTo>
                  <a:lnTo>
                    <a:pt x="2672194" y="8712"/>
                  </a:lnTo>
                  <a:lnTo>
                    <a:pt x="2665780" y="7505"/>
                  </a:lnTo>
                  <a:lnTo>
                    <a:pt x="2667152" y="17449"/>
                  </a:lnTo>
                  <a:lnTo>
                    <a:pt x="2672969" y="17919"/>
                  </a:lnTo>
                  <a:lnTo>
                    <a:pt x="2675953" y="14033"/>
                  </a:lnTo>
                  <a:lnTo>
                    <a:pt x="2677553" y="8420"/>
                  </a:lnTo>
                  <a:close/>
                </a:path>
                <a:path w="6844665" h="116839">
                  <a:moveTo>
                    <a:pt x="3420541" y="35788"/>
                  </a:moveTo>
                  <a:lnTo>
                    <a:pt x="3414039" y="37833"/>
                  </a:lnTo>
                  <a:lnTo>
                    <a:pt x="3414395" y="42189"/>
                  </a:lnTo>
                  <a:lnTo>
                    <a:pt x="3417824" y="43345"/>
                  </a:lnTo>
                  <a:lnTo>
                    <a:pt x="3420541" y="35788"/>
                  </a:lnTo>
                  <a:close/>
                </a:path>
                <a:path w="6844665" h="116839">
                  <a:moveTo>
                    <a:pt x="3425545" y="33108"/>
                  </a:moveTo>
                  <a:lnTo>
                    <a:pt x="3420338" y="30149"/>
                  </a:lnTo>
                  <a:lnTo>
                    <a:pt x="3420541" y="35788"/>
                  </a:lnTo>
                  <a:lnTo>
                    <a:pt x="3425545" y="33108"/>
                  </a:lnTo>
                  <a:close/>
                </a:path>
                <a:path w="6844665" h="116839">
                  <a:moveTo>
                    <a:pt x="3503282" y="44996"/>
                  </a:moveTo>
                  <a:lnTo>
                    <a:pt x="3501580" y="42532"/>
                  </a:lnTo>
                  <a:lnTo>
                    <a:pt x="3500653" y="41249"/>
                  </a:lnTo>
                  <a:lnTo>
                    <a:pt x="3496348" y="44742"/>
                  </a:lnTo>
                  <a:lnTo>
                    <a:pt x="3498037" y="47180"/>
                  </a:lnTo>
                  <a:lnTo>
                    <a:pt x="3498989" y="48539"/>
                  </a:lnTo>
                  <a:lnTo>
                    <a:pt x="3503282" y="44996"/>
                  </a:lnTo>
                  <a:close/>
                </a:path>
                <a:path w="6844665" h="116839">
                  <a:moveTo>
                    <a:pt x="3785362" y="45453"/>
                  </a:moveTo>
                  <a:lnTo>
                    <a:pt x="3780625" y="43522"/>
                  </a:lnTo>
                  <a:lnTo>
                    <a:pt x="3779812" y="39751"/>
                  </a:lnTo>
                  <a:lnTo>
                    <a:pt x="3775240" y="45173"/>
                  </a:lnTo>
                  <a:lnTo>
                    <a:pt x="3775900" y="48831"/>
                  </a:lnTo>
                  <a:lnTo>
                    <a:pt x="3775049" y="54381"/>
                  </a:lnTo>
                  <a:lnTo>
                    <a:pt x="3778313" y="54622"/>
                  </a:lnTo>
                  <a:lnTo>
                    <a:pt x="3778542" y="48475"/>
                  </a:lnTo>
                  <a:lnTo>
                    <a:pt x="3784384" y="50546"/>
                  </a:lnTo>
                  <a:lnTo>
                    <a:pt x="3785362" y="45453"/>
                  </a:lnTo>
                  <a:close/>
                </a:path>
                <a:path w="6844665" h="116839">
                  <a:moveTo>
                    <a:pt x="3797300" y="43472"/>
                  </a:moveTo>
                  <a:lnTo>
                    <a:pt x="3795661" y="40995"/>
                  </a:lnTo>
                  <a:lnTo>
                    <a:pt x="3794722" y="39738"/>
                  </a:lnTo>
                  <a:lnTo>
                    <a:pt x="3790454" y="43218"/>
                  </a:lnTo>
                  <a:lnTo>
                    <a:pt x="3792131" y="45643"/>
                  </a:lnTo>
                  <a:lnTo>
                    <a:pt x="3793007" y="46888"/>
                  </a:lnTo>
                  <a:lnTo>
                    <a:pt x="3797300" y="43472"/>
                  </a:lnTo>
                  <a:close/>
                </a:path>
                <a:path w="6844665" h="116839">
                  <a:moveTo>
                    <a:pt x="3807307" y="48437"/>
                  </a:moveTo>
                  <a:lnTo>
                    <a:pt x="3805644" y="45999"/>
                  </a:lnTo>
                  <a:lnTo>
                    <a:pt x="3804729" y="44716"/>
                  </a:lnTo>
                  <a:lnTo>
                    <a:pt x="3800475" y="48094"/>
                  </a:lnTo>
                  <a:lnTo>
                    <a:pt x="3802151" y="50546"/>
                  </a:lnTo>
                  <a:lnTo>
                    <a:pt x="3802977" y="51879"/>
                  </a:lnTo>
                  <a:lnTo>
                    <a:pt x="3807307" y="48437"/>
                  </a:lnTo>
                  <a:close/>
                </a:path>
                <a:path w="6844665" h="116839">
                  <a:moveTo>
                    <a:pt x="3815638" y="50901"/>
                  </a:moveTo>
                  <a:lnTo>
                    <a:pt x="3812997" y="51943"/>
                  </a:lnTo>
                  <a:lnTo>
                    <a:pt x="3808971" y="50812"/>
                  </a:lnTo>
                  <a:lnTo>
                    <a:pt x="3808717" y="55448"/>
                  </a:lnTo>
                  <a:lnTo>
                    <a:pt x="3811371" y="54457"/>
                  </a:lnTo>
                  <a:lnTo>
                    <a:pt x="3815397" y="55473"/>
                  </a:lnTo>
                  <a:lnTo>
                    <a:pt x="3815638" y="50901"/>
                  </a:lnTo>
                  <a:close/>
                </a:path>
                <a:path w="6844665" h="116839">
                  <a:moveTo>
                    <a:pt x="3838854" y="65544"/>
                  </a:moveTo>
                  <a:lnTo>
                    <a:pt x="3832098" y="65354"/>
                  </a:lnTo>
                  <a:lnTo>
                    <a:pt x="3831818" y="74714"/>
                  </a:lnTo>
                  <a:lnTo>
                    <a:pt x="3838587" y="74891"/>
                  </a:lnTo>
                  <a:lnTo>
                    <a:pt x="3838854" y="65544"/>
                  </a:lnTo>
                  <a:close/>
                </a:path>
                <a:path w="6844665" h="116839">
                  <a:moveTo>
                    <a:pt x="3872344" y="75780"/>
                  </a:moveTo>
                  <a:lnTo>
                    <a:pt x="3871353" y="65951"/>
                  </a:lnTo>
                  <a:lnTo>
                    <a:pt x="3867556" y="62788"/>
                  </a:lnTo>
                  <a:lnTo>
                    <a:pt x="3861993" y="63690"/>
                  </a:lnTo>
                  <a:lnTo>
                    <a:pt x="3855745" y="65976"/>
                  </a:lnTo>
                  <a:lnTo>
                    <a:pt x="3855897" y="59905"/>
                  </a:lnTo>
                  <a:lnTo>
                    <a:pt x="3846525" y="59880"/>
                  </a:lnTo>
                  <a:lnTo>
                    <a:pt x="3845636" y="65709"/>
                  </a:lnTo>
                  <a:lnTo>
                    <a:pt x="3851300" y="67754"/>
                  </a:lnTo>
                  <a:lnTo>
                    <a:pt x="3844709" y="71716"/>
                  </a:lnTo>
                  <a:lnTo>
                    <a:pt x="3845229" y="79794"/>
                  </a:lnTo>
                  <a:lnTo>
                    <a:pt x="3853713" y="78994"/>
                  </a:lnTo>
                  <a:lnTo>
                    <a:pt x="3860774" y="75145"/>
                  </a:lnTo>
                  <a:lnTo>
                    <a:pt x="3866845" y="72618"/>
                  </a:lnTo>
                  <a:lnTo>
                    <a:pt x="3872344" y="75780"/>
                  </a:lnTo>
                  <a:close/>
                </a:path>
                <a:path w="6844665" h="116839">
                  <a:moveTo>
                    <a:pt x="3880929" y="73647"/>
                  </a:moveTo>
                  <a:lnTo>
                    <a:pt x="3879265" y="71221"/>
                  </a:lnTo>
                  <a:lnTo>
                    <a:pt x="3878338" y="69977"/>
                  </a:lnTo>
                  <a:lnTo>
                    <a:pt x="3874046" y="73380"/>
                  </a:lnTo>
                  <a:lnTo>
                    <a:pt x="3875773" y="75869"/>
                  </a:lnTo>
                  <a:lnTo>
                    <a:pt x="3876624" y="77203"/>
                  </a:lnTo>
                  <a:lnTo>
                    <a:pt x="3880929" y="73647"/>
                  </a:lnTo>
                  <a:close/>
                </a:path>
                <a:path w="6844665" h="116839">
                  <a:moveTo>
                    <a:pt x="3916222" y="76949"/>
                  </a:moveTo>
                  <a:lnTo>
                    <a:pt x="3914711" y="66382"/>
                  </a:lnTo>
                  <a:lnTo>
                    <a:pt x="3906355" y="61823"/>
                  </a:lnTo>
                  <a:lnTo>
                    <a:pt x="3896271" y="62306"/>
                  </a:lnTo>
                  <a:lnTo>
                    <a:pt x="3889540" y="66865"/>
                  </a:lnTo>
                  <a:lnTo>
                    <a:pt x="3894366" y="73748"/>
                  </a:lnTo>
                  <a:lnTo>
                    <a:pt x="3901287" y="79108"/>
                  </a:lnTo>
                  <a:lnTo>
                    <a:pt x="3909009" y="80860"/>
                  </a:lnTo>
                  <a:lnTo>
                    <a:pt x="3916222" y="76949"/>
                  </a:lnTo>
                  <a:close/>
                </a:path>
                <a:path w="6844665" h="116839">
                  <a:moveTo>
                    <a:pt x="3931882" y="65760"/>
                  </a:moveTo>
                  <a:lnTo>
                    <a:pt x="3930192" y="63220"/>
                  </a:lnTo>
                  <a:lnTo>
                    <a:pt x="3929278" y="61912"/>
                  </a:lnTo>
                  <a:lnTo>
                    <a:pt x="3924998" y="65417"/>
                  </a:lnTo>
                  <a:lnTo>
                    <a:pt x="3926662" y="67856"/>
                  </a:lnTo>
                  <a:lnTo>
                    <a:pt x="3927538" y="69189"/>
                  </a:lnTo>
                  <a:lnTo>
                    <a:pt x="3931882" y="65760"/>
                  </a:lnTo>
                  <a:close/>
                </a:path>
                <a:path w="6844665" h="116839">
                  <a:moveTo>
                    <a:pt x="3994772" y="46278"/>
                  </a:moveTo>
                  <a:lnTo>
                    <a:pt x="3988003" y="46101"/>
                  </a:lnTo>
                  <a:lnTo>
                    <a:pt x="3987723" y="55460"/>
                  </a:lnTo>
                  <a:lnTo>
                    <a:pt x="3994505" y="55638"/>
                  </a:lnTo>
                  <a:lnTo>
                    <a:pt x="3994772" y="46278"/>
                  </a:lnTo>
                  <a:close/>
                </a:path>
                <a:path w="6844665" h="116839">
                  <a:moveTo>
                    <a:pt x="4026293" y="63576"/>
                  </a:moveTo>
                  <a:lnTo>
                    <a:pt x="4024642" y="61137"/>
                  </a:lnTo>
                  <a:lnTo>
                    <a:pt x="4023728" y="59804"/>
                  </a:lnTo>
                  <a:lnTo>
                    <a:pt x="4019448" y="63144"/>
                  </a:lnTo>
                  <a:lnTo>
                    <a:pt x="4021137" y="65595"/>
                  </a:lnTo>
                  <a:lnTo>
                    <a:pt x="4022039" y="67017"/>
                  </a:lnTo>
                  <a:lnTo>
                    <a:pt x="4026293" y="63576"/>
                  </a:lnTo>
                  <a:close/>
                </a:path>
                <a:path w="6844665" h="116839">
                  <a:moveTo>
                    <a:pt x="4031907" y="42697"/>
                  </a:moveTo>
                  <a:lnTo>
                    <a:pt x="4025188" y="42532"/>
                  </a:lnTo>
                  <a:lnTo>
                    <a:pt x="4025087" y="45593"/>
                  </a:lnTo>
                  <a:lnTo>
                    <a:pt x="4024922" y="51777"/>
                  </a:lnTo>
                  <a:lnTo>
                    <a:pt x="4029341" y="51892"/>
                  </a:lnTo>
                  <a:lnTo>
                    <a:pt x="4031627" y="51943"/>
                  </a:lnTo>
                  <a:lnTo>
                    <a:pt x="4031907" y="42697"/>
                  </a:lnTo>
                  <a:close/>
                </a:path>
                <a:path w="6844665" h="116839">
                  <a:moveTo>
                    <a:pt x="4044721" y="66205"/>
                  </a:moveTo>
                  <a:lnTo>
                    <a:pt x="4035056" y="65074"/>
                  </a:lnTo>
                  <a:lnTo>
                    <a:pt x="4027576" y="67017"/>
                  </a:lnTo>
                  <a:lnTo>
                    <a:pt x="4024236" y="75057"/>
                  </a:lnTo>
                  <a:lnTo>
                    <a:pt x="4033875" y="76225"/>
                  </a:lnTo>
                  <a:lnTo>
                    <a:pt x="4041343" y="74422"/>
                  </a:lnTo>
                  <a:lnTo>
                    <a:pt x="4044721" y="66205"/>
                  </a:lnTo>
                  <a:close/>
                </a:path>
                <a:path w="6844665" h="116839">
                  <a:moveTo>
                    <a:pt x="4085069" y="67246"/>
                  </a:moveTo>
                  <a:lnTo>
                    <a:pt x="4076700" y="66497"/>
                  </a:lnTo>
                  <a:lnTo>
                    <a:pt x="4068762" y="65951"/>
                  </a:lnTo>
                  <a:lnTo>
                    <a:pt x="4067975" y="76174"/>
                  </a:lnTo>
                  <a:lnTo>
                    <a:pt x="4073779" y="76263"/>
                  </a:lnTo>
                  <a:lnTo>
                    <a:pt x="4080065" y="76987"/>
                  </a:lnTo>
                  <a:lnTo>
                    <a:pt x="4084574" y="75069"/>
                  </a:lnTo>
                  <a:lnTo>
                    <a:pt x="4085069" y="67246"/>
                  </a:lnTo>
                  <a:close/>
                </a:path>
                <a:path w="6844665" h="116839">
                  <a:moveTo>
                    <a:pt x="4168952" y="78752"/>
                  </a:moveTo>
                  <a:lnTo>
                    <a:pt x="4164977" y="79438"/>
                  </a:lnTo>
                  <a:lnTo>
                    <a:pt x="4159389" y="77711"/>
                  </a:lnTo>
                  <a:lnTo>
                    <a:pt x="4158691" y="83235"/>
                  </a:lnTo>
                  <a:lnTo>
                    <a:pt x="4162666" y="82600"/>
                  </a:lnTo>
                  <a:lnTo>
                    <a:pt x="4168254" y="84226"/>
                  </a:lnTo>
                  <a:lnTo>
                    <a:pt x="4168952" y="78752"/>
                  </a:lnTo>
                  <a:close/>
                </a:path>
                <a:path w="6844665" h="116839">
                  <a:moveTo>
                    <a:pt x="4222762" y="80162"/>
                  </a:moveTo>
                  <a:lnTo>
                    <a:pt x="4210113" y="78841"/>
                  </a:lnTo>
                  <a:lnTo>
                    <a:pt x="4211675" y="74828"/>
                  </a:lnTo>
                  <a:lnTo>
                    <a:pt x="4205973" y="79730"/>
                  </a:lnTo>
                  <a:lnTo>
                    <a:pt x="4204411" y="84696"/>
                  </a:lnTo>
                  <a:lnTo>
                    <a:pt x="4211675" y="85572"/>
                  </a:lnTo>
                  <a:lnTo>
                    <a:pt x="4220286" y="83642"/>
                  </a:lnTo>
                  <a:lnTo>
                    <a:pt x="4222762" y="80162"/>
                  </a:lnTo>
                  <a:close/>
                </a:path>
                <a:path w="6844665" h="116839">
                  <a:moveTo>
                    <a:pt x="4239565" y="80581"/>
                  </a:moveTo>
                  <a:lnTo>
                    <a:pt x="4235793" y="81026"/>
                  </a:lnTo>
                  <a:lnTo>
                    <a:pt x="4234573" y="73799"/>
                  </a:lnTo>
                  <a:lnTo>
                    <a:pt x="4232846" y="80416"/>
                  </a:lnTo>
                  <a:lnTo>
                    <a:pt x="4232745" y="85140"/>
                  </a:lnTo>
                  <a:lnTo>
                    <a:pt x="4238587" y="86461"/>
                  </a:lnTo>
                  <a:lnTo>
                    <a:pt x="4239565" y="80581"/>
                  </a:lnTo>
                  <a:close/>
                </a:path>
                <a:path w="6844665" h="116839">
                  <a:moveTo>
                    <a:pt x="4257916" y="78651"/>
                  </a:moveTo>
                  <a:lnTo>
                    <a:pt x="4253344" y="75336"/>
                  </a:lnTo>
                  <a:lnTo>
                    <a:pt x="4246346" y="80772"/>
                  </a:lnTo>
                  <a:lnTo>
                    <a:pt x="4256697" y="83032"/>
                  </a:lnTo>
                  <a:lnTo>
                    <a:pt x="4257916" y="78651"/>
                  </a:lnTo>
                  <a:close/>
                </a:path>
                <a:path w="6844665" h="116839">
                  <a:moveTo>
                    <a:pt x="4462335" y="63055"/>
                  </a:moveTo>
                  <a:lnTo>
                    <a:pt x="4454245" y="62738"/>
                  </a:lnTo>
                  <a:lnTo>
                    <a:pt x="4454055" y="66306"/>
                  </a:lnTo>
                  <a:lnTo>
                    <a:pt x="4458005" y="68249"/>
                  </a:lnTo>
                  <a:lnTo>
                    <a:pt x="4462335" y="63055"/>
                  </a:lnTo>
                  <a:close/>
                </a:path>
                <a:path w="6844665" h="116839">
                  <a:moveTo>
                    <a:pt x="4473651" y="74434"/>
                  </a:moveTo>
                  <a:lnTo>
                    <a:pt x="4468469" y="71551"/>
                  </a:lnTo>
                  <a:lnTo>
                    <a:pt x="4468673" y="77114"/>
                  </a:lnTo>
                  <a:lnTo>
                    <a:pt x="4473651" y="74434"/>
                  </a:lnTo>
                  <a:close/>
                </a:path>
                <a:path w="6844665" h="116839">
                  <a:moveTo>
                    <a:pt x="4482681" y="56362"/>
                  </a:moveTo>
                  <a:lnTo>
                    <a:pt x="4479988" y="53568"/>
                  </a:lnTo>
                  <a:lnTo>
                    <a:pt x="4479226" y="58724"/>
                  </a:lnTo>
                  <a:lnTo>
                    <a:pt x="4479137" y="61455"/>
                  </a:lnTo>
                  <a:lnTo>
                    <a:pt x="4481804" y="64109"/>
                  </a:lnTo>
                  <a:lnTo>
                    <a:pt x="4482579" y="58813"/>
                  </a:lnTo>
                  <a:lnTo>
                    <a:pt x="4482681" y="56362"/>
                  </a:lnTo>
                  <a:close/>
                </a:path>
                <a:path w="6844665" h="116839">
                  <a:moveTo>
                    <a:pt x="4574857" y="58788"/>
                  </a:moveTo>
                  <a:lnTo>
                    <a:pt x="4572279" y="55016"/>
                  </a:lnTo>
                  <a:lnTo>
                    <a:pt x="4568037" y="58394"/>
                  </a:lnTo>
                  <a:lnTo>
                    <a:pt x="4569739" y="60807"/>
                  </a:lnTo>
                  <a:lnTo>
                    <a:pt x="4570628" y="62230"/>
                  </a:lnTo>
                  <a:lnTo>
                    <a:pt x="4574857" y="58788"/>
                  </a:lnTo>
                  <a:close/>
                </a:path>
                <a:path w="6844665" h="116839">
                  <a:moveTo>
                    <a:pt x="4720044" y="82892"/>
                  </a:moveTo>
                  <a:lnTo>
                    <a:pt x="4716234" y="83680"/>
                  </a:lnTo>
                  <a:lnTo>
                    <a:pt x="4718088" y="87591"/>
                  </a:lnTo>
                  <a:lnTo>
                    <a:pt x="4719929" y="87617"/>
                  </a:lnTo>
                  <a:lnTo>
                    <a:pt x="4719967" y="86106"/>
                  </a:lnTo>
                  <a:lnTo>
                    <a:pt x="4720018" y="84480"/>
                  </a:lnTo>
                  <a:lnTo>
                    <a:pt x="4720044" y="82892"/>
                  </a:lnTo>
                  <a:close/>
                </a:path>
                <a:path w="6844665" h="116839">
                  <a:moveTo>
                    <a:pt x="4728273" y="79692"/>
                  </a:moveTo>
                  <a:lnTo>
                    <a:pt x="4724336" y="77736"/>
                  </a:lnTo>
                  <a:lnTo>
                    <a:pt x="4720044" y="82892"/>
                  </a:lnTo>
                  <a:lnTo>
                    <a:pt x="4728095" y="83235"/>
                  </a:lnTo>
                  <a:lnTo>
                    <a:pt x="4728273" y="79692"/>
                  </a:lnTo>
                  <a:close/>
                </a:path>
                <a:path w="6844665" h="116839">
                  <a:moveTo>
                    <a:pt x="4740211" y="78651"/>
                  </a:moveTo>
                  <a:lnTo>
                    <a:pt x="4734407" y="77457"/>
                  </a:lnTo>
                  <a:lnTo>
                    <a:pt x="4733480" y="83197"/>
                  </a:lnTo>
                  <a:lnTo>
                    <a:pt x="4737239" y="82892"/>
                  </a:lnTo>
                  <a:lnTo>
                    <a:pt x="4738535" y="90182"/>
                  </a:lnTo>
                  <a:lnTo>
                    <a:pt x="4740135" y="83350"/>
                  </a:lnTo>
                  <a:lnTo>
                    <a:pt x="4740211" y="78651"/>
                  </a:lnTo>
                  <a:close/>
                </a:path>
                <a:path w="6844665" h="116839">
                  <a:moveTo>
                    <a:pt x="4802721" y="64033"/>
                  </a:moveTo>
                  <a:lnTo>
                    <a:pt x="4800168" y="60248"/>
                  </a:lnTo>
                  <a:lnTo>
                    <a:pt x="4795926" y="63627"/>
                  </a:lnTo>
                  <a:lnTo>
                    <a:pt x="4797628" y="66027"/>
                  </a:lnTo>
                  <a:lnTo>
                    <a:pt x="4798479" y="67462"/>
                  </a:lnTo>
                  <a:lnTo>
                    <a:pt x="4802721" y="64033"/>
                  </a:lnTo>
                  <a:close/>
                </a:path>
                <a:path w="6844665" h="116839">
                  <a:moveTo>
                    <a:pt x="4827803" y="66738"/>
                  </a:moveTo>
                  <a:lnTo>
                    <a:pt x="4825136" y="67792"/>
                  </a:lnTo>
                  <a:lnTo>
                    <a:pt x="4821199" y="66802"/>
                  </a:lnTo>
                  <a:lnTo>
                    <a:pt x="4820971" y="71310"/>
                  </a:lnTo>
                  <a:lnTo>
                    <a:pt x="4823561" y="70256"/>
                  </a:lnTo>
                  <a:lnTo>
                    <a:pt x="4827549" y="71208"/>
                  </a:lnTo>
                  <a:lnTo>
                    <a:pt x="4827803" y="66738"/>
                  </a:lnTo>
                  <a:close/>
                </a:path>
                <a:path w="6844665" h="116839">
                  <a:moveTo>
                    <a:pt x="5454104" y="106387"/>
                  </a:moveTo>
                  <a:lnTo>
                    <a:pt x="5453685" y="102908"/>
                  </a:lnTo>
                  <a:lnTo>
                    <a:pt x="5450510" y="101168"/>
                  </a:lnTo>
                  <a:lnTo>
                    <a:pt x="5448185" y="106375"/>
                  </a:lnTo>
                  <a:lnTo>
                    <a:pt x="5454104" y="106387"/>
                  </a:lnTo>
                  <a:close/>
                </a:path>
                <a:path w="6844665" h="116839">
                  <a:moveTo>
                    <a:pt x="5471426" y="108750"/>
                  </a:moveTo>
                  <a:lnTo>
                    <a:pt x="5468747" y="105994"/>
                  </a:lnTo>
                  <a:lnTo>
                    <a:pt x="5467997" y="111315"/>
                  </a:lnTo>
                  <a:lnTo>
                    <a:pt x="5467972" y="113868"/>
                  </a:lnTo>
                  <a:lnTo>
                    <a:pt x="5470626" y="116624"/>
                  </a:lnTo>
                  <a:lnTo>
                    <a:pt x="5471363" y="111340"/>
                  </a:lnTo>
                  <a:lnTo>
                    <a:pt x="5471426" y="108750"/>
                  </a:lnTo>
                  <a:close/>
                </a:path>
                <a:path w="6844665" h="116839">
                  <a:moveTo>
                    <a:pt x="5488025" y="106781"/>
                  </a:moveTo>
                  <a:lnTo>
                    <a:pt x="5485435" y="107861"/>
                  </a:lnTo>
                  <a:lnTo>
                    <a:pt x="5481485" y="106959"/>
                  </a:lnTo>
                  <a:lnTo>
                    <a:pt x="5481294" y="111442"/>
                  </a:lnTo>
                  <a:lnTo>
                    <a:pt x="5483923" y="110388"/>
                  </a:lnTo>
                  <a:lnTo>
                    <a:pt x="5487848" y="111391"/>
                  </a:lnTo>
                  <a:lnTo>
                    <a:pt x="5488025" y="106781"/>
                  </a:lnTo>
                  <a:close/>
                </a:path>
                <a:path w="6844665" h="116839">
                  <a:moveTo>
                    <a:pt x="5630748" y="98907"/>
                  </a:moveTo>
                  <a:lnTo>
                    <a:pt x="5628195" y="100037"/>
                  </a:lnTo>
                  <a:lnTo>
                    <a:pt x="5624233" y="98996"/>
                  </a:lnTo>
                  <a:lnTo>
                    <a:pt x="5624068" y="103568"/>
                  </a:lnTo>
                  <a:lnTo>
                    <a:pt x="5626659" y="102514"/>
                  </a:lnTo>
                  <a:lnTo>
                    <a:pt x="5630608" y="103555"/>
                  </a:lnTo>
                  <a:lnTo>
                    <a:pt x="5630748" y="98907"/>
                  </a:lnTo>
                  <a:close/>
                </a:path>
                <a:path w="6844665" h="116839">
                  <a:moveTo>
                    <a:pt x="5634240" y="85039"/>
                  </a:moveTo>
                  <a:lnTo>
                    <a:pt x="5624703" y="84023"/>
                  </a:lnTo>
                  <a:lnTo>
                    <a:pt x="5617375" y="86067"/>
                  </a:lnTo>
                  <a:lnTo>
                    <a:pt x="5614238" y="94195"/>
                  </a:lnTo>
                  <a:lnTo>
                    <a:pt x="5620664" y="93967"/>
                  </a:lnTo>
                  <a:lnTo>
                    <a:pt x="5627916" y="94894"/>
                  </a:lnTo>
                  <a:lnTo>
                    <a:pt x="5633326" y="93179"/>
                  </a:lnTo>
                  <a:lnTo>
                    <a:pt x="5634240" y="85039"/>
                  </a:lnTo>
                  <a:close/>
                </a:path>
                <a:path w="6844665" h="116839">
                  <a:moveTo>
                    <a:pt x="5665724" y="92405"/>
                  </a:moveTo>
                  <a:lnTo>
                    <a:pt x="5663146" y="88709"/>
                  </a:lnTo>
                  <a:lnTo>
                    <a:pt x="5658967" y="92278"/>
                  </a:lnTo>
                  <a:lnTo>
                    <a:pt x="5660669" y="94691"/>
                  </a:lnTo>
                  <a:lnTo>
                    <a:pt x="5661558" y="96024"/>
                  </a:lnTo>
                  <a:lnTo>
                    <a:pt x="5665724" y="92405"/>
                  </a:lnTo>
                  <a:close/>
                </a:path>
                <a:path w="6844665" h="116839">
                  <a:moveTo>
                    <a:pt x="5909195" y="82892"/>
                  </a:moveTo>
                  <a:lnTo>
                    <a:pt x="5907036" y="77711"/>
                  </a:lnTo>
                  <a:lnTo>
                    <a:pt x="5903874" y="79400"/>
                  </a:lnTo>
                  <a:lnTo>
                    <a:pt x="5903366" y="82842"/>
                  </a:lnTo>
                  <a:lnTo>
                    <a:pt x="5909195" y="82892"/>
                  </a:lnTo>
                  <a:close/>
                </a:path>
                <a:path w="6844665" h="116839">
                  <a:moveTo>
                    <a:pt x="6526441" y="105435"/>
                  </a:moveTo>
                  <a:lnTo>
                    <a:pt x="6523799" y="101714"/>
                  </a:lnTo>
                  <a:lnTo>
                    <a:pt x="6519812" y="105346"/>
                  </a:lnTo>
                  <a:lnTo>
                    <a:pt x="6521551" y="107670"/>
                  </a:lnTo>
                  <a:lnTo>
                    <a:pt x="6522479" y="109004"/>
                  </a:lnTo>
                  <a:lnTo>
                    <a:pt x="6526441" y="105435"/>
                  </a:lnTo>
                  <a:close/>
                </a:path>
                <a:path w="6844665" h="116839">
                  <a:moveTo>
                    <a:pt x="6527559" y="79590"/>
                  </a:moveTo>
                  <a:lnTo>
                    <a:pt x="6517792" y="79730"/>
                  </a:lnTo>
                  <a:lnTo>
                    <a:pt x="6515303" y="80873"/>
                  </a:lnTo>
                  <a:lnTo>
                    <a:pt x="6511404" y="80022"/>
                  </a:lnTo>
                  <a:lnTo>
                    <a:pt x="6511379" y="84543"/>
                  </a:lnTo>
                  <a:lnTo>
                    <a:pt x="6521132" y="84416"/>
                  </a:lnTo>
                  <a:lnTo>
                    <a:pt x="6523622" y="83261"/>
                  </a:lnTo>
                  <a:lnTo>
                    <a:pt x="6527546" y="84074"/>
                  </a:lnTo>
                  <a:lnTo>
                    <a:pt x="6527559" y="79590"/>
                  </a:lnTo>
                  <a:close/>
                </a:path>
                <a:path w="6844665" h="116839">
                  <a:moveTo>
                    <a:pt x="6532981" y="105346"/>
                  </a:moveTo>
                  <a:lnTo>
                    <a:pt x="6531242" y="102908"/>
                  </a:lnTo>
                  <a:lnTo>
                    <a:pt x="6530264" y="101625"/>
                  </a:lnTo>
                  <a:lnTo>
                    <a:pt x="6526352" y="105270"/>
                  </a:lnTo>
                  <a:lnTo>
                    <a:pt x="6528067" y="107581"/>
                  </a:lnTo>
                  <a:lnTo>
                    <a:pt x="6528994" y="108915"/>
                  </a:lnTo>
                  <a:lnTo>
                    <a:pt x="6532981" y="105346"/>
                  </a:lnTo>
                  <a:close/>
                </a:path>
                <a:path w="6844665" h="116839">
                  <a:moveTo>
                    <a:pt x="6550431" y="88607"/>
                  </a:moveTo>
                  <a:lnTo>
                    <a:pt x="6545999" y="82702"/>
                  </a:lnTo>
                  <a:lnTo>
                    <a:pt x="6538188" y="82715"/>
                  </a:lnTo>
                  <a:lnTo>
                    <a:pt x="6537541" y="93535"/>
                  </a:lnTo>
                  <a:lnTo>
                    <a:pt x="6542379" y="92621"/>
                  </a:lnTo>
                  <a:lnTo>
                    <a:pt x="6549542" y="95021"/>
                  </a:lnTo>
                  <a:lnTo>
                    <a:pt x="6550431" y="88607"/>
                  </a:lnTo>
                  <a:close/>
                </a:path>
                <a:path w="6844665" h="116839">
                  <a:moveTo>
                    <a:pt x="6579857" y="97459"/>
                  </a:moveTo>
                  <a:lnTo>
                    <a:pt x="6573393" y="93256"/>
                  </a:lnTo>
                  <a:lnTo>
                    <a:pt x="6567170" y="95364"/>
                  </a:lnTo>
                  <a:lnTo>
                    <a:pt x="6561645" y="100939"/>
                  </a:lnTo>
                  <a:lnTo>
                    <a:pt x="6557277" y="107137"/>
                  </a:lnTo>
                  <a:lnTo>
                    <a:pt x="6565709" y="105321"/>
                  </a:lnTo>
                  <a:lnTo>
                    <a:pt x="6575044" y="104546"/>
                  </a:lnTo>
                  <a:lnTo>
                    <a:pt x="6579857" y="97459"/>
                  </a:lnTo>
                  <a:close/>
                </a:path>
                <a:path w="6844665" h="116839">
                  <a:moveTo>
                    <a:pt x="6602590" y="101765"/>
                  </a:moveTo>
                  <a:lnTo>
                    <a:pt x="6602565" y="97129"/>
                  </a:lnTo>
                  <a:lnTo>
                    <a:pt x="6600076" y="98336"/>
                  </a:lnTo>
                  <a:lnTo>
                    <a:pt x="6596164" y="97370"/>
                  </a:lnTo>
                  <a:lnTo>
                    <a:pt x="6596164" y="101955"/>
                  </a:lnTo>
                  <a:lnTo>
                    <a:pt x="6598666" y="100838"/>
                  </a:lnTo>
                  <a:lnTo>
                    <a:pt x="6602590" y="101765"/>
                  </a:lnTo>
                  <a:close/>
                </a:path>
                <a:path w="6844665" h="116839">
                  <a:moveTo>
                    <a:pt x="6625349" y="101434"/>
                  </a:moveTo>
                  <a:lnTo>
                    <a:pt x="6625298" y="96812"/>
                  </a:lnTo>
                  <a:lnTo>
                    <a:pt x="6615557" y="96951"/>
                  </a:lnTo>
                  <a:lnTo>
                    <a:pt x="6613080" y="98145"/>
                  </a:lnTo>
                  <a:lnTo>
                    <a:pt x="6609181" y="97180"/>
                  </a:lnTo>
                  <a:lnTo>
                    <a:pt x="6609143" y="101765"/>
                  </a:lnTo>
                  <a:lnTo>
                    <a:pt x="6618922" y="101625"/>
                  </a:lnTo>
                  <a:lnTo>
                    <a:pt x="6621386" y="100520"/>
                  </a:lnTo>
                  <a:lnTo>
                    <a:pt x="6625349" y="101434"/>
                  </a:lnTo>
                  <a:close/>
                </a:path>
                <a:path w="6844665" h="116839">
                  <a:moveTo>
                    <a:pt x="6664185" y="91706"/>
                  </a:moveTo>
                  <a:lnTo>
                    <a:pt x="6655359" y="93103"/>
                  </a:lnTo>
                  <a:lnTo>
                    <a:pt x="6649326" y="93065"/>
                  </a:lnTo>
                  <a:lnTo>
                    <a:pt x="6645072" y="94742"/>
                  </a:lnTo>
                  <a:lnTo>
                    <a:pt x="6641643" y="101307"/>
                  </a:lnTo>
                  <a:lnTo>
                    <a:pt x="6649034" y="101295"/>
                  </a:lnTo>
                  <a:lnTo>
                    <a:pt x="6656324" y="101142"/>
                  </a:lnTo>
                  <a:lnTo>
                    <a:pt x="6661899" y="98666"/>
                  </a:lnTo>
                  <a:lnTo>
                    <a:pt x="6664185" y="91706"/>
                  </a:lnTo>
                  <a:close/>
                </a:path>
                <a:path w="6844665" h="116839">
                  <a:moveTo>
                    <a:pt x="6709499" y="95338"/>
                  </a:moveTo>
                  <a:lnTo>
                    <a:pt x="6709423" y="90868"/>
                  </a:lnTo>
                  <a:lnTo>
                    <a:pt x="6706984" y="91897"/>
                  </a:lnTo>
                  <a:lnTo>
                    <a:pt x="6703149" y="91160"/>
                  </a:lnTo>
                  <a:lnTo>
                    <a:pt x="6703225" y="95631"/>
                  </a:lnTo>
                  <a:lnTo>
                    <a:pt x="6705663" y="94640"/>
                  </a:lnTo>
                  <a:lnTo>
                    <a:pt x="6709499" y="95338"/>
                  </a:lnTo>
                  <a:close/>
                </a:path>
                <a:path w="6844665" h="116839">
                  <a:moveTo>
                    <a:pt x="6720573" y="88138"/>
                  </a:moveTo>
                  <a:lnTo>
                    <a:pt x="6718859" y="85813"/>
                  </a:lnTo>
                  <a:lnTo>
                    <a:pt x="6717932" y="84569"/>
                  </a:lnTo>
                  <a:lnTo>
                    <a:pt x="6714096" y="88303"/>
                  </a:lnTo>
                  <a:lnTo>
                    <a:pt x="6715811" y="90639"/>
                  </a:lnTo>
                  <a:lnTo>
                    <a:pt x="6716750" y="91948"/>
                  </a:lnTo>
                  <a:lnTo>
                    <a:pt x="6720573" y="88138"/>
                  </a:lnTo>
                  <a:close/>
                </a:path>
                <a:path w="6844665" h="116839">
                  <a:moveTo>
                    <a:pt x="6741134" y="89598"/>
                  </a:moveTo>
                  <a:lnTo>
                    <a:pt x="6741096" y="85026"/>
                  </a:lnTo>
                  <a:lnTo>
                    <a:pt x="6738683" y="86233"/>
                  </a:lnTo>
                  <a:lnTo>
                    <a:pt x="6734835" y="85344"/>
                  </a:lnTo>
                  <a:lnTo>
                    <a:pt x="6734861" y="89979"/>
                  </a:lnTo>
                  <a:lnTo>
                    <a:pt x="6737350" y="88811"/>
                  </a:lnTo>
                  <a:lnTo>
                    <a:pt x="6741134" y="89598"/>
                  </a:lnTo>
                  <a:close/>
                </a:path>
                <a:path w="6844665" h="116839">
                  <a:moveTo>
                    <a:pt x="6771462" y="86360"/>
                  </a:moveTo>
                  <a:lnTo>
                    <a:pt x="6768846" y="82765"/>
                  </a:lnTo>
                  <a:lnTo>
                    <a:pt x="6765010" y="86512"/>
                  </a:lnTo>
                  <a:lnTo>
                    <a:pt x="6766750" y="88849"/>
                  </a:lnTo>
                  <a:lnTo>
                    <a:pt x="6767614" y="90144"/>
                  </a:lnTo>
                  <a:lnTo>
                    <a:pt x="6771462" y="86360"/>
                  </a:lnTo>
                  <a:close/>
                </a:path>
                <a:path w="6844665" h="116839">
                  <a:moveTo>
                    <a:pt x="6820624" y="82245"/>
                  </a:moveTo>
                  <a:lnTo>
                    <a:pt x="6816928" y="83185"/>
                  </a:lnTo>
                  <a:lnTo>
                    <a:pt x="6811543" y="81775"/>
                  </a:lnTo>
                  <a:lnTo>
                    <a:pt x="6811251" y="87299"/>
                  </a:lnTo>
                  <a:lnTo>
                    <a:pt x="6814972" y="86334"/>
                  </a:lnTo>
                  <a:lnTo>
                    <a:pt x="6820281" y="87769"/>
                  </a:lnTo>
                  <a:lnTo>
                    <a:pt x="6820624" y="82245"/>
                  </a:lnTo>
                  <a:close/>
                </a:path>
                <a:path w="6844665" h="116839">
                  <a:moveTo>
                    <a:pt x="6833375" y="81813"/>
                  </a:moveTo>
                  <a:lnTo>
                    <a:pt x="6829641" y="82753"/>
                  </a:lnTo>
                  <a:lnTo>
                    <a:pt x="6824294" y="81356"/>
                  </a:lnTo>
                  <a:lnTo>
                    <a:pt x="6823964" y="86868"/>
                  </a:lnTo>
                  <a:lnTo>
                    <a:pt x="6827698" y="85890"/>
                  </a:lnTo>
                  <a:lnTo>
                    <a:pt x="6833019" y="87325"/>
                  </a:lnTo>
                  <a:lnTo>
                    <a:pt x="6833375" y="81813"/>
                  </a:lnTo>
                  <a:close/>
                </a:path>
                <a:path w="6844665" h="116839">
                  <a:moveTo>
                    <a:pt x="6844639" y="83807"/>
                  </a:moveTo>
                  <a:lnTo>
                    <a:pt x="6842912" y="81470"/>
                  </a:lnTo>
                  <a:lnTo>
                    <a:pt x="6841960" y="80225"/>
                  </a:lnTo>
                  <a:lnTo>
                    <a:pt x="6838124" y="83972"/>
                  </a:lnTo>
                  <a:lnTo>
                    <a:pt x="6839864" y="86309"/>
                  </a:lnTo>
                  <a:lnTo>
                    <a:pt x="6840817" y="87604"/>
                  </a:lnTo>
                  <a:lnTo>
                    <a:pt x="6844639" y="83807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3087" y="3023412"/>
              <a:ext cx="7310120" cy="515620"/>
            </a:xfrm>
            <a:custGeom>
              <a:avLst/>
              <a:gdLst/>
              <a:ahLst/>
              <a:cxnLst/>
              <a:rect l="l" t="t" r="r" b="b"/>
              <a:pathLst>
                <a:path w="7310120" h="515620">
                  <a:moveTo>
                    <a:pt x="7188" y="226822"/>
                  </a:moveTo>
                  <a:lnTo>
                    <a:pt x="5194" y="224536"/>
                  </a:lnTo>
                  <a:lnTo>
                    <a:pt x="4140" y="223291"/>
                  </a:lnTo>
                  <a:lnTo>
                    <a:pt x="0" y="227012"/>
                  </a:lnTo>
                  <a:lnTo>
                    <a:pt x="1968" y="229260"/>
                  </a:lnTo>
                  <a:lnTo>
                    <a:pt x="3124" y="230543"/>
                  </a:lnTo>
                  <a:lnTo>
                    <a:pt x="7188" y="226822"/>
                  </a:lnTo>
                  <a:close/>
                </a:path>
                <a:path w="7310120" h="515620">
                  <a:moveTo>
                    <a:pt x="19608" y="228193"/>
                  </a:moveTo>
                  <a:lnTo>
                    <a:pt x="19405" y="223710"/>
                  </a:lnTo>
                  <a:lnTo>
                    <a:pt x="16713" y="224891"/>
                  </a:lnTo>
                  <a:lnTo>
                    <a:pt x="12420" y="224155"/>
                  </a:lnTo>
                  <a:lnTo>
                    <a:pt x="12636" y="228650"/>
                  </a:lnTo>
                  <a:lnTo>
                    <a:pt x="15290" y="227558"/>
                  </a:lnTo>
                  <a:lnTo>
                    <a:pt x="19608" y="228193"/>
                  </a:lnTo>
                  <a:close/>
                </a:path>
                <a:path w="7310120" h="515620">
                  <a:moveTo>
                    <a:pt x="22910" y="197980"/>
                  </a:moveTo>
                  <a:lnTo>
                    <a:pt x="20853" y="195554"/>
                  </a:lnTo>
                  <a:lnTo>
                    <a:pt x="19773" y="194360"/>
                  </a:lnTo>
                  <a:lnTo>
                    <a:pt x="15671" y="198145"/>
                  </a:lnTo>
                  <a:lnTo>
                    <a:pt x="17665" y="200431"/>
                  </a:lnTo>
                  <a:lnTo>
                    <a:pt x="18719" y="201688"/>
                  </a:lnTo>
                  <a:lnTo>
                    <a:pt x="22910" y="197980"/>
                  </a:lnTo>
                  <a:close/>
                </a:path>
                <a:path w="7310120" h="515620">
                  <a:moveTo>
                    <a:pt x="32346" y="230022"/>
                  </a:moveTo>
                  <a:lnTo>
                    <a:pt x="30340" y="227647"/>
                  </a:lnTo>
                  <a:lnTo>
                    <a:pt x="29286" y="226428"/>
                  </a:lnTo>
                  <a:lnTo>
                    <a:pt x="25158" y="230276"/>
                  </a:lnTo>
                  <a:lnTo>
                    <a:pt x="27190" y="232625"/>
                  </a:lnTo>
                  <a:lnTo>
                    <a:pt x="28194" y="233807"/>
                  </a:lnTo>
                  <a:lnTo>
                    <a:pt x="32346" y="230022"/>
                  </a:lnTo>
                  <a:close/>
                </a:path>
                <a:path w="7310120" h="515620">
                  <a:moveTo>
                    <a:pt x="52044" y="133057"/>
                  </a:moveTo>
                  <a:lnTo>
                    <a:pt x="51930" y="131572"/>
                  </a:lnTo>
                  <a:lnTo>
                    <a:pt x="51727" y="128435"/>
                  </a:lnTo>
                  <a:lnTo>
                    <a:pt x="45631" y="128638"/>
                  </a:lnTo>
                  <a:lnTo>
                    <a:pt x="42760" y="132461"/>
                  </a:lnTo>
                  <a:lnTo>
                    <a:pt x="41706" y="138353"/>
                  </a:lnTo>
                  <a:lnTo>
                    <a:pt x="47586" y="139331"/>
                  </a:lnTo>
                  <a:lnTo>
                    <a:pt x="47548" y="133654"/>
                  </a:lnTo>
                  <a:lnTo>
                    <a:pt x="52044" y="133057"/>
                  </a:lnTo>
                  <a:close/>
                </a:path>
                <a:path w="7310120" h="515620">
                  <a:moveTo>
                    <a:pt x="56578" y="44132"/>
                  </a:moveTo>
                  <a:lnTo>
                    <a:pt x="49682" y="40932"/>
                  </a:lnTo>
                  <a:lnTo>
                    <a:pt x="48031" y="45732"/>
                  </a:lnTo>
                  <a:lnTo>
                    <a:pt x="50647" y="49720"/>
                  </a:lnTo>
                  <a:lnTo>
                    <a:pt x="56578" y="44132"/>
                  </a:lnTo>
                  <a:close/>
                </a:path>
                <a:path w="7310120" h="515620">
                  <a:moveTo>
                    <a:pt x="64376" y="131724"/>
                  </a:moveTo>
                  <a:lnTo>
                    <a:pt x="57670" y="133146"/>
                  </a:lnTo>
                  <a:lnTo>
                    <a:pt x="52044" y="133057"/>
                  </a:lnTo>
                  <a:lnTo>
                    <a:pt x="52158" y="134734"/>
                  </a:lnTo>
                  <a:lnTo>
                    <a:pt x="52387" y="137756"/>
                  </a:lnTo>
                  <a:lnTo>
                    <a:pt x="55384" y="136690"/>
                  </a:lnTo>
                  <a:lnTo>
                    <a:pt x="55905" y="139357"/>
                  </a:lnTo>
                  <a:lnTo>
                    <a:pt x="56324" y="142113"/>
                  </a:lnTo>
                  <a:lnTo>
                    <a:pt x="63449" y="141706"/>
                  </a:lnTo>
                  <a:lnTo>
                    <a:pt x="64376" y="131724"/>
                  </a:lnTo>
                  <a:close/>
                </a:path>
                <a:path w="7310120" h="515620">
                  <a:moveTo>
                    <a:pt x="70764" y="444944"/>
                  </a:moveTo>
                  <a:lnTo>
                    <a:pt x="70370" y="440220"/>
                  </a:lnTo>
                  <a:lnTo>
                    <a:pt x="64211" y="439394"/>
                  </a:lnTo>
                  <a:lnTo>
                    <a:pt x="63792" y="445338"/>
                  </a:lnTo>
                  <a:lnTo>
                    <a:pt x="64935" y="450837"/>
                  </a:lnTo>
                  <a:lnTo>
                    <a:pt x="67881" y="447929"/>
                  </a:lnTo>
                  <a:lnTo>
                    <a:pt x="70764" y="444944"/>
                  </a:lnTo>
                  <a:close/>
                </a:path>
                <a:path w="7310120" h="515620">
                  <a:moveTo>
                    <a:pt x="79717" y="146227"/>
                  </a:moveTo>
                  <a:lnTo>
                    <a:pt x="77317" y="136321"/>
                  </a:lnTo>
                  <a:lnTo>
                    <a:pt x="70231" y="136728"/>
                  </a:lnTo>
                  <a:lnTo>
                    <a:pt x="70573" y="141439"/>
                  </a:lnTo>
                  <a:lnTo>
                    <a:pt x="67741" y="142468"/>
                  </a:lnTo>
                  <a:lnTo>
                    <a:pt x="67335" y="146189"/>
                  </a:lnTo>
                  <a:lnTo>
                    <a:pt x="72821" y="145402"/>
                  </a:lnTo>
                  <a:lnTo>
                    <a:pt x="79717" y="146227"/>
                  </a:lnTo>
                  <a:close/>
                </a:path>
                <a:path w="7310120" h="515620">
                  <a:moveTo>
                    <a:pt x="82499" y="437273"/>
                  </a:moveTo>
                  <a:lnTo>
                    <a:pt x="80543" y="435000"/>
                  </a:lnTo>
                  <a:lnTo>
                    <a:pt x="79463" y="433781"/>
                  </a:lnTo>
                  <a:lnTo>
                    <a:pt x="75450" y="437476"/>
                  </a:lnTo>
                  <a:lnTo>
                    <a:pt x="77406" y="439813"/>
                  </a:lnTo>
                  <a:lnTo>
                    <a:pt x="78409" y="441058"/>
                  </a:lnTo>
                  <a:lnTo>
                    <a:pt x="82499" y="437273"/>
                  </a:lnTo>
                  <a:close/>
                </a:path>
                <a:path w="7310120" h="515620">
                  <a:moveTo>
                    <a:pt x="94970" y="105016"/>
                  </a:moveTo>
                  <a:lnTo>
                    <a:pt x="92964" y="102755"/>
                  </a:lnTo>
                  <a:lnTo>
                    <a:pt x="91884" y="101447"/>
                  </a:lnTo>
                  <a:lnTo>
                    <a:pt x="87693" y="105308"/>
                  </a:lnTo>
                  <a:lnTo>
                    <a:pt x="89725" y="107556"/>
                  </a:lnTo>
                  <a:lnTo>
                    <a:pt x="90817" y="108877"/>
                  </a:lnTo>
                  <a:lnTo>
                    <a:pt x="94970" y="105016"/>
                  </a:lnTo>
                  <a:close/>
                </a:path>
                <a:path w="7310120" h="515620">
                  <a:moveTo>
                    <a:pt x="98310" y="22948"/>
                  </a:moveTo>
                  <a:lnTo>
                    <a:pt x="98120" y="18478"/>
                  </a:lnTo>
                  <a:lnTo>
                    <a:pt x="95402" y="19608"/>
                  </a:lnTo>
                  <a:lnTo>
                    <a:pt x="91033" y="18948"/>
                  </a:lnTo>
                  <a:lnTo>
                    <a:pt x="91274" y="23431"/>
                  </a:lnTo>
                  <a:lnTo>
                    <a:pt x="93967" y="22161"/>
                  </a:lnTo>
                  <a:lnTo>
                    <a:pt x="98310" y="22948"/>
                  </a:lnTo>
                  <a:close/>
                </a:path>
                <a:path w="7310120" h="515620">
                  <a:moveTo>
                    <a:pt x="99009" y="216814"/>
                  </a:moveTo>
                  <a:lnTo>
                    <a:pt x="95948" y="213334"/>
                  </a:lnTo>
                  <a:lnTo>
                    <a:pt x="91821" y="217093"/>
                  </a:lnTo>
                  <a:lnTo>
                    <a:pt x="93776" y="219456"/>
                  </a:lnTo>
                  <a:lnTo>
                    <a:pt x="94830" y="220573"/>
                  </a:lnTo>
                  <a:lnTo>
                    <a:pt x="99009" y="216814"/>
                  </a:lnTo>
                  <a:close/>
                </a:path>
                <a:path w="7310120" h="515620">
                  <a:moveTo>
                    <a:pt x="111467" y="428447"/>
                  </a:moveTo>
                  <a:lnTo>
                    <a:pt x="111226" y="423811"/>
                  </a:lnTo>
                  <a:lnTo>
                    <a:pt x="108559" y="425081"/>
                  </a:lnTo>
                  <a:lnTo>
                    <a:pt x="104355" y="424446"/>
                  </a:lnTo>
                  <a:lnTo>
                    <a:pt x="104597" y="428942"/>
                  </a:lnTo>
                  <a:lnTo>
                    <a:pt x="107226" y="427659"/>
                  </a:lnTo>
                  <a:lnTo>
                    <a:pt x="111467" y="428447"/>
                  </a:lnTo>
                  <a:close/>
                </a:path>
                <a:path w="7310120" h="515620">
                  <a:moveTo>
                    <a:pt x="115443" y="381673"/>
                  </a:moveTo>
                  <a:lnTo>
                    <a:pt x="112699" y="376504"/>
                  </a:lnTo>
                  <a:lnTo>
                    <a:pt x="109435" y="378371"/>
                  </a:lnTo>
                  <a:lnTo>
                    <a:pt x="109169" y="381889"/>
                  </a:lnTo>
                  <a:lnTo>
                    <a:pt x="115443" y="381673"/>
                  </a:lnTo>
                  <a:close/>
                </a:path>
                <a:path w="7310120" h="515620">
                  <a:moveTo>
                    <a:pt x="121780" y="371957"/>
                  </a:moveTo>
                  <a:lnTo>
                    <a:pt x="121450" y="367245"/>
                  </a:lnTo>
                  <a:lnTo>
                    <a:pt x="118300" y="365239"/>
                  </a:lnTo>
                  <a:lnTo>
                    <a:pt x="113525" y="362851"/>
                  </a:lnTo>
                  <a:lnTo>
                    <a:pt x="109207" y="362864"/>
                  </a:lnTo>
                  <a:lnTo>
                    <a:pt x="107442" y="368046"/>
                  </a:lnTo>
                  <a:lnTo>
                    <a:pt x="113703" y="367157"/>
                  </a:lnTo>
                  <a:lnTo>
                    <a:pt x="115239" y="373341"/>
                  </a:lnTo>
                  <a:lnTo>
                    <a:pt x="121780" y="371957"/>
                  </a:lnTo>
                  <a:close/>
                </a:path>
                <a:path w="7310120" h="515620">
                  <a:moveTo>
                    <a:pt x="125628" y="23926"/>
                  </a:moveTo>
                  <a:lnTo>
                    <a:pt x="123621" y="21564"/>
                  </a:lnTo>
                  <a:lnTo>
                    <a:pt x="122542" y="20370"/>
                  </a:lnTo>
                  <a:lnTo>
                    <a:pt x="118287" y="24180"/>
                  </a:lnTo>
                  <a:lnTo>
                    <a:pt x="120332" y="26555"/>
                  </a:lnTo>
                  <a:lnTo>
                    <a:pt x="121424" y="27647"/>
                  </a:lnTo>
                  <a:lnTo>
                    <a:pt x="125628" y="23926"/>
                  </a:lnTo>
                  <a:close/>
                </a:path>
                <a:path w="7310120" h="515620">
                  <a:moveTo>
                    <a:pt x="127673" y="460298"/>
                  </a:moveTo>
                  <a:lnTo>
                    <a:pt x="118097" y="464769"/>
                  </a:lnTo>
                  <a:lnTo>
                    <a:pt x="118198" y="454304"/>
                  </a:lnTo>
                  <a:lnTo>
                    <a:pt x="109969" y="456565"/>
                  </a:lnTo>
                  <a:lnTo>
                    <a:pt x="110286" y="461289"/>
                  </a:lnTo>
                  <a:lnTo>
                    <a:pt x="113944" y="463727"/>
                  </a:lnTo>
                  <a:lnTo>
                    <a:pt x="119773" y="465823"/>
                  </a:lnTo>
                  <a:lnTo>
                    <a:pt x="125209" y="465404"/>
                  </a:lnTo>
                  <a:lnTo>
                    <a:pt x="127673" y="460298"/>
                  </a:lnTo>
                  <a:close/>
                </a:path>
                <a:path w="7310120" h="515620">
                  <a:moveTo>
                    <a:pt x="130124" y="372833"/>
                  </a:moveTo>
                  <a:lnTo>
                    <a:pt x="126047" y="372135"/>
                  </a:lnTo>
                  <a:lnTo>
                    <a:pt x="121780" y="371957"/>
                  </a:lnTo>
                  <a:lnTo>
                    <a:pt x="122389" y="381279"/>
                  </a:lnTo>
                  <a:lnTo>
                    <a:pt x="124701" y="381165"/>
                  </a:lnTo>
                  <a:lnTo>
                    <a:pt x="129374" y="380898"/>
                  </a:lnTo>
                  <a:lnTo>
                    <a:pt x="130124" y="372833"/>
                  </a:lnTo>
                  <a:close/>
                </a:path>
                <a:path w="7310120" h="515620">
                  <a:moveTo>
                    <a:pt x="134823" y="357187"/>
                  </a:moveTo>
                  <a:lnTo>
                    <a:pt x="134213" y="347878"/>
                  </a:lnTo>
                  <a:lnTo>
                    <a:pt x="128625" y="348208"/>
                  </a:lnTo>
                  <a:lnTo>
                    <a:pt x="128130" y="351561"/>
                  </a:lnTo>
                  <a:lnTo>
                    <a:pt x="130835" y="355409"/>
                  </a:lnTo>
                  <a:lnTo>
                    <a:pt x="134823" y="357187"/>
                  </a:lnTo>
                  <a:close/>
                </a:path>
                <a:path w="7310120" h="515620">
                  <a:moveTo>
                    <a:pt x="139039" y="357619"/>
                  </a:moveTo>
                  <a:lnTo>
                    <a:pt x="136982" y="357200"/>
                  </a:lnTo>
                  <a:lnTo>
                    <a:pt x="134823" y="357187"/>
                  </a:lnTo>
                  <a:lnTo>
                    <a:pt x="134442" y="361149"/>
                  </a:lnTo>
                  <a:lnTo>
                    <a:pt x="136486" y="361442"/>
                  </a:lnTo>
                  <a:lnTo>
                    <a:pt x="138633" y="361708"/>
                  </a:lnTo>
                  <a:lnTo>
                    <a:pt x="139039" y="357619"/>
                  </a:lnTo>
                  <a:close/>
                </a:path>
                <a:path w="7310120" h="515620">
                  <a:moveTo>
                    <a:pt x="166827" y="471995"/>
                  </a:moveTo>
                  <a:lnTo>
                    <a:pt x="152908" y="472782"/>
                  </a:lnTo>
                  <a:lnTo>
                    <a:pt x="148856" y="473824"/>
                  </a:lnTo>
                  <a:lnTo>
                    <a:pt x="143027" y="472592"/>
                  </a:lnTo>
                  <a:lnTo>
                    <a:pt x="142786" y="478142"/>
                  </a:lnTo>
                  <a:lnTo>
                    <a:pt x="156679" y="477354"/>
                  </a:lnTo>
                  <a:lnTo>
                    <a:pt x="160743" y="476326"/>
                  </a:lnTo>
                  <a:lnTo>
                    <a:pt x="166585" y="477532"/>
                  </a:lnTo>
                  <a:lnTo>
                    <a:pt x="166827" y="471995"/>
                  </a:lnTo>
                  <a:close/>
                </a:path>
                <a:path w="7310120" h="515620">
                  <a:moveTo>
                    <a:pt x="223431" y="370649"/>
                  </a:moveTo>
                  <a:lnTo>
                    <a:pt x="223266" y="366191"/>
                  </a:lnTo>
                  <a:lnTo>
                    <a:pt x="220611" y="367347"/>
                  </a:lnTo>
                  <a:lnTo>
                    <a:pt x="216369" y="366649"/>
                  </a:lnTo>
                  <a:lnTo>
                    <a:pt x="216522" y="371195"/>
                  </a:lnTo>
                  <a:lnTo>
                    <a:pt x="219189" y="370014"/>
                  </a:lnTo>
                  <a:lnTo>
                    <a:pt x="223431" y="370649"/>
                  </a:lnTo>
                  <a:close/>
                </a:path>
                <a:path w="7310120" h="515620">
                  <a:moveTo>
                    <a:pt x="250596" y="476745"/>
                  </a:moveTo>
                  <a:lnTo>
                    <a:pt x="249123" y="475627"/>
                  </a:lnTo>
                  <a:lnTo>
                    <a:pt x="248551" y="476123"/>
                  </a:lnTo>
                  <a:lnTo>
                    <a:pt x="250596" y="476745"/>
                  </a:lnTo>
                  <a:close/>
                </a:path>
                <a:path w="7310120" h="515620">
                  <a:moveTo>
                    <a:pt x="263969" y="466458"/>
                  </a:moveTo>
                  <a:lnTo>
                    <a:pt x="254469" y="465645"/>
                  </a:lnTo>
                  <a:lnTo>
                    <a:pt x="248031" y="468858"/>
                  </a:lnTo>
                  <a:lnTo>
                    <a:pt x="246227" y="473443"/>
                  </a:lnTo>
                  <a:lnTo>
                    <a:pt x="249123" y="475627"/>
                  </a:lnTo>
                  <a:lnTo>
                    <a:pt x="253174" y="472109"/>
                  </a:lnTo>
                  <a:lnTo>
                    <a:pt x="257683" y="470179"/>
                  </a:lnTo>
                  <a:lnTo>
                    <a:pt x="263893" y="472579"/>
                  </a:lnTo>
                  <a:lnTo>
                    <a:pt x="263918" y="470179"/>
                  </a:lnTo>
                  <a:lnTo>
                    <a:pt x="263969" y="466458"/>
                  </a:lnTo>
                  <a:close/>
                </a:path>
                <a:path w="7310120" h="515620">
                  <a:moveTo>
                    <a:pt x="265391" y="336346"/>
                  </a:moveTo>
                  <a:lnTo>
                    <a:pt x="263131" y="326440"/>
                  </a:lnTo>
                  <a:lnTo>
                    <a:pt x="256171" y="326834"/>
                  </a:lnTo>
                  <a:lnTo>
                    <a:pt x="256438" y="331622"/>
                  </a:lnTo>
                  <a:lnTo>
                    <a:pt x="253631" y="332663"/>
                  </a:lnTo>
                  <a:lnTo>
                    <a:pt x="253199" y="336346"/>
                  </a:lnTo>
                  <a:lnTo>
                    <a:pt x="258686" y="335635"/>
                  </a:lnTo>
                  <a:lnTo>
                    <a:pt x="265391" y="336346"/>
                  </a:lnTo>
                  <a:close/>
                </a:path>
                <a:path w="7310120" h="515620">
                  <a:moveTo>
                    <a:pt x="268109" y="319278"/>
                  </a:moveTo>
                  <a:lnTo>
                    <a:pt x="266192" y="316953"/>
                  </a:lnTo>
                  <a:lnTo>
                    <a:pt x="265112" y="315747"/>
                  </a:lnTo>
                  <a:lnTo>
                    <a:pt x="260959" y="319595"/>
                  </a:lnTo>
                  <a:lnTo>
                    <a:pt x="262877" y="321868"/>
                  </a:lnTo>
                  <a:lnTo>
                    <a:pt x="263994" y="323075"/>
                  </a:lnTo>
                  <a:lnTo>
                    <a:pt x="268109" y="319278"/>
                  </a:lnTo>
                  <a:close/>
                </a:path>
                <a:path w="7310120" h="515620">
                  <a:moveTo>
                    <a:pt x="275018" y="444969"/>
                  </a:moveTo>
                  <a:lnTo>
                    <a:pt x="273100" y="442683"/>
                  </a:lnTo>
                  <a:lnTo>
                    <a:pt x="272046" y="441477"/>
                  </a:lnTo>
                  <a:lnTo>
                    <a:pt x="267931" y="445198"/>
                  </a:lnTo>
                  <a:lnTo>
                    <a:pt x="269836" y="447484"/>
                  </a:lnTo>
                  <a:lnTo>
                    <a:pt x="270941" y="448779"/>
                  </a:lnTo>
                  <a:lnTo>
                    <a:pt x="275018" y="444969"/>
                  </a:lnTo>
                  <a:close/>
                </a:path>
                <a:path w="7310120" h="515620">
                  <a:moveTo>
                    <a:pt x="275666" y="328218"/>
                  </a:moveTo>
                  <a:lnTo>
                    <a:pt x="272694" y="324612"/>
                  </a:lnTo>
                  <a:lnTo>
                    <a:pt x="268541" y="328422"/>
                  </a:lnTo>
                  <a:lnTo>
                    <a:pt x="270484" y="330822"/>
                  </a:lnTo>
                  <a:lnTo>
                    <a:pt x="271526" y="332092"/>
                  </a:lnTo>
                  <a:lnTo>
                    <a:pt x="275666" y="328218"/>
                  </a:lnTo>
                  <a:close/>
                </a:path>
                <a:path w="7310120" h="515620">
                  <a:moveTo>
                    <a:pt x="280555" y="451612"/>
                  </a:moveTo>
                  <a:lnTo>
                    <a:pt x="279996" y="451256"/>
                  </a:lnTo>
                  <a:lnTo>
                    <a:pt x="279679" y="451510"/>
                  </a:lnTo>
                  <a:lnTo>
                    <a:pt x="280555" y="451612"/>
                  </a:lnTo>
                  <a:close/>
                </a:path>
                <a:path w="7310120" h="515620">
                  <a:moveTo>
                    <a:pt x="290537" y="441706"/>
                  </a:moveTo>
                  <a:lnTo>
                    <a:pt x="282714" y="440956"/>
                  </a:lnTo>
                  <a:lnTo>
                    <a:pt x="277304" y="444169"/>
                  </a:lnTo>
                  <a:lnTo>
                    <a:pt x="276021" y="448627"/>
                  </a:lnTo>
                  <a:lnTo>
                    <a:pt x="279996" y="451256"/>
                  </a:lnTo>
                  <a:lnTo>
                    <a:pt x="290449" y="442696"/>
                  </a:lnTo>
                  <a:lnTo>
                    <a:pt x="290537" y="441706"/>
                  </a:lnTo>
                  <a:close/>
                </a:path>
                <a:path w="7310120" h="515620">
                  <a:moveTo>
                    <a:pt x="311023" y="448538"/>
                  </a:moveTo>
                  <a:lnTo>
                    <a:pt x="304634" y="445503"/>
                  </a:lnTo>
                  <a:lnTo>
                    <a:pt x="304444" y="451015"/>
                  </a:lnTo>
                  <a:lnTo>
                    <a:pt x="299021" y="456501"/>
                  </a:lnTo>
                  <a:lnTo>
                    <a:pt x="305358" y="459562"/>
                  </a:lnTo>
                  <a:lnTo>
                    <a:pt x="305587" y="454113"/>
                  </a:lnTo>
                  <a:lnTo>
                    <a:pt x="311023" y="448538"/>
                  </a:lnTo>
                  <a:close/>
                </a:path>
                <a:path w="7310120" h="515620">
                  <a:moveTo>
                    <a:pt x="342455" y="165"/>
                  </a:moveTo>
                  <a:lnTo>
                    <a:pt x="336169" y="431"/>
                  </a:lnTo>
                  <a:lnTo>
                    <a:pt x="336854" y="3886"/>
                  </a:lnTo>
                  <a:lnTo>
                    <a:pt x="340347" y="5486"/>
                  </a:lnTo>
                  <a:lnTo>
                    <a:pt x="342455" y="165"/>
                  </a:lnTo>
                  <a:close/>
                </a:path>
                <a:path w="7310120" h="515620">
                  <a:moveTo>
                    <a:pt x="343687" y="317309"/>
                  </a:moveTo>
                  <a:lnTo>
                    <a:pt x="343382" y="312775"/>
                  </a:lnTo>
                  <a:lnTo>
                    <a:pt x="339242" y="313944"/>
                  </a:lnTo>
                  <a:lnTo>
                    <a:pt x="336448" y="312966"/>
                  </a:lnTo>
                  <a:lnTo>
                    <a:pt x="336753" y="317627"/>
                  </a:lnTo>
                  <a:lnTo>
                    <a:pt x="340918" y="316433"/>
                  </a:lnTo>
                  <a:lnTo>
                    <a:pt x="343687" y="317309"/>
                  </a:lnTo>
                  <a:close/>
                </a:path>
                <a:path w="7310120" h="515620">
                  <a:moveTo>
                    <a:pt x="371424" y="17703"/>
                  </a:moveTo>
                  <a:lnTo>
                    <a:pt x="371322" y="13296"/>
                  </a:lnTo>
                  <a:lnTo>
                    <a:pt x="368668" y="14262"/>
                  </a:lnTo>
                  <a:lnTo>
                    <a:pt x="364350" y="13589"/>
                  </a:lnTo>
                  <a:lnTo>
                    <a:pt x="364502" y="18059"/>
                  </a:lnTo>
                  <a:lnTo>
                    <a:pt x="367233" y="16954"/>
                  </a:lnTo>
                  <a:lnTo>
                    <a:pt x="371424" y="17703"/>
                  </a:lnTo>
                  <a:close/>
                </a:path>
                <a:path w="7310120" h="515620">
                  <a:moveTo>
                    <a:pt x="403021" y="10058"/>
                  </a:moveTo>
                  <a:lnTo>
                    <a:pt x="402894" y="7480"/>
                  </a:lnTo>
                  <a:lnTo>
                    <a:pt x="399338" y="7594"/>
                  </a:lnTo>
                  <a:lnTo>
                    <a:pt x="400291" y="12839"/>
                  </a:lnTo>
                  <a:lnTo>
                    <a:pt x="403021" y="10058"/>
                  </a:lnTo>
                  <a:close/>
                </a:path>
                <a:path w="7310120" h="515620">
                  <a:moveTo>
                    <a:pt x="406438" y="7378"/>
                  </a:moveTo>
                  <a:lnTo>
                    <a:pt x="406234" y="2819"/>
                  </a:lnTo>
                  <a:lnTo>
                    <a:pt x="403136" y="2006"/>
                  </a:lnTo>
                  <a:lnTo>
                    <a:pt x="402996" y="4610"/>
                  </a:lnTo>
                  <a:lnTo>
                    <a:pt x="402894" y="7480"/>
                  </a:lnTo>
                  <a:lnTo>
                    <a:pt x="404050" y="7442"/>
                  </a:lnTo>
                  <a:lnTo>
                    <a:pt x="405231" y="7391"/>
                  </a:lnTo>
                  <a:lnTo>
                    <a:pt x="406438" y="7378"/>
                  </a:lnTo>
                  <a:close/>
                </a:path>
                <a:path w="7310120" h="515620">
                  <a:moveTo>
                    <a:pt x="2642247" y="1841"/>
                  </a:moveTo>
                  <a:lnTo>
                    <a:pt x="2638120" y="2146"/>
                  </a:lnTo>
                  <a:lnTo>
                    <a:pt x="2640076" y="8978"/>
                  </a:lnTo>
                  <a:lnTo>
                    <a:pt x="2642247" y="1841"/>
                  </a:lnTo>
                  <a:close/>
                </a:path>
                <a:path w="7310120" h="515620">
                  <a:moveTo>
                    <a:pt x="2723146" y="8674"/>
                  </a:moveTo>
                  <a:lnTo>
                    <a:pt x="2717101" y="8547"/>
                  </a:lnTo>
                  <a:lnTo>
                    <a:pt x="2717520" y="12039"/>
                  </a:lnTo>
                  <a:lnTo>
                    <a:pt x="2720759" y="13843"/>
                  </a:lnTo>
                  <a:lnTo>
                    <a:pt x="2723146" y="8674"/>
                  </a:lnTo>
                  <a:close/>
                </a:path>
                <a:path w="7310120" h="515620">
                  <a:moveTo>
                    <a:pt x="2764066" y="4813"/>
                  </a:moveTo>
                  <a:lnTo>
                    <a:pt x="2761386" y="5740"/>
                  </a:lnTo>
                  <a:lnTo>
                    <a:pt x="2757309" y="4813"/>
                  </a:lnTo>
                  <a:lnTo>
                    <a:pt x="2757182" y="9436"/>
                  </a:lnTo>
                  <a:lnTo>
                    <a:pt x="2759824" y="8331"/>
                  </a:lnTo>
                  <a:lnTo>
                    <a:pt x="2763913" y="9283"/>
                  </a:lnTo>
                  <a:lnTo>
                    <a:pt x="2764066" y="4813"/>
                  </a:lnTo>
                  <a:close/>
                </a:path>
                <a:path w="7310120" h="515620">
                  <a:moveTo>
                    <a:pt x="2781071" y="5181"/>
                  </a:moveTo>
                  <a:lnTo>
                    <a:pt x="2778137" y="1536"/>
                  </a:lnTo>
                  <a:lnTo>
                    <a:pt x="2773540" y="0"/>
                  </a:lnTo>
                  <a:lnTo>
                    <a:pt x="2767571" y="317"/>
                  </a:lnTo>
                  <a:lnTo>
                    <a:pt x="2767228" y="7467"/>
                  </a:lnTo>
                  <a:lnTo>
                    <a:pt x="2770594" y="9829"/>
                  </a:lnTo>
                  <a:lnTo>
                    <a:pt x="2775813" y="9842"/>
                  </a:lnTo>
                  <a:lnTo>
                    <a:pt x="2780969" y="9969"/>
                  </a:lnTo>
                  <a:lnTo>
                    <a:pt x="2781071" y="5181"/>
                  </a:lnTo>
                  <a:close/>
                </a:path>
                <a:path w="7310120" h="515620">
                  <a:moveTo>
                    <a:pt x="2804769" y="10515"/>
                  </a:moveTo>
                  <a:lnTo>
                    <a:pt x="2800921" y="10871"/>
                  </a:lnTo>
                  <a:lnTo>
                    <a:pt x="2799638" y="3568"/>
                  </a:lnTo>
                  <a:lnTo>
                    <a:pt x="2797949" y="10363"/>
                  </a:lnTo>
                  <a:lnTo>
                    <a:pt x="2797886" y="14884"/>
                  </a:lnTo>
                  <a:lnTo>
                    <a:pt x="2803779" y="16192"/>
                  </a:lnTo>
                  <a:lnTo>
                    <a:pt x="2804769" y="10515"/>
                  </a:lnTo>
                  <a:close/>
                </a:path>
                <a:path w="7310120" h="515620">
                  <a:moveTo>
                    <a:pt x="2879661" y="7404"/>
                  </a:moveTo>
                  <a:lnTo>
                    <a:pt x="2873768" y="6070"/>
                  </a:lnTo>
                  <a:lnTo>
                    <a:pt x="2872752" y="12039"/>
                  </a:lnTo>
                  <a:lnTo>
                    <a:pt x="2876588" y="11493"/>
                  </a:lnTo>
                  <a:lnTo>
                    <a:pt x="2877909" y="18732"/>
                  </a:lnTo>
                  <a:lnTo>
                    <a:pt x="2879610" y="12192"/>
                  </a:lnTo>
                  <a:lnTo>
                    <a:pt x="2879661" y="7404"/>
                  </a:lnTo>
                  <a:close/>
                </a:path>
                <a:path w="7310120" h="515620">
                  <a:moveTo>
                    <a:pt x="4359084" y="41109"/>
                  </a:moveTo>
                  <a:lnTo>
                    <a:pt x="4358957" y="35534"/>
                  </a:lnTo>
                  <a:lnTo>
                    <a:pt x="4353928" y="38214"/>
                  </a:lnTo>
                  <a:lnTo>
                    <a:pt x="4359084" y="41109"/>
                  </a:lnTo>
                  <a:close/>
                </a:path>
                <a:path w="7310120" h="515620">
                  <a:moveTo>
                    <a:pt x="5618454" y="77330"/>
                  </a:moveTo>
                  <a:lnTo>
                    <a:pt x="5598439" y="76974"/>
                  </a:lnTo>
                  <a:lnTo>
                    <a:pt x="5598642" y="88773"/>
                  </a:lnTo>
                  <a:lnTo>
                    <a:pt x="5602998" y="94932"/>
                  </a:lnTo>
                  <a:lnTo>
                    <a:pt x="5611469" y="95745"/>
                  </a:lnTo>
                  <a:lnTo>
                    <a:pt x="5611584" y="88785"/>
                  </a:lnTo>
                  <a:lnTo>
                    <a:pt x="5614047" y="85204"/>
                  </a:lnTo>
                  <a:lnTo>
                    <a:pt x="5616968" y="82283"/>
                  </a:lnTo>
                  <a:lnTo>
                    <a:pt x="5618454" y="77330"/>
                  </a:lnTo>
                  <a:close/>
                </a:path>
                <a:path w="7310120" h="515620">
                  <a:moveTo>
                    <a:pt x="5688368" y="78359"/>
                  </a:moveTo>
                  <a:lnTo>
                    <a:pt x="5684583" y="81381"/>
                  </a:lnTo>
                  <a:lnTo>
                    <a:pt x="5685714" y="85839"/>
                  </a:lnTo>
                  <a:lnTo>
                    <a:pt x="5688177" y="86563"/>
                  </a:lnTo>
                  <a:lnTo>
                    <a:pt x="5688368" y="78359"/>
                  </a:lnTo>
                  <a:close/>
                </a:path>
                <a:path w="7310120" h="515620">
                  <a:moveTo>
                    <a:pt x="5693219" y="75336"/>
                  </a:moveTo>
                  <a:lnTo>
                    <a:pt x="5688114" y="72618"/>
                  </a:lnTo>
                  <a:lnTo>
                    <a:pt x="5688368" y="78359"/>
                  </a:lnTo>
                  <a:lnTo>
                    <a:pt x="5693219" y="75336"/>
                  </a:lnTo>
                  <a:close/>
                </a:path>
                <a:path w="7310120" h="515620">
                  <a:moveTo>
                    <a:pt x="5718530" y="59855"/>
                  </a:moveTo>
                  <a:lnTo>
                    <a:pt x="5715940" y="60934"/>
                  </a:lnTo>
                  <a:lnTo>
                    <a:pt x="5711990" y="60032"/>
                  </a:lnTo>
                  <a:lnTo>
                    <a:pt x="5711799" y="64516"/>
                  </a:lnTo>
                  <a:lnTo>
                    <a:pt x="5714428" y="63461"/>
                  </a:lnTo>
                  <a:lnTo>
                    <a:pt x="5718353" y="64465"/>
                  </a:lnTo>
                  <a:lnTo>
                    <a:pt x="5718530" y="59855"/>
                  </a:lnTo>
                  <a:close/>
                </a:path>
                <a:path w="7310120" h="515620">
                  <a:moveTo>
                    <a:pt x="5726849" y="62318"/>
                  </a:moveTo>
                  <a:lnTo>
                    <a:pt x="5725172" y="59931"/>
                  </a:lnTo>
                  <a:lnTo>
                    <a:pt x="5724233" y="58674"/>
                  </a:lnTo>
                  <a:lnTo>
                    <a:pt x="5720118" y="62141"/>
                  </a:lnTo>
                  <a:lnTo>
                    <a:pt x="5721794" y="64617"/>
                  </a:lnTo>
                  <a:lnTo>
                    <a:pt x="5722671" y="65938"/>
                  </a:lnTo>
                  <a:lnTo>
                    <a:pt x="5726849" y="62318"/>
                  </a:lnTo>
                  <a:close/>
                </a:path>
                <a:path w="7310120" h="515620">
                  <a:moveTo>
                    <a:pt x="5817984" y="60896"/>
                  </a:moveTo>
                  <a:lnTo>
                    <a:pt x="5812218" y="59601"/>
                  </a:lnTo>
                  <a:lnTo>
                    <a:pt x="5811342" y="65557"/>
                  </a:lnTo>
                  <a:lnTo>
                    <a:pt x="5812002" y="71132"/>
                  </a:lnTo>
                  <a:lnTo>
                    <a:pt x="5817984" y="65633"/>
                  </a:lnTo>
                  <a:lnTo>
                    <a:pt x="5817984" y="60896"/>
                  </a:lnTo>
                  <a:close/>
                </a:path>
                <a:path w="7310120" h="515620">
                  <a:moveTo>
                    <a:pt x="5828030" y="70065"/>
                  </a:moveTo>
                  <a:lnTo>
                    <a:pt x="5826391" y="63182"/>
                  </a:lnTo>
                  <a:lnTo>
                    <a:pt x="5824537" y="70434"/>
                  </a:lnTo>
                  <a:lnTo>
                    <a:pt x="5821070" y="70586"/>
                  </a:lnTo>
                  <a:lnTo>
                    <a:pt x="5821858" y="76250"/>
                  </a:lnTo>
                  <a:lnTo>
                    <a:pt x="5827827" y="75018"/>
                  </a:lnTo>
                  <a:lnTo>
                    <a:pt x="5828030" y="70065"/>
                  </a:lnTo>
                  <a:close/>
                </a:path>
                <a:path w="7310120" h="515620">
                  <a:moveTo>
                    <a:pt x="7053770" y="109867"/>
                  </a:moveTo>
                  <a:lnTo>
                    <a:pt x="7053453" y="100609"/>
                  </a:lnTo>
                  <a:lnTo>
                    <a:pt x="7047039" y="100825"/>
                  </a:lnTo>
                  <a:lnTo>
                    <a:pt x="7047370" y="110083"/>
                  </a:lnTo>
                  <a:lnTo>
                    <a:pt x="7053770" y="109867"/>
                  </a:lnTo>
                  <a:close/>
                </a:path>
                <a:path w="7310120" h="515620">
                  <a:moveTo>
                    <a:pt x="7079742" y="477266"/>
                  </a:moveTo>
                  <a:lnTo>
                    <a:pt x="7079666" y="472808"/>
                  </a:lnTo>
                  <a:lnTo>
                    <a:pt x="7077151" y="473900"/>
                  </a:lnTo>
                  <a:lnTo>
                    <a:pt x="7073163" y="473176"/>
                  </a:lnTo>
                  <a:lnTo>
                    <a:pt x="7073252" y="477710"/>
                  </a:lnTo>
                  <a:lnTo>
                    <a:pt x="7075767" y="476542"/>
                  </a:lnTo>
                  <a:lnTo>
                    <a:pt x="7079742" y="477266"/>
                  </a:lnTo>
                  <a:close/>
                </a:path>
                <a:path w="7310120" h="515620">
                  <a:moveTo>
                    <a:pt x="7096290" y="476910"/>
                  </a:moveTo>
                  <a:lnTo>
                    <a:pt x="7092429" y="477659"/>
                  </a:lnTo>
                  <a:lnTo>
                    <a:pt x="7086917" y="476364"/>
                  </a:lnTo>
                  <a:lnTo>
                    <a:pt x="7086562" y="481876"/>
                  </a:lnTo>
                  <a:lnTo>
                    <a:pt x="7090410" y="480974"/>
                  </a:lnTo>
                  <a:lnTo>
                    <a:pt x="7095909" y="482295"/>
                  </a:lnTo>
                  <a:lnTo>
                    <a:pt x="7096290" y="476910"/>
                  </a:lnTo>
                  <a:close/>
                </a:path>
                <a:path w="7310120" h="515620">
                  <a:moveTo>
                    <a:pt x="7106183" y="61277"/>
                  </a:moveTo>
                  <a:lnTo>
                    <a:pt x="7106132" y="56781"/>
                  </a:lnTo>
                  <a:lnTo>
                    <a:pt x="7103681" y="57873"/>
                  </a:lnTo>
                  <a:lnTo>
                    <a:pt x="7099833" y="57137"/>
                  </a:lnTo>
                  <a:lnTo>
                    <a:pt x="7099935" y="61734"/>
                  </a:lnTo>
                  <a:lnTo>
                    <a:pt x="7102348" y="60540"/>
                  </a:lnTo>
                  <a:lnTo>
                    <a:pt x="7106183" y="61277"/>
                  </a:lnTo>
                  <a:close/>
                </a:path>
                <a:path w="7310120" h="515620">
                  <a:moveTo>
                    <a:pt x="7119188" y="144983"/>
                  </a:moveTo>
                  <a:lnTo>
                    <a:pt x="7093572" y="145846"/>
                  </a:lnTo>
                  <a:lnTo>
                    <a:pt x="7091134" y="146939"/>
                  </a:lnTo>
                  <a:lnTo>
                    <a:pt x="7087260" y="146138"/>
                  </a:lnTo>
                  <a:lnTo>
                    <a:pt x="7087311" y="150685"/>
                  </a:lnTo>
                  <a:lnTo>
                    <a:pt x="7103338" y="150139"/>
                  </a:lnTo>
                  <a:lnTo>
                    <a:pt x="7107885" y="149580"/>
                  </a:lnTo>
                  <a:lnTo>
                    <a:pt x="7113346" y="150266"/>
                  </a:lnTo>
                  <a:lnTo>
                    <a:pt x="7117766" y="149606"/>
                  </a:lnTo>
                  <a:lnTo>
                    <a:pt x="7119188" y="144983"/>
                  </a:lnTo>
                  <a:close/>
                </a:path>
                <a:path w="7310120" h="515620">
                  <a:moveTo>
                    <a:pt x="7135393" y="386842"/>
                  </a:moveTo>
                  <a:lnTo>
                    <a:pt x="7131571" y="387794"/>
                  </a:lnTo>
                  <a:lnTo>
                    <a:pt x="7126084" y="386461"/>
                  </a:lnTo>
                  <a:lnTo>
                    <a:pt x="7125741" y="391947"/>
                  </a:lnTo>
                  <a:lnTo>
                    <a:pt x="7129564" y="391033"/>
                  </a:lnTo>
                  <a:lnTo>
                    <a:pt x="7135038" y="392353"/>
                  </a:lnTo>
                  <a:lnTo>
                    <a:pt x="7135393" y="386842"/>
                  </a:lnTo>
                  <a:close/>
                </a:path>
                <a:path w="7310120" h="515620">
                  <a:moveTo>
                    <a:pt x="7144664" y="456399"/>
                  </a:moveTo>
                  <a:lnTo>
                    <a:pt x="7144563" y="451929"/>
                  </a:lnTo>
                  <a:lnTo>
                    <a:pt x="7142023" y="452996"/>
                  </a:lnTo>
                  <a:lnTo>
                    <a:pt x="7138086" y="452247"/>
                  </a:lnTo>
                  <a:lnTo>
                    <a:pt x="7138200" y="456692"/>
                  </a:lnTo>
                  <a:lnTo>
                    <a:pt x="7140727" y="455663"/>
                  </a:lnTo>
                  <a:lnTo>
                    <a:pt x="7144664" y="456399"/>
                  </a:lnTo>
                  <a:close/>
                </a:path>
                <a:path w="7310120" h="515620">
                  <a:moveTo>
                    <a:pt x="7145515" y="475221"/>
                  </a:moveTo>
                  <a:lnTo>
                    <a:pt x="7137641" y="475932"/>
                  </a:lnTo>
                  <a:lnTo>
                    <a:pt x="7128675" y="475221"/>
                  </a:lnTo>
                  <a:lnTo>
                    <a:pt x="7120776" y="475919"/>
                  </a:lnTo>
                  <a:lnTo>
                    <a:pt x="7116115" y="480872"/>
                  </a:lnTo>
                  <a:lnTo>
                    <a:pt x="7121804" y="480326"/>
                  </a:lnTo>
                  <a:lnTo>
                    <a:pt x="7126414" y="481545"/>
                  </a:lnTo>
                  <a:lnTo>
                    <a:pt x="7129424" y="485140"/>
                  </a:lnTo>
                  <a:lnTo>
                    <a:pt x="7131393" y="479945"/>
                  </a:lnTo>
                  <a:lnTo>
                    <a:pt x="7143559" y="480390"/>
                  </a:lnTo>
                  <a:lnTo>
                    <a:pt x="7145515" y="475221"/>
                  </a:lnTo>
                  <a:close/>
                </a:path>
                <a:path w="7310120" h="515620">
                  <a:moveTo>
                    <a:pt x="7157999" y="381520"/>
                  </a:moveTo>
                  <a:lnTo>
                    <a:pt x="7154392" y="382092"/>
                  </a:lnTo>
                  <a:lnTo>
                    <a:pt x="7152665" y="374878"/>
                  </a:lnTo>
                  <a:lnTo>
                    <a:pt x="7151497" y="381749"/>
                  </a:lnTo>
                  <a:lnTo>
                    <a:pt x="7151713" y="386422"/>
                  </a:lnTo>
                  <a:lnTo>
                    <a:pt x="7157453" y="387350"/>
                  </a:lnTo>
                  <a:lnTo>
                    <a:pt x="7157999" y="381520"/>
                  </a:lnTo>
                  <a:close/>
                </a:path>
                <a:path w="7310120" h="515620">
                  <a:moveTo>
                    <a:pt x="7176249" y="390766"/>
                  </a:moveTo>
                  <a:lnTo>
                    <a:pt x="7174344" y="380961"/>
                  </a:lnTo>
                  <a:lnTo>
                    <a:pt x="7167766" y="381177"/>
                  </a:lnTo>
                  <a:lnTo>
                    <a:pt x="7168020" y="385711"/>
                  </a:lnTo>
                  <a:lnTo>
                    <a:pt x="7165416" y="386676"/>
                  </a:lnTo>
                  <a:lnTo>
                    <a:pt x="7164921" y="390588"/>
                  </a:lnTo>
                  <a:lnTo>
                    <a:pt x="7170026" y="389940"/>
                  </a:lnTo>
                  <a:lnTo>
                    <a:pt x="7176249" y="390766"/>
                  </a:lnTo>
                  <a:close/>
                </a:path>
                <a:path w="7310120" h="515620">
                  <a:moveTo>
                    <a:pt x="7183653" y="331762"/>
                  </a:moveTo>
                  <a:lnTo>
                    <a:pt x="7181863" y="329349"/>
                  </a:lnTo>
                  <a:lnTo>
                    <a:pt x="7180885" y="328066"/>
                  </a:lnTo>
                  <a:lnTo>
                    <a:pt x="7177049" y="331711"/>
                  </a:lnTo>
                  <a:lnTo>
                    <a:pt x="7178827" y="334137"/>
                  </a:lnTo>
                  <a:lnTo>
                    <a:pt x="7179780" y="335356"/>
                  </a:lnTo>
                  <a:lnTo>
                    <a:pt x="7183653" y="331762"/>
                  </a:lnTo>
                  <a:close/>
                </a:path>
                <a:path w="7310120" h="515620">
                  <a:moveTo>
                    <a:pt x="7207974" y="403186"/>
                  </a:moveTo>
                  <a:lnTo>
                    <a:pt x="7204176" y="403936"/>
                  </a:lnTo>
                  <a:lnTo>
                    <a:pt x="7198715" y="402602"/>
                  </a:lnTo>
                  <a:lnTo>
                    <a:pt x="7198385" y="408063"/>
                  </a:lnTo>
                  <a:lnTo>
                    <a:pt x="7202221" y="407123"/>
                  </a:lnTo>
                  <a:lnTo>
                    <a:pt x="7207720" y="408546"/>
                  </a:lnTo>
                  <a:lnTo>
                    <a:pt x="7207974" y="403186"/>
                  </a:lnTo>
                  <a:close/>
                </a:path>
                <a:path w="7310120" h="515620">
                  <a:moveTo>
                    <a:pt x="7222528" y="505155"/>
                  </a:moveTo>
                  <a:lnTo>
                    <a:pt x="7218718" y="506069"/>
                  </a:lnTo>
                  <a:lnTo>
                    <a:pt x="7213143" y="504748"/>
                  </a:lnTo>
                  <a:lnTo>
                    <a:pt x="7212851" y="510197"/>
                  </a:lnTo>
                  <a:lnTo>
                    <a:pt x="7216699" y="509346"/>
                  </a:lnTo>
                  <a:lnTo>
                    <a:pt x="7222249" y="510679"/>
                  </a:lnTo>
                  <a:lnTo>
                    <a:pt x="7222528" y="505155"/>
                  </a:lnTo>
                  <a:close/>
                </a:path>
                <a:path w="7310120" h="515620">
                  <a:moveTo>
                    <a:pt x="7242480" y="509168"/>
                  </a:moveTo>
                  <a:lnTo>
                    <a:pt x="7234898" y="510870"/>
                  </a:lnTo>
                  <a:lnTo>
                    <a:pt x="7229805" y="508901"/>
                  </a:lnTo>
                  <a:lnTo>
                    <a:pt x="7225817" y="505040"/>
                  </a:lnTo>
                  <a:lnTo>
                    <a:pt x="7226694" y="512787"/>
                  </a:lnTo>
                  <a:lnTo>
                    <a:pt x="7232853" y="515315"/>
                  </a:lnTo>
                  <a:lnTo>
                    <a:pt x="7239660" y="513740"/>
                  </a:lnTo>
                  <a:lnTo>
                    <a:pt x="7242480" y="509168"/>
                  </a:lnTo>
                  <a:close/>
                </a:path>
                <a:path w="7310120" h="515620">
                  <a:moveTo>
                    <a:pt x="7248550" y="429691"/>
                  </a:moveTo>
                  <a:lnTo>
                    <a:pt x="7243775" y="426796"/>
                  </a:lnTo>
                  <a:lnTo>
                    <a:pt x="7239660" y="423418"/>
                  </a:lnTo>
                  <a:lnTo>
                    <a:pt x="7235838" y="422122"/>
                  </a:lnTo>
                  <a:lnTo>
                    <a:pt x="7231977" y="425526"/>
                  </a:lnTo>
                  <a:lnTo>
                    <a:pt x="7232853" y="433273"/>
                  </a:lnTo>
                  <a:lnTo>
                    <a:pt x="7238987" y="435813"/>
                  </a:lnTo>
                  <a:lnTo>
                    <a:pt x="7245756" y="434251"/>
                  </a:lnTo>
                  <a:lnTo>
                    <a:pt x="7248550" y="429691"/>
                  </a:lnTo>
                  <a:close/>
                </a:path>
                <a:path w="7310120" h="515620">
                  <a:moveTo>
                    <a:pt x="7257478" y="179832"/>
                  </a:moveTo>
                  <a:lnTo>
                    <a:pt x="7255726" y="177495"/>
                  </a:lnTo>
                  <a:lnTo>
                    <a:pt x="7254773" y="176352"/>
                  </a:lnTo>
                  <a:lnTo>
                    <a:pt x="7250976" y="179946"/>
                  </a:lnTo>
                  <a:lnTo>
                    <a:pt x="7252754" y="182308"/>
                  </a:lnTo>
                  <a:lnTo>
                    <a:pt x="7253681" y="183578"/>
                  </a:lnTo>
                  <a:lnTo>
                    <a:pt x="7257478" y="179832"/>
                  </a:lnTo>
                  <a:close/>
                </a:path>
                <a:path w="7310120" h="515620">
                  <a:moveTo>
                    <a:pt x="7262444" y="478231"/>
                  </a:moveTo>
                  <a:lnTo>
                    <a:pt x="7260653" y="475907"/>
                  </a:lnTo>
                  <a:lnTo>
                    <a:pt x="7259675" y="474573"/>
                  </a:lnTo>
                  <a:lnTo>
                    <a:pt x="7255764" y="478396"/>
                  </a:lnTo>
                  <a:lnTo>
                    <a:pt x="7257542" y="480733"/>
                  </a:lnTo>
                  <a:lnTo>
                    <a:pt x="7258558" y="481850"/>
                  </a:lnTo>
                  <a:lnTo>
                    <a:pt x="7262444" y="478231"/>
                  </a:lnTo>
                  <a:close/>
                </a:path>
                <a:path w="7310120" h="515620">
                  <a:moveTo>
                    <a:pt x="7267397" y="184277"/>
                  </a:moveTo>
                  <a:lnTo>
                    <a:pt x="7265619" y="181889"/>
                  </a:lnTo>
                  <a:lnTo>
                    <a:pt x="7264616" y="180606"/>
                  </a:lnTo>
                  <a:lnTo>
                    <a:pt x="7260831" y="184365"/>
                  </a:lnTo>
                  <a:lnTo>
                    <a:pt x="7262609" y="186702"/>
                  </a:lnTo>
                  <a:lnTo>
                    <a:pt x="7263562" y="187871"/>
                  </a:lnTo>
                  <a:lnTo>
                    <a:pt x="7267397" y="184277"/>
                  </a:lnTo>
                  <a:close/>
                </a:path>
                <a:path w="7310120" h="515620">
                  <a:moveTo>
                    <a:pt x="7288085" y="432904"/>
                  </a:moveTo>
                  <a:lnTo>
                    <a:pt x="7281545" y="428066"/>
                  </a:lnTo>
                  <a:lnTo>
                    <a:pt x="7274750" y="429526"/>
                  </a:lnTo>
                  <a:lnTo>
                    <a:pt x="7268019" y="431749"/>
                  </a:lnTo>
                  <a:lnTo>
                    <a:pt x="7261657" y="429247"/>
                  </a:lnTo>
                  <a:lnTo>
                    <a:pt x="7265340" y="438556"/>
                  </a:lnTo>
                  <a:lnTo>
                    <a:pt x="7272401" y="438200"/>
                  </a:lnTo>
                  <a:lnTo>
                    <a:pt x="7280694" y="434289"/>
                  </a:lnTo>
                  <a:lnTo>
                    <a:pt x="7288085" y="432904"/>
                  </a:lnTo>
                  <a:close/>
                </a:path>
                <a:path w="7310120" h="515620">
                  <a:moveTo>
                    <a:pt x="7291984" y="432320"/>
                  </a:moveTo>
                  <a:lnTo>
                    <a:pt x="7288085" y="432904"/>
                  </a:lnTo>
                  <a:lnTo>
                    <a:pt x="7290435" y="439712"/>
                  </a:lnTo>
                  <a:lnTo>
                    <a:pt x="7291984" y="432320"/>
                  </a:lnTo>
                  <a:close/>
                </a:path>
                <a:path w="7310120" h="515620">
                  <a:moveTo>
                    <a:pt x="7301293" y="437095"/>
                  </a:moveTo>
                  <a:lnTo>
                    <a:pt x="7301154" y="432460"/>
                  </a:lnTo>
                  <a:lnTo>
                    <a:pt x="7298664" y="433705"/>
                  </a:lnTo>
                  <a:lnTo>
                    <a:pt x="7294689" y="432816"/>
                  </a:lnTo>
                  <a:lnTo>
                    <a:pt x="7294880" y="437362"/>
                  </a:lnTo>
                  <a:lnTo>
                    <a:pt x="7297356" y="436295"/>
                  </a:lnTo>
                  <a:lnTo>
                    <a:pt x="7301293" y="437095"/>
                  </a:lnTo>
                  <a:close/>
                </a:path>
                <a:path w="7310120" h="515620">
                  <a:moveTo>
                    <a:pt x="7310031" y="443903"/>
                  </a:moveTo>
                  <a:lnTo>
                    <a:pt x="7308177" y="441591"/>
                  </a:lnTo>
                  <a:lnTo>
                    <a:pt x="7307224" y="440448"/>
                  </a:lnTo>
                  <a:lnTo>
                    <a:pt x="7303338" y="444080"/>
                  </a:lnTo>
                  <a:lnTo>
                    <a:pt x="7305180" y="446405"/>
                  </a:lnTo>
                  <a:lnTo>
                    <a:pt x="7306145" y="447649"/>
                  </a:lnTo>
                  <a:lnTo>
                    <a:pt x="7310031" y="44390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4001" y="3489057"/>
              <a:ext cx="7263130" cy="292735"/>
            </a:xfrm>
            <a:custGeom>
              <a:avLst/>
              <a:gdLst/>
              <a:ahLst/>
              <a:cxnLst/>
              <a:rect l="l" t="t" r="r" b="b"/>
              <a:pathLst>
                <a:path w="7263130" h="292735">
                  <a:moveTo>
                    <a:pt x="7035" y="66344"/>
                  </a:moveTo>
                  <a:lnTo>
                    <a:pt x="5054" y="64071"/>
                  </a:lnTo>
                  <a:lnTo>
                    <a:pt x="4064" y="62865"/>
                  </a:lnTo>
                  <a:lnTo>
                    <a:pt x="0" y="66687"/>
                  </a:lnTo>
                  <a:lnTo>
                    <a:pt x="1955" y="68973"/>
                  </a:lnTo>
                  <a:lnTo>
                    <a:pt x="2997" y="70192"/>
                  </a:lnTo>
                  <a:lnTo>
                    <a:pt x="7035" y="66344"/>
                  </a:lnTo>
                  <a:close/>
                </a:path>
                <a:path w="7263130" h="292735">
                  <a:moveTo>
                    <a:pt x="25488" y="58267"/>
                  </a:moveTo>
                  <a:lnTo>
                    <a:pt x="16687" y="59347"/>
                  </a:lnTo>
                  <a:lnTo>
                    <a:pt x="7785" y="60198"/>
                  </a:lnTo>
                  <a:lnTo>
                    <a:pt x="9194" y="73113"/>
                  </a:lnTo>
                  <a:lnTo>
                    <a:pt x="17106" y="71132"/>
                  </a:lnTo>
                  <a:lnTo>
                    <a:pt x="23710" y="67576"/>
                  </a:lnTo>
                  <a:lnTo>
                    <a:pt x="25488" y="58267"/>
                  </a:lnTo>
                  <a:close/>
                </a:path>
                <a:path w="7263130" h="292735">
                  <a:moveTo>
                    <a:pt x="30899" y="85966"/>
                  </a:moveTo>
                  <a:lnTo>
                    <a:pt x="20205" y="88747"/>
                  </a:lnTo>
                  <a:lnTo>
                    <a:pt x="16967" y="80073"/>
                  </a:lnTo>
                  <a:lnTo>
                    <a:pt x="9537" y="77825"/>
                  </a:lnTo>
                  <a:lnTo>
                    <a:pt x="10731" y="84785"/>
                  </a:lnTo>
                  <a:lnTo>
                    <a:pt x="12369" y="88366"/>
                  </a:lnTo>
                  <a:lnTo>
                    <a:pt x="12928" y="91351"/>
                  </a:lnTo>
                  <a:lnTo>
                    <a:pt x="10896" y="96469"/>
                  </a:lnTo>
                  <a:lnTo>
                    <a:pt x="16903" y="93256"/>
                  </a:lnTo>
                  <a:lnTo>
                    <a:pt x="23418" y="94970"/>
                  </a:lnTo>
                  <a:lnTo>
                    <a:pt x="28676" y="94818"/>
                  </a:lnTo>
                  <a:lnTo>
                    <a:pt x="30899" y="85966"/>
                  </a:lnTo>
                  <a:close/>
                </a:path>
                <a:path w="7263130" h="292735">
                  <a:moveTo>
                    <a:pt x="37058" y="76200"/>
                  </a:moveTo>
                  <a:lnTo>
                    <a:pt x="36830" y="71539"/>
                  </a:lnTo>
                  <a:lnTo>
                    <a:pt x="34239" y="72834"/>
                  </a:lnTo>
                  <a:lnTo>
                    <a:pt x="30048" y="72199"/>
                  </a:lnTo>
                  <a:lnTo>
                    <a:pt x="30238" y="76644"/>
                  </a:lnTo>
                  <a:lnTo>
                    <a:pt x="32880" y="75514"/>
                  </a:lnTo>
                  <a:lnTo>
                    <a:pt x="37058" y="76200"/>
                  </a:lnTo>
                  <a:close/>
                </a:path>
                <a:path w="7263130" h="292735">
                  <a:moveTo>
                    <a:pt x="53035" y="129159"/>
                  </a:moveTo>
                  <a:lnTo>
                    <a:pt x="51092" y="126873"/>
                  </a:lnTo>
                  <a:lnTo>
                    <a:pt x="50050" y="125577"/>
                  </a:lnTo>
                  <a:lnTo>
                    <a:pt x="46037" y="129451"/>
                  </a:lnTo>
                  <a:lnTo>
                    <a:pt x="48006" y="131737"/>
                  </a:lnTo>
                  <a:lnTo>
                    <a:pt x="48983" y="132905"/>
                  </a:lnTo>
                  <a:lnTo>
                    <a:pt x="53035" y="129159"/>
                  </a:lnTo>
                  <a:close/>
                </a:path>
                <a:path w="7263130" h="292735">
                  <a:moveTo>
                    <a:pt x="54635" y="28600"/>
                  </a:moveTo>
                  <a:lnTo>
                    <a:pt x="54457" y="25971"/>
                  </a:lnTo>
                  <a:lnTo>
                    <a:pt x="51460" y="23456"/>
                  </a:lnTo>
                  <a:lnTo>
                    <a:pt x="51181" y="28803"/>
                  </a:lnTo>
                  <a:lnTo>
                    <a:pt x="51346" y="31330"/>
                  </a:lnTo>
                  <a:lnTo>
                    <a:pt x="54406" y="33858"/>
                  </a:lnTo>
                  <a:lnTo>
                    <a:pt x="54635" y="28600"/>
                  </a:lnTo>
                  <a:close/>
                </a:path>
                <a:path w="7263130" h="292735">
                  <a:moveTo>
                    <a:pt x="132372" y="16865"/>
                  </a:moveTo>
                  <a:lnTo>
                    <a:pt x="126758" y="6057"/>
                  </a:lnTo>
                  <a:lnTo>
                    <a:pt x="126860" y="15240"/>
                  </a:lnTo>
                  <a:lnTo>
                    <a:pt x="121043" y="13030"/>
                  </a:lnTo>
                  <a:lnTo>
                    <a:pt x="127342" y="24625"/>
                  </a:lnTo>
                  <a:lnTo>
                    <a:pt x="132372" y="16865"/>
                  </a:lnTo>
                  <a:close/>
                </a:path>
                <a:path w="7263130" h="292735">
                  <a:moveTo>
                    <a:pt x="151726" y="145237"/>
                  </a:moveTo>
                  <a:lnTo>
                    <a:pt x="151650" y="135102"/>
                  </a:lnTo>
                  <a:lnTo>
                    <a:pt x="145681" y="138049"/>
                  </a:lnTo>
                  <a:lnTo>
                    <a:pt x="137553" y="138404"/>
                  </a:lnTo>
                  <a:lnTo>
                    <a:pt x="135051" y="145427"/>
                  </a:lnTo>
                  <a:lnTo>
                    <a:pt x="143624" y="145592"/>
                  </a:lnTo>
                  <a:lnTo>
                    <a:pt x="151726" y="145237"/>
                  </a:lnTo>
                  <a:close/>
                </a:path>
                <a:path w="7263130" h="292735">
                  <a:moveTo>
                    <a:pt x="160235" y="106654"/>
                  </a:moveTo>
                  <a:lnTo>
                    <a:pt x="151168" y="109486"/>
                  </a:lnTo>
                  <a:lnTo>
                    <a:pt x="144195" y="109651"/>
                  </a:lnTo>
                  <a:lnTo>
                    <a:pt x="138506" y="111010"/>
                  </a:lnTo>
                  <a:lnTo>
                    <a:pt x="133299" y="117449"/>
                  </a:lnTo>
                  <a:lnTo>
                    <a:pt x="141490" y="116497"/>
                  </a:lnTo>
                  <a:lnTo>
                    <a:pt x="151104" y="117271"/>
                  </a:lnTo>
                  <a:lnTo>
                    <a:pt x="158559" y="115430"/>
                  </a:lnTo>
                  <a:lnTo>
                    <a:pt x="160235" y="106654"/>
                  </a:lnTo>
                  <a:close/>
                </a:path>
                <a:path w="7263130" h="292735">
                  <a:moveTo>
                    <a:pt x="166319" y="7556"/>
                  </a:moveTo>
                  <a:lnTo>
                    <a:pt x="157797" y="8737"/>
                  </a:lnTo>
                  <a:lnTo>
                    <a:pt x="143916" y="9525"/>
                  </a:lnTo>
                  <a:lnTo>
                    <a:pt x="138163" y="8432"/>
                  </a:lnTo>
                  <a:lnTo>
                    <a:pt x="134937" y="16370"/>
                  </a:lnTo>
                  <a:lnTo>
                    <a:pt x="141020" y="18999"/>
                  </a:lnTo>
                  <a:lnTo>
                    <a:pt x="141046" y="16179"/>
                  </a:lnTo>
                  <a:lnTo>
                    <a:pt x="141224" y="13550"/>
                  </a:lnTo>
                  <a:lnTo>
                    <a:pt x="144195" y="14249"/>
                  </a:lnTo>
                  <a:lnTo>
                    <a:pt x="158089" y="13474"/>
                  </a:lnTo>
                  <a:lnTo>
                    <a:pt x="164020" y="14071"/>
                  </a:lnTo>
                  <a:lnTo>
                    <a:pt x="166319" y="7556"/>
                  </a:lnTo>
                  <a:close/>
                </a:path>
                <a:path w="7263130" h="292735">
                  <a:moveTo>
                    <a:pt x="168008" y="120218"/>
                  </a:moveTo>
                  <a:lnTo>
                    <a:pt x="162775" y="120434"/>
                  </a:lnTo>
                  <a:lnTo>
                    <a:pt x="157518" y="120586"/>
                  </a:lnTo>
                  <a:lnTo>
                    <a:pt x="154203" y="123063"/>
                  </a:lnTo>
                  <a:lnTo>
                    <a:pt x="154813" y="130251"/>
                  </a:lnTo>
                  <a:lnTo>
                    <a:pt x="162674" y="131076"/>
                  </a:lnTo>
                  <a:lnTo>
                    <a:pt x="167652" y="128397"/>
                  </a:lnTo>
                  <a:lnTo>
                    <a:pt x="168008" y="120218"/>
                  </a:lnTo>
                  <a:close/>
                </a:path>
                <a:path w="7263130" h="292735">
                  <a:moveTo>
                    <a:pt x="169113" y="138798"/>
                  </a:moveTo>
                  <a:lnTo>
                    <a:pt x="160832" y="139141"/>
                  </a:lnTo>
                  <a:lnTo>
                    <a:pt x="160947" y="142684"/>
                  </a:lnTo>
                  <a:lnTo>
                    <a:pt x="165150" y="144284"/>
                  </a:lnTo>
                  <a:lnTo>
                    <a:pt x="169113" y="138798"/>
                  </a:lnTo>
                  <a:close/>
                </a:path>
                <a:path w="7263130" h="292735">
                  <a:moveTo>
                    <a:pt x="173901" y="135623"/>
                  </a:moveTo>
                  <a:lnTo>
                    <a:pt x="168452" y="133248"/>
                  </a:lnTo>
                  <a:lnTo>
                    <a:pt x="169113" y="138798"/>
                  </a:lnTo>
                  <a:lnTo>
                    <a:pt x="173901" y="135623"/>
                  </a:lnTo>
                  <a:close/>
                </a:path>
                <a:path w="7263130" h="292735">
                  <a:moveTo>
                    <a:pt x="196075" y="97599"/>
                  </a:moveTo>
                  <a:lnTo>
                    <a:pt x="194144" y="95313"/>
                  </a:lnTo>
                  <a:lnTo>
                    <a:pt x="193103" y="94094"/>
                  </a:lnTo>
                  <a:lnTo>
                    <a:pt x="189052" y="97942"/>
                  </a:lnTo>
                  <a:lnTo>
                    <a:pt x="190957" y="100215"/>
                  </a:lnTo>
                  <a:lnTo>
                    <a:pt x="192011" y="101523"/>
                  </a:lnTo>
                  <a:lnTo>
                    <a:pt x="196075" y="97599"/>
                  </a:lnTo>
                  <a:close/>
                </a:path>
                <a:path w="7263130" h="292735">
                  <a:moveTo>
                    <a:pt x="199682" y="11099"/>
                  </a:moveTo>
                  <a:lnTo>
                    <a:pt x="198208" y="9982"/>
                  </a:lnTo>
                  <a:lnTo>
                    <a:pt x="197637" y="10477"/>
                  </a:lnTo>
                  <a:lnTo>
                    <a:pt x="199682" y="11099"/>
                  </a:lnTo>
                  <a:close/>
                </a:path>
                <a:path w="7263130" h="292735">
                  <a:moveTo>
                    <a:pt x="201371" y="130048"/>
                  </a:moveTo>
                  <a:lnTo>
                    <a:pt x="198437" y="126466"/>
                  </a:lnTo>
                  <a:lnTo>
                    <a:pt x="194360" y="130302"/>
                  </a:lnTo>
                  <a:lnTo>
                    <a:pt x="196291" y="132575"/>
                  </a:lnTo>
                  <a:lnTo>
                    <a:pt x="197319" y="133794"/>
                  </a:lnTo>
                  <a:lnTo>
                    <a:pt x="201371" y="130048"/>
                  </a:lnTo>
                  <a:close/>
                </a:path>
                <a:path w="7263130" h="292735">
                  <a:moveTo>
                    <a:pt x="201993" y="113487"/>
                  </a:moveTo>
                  <a:lnTo>
                    <a:pt x="201828" y="108927"/>
                  </a:lnTo>
                  <a:lnTo>
                    <a:pt x="199237" y="110070"/>
                  </a:lnTo>
                  <a:lnTo>
                    <a:pt x="195059" y="109474"/>
                  </a:lnTo>
                  <a:lnTo>
                    <a:pt x="195211" y="113931"/>
                  </a:lnTo>
                  <a:lnTo>
                    <a:pt x="197853" y="112852"/>
                  </a:lnTo>
                  <a:lnTo>
                    <a:pt x="201993" y="113487"/>
                  </a:lnTo>
                  <a:close/>
                </a:path>
                <a:path w="7263130" h="292735">
                  <a:moveTo>
                    <a:pt x="213055" y="812"/>
                  </a:moveTo>
                  <a:lnTo>
                    <a:pt x="203555" y="0"/>
                  </a:lnTo>
                  <a:lnTo>
                    <a:pt x="197116" y="3213"/>
                  </a:lnTo>
                  <a:lnTo>
                    <a:pt x="195313" y="7797"/>
                  </a:lnTo>
                  <a:lnTo>
                    <a:pt x="198208" y="9982"/>
                  </a:lnTo>
                  <a:lnTo>
                    <a:pt x="202260" y="6464"/>
                  </a:lnTo>
                  <a:lnTo>
                    <a:pt x="206768" y="4533"/>
                  </a:lnTo>
                  <a:lnTo>
                    <a:pt x="212979" y="6934"/>
                  </a:lnTo>
                  <a:lnTo>
                    <a:pt x="213004" y="4533"/>
                  </a:lnTo>
                  <a:lnTo>
                    <a:pt x="213055" y="812"/>
                  </a:lnTo>
                  <a:close/>
                </a:path>
                <a:path w="7263130" h="292735">
                  <a:moveTo>
                    <a:pt x="218376" y="159346"/>
                  </a:moveTo>
                  <a:lnTo>
                    <a:pt x="218236" y="154673"/>
                  </a:lnTo>
                  <a:lnTo>
                    <a:pt x="215633" y="155905"/>
                  </a:lnTo>
                  <a:lnTo>
                    <a:pt x="211467" y="155155"/>
                  </a:lnTo>
                  <a:lnTo>
                    <a:pt x="211632" y="159791"/>
                  </a:lnTo>
                  <a:lnTo>
                    <a:pt x="214210" y="158521"/>
                  </a:lnTo>
                  <a:lnTo>
                    <a:pt x="218376" y="159346"/>
                  </a:lnTo>
                  <a:close/>
                </a:path>
                <a:path w="7263130" h="292735">
                  <a:moveTo>
                    <a:pt x="219913" y="91706"/>
                  </a:moveTo>
                  <a:lnTo>
                    <a:pt x="217995" y="89408"/>
                  </a:lnTo>
                  <a:lnTo>
                    <a:pt x="216979" y="88087"/>
                  </a:lnTo>
                  <a:lnTo>
                    <a:pt x="212890" y="91846"/>
                  </a:lnTo>
                  <a:lnTo>
                    <a:pt x="214833" y="94132"/>
                  </a:lnTo>
                  <a:lnTo>
                    <a:pt x="215836" y="95427"/>
                  </a:lnTo>
                  <a:lnTo>
                    <a:pt x="219913" y="91706"/>
                  </a:lnTo>
                  <a:close/>
                </a:path>
                <a:path w="7263130" h="292735">
                  <a:moveTo>
                    <a:pt x="227101" y="122428"/>
                  </a:moveTo>
                  <a:lnTo>
                    <a:pt x="226377" y="116903"/>
                  </a:lnTo>
                  <a:lnTo>
                    <a:pt x="221589" y="119976"/>
                  </a:lnTo>
                  <a:lnTo>
                    <a:pt x="227101" y="122428"/>
                  </a:lnTo>
                  <a:close/>
                </a:path>
                <a:path w="7263130" h="292735">
                  <a:moveTo>
                    <a:pt x="229616" y="111975"/>
                  </a:moveTo>
                  <a:lnTo>
                    <a:pt x="226656" y="111366"/>
                  </a:lnTo>
                  <a:lnTo>
                    <a:pt x="226466" y="114033"/>
                  </a:lnTo>
                  <a:lnTo>
                    <a:pt x="226377" y="116903"/>
                  </a:lnTo>
                  <a:lnTo>
                    <a:pt x="229412" y="117614"/>
                  </a:lnTo>
                  <a:lnTo>
                    <a:pt x="229565" y="114820"/>
                  </a:lnTo>
                  <a:lnTo>
                    <a:pt x="229616" y="111975"/>
                  </a:lnTo>
                  <a:close/>
                </a:path>
                <a:path w="7263130" h="292735">
                  <a:moveTo>
                    <a:pt x="234480" y="108889"/>
                  </a:moveTo>
                  <a:lnTo>
                    <a:pt x="228942" y="106413"/>
                  </a:lnTo>
                  <a:lnTo>
                    <a:pt x="229616" y="111975"/>
                  </a:lnTo>
                  <a:lnTo>
                    <a:pt x="234480" y="108889"/>
                  </a:lnTo>
                  <a:close/>
                </a:path>
                <a:path w="7263130" h="292735">
                  <a:moveTo>
                    <a:pt x="237236" y="155943"/>
                  </a:moveTo>
                  <a:lnTo>
                    <a:pt x="234327" y="152488"/>
                  </a:lnTo>
                  <a:lnTo>
                    <a:pt x="230289" y="156337"/>
                  </a:lnTo>
                  <a:lnTo>
                    <a:pt x="232181" y="158623"/>
                  </a:lnTo>
                  <a:lnTo>
                    <a:pt x="233210" y="159842"/>
                  </a:lnTo>
                  <a:lnTo>
                    <a:pt x="237236" y="155943"/>
                  </a:lnTo>
                  <a:close/>
                </a:path>
                <a:path w="7263130" h="292735">
                  <a:moveTo>
                    <a:pt x="276339" y="81394"/>
                  </a:moveTo>
                  <a:lnTo>
                    <a:pt x="269849" y="82867"/>
                  </a:lnTo>
                  <a:lnTo>
                    <a:pt x="268490" y="76542"/>
                  </a:lnTo>
                  <a:lnTo>
                    <a:pt x="262305" y="77520"/>
                  </a:lnTo>
                  <a:lnTo>
                    <a:pt x="262674" y="84874"/>
                  </a:lnTo>
                  <a:lnTo>
                    <a:pt x="268084" y="87490"/>
                  </a:lnTo>
                  <a:lnTo>
                    <a:pt x="274116" y="86093"/>
                  </a:lnTo>
                  <a:lnTo>
                    <a:pt x="276339" y="81394"/>
                  </a:lnTo>
                  <a:close/>
                </a:path>
                <a:path w="7263130" h="292735">
                  <a:moveTo>
                    <a:pt x="287235" y="160159"/>
                  </a:moveTo>
                  <a:lnTo>
                    <a:pt x="282841" y="158508"/>
                  </a:lnTo>
                  <a:lnTo>
                    <a:pt x="279958" y="154571"/>
                  </a:lnTo>
                  <a:lnTo>
                    <a:pt x="279679" y="146621"/>
                  </a:lnTo>
                  <a:lnTo>
                    <a:pt x="273062" y="147828"/>
                  </a:lnTo>
                  <a:lnTo>
                    <a:pt x="270014" y="143649"/>
                  </a:lnTo>
                  <a:lnTo>
                    <a:pt x="267398" y="138861"/>
                  </a:lnTo>
                  <a:lnTo>
                    <a:pt x="262026" y="138226"/>
                  </a:lnTo>
                  <a:lnTo>
                    <a:pt x="262255" y="147980"/>
                  </a:lnTo>
                  <a:lnTo>
                    <a:pt x="266153" y="152107"/>
                  </a:lnTo>
                  <a:lnTo>
                    <a:pt x="270878" y="154978"/>
                  </a:lnTo>
                  <a:lnTo>
                    <a:pt x="273532" y="160934"/>
                  </a:lnTo>
                  <a:lnTo>
                    <a:pt x="278066" y="160769"/>
                  </a:lnTo>
                  <a:lnTo>
                    <a:pt x="282130" y="164033"/>
                  </a:lnTo>
                  <a:lnTo>
                    <a:pt x="285330" y="165544"/>
                  </a:lnTo>
                  <a:lnTo>
                    <a:pt x="287235" y="160159"/>
                  </a:lnTo>
                  <a:close/>
                </a:path>
                <a:path w="7263130" h="292735">
                  <a:moveTo>
                    <a:pt x="291846" y="148323"/>
                  </a:moveTo>
                  <a:lnTo>
                    <a:pt x="289928" y="146037"/>
                  </a:lnTo>
                  <a:lnTo>
                    <a:pt x="288937" y="144716"/>
                  </a:lnTo>
                  <a:lnTo>
                    <a:pt x="284848" y="148513"/>
                  </a:lnTo>
                  <a:lnTo>
                    <a:pt x="286753" y="150799"/>
                  </a:lnTo>
                  <a:lnTo>
                    <a:pt x="287794" y="152044"/>
                  </a:lnTo>
                  <a:lnTo>
                    <a:pt x="291846" y="148323"/>
                  </a:lnTo>
                  <a:close/>
                </a:path>
                <a:path w="7263130" h="292735">
                  <a:moveTo>
                    <a:pt x="296138" y="170764"/>
                  </a:moveTo>
                  <a:lnTo>
                    <a:pt x="290728" y="168363"/>
                  </a:lnTo>
                  <a:lnTo>
                    <a:pt x="291338" y="173913"/>
                  </a:lnTo>
                  <a:lnTo>
                    <a:pt x="296138" y="170764"/>
                  </a:lnTo>
                  <a:close/>
                </a:path>
                <a:path w="7263130" h="292735">
                  <a:moveTo>
                    <a:pt x="316712" y="130594"/>
                  </a:moveTo>
                  <a:lnTo>
                    <a:pt x="313931" y="121818"/>
                  </a:lnTo>
                  <a:lnTo>
                    <a:pt x="306908" y="121399"/>
                  </a:lnTo>
                  <a:lnTo>
                    <a:pt x="299631" y="125831"/>
                  </a:lnTo>
                  <a:lnTo>
                    <a:pt x="296138" y="131610"/>
                  </a:lnTo>
                  <a:lnTo>
                    <a:pt x="302971" y="131229"/>
                  </a:lnTo>
                  <a:lnTo>
                    <a:pt x="309880" y="130746"/>
                  </a:lnTo>
                  <a:lnTo>
                    <a:pt x="316712" y="130594"/>
                  </a:lnTo>
                  <a:close/>
                </a:path>
                <a:path w="7263130" h="292735">
                  <a:moveTo>
                    <a:pt x="324942" y="88315"/>
                  </a:moveTo>
                  <a:lnTo>
                    <a:pt x="316445" y="87033"/>
                  </a:lnTo>
                  <a:lnTo>
                    <a:pt x="306730" y="84378"/>
                  </a:lnTo>
                  <a:lnTo>
                    <a:pt x="297548" y="84074"/>
                  </a:lnTo>
                  <a:lnTo>
                    <a:pt x="290639" y="89852"/>
                  </a:lnTo>
                  <a:lnTo>
                    <a:pt x="297688" y="93141"/>
                  </a:lnTo>
                  <a:lnTo>
                    <a:pt x="308216" y="94538"/>
                  </a:lnTo>
                  <a:lnTo>
                    <a:pt x="318528" y="93205"/>
                  </a:lnTo>
                  <a:lnTo>
                    <a:pt x="324942" y="88315"/>
                  </a:lnTo>
                  <a:close/>
                </a:path>
                <a:path w="7263130" h="292735">
                  <a:moveTo>
                    <a:pt x="325589" y="102336"/>
                  </a:moveTo>
                  <a:lnTo>
                    <a:pt x="317080" y="101993"/>
                  </a:lnTo>
                  <a:lnTo>
                    <a:pt x="311518" y="105270"/>
                  </a:lnTo>
                  <a:lnTo>
                    <a:pt x="308940" y="112217"/>
                  </a:lnTo>
                  <a:lnTo>
                    <a:pt x="313550" y="115049"/>
                  </a:lnTo>
                  <a:lnTo>
                    <a:pt x="318490" y="113499"/>
                  </a:lnTo>
                  <a:lnTo>
                    <a:pt x="322808" y="108839"/>
                  </a:lnTo>
                  <a:lnTo>
                    <a:pt x="325589" y="102336"/>
                  </a:lnTo>
                  <a:close/>
                </a:path>
                <a:path w="7263130" h="292735">
                  <a:moveTo>
                    <a:pt x="336384" y="115824"/>
                  </a:moveTo>
                  <a:lnTo>
                    <a:pt x="336321" y="111328"/>
                  </a:lnTo>
                  <a:lnTo>
                    <a:pt x="333756" y="112356"/>
                  </a:lnTo>
                  <a:lnTo>
                    <a:pt x="329603" y="111620"/>
                  </a:lnTo>
                  <a:lnTo>
                    <a:pt x="329666" y="116255"/>
                  </a:lnTo>
                  <a:lnTo>
                    <a:pt x="332320" y="115074"/>
                  </a:lnTo>
                  <a:lnTo>
                    <a:pt x="336384" y="115824"/>
                  </a:lnTo>
                  <a:close/>
                </a:path>
                <a:path w="7263130" h="292735">
                  <a:moveTo>
                    <a:pt x="352767" y="96812"/>
                  </a:moveTo>
                  <a:lnTo>
                    <a:pt x="349732" y="94678"/>
                  </a:lnTo>
                  <a:lnTo>
                    <a:pt x="345135" y="92151"/>
                  </a:lnTo>
                  <a:lnTo>
                    <a:pt x="340918" y="92075"/>
                  </a:lnTo>
                  <a:lnTo>
                    <a:pt x="339077" y="97256"/>
                  </a:lnTo>
                  <a:lnTo>
                    <a:pt x="342138" y="99364"/>
                  </a:lnTo>
                  <a:lnTo>
                    <a:pt x="346748" y="101866"/>
                  </a:lnTo>
                  <a:lnTo>
                    <a:pt x="350939" y="101955"/>
                  </a:lnTo>
                  <a:lnTo>
                    <a:pt x="352767" y="96812"/>
                  </a:lnTo>
                  <a:close/>
                </a:path>
                <a:path w="7263130" h="292735">
                  <a:moveTo>
                    <a:pt x="388162" y="158673"/>
                  </a:moveTo>
                  <a:lnTo>
                    <a:pt x="386295" y="156337"/>
                  </a:lnTo>
                  <a:lnTo>
                    <a:pt x="385292" y="155105"/>
                  </a:lnTo>
                  <a:lnTo>
                    <a:pt x="381165" y="158750"/>
                  </a:lnTo>
                  <a:lnTo>
                    <a:pt x="383082" y="161086"/>
                  </a:lnTo>
                  <a:lnTo>
                    <a:pt x="384086" y="162433"/>
                  </a:lnTo>
                  <a:lnTo>
                    <a:pt x="388162" y="158673"/>
                  </a:lnTo>
                  <a:close/>
                </a:path>
                <a:path w="7263130" h="292735">
                  <a:moveTo>
                    <a:pt x="6936638" y="283273"/>
                  </a:moveTo>
                  <a:lnTo>
                    <a:pt x="6934797" y="280949"/>
                  </a:lnTo>
                  <a:lnTo>
                    <a:pt x="6933870" y="279717"/>
                  </a:lnTo>
                  <a:lnTo>
                    <a:pt x="6929806" y="283349"/>
                  </a:lnTo>
                  <a:lnTo>
                    <a:pt x="6931634" y="285750"/>
                  </a:lnTo>
                  <a:lnTo>
                    <a:pt x="6932574" y="287020"/>
                  </a:lnTo>
                  <a:lnTo>
                    <a:pt x="6936638" y="283273"/>
                  </a:lnTo>
                  <a:close/>
                </a:path>
                <a:path w="7263130" h="292735">
                  <a:moveTo>
                    <a:pt x="6959714" y="112191"/>
                  </a:moveTo>
                  <a:lnTo>
                    <a:pt x="6959524" y="107467"/>
                  </a:lnTo>
                  <a:lnTo>
                    <a:pt x="6953720" y="106400"/>
                  </a:lnTo>
                  <a:lnTo>
                    <a:pt x="6953123" y="112407"/>
                  </a:lnTo>
                  <a:lnTo>
                    <a:pt x="6956819" y="111848"/>
                  </a:lnTo>
                  <a:lnTo>
                    <a:pt x="6958457" y="119011"/>
                  </a:lnTo>
                  <a:lnTo>
                    <a:pt x="6959714" y="112191"/>
                  </a:lnTo>
                  <a:close/>
                </a:path>
                <a:path w="7263130" h="292735">
                  <a:moveTo>
                    <a:pt x="6965213" y="128295"/>
                  </a:moveTo>
                  <a:lnTo>
                    <a:pt x="6963499" y="125971"/>
                  </a:lnTo>
                  <a:lnTo>
                    <a:pt x="6962508" y="124853"/>
                  </a:lnTo>
                  <a:lnTo>
                    <a:pt x="6958520" y="128422"/>
                  </a:lnTo>
                  <a:lnTo>
                    <a:pt x="6960286" y="130784"/>
                  </a:lnTo>
                  <a:lnTo>
                    <a:pt x="6961251" y="132016"/>
                  </a:lnTo>
                  <a:lnTo>
                    <a:pt x="6965213" y="128295"/>
                  </a:lnTo>
                  <a:close/>
                </a:path>
                <a:path w="7263130" h="292735">
                  <a:moveTo>
                    <a:pt x="6983552" y="121653"/>
                  </a:moveTo>
                  <a:lnTo>
                    <a:pt x="6983006" y="115912"/>
                  </a:lnTo>
                  <a:lnTo>
                    <a:pt x="6978307" y="119075"/>
                  </a:lnTo>
                  <a:lnTo>
                    <a:pt x="6983552" y="121653"/>
                  </a:lnTo>
                  <a:close/>
                </a:path>
                <a:path w="7263130" h="292735">
                  <a:moveTo>
                    <a:pt x="6985622" y="96227"/>
                  </a:moveTo>
                  <a:lnTo>
                    <a:pt x="6985406" y="87884"/>
                  </a:lnTo>
                  <a:lnTo>
                    <a:pt x="6981774" y="91186"/>
                  </a:lnTo>
                  <a:lnTo>
                    <a:pt x="6983133" y="95656"/>
                  </a:lnTo>
                  <a:lnTo>
                    <a:pt x="6985622" y="96227"/>
                  </a:lnTo>
                  <a:close/>
                </a:path>
                <a:path w="7263130" h="292735">
                  <a:moveTo>
                    <a:pt x="6986638" y="112699"/>
                  </a:moveTo>
                  <a:lnTo>
                    <a:pt x="6985292" y="108267"/>
                  </a:lnTo>
                  <a:lnTo>
                    <a:pt x="6982803" y="107645"/>
                  </a:lnTo>
                  <a:lnTo>
                    <a:pt x="6983006" y="115912"/>
                  </a:lnTo>
                  <a:lnTo>
                    <a:pt x="6986638" y="112699"/>
                  </a:lnTo>
                  <a:close/>
                </a:path>
                <a:path w="7263130" h="292735">
                  <a:moveTo>
                    <a:pt x="7023316" y="84429"/>
                  </a:moveTo>
                  <a:lnTo>
                    <a:pt x="7021538" y="82092"/>
                  </a:lnTo>
                  <a:lnTo>
                    <a:pt x="7020623" y="80759"/>
                  </a:lnTo>
                  <a:lnTo>
                    <a:pt x="7016648" y="84404"/>
                  </a:lnTo>
                  <a:lnTo>
                    <a:pt x="7018414" y="86741"/>
                  </a:lnTo>
                  <a:lnTo>
                    <a:pt x="7019328" y="88074"/>
                  </a:lnTo>
                  <a:lnTo>
                    <a:pt x="7023316" y="84429"/>
                  </a:lnTo>
                  <a:close/>
                </a:path>
                <a:path w="7263130" h="292735">
                  <a:moveTo>
                    <a:pt x="7023811" y="98298"/>
                  </a:moveTo>
                  <a:lnTo>
                    <a:pt x="7022033" y="95973"/>
                  </a:lnTo>
                  <a:lnTo>
                    <a:pt x="7021119" y="94780"/>
                  </a:lnTo>
                  <a:lnTo>
                    <a:pt x="7017131" y="98437"/>
                  </a:lnTo>
                  <a:lnTo>
                    <a:pt x="7018909" y="100774"/>
                  </a:lnTo>
                  <a:lnTo>
                    <a:pt x="7019823" y="102095"/>
                  </a:lnTo>
                  <a:lnTo>
                    <a:pt x="7023811" y="98298"/>
                  </a:lnTo>
                  <a:close/>
                </a:path>
                <a:path w="7263130" h="292735">
                  <a:moveTo>
                    <a:pt x="7032180" y="104838"/>
                  </a:moveTo>
                  <a:lnTo>
                    <a:pt x="7032130" y="100317"/>
                  </a:lnTo>
                  <a:lnTo>
                    <a:pt x="7029577" y="101371"/>
                  </a:lnTo>
                  <a:lnTo>
                    <a:pt x="7025576" y="100634"/>
                  </a:lnTo>
                  <a:lnTo>
                    <a:pt x="7025653" y="105181"/>
                  </a:lnTo>
                  <a:lnTo>
                    <a:pt x="7028193" y="104076"/>
                  </a:lnTo>
                  <a:lnTo>
                    <a:pt x="7032180" y="104838"/>
                  </a:lnTo>
                  <a:close/>
                </a:path>
                <a:path w="7263130" h="292735">
                  <a:moveTo>
                    <a:pt x="7041845" y="277241"/>
                  </a:moveTo>
                  <a:lnTo>
                    <a:pt x="7034035" y="273456"/>
                  </a:lnTo>
                  <a:lnTo>
                    <a:pt x="7026605" y="276796"/>
                  </a:lnTo>
                  <a:lnTo>
                    <a:pt x="7020230" y="284086"/>
                  </a:lnTo>
                  <a:lnTo>
                    <a:pt x="7015581" y="292125"/>
                  </a:lnTo>
                  <a:lnTo>
                    <a:pt x="7024243" y="291109"/>
                  </a:lnTo>
                  <a:lnTo>
                    <a:pt x="7031926" y="288810"/>
                  </a:lnTo>
                  <a:lnTo>
                    <a:pt x="7038010" y="284441"/>
                  </a:lnTo>
                  <a:lnTo>
                    <a:pt x="7041845" y="277241"/>
                  </a:lnTo>
                  <a:close/>
                </a:path>
                <a:path w="7263130" h="292735">
                  <a:moveTo>
                    <a:pt x="7047522" y="249047"/>
                  </a:moveTo>
                  <a:lnTo>
                    <a:pt x="7039496" y="249758"/>
                  </a:lnTo>
                  <a:lnTo>
                    <a:pt x="7030390" y="249059"/>
                  </a:lnTo>
                  <a:lnTo>
                    <a:pt x="7022363" y="249783"/>
                  </a:lnTo>
                  <a:lnTo>
                    <a:pt x="7017613" y="254762"/>
                  </a:lnTo>
                  <a:lnTo>
                    <a:pt x="7023417" y="254152"/>
                  </a:lnTo>
                  <a:lnTo>
                    <a:pt x="7028053" y="255409"/>
                  </a:lnTo>
                  <a:lnTo>
                    <a:pt x="7031126" y="258876"/>
                  </a:lnTo>
                  <a:lnTo>
                    <a:pt x="7033146" y="253746"/>
                  </a:lnTo>
                  <a:lnTo>
                    <a:pt x="7045515" y="254254"/>
                  </a:lnTo>
                  <a:lnTo>
                    <a:pt x="7047522" y="249047"/>
                  </a:lnTo>
                  <a:close/>
                </a:path>
                <a:path w="7263130" h="292735">
                  <a:moveTo>
                    <a:pt x="7063816" y="56603"/>
                  </a:moveTo>
                  <a:lnTo>
                    <a:pt x="7063524" y="56476"/>
                  </a:lnTo>
                  <a:lnTo>
                    <a:pt x="7063549" y="57277"/>
                  </a:lnTo>
                  <a:lnTo>
                    <a:pt x="7063816" y="56603"/>
                  </a:lnTo>
                  <a:close/>
                </a:path>
                <a:path w="7263130" h="292735">
                  <a:moveTo>
                    <a:pt x="7068236" y="73088"/>
                  </a:moveTo>
                  <a:lnTo>
                    <a:pt x="7067016" y="61887"/>
                  </a:lnTo>
                  <a:lnTo>
                    <a:pt x="7056704" y="62166"/>
                  </a:lnTo>
                  <a:lnTo>
                    <a:pt x="7049592" y="63119"/>
                  </a:lnTo>
                  <a:lnTo>
                    <a:pt x="7048779" y="64668"/>
                  </a:lnTo>
                  <a:lnTo>
                    <a:pt x="7057339" y="66789"/>
                  </a:lnTo>
                  <a:lnTo>
                    <a:pt x="7062851" y="67678"/>
                  </a:lnTo>
                  <a:lnTo>
                    <a:pt x="7068236" y="73088"/>
                  </a:lnTo>
                  <a:close/>
                </a:path>
                <a:path w="7263130" h="292735">
                  <a:moveTo>
                    <a:pt x="7068693" y="280860"/>
                  </a:moveTo>
                  <a:lnTo>
                    <a:pt x="7068617" y="276313"/>
                  </a:lnTo>
                  <a:lnTo>
                    <a:pt x="7066051" y="277380"/>
                  </a:lnTo>
                  <a:lnTo>
                    <a:pt x="7062013" y="276694"/>
                  </a:lnTo>
                  <a:lnTo>
                    <a:pt x="7062089" y="281228"/>
                  </a:lnTo>
                  <a:lnTo>
                    <a:pt x="7064654" y="280009"/>
                  </a:lnTo>
                  <a:lnTo>
                    <a:pt x="7068693" y="280860"/>
                  </a:lnTo>
                  <a:close/>
                </a:path>
                <a:path w="7263130" h="292735">
                  <a:moveTo>
                    <a:pt x="7073620" y="61671"/>
                  </a:moveTo>
                  <a:lnTo>
                    <a:pt x="7072947" y="54076"/>
                  </a:lnTo>
                  <a:lnTo>
                    <a:pt x="7069302" y="51422"/>
                  </a:lnTo>
                  <a:lnTo>
                    <a:pt x="7065289" y="52793"/>
                  </a:lnTo>
                  <a:lnTo>
                    <a:pt x="7063816" y="56603"/>
                  </a:lnTo>
                  <a:lnTo>
                    <a:pt x="7068883" y="58851"/>
                  </a:lnTo>
                  <a:lnTo>
                    <a:pt x="7067016" y="61887"/>
                  </a:lnTo>
                  <a:lnTo>
                    <a:pt x="7073620" y="61671"/>
                  </a:lnTo>
                  <a:close/>
                </a:path>
                <a:path w="7263130" h="292735">
                  <a:moveTo>
                    <a:pt x="7085698" y="117094"/>
                  </a:moveTo>
                  <a:lnTo>
                    <a:pt x="7081850" y="118008"/>
                  </a:lnTo>
                  <a:lnTo>
                    <a:pt x="7076300" y="116700"/>
                  </a:lnTo>
                  <a:lnTo>
                    <a:pt x="7075995" y="122059"/>
                  </a:lnTo>
                  <a:lnTo>
                    <a:pt x="7079805" y="121285"/>
                  </a:lnTo>
                  <a:lnTo>
                    <a:pt x="7085431" y="122618"/>
                  </a:lnTo>
                  <a:lnTo>
                    <a:pt x="7085698" y="117094"/>
                  </a:lnTo>
                  <a:close/>
                </a:path>
                <a:path w="7263130" h="292735">
                  <a:moveTo>
                    <a:pt x="7090880" y="247523"/>
                  </a:moveTo>
                  <a:lnTo>
                    <a:pt x="7087933" y="245440"/>
                  </a:lnTo>
                  <a:lnTo>
                    <a:pt x="7083463" y="242912"/>
                  </a:lnTo>
                  <a:lnTo>
                    <a:pt x="7079374" y="242798"/>
                  </a:lnTo>
                  <a:lnTo>
                    <a:pt x="7077557" y="247980"/>
                  </a:lnTo>
                  <a:lnTo>
                    <a:pt x="7080517" y="250126"/>
                  </a:lnTo>
                  <a:lnTo>
                    <a:pt x="7085012" y="252628"/>
                  </a:lnTo>
                  <a:lnTo>
                    <a:pt x="7089114" y="252691"/>
                  </a:lnTo>
                  <a:lnTo>
                    <a:pt x="7090880" y="247523"/>
                  </a:lnTo>
                  <a:close/>
                </a:path>
                <a:path w="7263130" h="292735">
                  <a:moveTo>
                    <a:pt x="7114006" y="118579"/>
                  </a:moveTo>
                  <a:lnTo>
                    <a:pt x="7112178" y="116166"/>
                  </a:lnTo>
                  <a:lnTo>
                    <a:pt x="7111174" y="114896"/>
                  </a:lnTo>
                  <a:lnTo>
                    <a:pt x="7107288" y="118643"/>
                  </a:lnTo>
                  <a:lnTo>
                    <a:pt x="7109079" y="120916"/>
                  </a:lnTo>
                  <a:lnTo>
                    <a:pt x="7110031" y="122148"/>
                  </a:lnTo>
                  <a:lnTo>
                    <a:pt x="7114006" y="118579"/>
                  </a:lnTo>
                  <a:close/>
                </a:path>
                <a:path w="7263130" h="292735">
                  <a:moveTo>
                    <a:pt x="7124611" y="97142"/>
                  </a:moveTo>
                  <a:lnTo>
                    <a:pt x="7110273" y="94399"/>
                  </a:lnTo>
                  <a:lnTo>
                    <a:pt x="7096188" y="91249"/>
                  </a:lnTo>
                  <a:lnTo>
                    <a:pt x="7081367" y="89230"/>
                  </a:lnTo>
                  <a:lnTo>
                    <a:pt x="7064819" y="89877"/>
                  </a:lnTo>
                  <a:lnTo>
                    <a:pt x="7064591" y="100114"/>
                  </a:lnTo>
                  <a:lnTo>
                    <a:pt x="7068096" y="104584"/>
                  </a:lnTo>
                  <a:lnTo>
                    <a:pt x="7075271" y="103479"/>
                  </a:lnTo>
                  <a:lnTo>
                    <a:pt x="7088810" y="102590"/>
                  </a:lnTo>
                  <a:lnTo>
                    <a:pt x="7103338" y="103111"/>
                  </a:lnTo>
                  <a:lnTo>
                    <a:pt x="7116153" y="102222"/>
                  </a:lnTo>
                  <a:lnTo>
                    <a:pt x="7124611" y="97142"/>
                  </a:lnTo>
                  <a:close/>
                </a:path>
                <a:path w="7263130" h="292735">
                  <a:moveTo>
                    <a:pt x="7125068" y="246900"/>
                  </a:moveTo>
                  <a:lnTo>
                    <a:pt x="7120483" y="245503"/>
                  </a:lnTo>
                  <a:lnTo>
                    <a:pt x="7120572" y="237159"/>
                  </a:lnTo>
                  <a:lnTo>
                    <a:pt x="7107212" y="237617"/>
                  </a:lnTo>
                  <a:lnTo>
                    <a:pt x="7107974" y="256209"/>
                  </a:lnTo>
                  <a:lnTo>
                    <a:pt x="7124687" y="255638"/>
                  </a:lnTo>
                  <a:lnTo>
                    <a:pt x="7125068" y="246900"/>
                  </a:lnTo>
                  <a:close/>
                </a:path>
                <a:path w="7263130" h="292735">
                  <a:moveTo>
                    <a:pt x="7126579" y="222846"/>
                  </a:moveTo>
                  <a:lnTo>
                    <a:pt x="7126427" y="218313"/>
                  </a:lnTo>
                  <a:lnTo>
                    <a:pt x="7123887" y="219379"/>
                  </a:lnTo>
                  <a:lnTo>
                    <a:pt x="7119887" y="218694"/>
                  </a:lnTo>
                  <a:lnTo>
                    <a:pt x="7119975" y="223177"/>
                  </a:lnTo>
                  <a:lnTo>
                    <a:pt x="7122490" y="222135"/>
                  </a:lnTo>
                  <a:lnTo>
                    <a:pt x="7126579" y="222846"/>
                  </a:lnTo>
                  <a:close/>
                </a:path>
                <a:path w="7263130" h="292735">
                  <a:moveTo>
                    <a:pt x="7133552" y="73507"/>
                  </a:moveTo>
                  <a:lnTo>
                    <a:pt x="7133145" y="64173"/>
                  </a:lnTo>
                  <a:lnTo>
                    <a:pt x="7126529" y="64401"/>
                  </a:lnTo>
                  <a:lnTo>
                    <a:pt x="7126935" y="73723"/>
                  </a:lnTo>
                  <a:lnTo>
                    <a:pt x="7133552" y="73507"/>
                  </a:lnTo>
                  <a:close/>
                </a:path>
                <a:path w="7263130" h="292735">
                  <a:moveTo>
                    <a:pt x="7138276" y="259956"/>
                  </a:moveTo>
                  <a:lnTo>
                    <a:pt x="7137857" y="250596"/>
                  </a:lnTo>
                  <a:lnTo>
                    <a:pt x="7131126" y="250837"/>
                  </a:lnTo>
                  <a:lnTo>
                    <a:pt x="7131405" y="256984"/>
                  </a:lnTo>
                  <a:lnTo>
                    <a:pt x="7131520" y="260197"/>
                  </a:lnTo>
                  <a:lnTo>
                    <a:pt x="7138276" y="259956"/>
                  </a:lnTo>
                  <a:close/>
                </a:path>
                <a:path w="7263130" h="292735">
                  <a:moveTo>
                    <a:pt x="7144436" y="96443"/>
                  </a:moveTo>
                  <a:lnTo>
                    <a:pt x="7136879" y="95364"/>
                  </a:lnTo>
                  <a:lnTo>
                    <a:pt x="7132104" y="97993"/>
                  </a:lnTo>
                  <a:lnTo>
                    <a:pt x="7131659" y="106222"/>
                  </a:lnTo>
                  <a:lnTo>
                    <a:pt x="7139229" y="107238"/>
                  </a:lnTo>
                  <a:lnTo>
                    <a:pt x="7143991" y="104711"/>
                  </a:lnTo>
                  <a:lnTo>
                    <a:pt x="7144436" y="96443"/>
                  </a:lnTo>
                  <a:close/>
                </a:path>
                <a:path w="7263130" h="292735">
                  <a:moveTo>
                    <a:pt x="7155764" y="54089"/>
                  </a:moveTo>
                  <a:lnTo>
                    <a:pt x="7142581" y="54546"/>
                  </a:lnTo>
                  <a:lnTo>
                    <a:pt x="7138746" y="55410"/>
                  </a:lnTo>
                  <a:lnTo>
                    <a:pt x="7133209" y="54089"/>
                  </a:lnTo>
                  <a:lnTo>
                    <a:pt x="7132942" y="59613"/>
                  </a:lnTo>
                  <a:lnTo>
                    <a:pt x="7146112" y="59156"/>
                  </a:lnTo>
                  <a:lnTo>
                    <a:pt x="7149947" y="58216"/>
                  </a:lnTo>
                  <a:lnTo>
                    <a:pt x="7155510" y="59550"/>
                  </a:lnTo>
                  <a:lnTo>
                    <a:pt x="7155764" y="54089"/>
                  </a:lnTo>
                  <a:close/>
                </a:path>
                <a:path w="7263130" h="292735">
                  <a:moveTo>
                    <a:pt x="7171093" y="100164"/>
                  </a:moveTo>
                  <a:lnTo>
                    <a:pt x="7164464" y="100380"/>
                  </a:lnTo>
                  <a:lnTo>
                    <a:pt x="7158012" y="101917"/>
                  </a:lnTo>
                  <a:lnTo>
                    <a:pt x="7161441" y="104927"/>
                  </a:lnTo>
                  <a:lnTo>
                    <a:pt x="7168032" y="105613"/>
                  </a:lnTo>
                  <a:lnTo>
                    <a:pt x="7171093" y="100164"/>
                  </a:lnTo>
                  <a:close/>
                </a:path>
                <a:path w="7263130" h="292735">
                  <a:moveTo>
                    <a:pt x="7185876" y="62369"/>
                  </a:moveTo>
                  <a:lnTo>
                    <a:pt x="7182409" y="57734"/>
                  </a:lnTo>
                  <a:lnTo>
                    <a:pt x="7176122" y="57492"/>
                  </a:lnTo>
                  <a:lnTo>
                    <a:pt x="7168896" y="58750"/>
                  </a:lnTo>
                  <a:lnTo>
                    <a:pt x="7162571" y="58610"/>
                  </a:lnTo>
                  <a:lnTo>
                    <a:pt x="7166013" y="63195"/>
                  </a:lnTo>
                  <a:lnTo>
                    <a:pt x="7172299" y="63411"/>
                  </a:lnTo>
                  <a:lnTo>
                    <a:pt x="7179551" y="62166"/>
                  </a:lnTo>
                  <a:lnTo>
                    <a:pt x="7185876" y="62369"/>
                  </a:lnTo>
                  <a:close/>
                </a:path>
                <a:path w="7263130" h="292735">
                  <a:moveTo>
                    <a:pt x="7186231" y="141579"/>
                  </a:moveTo>
                  <a:lnTo>
                    <a:pt x="7181888" y="141693"/>
                  </a:lnTo>
                  <a:lnTo>
                    <a:pt x="7177989" y="138353"/>
                  </a:lnTo>
                  <a:lnTo>
                    <a:pt x="7174903" y="136740"/>
                  </a:lnTo>
                  <a:lnTo>
                    <a:pt x="7173011" y="142036"/>
                  </a:lnTo>
                  <a:lnTo>
                    <a:pt x="7175982" y="144208"/>
                  </a:lnTo>
                  <a:lnTo>
                    <a:pt x="7180427" y="146710"/>
                  </a:lnTo>
                  <a:lnTo>
                    <a:pt x="7184479" y="146761"/>
                  </a:lnTo>
                  <a:lnTo>
                    <a:pt x="7186231" y="141579"/>
                  </a:lnTo>
                  <a:close/>
                </a:path>
                <a:path w="7263130" h="292735">
                  <a:moveTo>
                    <a:pt x="7187857" y="104292"/>
                  </a:moveTo>
                  <a:lnTo>
                    <a:pt x="7184009" y="105219"/>
                  </a:lnTo>
                  <a:lnTo>
                    <a:pt x="7178421" y="103898"/>
                  </a:lnTo>
                  <a:lnTo>
                    <a:pt x="7178141" y="109181"/>
                  </a:lnTo>
                  <a:lnTo>
                    <a:pt x="7181977" y="108445"/>
                  </a:lnTo>
                  <a:lnTo>
                    <a:pt x="7187565" y="109740"/>
                  </a:lnTo>
                  <a:lnTo>
                    <a:pt x="7187857" y="104292"/>
                  </a:lnTo>
                  <a:close/>
                </a:path>
                <a:path w="7263130" h="292735">
                  <a:moveTo>
                    <a:pt x="7189622" y="71577"/>
                  </a:moveTo>
                  <a:lnTo>
                    <a:pt x="7181380" y="72783"/>
                  </a:lnTo>
                  <a:lnTo>
                    <a:pt x="7173925" y="69672"/>
                  </a:lnTo>
                  <a:lnTo>
                    <a:pt x="7167702" y="67741"/>
                  </a:lnTo>
                  <a:lnTo>
                    <a:pt x="7163194" y="72478"/>
                  </a:lnTo>
                  <a:lnTo>
                    <a:pt x="7177252" y="76936"/>
                  </a:lnTo>
                  <a:lnTo>
                    <a:pt x="7184695" y="76974"/>
                  </a:lnTo>
                  <a:lnTo>
                    <a:pt x="7189622" y="71577"/>
                  </a:lnTo>
                  <a:close/>
                </a:path>
                <a:path w="7263130" h="292735">
                  <a:moveTo>
                    <a:pt x="7196252" y="106400"/>
                  </a:moveTo>
                  <a:lnTo>
                    <a:pt x="7194448" y="104076"/>
                  </a:lnTo>
                  <a:lnTo>
                    <a:pt x="7193496" y="102781"/>
                  </a:lnTo>
                  <a:lnTo>
                    <a:pt x="7189571" y="106476"/>
                  </a:lnTo>
                  <a:lnTo>
                    <a:pt x="7191388" y="108724"/>
                  </a:lnTo>
                  <a:lnTo>
                    <a:pt x="7192353" y="110045"/>
                  </a:lnTo>
                  <a:lnTo>
                    <a:pt x="7196252" y="106400"/>
                  </a:lnTo>
                  <a:close/>
                </a:path>
                <a:path w="7263130" h="292735">
                  <a:moveTo>
                    <a:pt x="7196671" y="65303"/>
                  </a:moveTo>
                  <a:lnTo>
                    <a:pt x="7195794" y="61760"/>
                  </a:lnTo>
                  <a:lnTo>
                    <a:pt x="7185876" y="62369"/>
                  </a:lnTo>
                  <a:lnTo>
                    <a:pt x="7192150" y="67386"/>
                  </a:lnTo>
                  <a:lnTo>
                    <a:pt x="7196671" y="65303"/>
                  </a:lnTo>
                  <a:close/>
                </a:path>
                <a:path w="7263130" h="292735">
                  <a:moveTo>
                    <a:pt x="7213003" y="110464"/>
                  </a:moveTo>
                  <a:lnTo>
                    <a:pt x="7211149" y="108038"/>
                  </a:lnTo>
                  <a:lnTo>
                    <a:pt x="7210247" y="106908"/>
                  </a:lnTo>
                  <a:lnTo>
                    <a:pt x="7206297" y="110528"/>
                  </a:lnTo>
                  <a:lnTo>
                    <a:pt x="7208101" y="112864"/>
                  </a:lnTo>
                  <a:lnTo>
                    <a:pt x="7209091" y="114122"/>
                  </a:lnTo>
                  <a:lnTo>
                    <a:pt x="7213003" y="110464"/>
                  </a:lnTo>
                  <a:close/>
                </a:path>
                <a:path w="7263130" h="292735">
                  <a:moveTo>
                    <a:pt x="7222972" y="145034"/>
                  </a:moveTo>
                  <a:lnTo>
                    <a:pt x="7216876" y="141655"/>
                  </a:lnTo>
                  <a:lnTo>
                    <a:pt x="7207580" y="140017"/>
                  </a:lnTo>
                  <a:lnTo>
                    <a:pt x="7198538" y="141147"/>
                  </a:lnTo>
                  <a:lnTo>
                    <a:pt x="7193140" y="146050"/>
                  </a:lnTo>
                  <a:lnTo>
                    <a:pt x="7199617" y="144487"/>
                  </a:lnTo>
                  <a:lnTo>
                    <a:pt x="7200011" y="152133"/>
                  </a:lnTo>
                  <a:lnTo>
                    <a:pt x="7203503" y="155041"/>
                  </a:lnTo>
                  <a:lnTo>
                    <a:pt x="7206208" y="149733"/>
                  </a:lnTo>
                  <a:lnTo>
                    <a:pt x="7220255" y="150279"/>
                  </a:lnTo>
                  <a:lnTo>
                    <a:pt x="7222972" y="145034"/>
                  </a:lnTo>
                  <a:close/>
                </a:path>
                <a:path w="7263130" h="292735">
                  <a:moveTo>
                    <a:pt x="7228408" y="56032"/>
                  </a:moveTo>
                  <a:lnTo>
                    <a:pt x="7228243" y="51612"/>
                  </a:lnTo>
                  <a:lnTo>
                    <a:pt x="7225741" y="52768"/>
                  </a:lnTo>
                  <a:lnTo>
                    <a:pt x="7221753" y="51930"/>
                  </a:lnTo>
                  <a:lnTo>
                    <a:pt x="7221906" y="56565"/>
                  </a:lnTo>
                  <a:lnTo>
                    <a:pt x="7224408" y="55295"/>
                  </a:lnTo>
                  <a:lnTo>
                    <a:pt x="7228408" y="56032"/>
                  </a:lnTo>
                  <a:close/>
                </a:path>
                <a:path w="7263130" h="292735">
                  <a:moveTo>
                    <a:pt x="7237882" y="111848"/>
                  </a:moveTo>
                  <a:lnTo>
                    <a:pt x="7234034" y="112788"/>
                  </a:lnTo>
                  <a:lnTo>
                    <a:pt x="7228510" y="111455"/>
                  </a:lnTo>
                  <a:lnTo>
                    <a:pt x="7228205" y="116814"/>
                  </a:lnTo>
                  <a:lnTo>
                    <a:pt x="7232078" y="116039"/>
                  </a:lnTo>
                  <a:lnTo>
                    <a:pt x="7237616" y="117373"/>
                  </a:lnTo>
                  <a:lnTo>
                    <a:pt x="7237882" y="111848"/>
                  </a:lnTo>
                  <a:close/>
                </a:path>
                <a:path w="7263130" h="292735">
                  <a:moveTo>
                    <a:pt x="7243077" y="149047"/>
                  </a:moveTo>
                  <a:lnTo>
                    <a:pt x="7236485" y="149263"/>
                  </a:lnTo>
                  <a:lnTo>
                    <a:pt x="7229983" y="150799"/>
                  </a:lnTo>
                  <a:lnTo>
                    <a:pt x="7233425" y="153809"/>
                  </a:lnTo>
                  <a:lnTo>
                    <a:pt x="7240041" y="154495"/>
                  </a:lnTo>
                  <a:lnTo>
                    <a:pt x="7243077" y="149047"/>
                  </a:lnTo>
                  <a:close/>
                </a:path>
                <a:path w="7263130" h="292735">
                  <a:moveTo>
                    <a:pt x="7253135" y="53149"/>
                  </a:moveTo>
                  <a:lnTo>
                    <a:pt x="7251332" y="50825"/>
                  </a:lnTo>
                  <a:lnTo>
                    <a:pt x="7250341" y="49517"/>
                  </a:lnTo>
                  <a:lnTo>
                    <a:pt x="7246442" y="53174"/>
                  </a:lnTo>
                  <a:lnTo>
                    <a:pt x="7248296" y="55651"/>
                  </a:lnTo>
                  <a:lnTo>
                    <a:pt x="7249211" y="56743"/>
                  </a:lnTo>
                  <a:lnTo>
                    <a:pt x="7253135" y="53149"/>
                  </a:lnTo>
                  <a:close/>
                </a:path>
                <a:path w="7263130" h="292735">
                  <a:moveTo>
                    <a:pt x="7262863" y="83070"/>
                  </a:moveTo>
                  <a:lnTo>
                    <a:pt x="7256234" y="79603"/>
                  </a:lnTo>
                  <a:lnTo>
                    <a:pt x="7248118" y="78447"/>
                  </a:lnTo>
                  <a:lnTo>
                    <a:pt x="7239851" y="77546"/>
                  </a:lnTo>
                  <a:lnTo>
                    <a:pt x="7232739" y="74815"/>
                  </a:lnTo>
                  <a:lnTo>
                    <a:pt x="7236803" y="83718"/>
                  </a:lnTo>
                  <a:lnTo>
                    <a:pt x="7245858" y="88163"/>
                  </a:lnTo>
                  <a:lnTo>
                    <a:pt x="7255878" y="87998"/>
                  </a:lnTo>
                  <a:lnTo>
                    <a:pt x="7262863" y="83070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7882" y="3734612"/>
              <a:ext cx="7141845" cy="321310"/>
            </a:xfrm>
            <a:custGeom>
              <a:avLst/>
              <a:gdLst/>
              <a:ahLst/>
              <a:cxnLst/>
              <a:rect l="l" t="t" r="r" b="b"/>
              <a:pathLst>
                <a:path w="7141845" h="321310">
                  <a:moveTo>
                    <a:pt x="6832" y="172377"/>
                  </a:moveTo>
                  <a:lnTo>
                    <a:pt x="6616" y="167906"/>
                  </a:lnTo>
                  <a:lnTo>
                    <a:pt x="4102" y="169062"/>
                  </a:lnTo>
                  <a:lnTo>
                    <a:pt x="0" y="168440"/>
                  </a:lnTo>
                  <a:lnTo>
                    <a:pt x="279" y="172808"/>
                  </a:lnTo>
                  <a:lnTo>
                    <a:pt x="2794" y="171729"/>
                  </a:lnTo>
                  <a:lnTo>
                    <a:pt x="6832" y="172377"/>
                  </a:lnTo>
                  <a:close/>
                </a:path>
                <a:path w="7141845" h="321310">
                  <a:moveTo>
                    <a:pt x="18948" y="153047"/>
                  </a:moveTo>
                  <a:lnTo>
                    <a:pt x="18694" y="148526"/>
                  </a:lnTo>
                  <a:lnTo>
                    <a:pt x="16167" y="149618"/>
                  </a:lnTo>
                  <a:lnTo>
                    <a:pt x="12065" y="148983"/>
                  </a:lnTo>
                  <a:lnTo>
                    <a:pt x="12306" y="153479"/>
                  </a:lnTo>
                  <a:lnTo>
                    <a:pt x="14846" y="152400"/>
                  </a:lnTo>
                  <a:lnTo>
                    <a:pt x="18948" y="153047"/>
                  </a:lnTo>
                  <a:close/>
                </a:path>
                <a:path w="7141845" h="321310">
                  <a:moveTo>
                    <a:pt x="28308" y="164325"/>
                  </a:moveTo>
                  <a:lnTo>
                    <a:pt x="26428" y="162064"/>
                  </a:lnTo>
                  <a:lnTo>
                    <a:pt x="25425" y="160832"/>
                  </a:lnTo>
                  <a:lnTo>
                    <a:pt x="21475" y="164592"/>
                  </a:lnTo>
                  <a:lnTo>
                    <a:pt x="23393" y="166954"/>
                  </a:lnTo>
                  <a:lnTo>
                    <a:pt x="24422" y="168160"/>
                  </a:lnTo>
                  <a:lnTo>
                    <a:pt x="28308" y="164325"/>
                  </a:lnTo>
                  <a:close/>
                </a:path>
                <a:path w="7141845" h="321310">
                  <a:moveTo>
                    <a:pt x="43497" y="140131"/>
                  </a:moveTo>
                  <a:lnTo>
                    <a:pt x="41617" y="137845"/>
                  </a:lnTo>
                  <a:lnTo>
                    <a:pt x="40551" y="136639"/>
                  </a:lnTo>
                  <a:lnTo>
                    <a:pt x="36614" y="140411"/>
                  </a:lnTo>
                  <a:lnTo>
                    <a:pt x="38531" y="142659"/>
                  </a:lnTo>
                  <a:lnTo>
                    <a:pt x="39560" y="143967"/>
                  </a:lnTo>
                  <a:lnTo>
                    <a:pt x="43497" y="140131"/>
                  </a:lnTo>
                  <a:close/>
                </a:path>
                <a:path w="7141845" h="321310">
                  <a:moveTo>
                    <a:pt x="58496" y="12928"/>
                  </a:moveTo>
                  <a:lnTo>
                    <a:pt x="52946" y="2184"/>
                  </a:lnTo>
                  <a:lnTo>
                    <a:pt x="53060" y="11099"/>
                  </a:lnTo>
                  <a:lnTo>
                    <a:pt x="47358" y="9017"/>
                  </a:lnTo>
                  <a:lnTo>
                    <a:pt x="53644" y="20637"/>
                  </a:lnTo>
                  <a:lnTo>
                    <a:pt x="56781" y="15582"/>
                  </a:lnTo>
                  <a:lnTo>
                    <a:pt x="58496" y="12928"/>
                  </a:lnTo>
                  <a:close/>
                </a:path>
                <a:path w="7141845" h="321310">
                  <a:moveTo>
                    <a:pt x="64566" y="3556"/>
                  </a:moveTo>
                  <a:lnTo>
                    <a:pt x="62661" y="1270"/>
                  </a:lnTo>
                  <a:lnTo>
                    <a:pt x="61645" y="0"/>
                  </a:lnTo>
                  <a:lnTo>
                    <a:pt x="57658" y="3708"/>
                  </a:lnTo>
                  <a:lnTo>
                    <a:pt x="59588" y="6134"/>
                  </a:lnTo>
                  <a:lnTo>
                    <a:pt x="60617" y="7289"/>
                  </a:lnTo>
                  <a:lnTo>
                    <a:pt x="64566" y="3556"/>
                  </a:lnTo>
                  <a:close/>
                </a:path>
                <a:path w="7141845" h="321310">
                  <a:moveTo>
                    <a:pt x="118516" y="98501"/>
                  </a:moveTo>
                  <a:lnTo>
                    <a:pt x="116598" y="96202"/>
                  </a:lnTo>
                  <a:lnTo>
                    <a:pt x="115582" y="95046"/>
                  </a:lnTo>
                  <a:lnTo>
                    <a:pt x="111633" y="98742"/>
                  </a:lnTo>
                  <a:lnTo>
                    <a:pt x="113512" y="101130"/>
                  </a:lnTo>
                  <a:lnTo>
                    <a:pt x="114528" y="102362"/>
                  </a:lnTo>
                  <a:lnTo>
                    <a:pt x="118516" y="98501"/>
                  </a:lnTo>
                  <a:close/>
                </a:path>
                <a:path w="7141845" h="321310">
                  <a:moveTo>
                    <a:pt x="123101" y="116979"/>
                  </a:moveTo>
                  <a:lnTo>
                    <a:pt x="121183" y="114655"/>
                  </a:lnTo>
                  <a:lnTo>
                    <a:pt x="120129" y="113461"/>
                  </a:lnTo>
                  <a:lnTo>
                    <a:pt x="116192" y="117182"/>
                  </a:lnTo>
                  <a:lnTo>
                    <a:pt x="118097" y="119507"/>
                  </a:lnTo>
                  <a:lnTo>
                    <a:pt x="119126" y="120751"/>
                  </a:lnTo>
                  <a:lnTo>
                    <a:pt x="123101" y="116979"/>
                  </a:lnTo>
                  <a:close/>
                </a:path>
                <a:path w="7141845" h="321310">
                  <a:moveTo>
                    <a:pt x="134442" y="165125"/>
                  </a:moveTo>
                  <a:lnTo>
                    <a:pt x="134239" y="160629"/>
                  </a:lnTo>
                  <a:lnTo>
                    <a:pt x="131699" y="161810"/>
                  </a:lnTo>
                  <a:lnTo>
                    <a:pt x="127622" y="161163"/>
                  </a:lnTo>
                  <a:lnTo>
                    <a:pt x="127850" y="165544"/>
                  </a:lnTo>
                  <a:lnTo>
                    <a:pt x="130314" y="164490"/>
                  </a:lnTo>
                  <a:lnTo>
                    <a:pt x="134442" y="165125"/>
                  </a:lnTo>
                  <a:close/>
                </a:path>
                <a:path w="7141845" h="321310">
                  <a:moveTo>
                    <a:pt x="143306" y="90055"/>
                  </a:moveTo>
                  <a:lnTo>
                    <a:pt x="135191" y="90385"/>
                  </a:lnTo>
                  <a:lnTo>
                    <a:pt x="135318" y="93941"/>
                  </a:lnTo>
                  <a:lnTo>
                    <a:pt x="139433" y="95554"/>
                  </a:lnTo>
                  <a:lnTo>
                    <a:pt x="143306" y="90055"/>
                  </a:lnTo>
                  <a:close/>
                </a:path>
                <a:path w="7141845" h="321310">
                  <a:moveTo>
                    <a:pt x="156883" y="87210"/>
                  </a:moveTo>
                  <a:lnTo>
                    <a:pt x="156273" y="79984"/>
                  </a:lnTo>
                  <a:lnTo>
                    <a:pt x="150037" y="81026"/>
                  </a:lnTo>
                  <a:lnTo>
                    <a:pt x="145161" y="83693"/>
                  </a:lnTo>
                  <a:lnTo>
                    <a:pt x="143306" y="90055"/>
                  </a:lnTo>
                  <a:lnTo>
                    <a:pt x="148437" y="89827"/>
                  </a:lnTo>
                  <a:lnTo>
                    <a:pt x="153619" y="89687"/>
                  </a:lnTo>
                  <a:lnTo>
                    <a:pt x="156883" y="87210"/>
                  </a:lnTo>
                  <a:close/>
                </a:path>
                <a:path w="7141845" h="321310">
                  <a:moveTo>
                    <a:pt x="190042" y="306832"/>
                  </a:moveTo>
                  <a:lnTo>
                    <a:pt x="181838" y="303758"/>
                  </a:lnTo>
                  <a:lnTo>
                    <a:pt x="173736" y="303936"/>
                  </a:lnTo>
                  <a:lnTo>
                    <a:pt x="167309" y="308279"/>
                  </a:lnTo>
                  <a:lnTo>
                    <a:pt x="164109" y="317677"/>
                  </a:lnTo>
                  <a:lnTo>
                    <a:pt x="170027" y="314286"/>
                  </a:lnTo>
                  <a:lnTo>
                    <a:pt x="177736" y="313118"/>
                  </a:lnTo>
                  <a:lnTo>
                    <a:pt x="185115" y="311505"/>
                  </a:lnTo>
                  <a:lnTo>
                    <a:pt x="190042" y="306832"/>
                  </a:lnTo>
                  <a:close/>
                </a:path>
                <a:path w="7141845" h="321310">
                  <a:moveTo>
                    <a:pt x="201269" y="96139"/>
                  </a:moveTo>
                  <a:lnTo>
                    <a:pt x="198818" y="89433"/>
                  </a:lnTo>
                  <a:lnTo>
                    <a:pt x="197256" y="96812"/>
                  </a:lnTo>
                  <a:lnTo>
                    <a:pt x="201269" y="96139"/>
                  </a:lnTo>
                  <a:close/>
                </a:path>
                <a:path w="7141845" h="321310">
                  <a:moveTo>
                    <a:pt x="214020" y="81330"/>
                  </a:moveTo>
                  <a:lnTo>
                    <a:pt x="207238" y="81724"/>
                  </a:lnTo>
                  <a:lnTo>
                    <a:pt x="200660" y="83388"/>
                  </a:lnTo>
                  <a:lnTo>
                    <a:pt x="204190" y="86334"/>
                  </a:lnTo>
                  <a:lnTo>
                    <a:pt x="210934" y="86880"/>
                  </a:lnTo>
                  <a:lnTo>
                    <a:pt x="214020" y="81330"/>
                  </a:lnTo>
                  <a:close/>
                </a:path>
                <a:path w="7141845" h="321310">
                  <a:moveTo>
                    <a:pt x="216560" y="176568"/>
                  </a:moveTo>
                  <a:lnTo>
                    <a:pt x="203657" y="176568"/>
                  </a:lnTo>
                  <a:lnTo>
                    <a:pt x="204978" y="176745"/>
                  </a:lnTo>
                  <a:lnTo>
                    <a:pt x="214122" y="177495"/>
                  </a:lnTo>
                  <a:lnTo>
                    <a:pt x="216560" y="176568"/>
                  </a:lnTo>
                  <a:close/>
                </a:path>
                <a:path w="7141845" h="321310">
                  <a:moveTo>
                    <a:pt x="257175" y="64897"/>
                  </a:moveTo>
                  <a:lnTo>
                    <a:pt x="257048" y="62318"/>
                  </a:lnTo>
                  <a:lnTo>
                    <a:pt x="254165" y="59715"/>
                  </a:lnTo>
                  <a:lnTo>
                    <a:pt x="253809" y="65087"/>
                  </a:lnTo>
                  <a:lnTo>
                    <a:pt x="253936" y="67665"/>
                  </a:lnTo>
                  <a:lnTo>
                    <a:pt x="256819" y="70218"/>
                  </a:lnTo>
                  <a:lnTo>
                    <a:pt x="257175" y="64897"/>
                  </a:lnTo>
                  <a:close/>
                </a:path>
                <a:path w="7141845" h="321310">
                  <a:moveTo>
                    <a:pt x="267284" y="94780"/>
                  </a:moveTo>
                  <a:lnTo>
                    <a:pt x="265391" y="92481"/>
                  </a:lnTo>
                  <a:lnTo>
                    <a:pt x="264439" y="91173"/>
                  </a:lnTo>
                  <a:lnTo>
                    <a:pt x="260413" y="94932"/>
                  </a:lnTo>
                  <a:lnTo>
                    <a:pt x="262280" y="97231"/>
                  </a:lnTo>
                  <a:lnTo>
                    <a:pt x="263245" y="98475"/>
                  </a:lnTo>
                  <a:lnTo>
                    <a:pt x="267284" y="94780"/>
                  </a:lnTo>
                  <a:close/>
                </a:path>
                <a:path w="7141845" h="321310">
                  <a:moveTo>
                    <a:pt x="281038" y="133616"/>
                  </a:moveTo>
                  <a:lnTo>
                    <a:pt x="277723" y="126606"/>
                  </a:lnTo>
                  <a:lnTo>
                    <a:pt x="272783" y="127266"/>
                  </a:lnTo>
                  <a:lnTo>
                    <a:pt x="266014" y="130251"/>
                  </a:lnTo>
                  <a:lnTo>
                    <a:pt x="257251" y="130213"/>
                  </a:lnTo>
                  <a:lnTo>
                    <a:pt x="255663" y="126187"/>
                  </a:lnTo>
                  <a:lnTo>
                    <a:pt x="249072" y="131737"/>
                  </a:lnTo>
                  <a:lnTo>
                    <a:pt x="243801" y="130987"/>
                  </a:lnTo>
                  <a:lnTo>
                    <a:pt x="244233" y="137109"/>
                  </a:lnTo>
                  <a:lnTo>
                    <a:pt x="246748" y="138785"/>
                  </a:lnTo>
                  <a:lnTo>
                    <a:pt x="250444" y="138734"/>
                  </a:lnTo>
                  <a:lnTo>
                    <a:pt x="254381" y="139712"/>
                  </a:lnTo>
                  <a:lnTo>
                    <a:pt x="254850" y="140030"/>
                  </a:lnTo>
                  <a:lnTo>
                    <a:pt x="254254" y="143929"/>
                  </a:lnTo>
                  <a:lnTo>
                    <a:pt x="257022" y="147891"/>
                  </a:lnTo>
                  <a:lnTo>
                    <a:pt x="265277" y="145478"/>
                  </a:lnTo>
                  <a:lnTo>
                    <a:pt x="268312" y="148297"/>
                  </a:lnTo>
                  <a:lnTo>
                    <a:pt x="271729" y="144907"/>
                  </a:lnTo>
                  <a:lnTo>
                    <a:pt x="276898" y="143687"/>
                  </a:lnTo>
                  <a:lnTo>
                    <a:pt x="280949" y="141097"/>
                  </a:lnTo>
                  <a:lnTo>
                    <a:pt x="281038" y="133616"/>
                  </a:lnTo>
                  <a:close/>
                </a:path>
                <a:path w="7141845" h="321310">
                  <a:moveTo>
                    <a:pt x="286588" y="109943"/>
                  </a:moveTo>
                  <a:lnTo>
                    <a:pt x="284784" y="103162"/>
                  </a:lnTo>
                  <a:lnTo>
                    <a:pt x="282397" y="112077"/>
                  </a:lnTo>
                  <a:lnTo>
                    <a:pt x="278904" y="111150"/>
                  </a:lnTo>
                  <a:lnTo>
                    <a:pt x="276504" y="110515"/>
                  </a:lnTo>
                  <a:lnTo>
                    <a:pt x="274675" y="103809"/>
                  </a:lnTo>
                  <a:lnTo>
                    <a:pt x="273532" y="111150"/>
                  </a:lnTo>
                  <a:lnTo>
                    <a:pt x="269760" y="110896"/>
                  </a:lnTo>
                  <a:lnTo>
                    <a:pt x="268541" y="107022"/>
                  </a:lnTo>
                  <a:lnTo>
                    <a:pt x="267982" y="105244"/>
                  </a:lnTo>
                  <a:lnTo>
                    <a:pt x="265493" y="102222"/>
                  </a:lnTo>
                  <a:lnTo>
                    <a:pt x="264947" y="101549"/>
                  </a:lnTo>
                  <a:lnTo>
                    <a:pt x="259156" y="102222"/>
                  </a:lnTo>
                  <a:lnTo>
                    <a:pt x="249491" y="102031"/>
                  </a:lnTo>
                  <a:lnTo>
                    <a:pt x="241617" y="105016"/>
                  </a:lnTo>
                  <a:lnTo>
                    <a:pt x="234924" y="107022"/>
                  </a:lnTo>
                  <a:lnTo>
                    <a:pt x="228803" y="103949"/>
                  </a:lnTo>
                  <a:lnTo>
                    <a:pt x="230492" y="111683"/>
                  </a:lnTo>
                  <a:lnTo>
                    <a:pt x="226682" y="112776"/>
                  </a:lnTo>
                  <a:lnTo>
                    <a:pt x="222554" y="113588"/>
                  </a:lnTo>
                  <a:lnTo>
                    <a:pt x="222123" y="105740"/>
                  </a:lnTo>
                  <a:lnTo>
                    <a:pt x="221767" y="99555"/>
                  </a:lnTo>
                  <a:lnTo>
                    <a:pt x="217157" y="100596"/>
                  </a:lnTo>
                  <a:lnTo>
                    <a:pt x="217157" y="137248"/>
                  </a:lnTo>
                  <a:lnTo>
                    <a:pt x="210400" y="137629"/>
                  </a:lnTo>
                  <a:lnTo>
                    <a:pt x="210299" y="135750"/>
                  </a:lnTo>
                  <a:lnTo>
                    <a:pt x="209880" y="128282"/>
                  </a:lnTo>
                  <a:lnTo>
                    <a:pt x="216623" y="127901"/>
                  </a:lnTo>
                  <a:lnTo>
                    <a:pt x="217157" y="137248"/>
                  </a:lnTo>
                  <a:lnTo>
                    <a:pt x="217157" y="100596"/>
                  </a:lnTo>
                  <a:lnTo>
                    <a:pt x="212407" y="104228"/>
                  </a:lnTo>
                  <a:lnTo>
                    <a:pt x="208216" y="105740"/>
                  </a:lnTo>
                  <a:lnTo>
                    <a:pt x="204889" y="100507"/>
                  </a:lnTo>
                  <a:lnTo>
                    <a:pt x="209943" y="97815"/>
                  </a:lnTo>
                  <a:lnTo>
                    <a:pt x="204851" y="95694"/>
                  </a:lnTo>
                  <a:lnTo>
                    <a:pt x="201269" y="96151"/>
                  </a:lnTo>
                  <a:lnTo>
                    <a:pt x="202095" y="101269"/>
                  </a:lnTo>
                  <a:lnTo>
                    <a:pt x="201993" y="101841"/>
                  </a:lnTo>
                  <a:lnTo>
                    <a:pt x="201028" y="104457"/>
                  </a:lnTo>
                  <a:lnTo>
                    <a:pt x="198462" y="105651"/>
                  </a:lnTo>
                  <a:lnTo>
                    <a:pt x="194157" y="100533"/>
                  </a:lnTo>
                  <a:lnTo>
                    <a:pt x="191122" y="96862"/>
                  </a:lnTo>
                  <a:lnTo>
                    <a:pt x="187502" y="92176"/>
                  </a:lnTo>
                  <a:lnTo>
                    <a:pt x="191503" y="92684"/>
                  </a:lnTo>
                  <a:lnTo>
                    <a:pt x="192049" y="92176"/>
                  </a:lnTo>
                  <a:lnTo>
                    <a:pt x="193446" y="90830"/>
                  </a:lnTo>
                  <a:lnTo>
                    <a:pt x="194017" y="87185"/>
                  </a:lnTo>
                  <a:lnTo>
                    <a:pt x="185115" y="86372"/>
                  </a:lnTo>
                  <a:lnTo>
                    <a:pt x="179603" y="89700"/>
                  </a:lnTo>
                  <a:lnTo>
                    <a:pt x="181317" y="101841"/>
                  </a:lnTo>
                  <a:lnTo>
                    <a:pt x="186105" y="101269"/>
                  </a:lnTo>
                  <a:lnTo>
                    <a:pt x="190881" y="100533"/>
                  </a:lnTo>
                  <a:lnTo>
                    <a:pt x="191719" y="106045"/>
                  </a:lnTo>
                  <a:lnTo>
                    <a:pt x="183756" y="110286"/>
                  </a:lnTo>
                  <a:lnTo>
                    <a:pt x="173062" y="111150"/>
                  </a:lnTo>
                  <a:lnTo>
                    <a:pt x="162509" y="112306"/>
                  </a:lnTo>
                  <a:lnTo>
                    <a:pt x="155194" y="117398"/>
                  </a:lnTo>
                  <a:lnTo>
                    <a:pt x="158267" y="120192"/>
                  </a:lnTo>
                  <a:lnTo>
                    <a:pt x="162750" y="120815"/>
                  </a:lnTo>
                  <a:lnTo>
                    <a:pt x="166966" y="121843"/>
                  </a:lnTo>
                  <a:lnTo>
                    <a:pt x="169240" y="125895"/>
                  </a:lnTo>
                  <a:lnTo>
                    <a:pt x="174015" y="125996"/>
                  </a:lnTo>
                  <a:lnTo>
                    <a:pt x="179641" y="124790"/>
                  </a:lnTo>
                  <a:lnTo>
                    <a:pt x="184340" y="125069"/>
                  </a:lnTo>
                  <a:lnTo>
                    <a:pt x="186334" y="129616"/>
                  </a:lnTo>
                  <a:lnTo>
                    <a:pt x="180289" y="133934"/>
                  </a:lnTo>
                  <a:lnTo>
                    <a:pt x="171500" y="135750"/>
                  </a:lnTo>
                  <a:lnTo>
                    <a:pt x="162547" y="134937"/>
                  </a:lnTo>
                  <a:lnTo>
                    <a:pt x="156044" y="131343"/>
                  </a:lnTo>
                  <a:lnTo>
                    <a:pt x="157708" y="138874"/>
                  </a:lnTo>
                  <a:lnTo>
                    <a:pt x="157594" y="139192"/>
                  </a:lnTo>
                  <a:lnTo>
                    <a:pt x="153949" y="140258"/>
                  </a:lnTo>
                  <a:lnTo>
                    <a:pt x="149885" y="141071"/>
                  </a:lnTo>
                  <a:lnTo>
                    <a:pt x="145669" y="139192"/>
                  </a:lnTo>
                  <a:lnTo>
                    <a:pt x="142582" y="135382"/>
                  </a:lnTo>
                  <a:lnTo>
                    <a:pt x="142443" y="131508"/>
                  </a:lnTo>
                  <a:lnTo>
                    <a:pt x="142278" y="127431"/>
                  </a:lnTo>
                  <a:lnTo>
                    <a:pt x="136309" y="127406"/>
                  </a:lnTo>
                  <a:lnTo>
                    <a:pt x="132041" y="130771"/>
                  </a:lnTo>
                  <a:lnTo>
                    <a:pt x="129476" y="131508"/>
                  </a:lnTo>
                  <a:lnTo>
                    <a:pt x="128549" y="123634"/>
                  </a:lnTo>
                  <a:lnTo>
                    <a:pt x="135902" y="124015"/>
                  </a:lnTo>
                  <a:lnTo>
                    <a:pt x="138976" y="119176"/>
                  </a:lnTo>
                  <a:lnTo>
                    <a:pt x="137731" y="109105"/>
                  </a:lnTo>
                  <a:lnTo>
                    <a:pt x="130289" y="108585"/>
                  </a:lnTo>
                  <a:lnTo>
                    <a:pt x="127254" y="113474"/>
                  </a:lnTo>
                  <a:lnTo>
                    <a:pt x="128536" y="123621"/>
                  </a:lnTo>
                  <a:lnTo>
                    <a:pt x="124117" y="125730"/>
                  </a:lnTo>
                  <a:lnTo>
                    <a:pt x="123088" y="131991"/>
                  </a:lnTo>
                  <a:lnTo>
                    <a:pt x="122567" y="138874"/>
                  </a:lnTo>
                  <a:lnTo>
                    <a:pt x="119621" y="142798"/>
                  </a:lnTo>
                  <a:lnTo>
                    <a:pt x="106121" y="143573"/>
                  </a:lnTo>
                  <a:lnTo>
                    <a:pt x="99110" y="137998"/>
                  </a:lnTo>
                  <a:lnTo>
                    <a:pt x="91020" y="134086"/>
                  </a:lnTo>
                  <a:lnTo>
                    <a:pt x="81838" y="131889"/>
                  </a:lnTo>
                  <a:lnTo>
                    <a:pt x="71551" y="131457"/>
                  </a:lnTo>
                  <a:lnTo>
                    <a:pt x="70840" y="136994"/>
                  </a:lnTo>
                  <a:lnTo>
                    <a:pt x="67564" y="139433"/>
                  </a:lnTo>
                  <a:lnTo>
                    <a:pt x="63995" y="141528"/>
                  </a:lnTo>
                  <a:lnTo>
                    <a:pt x="62395" y="146062"/>
                  </a:lnTo>
                  <a:lnTo>
                    <a:pt x="66306" y="146710"/>
                  </a:lnTo>
                  <a:lnTo>
                    <a:pt x="64617" y="150520"/>
                  </a:lnTo>
                  <a:lnTo>
                    <a:pt x="62725" y="150634"/>
                  </a:lnTo>
                  <a:lnTo>
                    <a:pt x="60071" y="151701"/>
                  </a:lnTo>
                  <a:lnTo>
                    <a:pt x="59702" y="155536"/>
                  </a:lnTo>
                  <a:lnTo>
                    <a:pt x="56756" y="155727"/>
                  </a:lnTo>
                  <a:lnTo>
                    <a:pt x="45554" y="155702"/>
                  </a:lnTo>
                  <a:lnTo>
                    <a:pt x="35712" y="150977"/>
                  </a:lnTo>
                  <a:lnTo>
                    <a:pt x="27787" y="149110"/>
                  </a:lnTo>
                  <a:lnTo>
                    <a:pt x="22733" y="157657"/>
                  </a:lnTo>
                  <a:lnTo>
                    <a:pt x="27838" y="157340"/>
                  </a:lnTo>
                  <a:lnTo>
                    <a:pt x="32981" y="156908"/>
                  </a:lnTo>
                  <a:lnTo>
                    <a:pt x="36525" y="158991"/>
                  </a:lnTo>
                  <a:lnTo>
                    <a:pt x="36880" y="166217"/>
                  </a:lnTo>
                  <a:lnTo>
                    <a:pt x="48780" y="163080"/>
                  </a:lnTo>
                  <a:lnTo>
                    <a:pt x="58661" y="161645"/>
                  </a:lnTo>
                  <a:lnTo>
                    <a:pt x="68389" y="159537"/>
                  </a:lnTo>
                  <a:lnTo>
                    <a:pt x="74269" y="156908"/>
                  </a:lnTo>
                  <a:lnTo>
                    <a:pt x="76873" y="155740"/>
                  </a:lnTo>
                  <a:lnTo>
                    <a:pt x="79870" y="154419"/>
                  </a:lnTo>
                  <a:lnTo>
                    <a:pt x="130314" y="151549"/>
                  </a:lnTo>
                  <a:lnTo>
                    <a:pt x="132562" y="149161"/>
                  </a:lnTo>
                  <a:lnTo>
                    <a:pt x="135432" y="146367"/>
                  </a:lnTo>
                  <a:lnTo>
                    <a:pt x="140081" y="146253"/>
                  </a:lnTo>
                  <a:lnTo>
                    <a:pt x="166992" y="144716"/>
                  </a:lnTo>
                  <a:lnTo>
                    <a:pt x="171107" y="148336"/>
                  </a:lnTo>
                  <a:lnTo>
                    <a:pt x="177647" y="148336"/>
                  </a:lnTo>
                  <a:lnTo>
                    <a:pt x="197599" y="148336"/>
                  </a:lnTo>
                  <a:lnTo>
                    <a:pt x="200863" y="147497"/>
                  </a:lnTo>
                  <a:lnTo>
                    <a:pt x="207543" y="147116"/>
                  </a:lnTo>
                  <a:lnTo>
                    <a:pt x="204533" y="152679"/>
                  </a:lnTo>
                  <a:lnTo>
                    <a:pt x="197840" y="152120"/>
                  </a:lnTo>
                  <a:lnTo>
                    <a:pt x="194322" y="149161"/>
                  </a:lnTo>
                  <a:lnTo>
                    <a:pt x="197472" y="148361"/>
                  </a:lnTo>
                  <a:lnTo>
                    <a:pt x="177647" y="148336"/>
                  </a:lnTo>
                  <a:lnTo>
                    <a:pt x="184010" y="148539"/>
                  </a:lnTo>
                  <a:lnTo>
                    <a:pt x="187706" y="152908"/>
                  </a:lnTo>
                  <a:lnTo>
                    <a:pt x="181952" y="153085"/>
                  </a:lnTo>
                  <a:lnTo>
                    <a:pt x="179235" y="156857"/>
                  </a:lnTo>
                  <a:lnTo>
                    <a:pt x="178181" y="162712"/>
                  </a:lnTo>
                  <a:lnTo>
                    <a:pt x="184708" y="162661"/>
                  </a:lnTo>
                  <a:lnTo>
                    <a:pt x="191998" y="161391"/>
                  </a:lnTo>
                  <a:lnTo>
                    <a:pt x="197561" y="162826"/>
                  </a:lnTo>
                  <a:lnTo>
                    <a:pt x="198856" y="170916"/>
                  </a:lnTo>
                  <a:lnTo>
                    <a:pt x="193509" y="169824"/>
                  </a:lnTo>
                  <a:lnTo>
                    <a:pt x="187553" y="167132"/>
                  </a:lnTo>
                  <a:lnTo>
                    <a:pt x="183121" y="167754"/>
                  </a:lnTo>
                  <a:lnTo>
                    <a:pt x="182448" y="175336"/>
                  </a:lnTo>
                  <a:lnTo>
                    <a:pt x="194589" y="175336"/>
                  </a:lnTo>
                  <a:lnTo>
                    <a:pt x="219786" y="175336"/>
                  </a:lnTo>
                  <a:lnTo>
                    <a:pt x="222592" y="174282"/>
                  </a:lnTo>
                  <a:lnTo>
                    <a:pt x="222389" y="170916"/>
                  </a:lnTo>
                  <a:lnTo>
                    <a:pt x="222351" y="170332"/>
                  </a:lnTo>
                  <a:lnTo>
                    <a:pt x="222313" y="169799"/>
                  </a:lnTo>
                  <a:lnTo>
                    <a:pt x="222046" y="165328"/>
                  </a:lnTo>
                  <a:lnTo>
                    <a:pt x="221957" y="163880"/>
                  </a:lnTo>
                  <a:lnTo>
                    <a:pt x="219189" y="161391"/>
                  </a:lnTo>
                  <a:lnTo>
                    <a:pt x="217347" y="159727"/>
                  </a:lnTo>
                  <a:lnTo>
                    <a:pt x="215468" y="158305"/>
                  </a:lnTo>
                  <a:lnTo>
                    <a:pt x="215468" y="169799"/>
                  </a:lnTo>
                  <a:lnTo>
                    <a:pt x="211467" y="169151"/>
                  </a:lnTo>
                  <a:lnTo>
                    <a:pt x="208876" y="170332"/>
                  </a:lnTo>
                  <a:lnTo>
                    <a:pt x="208749" y="165862"/>
                  </a:lnTo>
                  <a:lnTo>
                    <a:pt x="212864" y="166573"/>
                  </a:lnTo>
                  <a:lnTo>
                    <a:pt x="214299" y="165862"/>
                  </a:lnTo>
                  <a:lnTo>
                    <a:pt x="215366" y="165328"/>
                  </a:lnTo>
                  <a:lnTo>
                    <a:pt x="215468" y="169799"/>
                  </a:lnTo>
                  <a:lnTo>
                    <a:pt x="215468" y="158305"/>
                  </a:lnTo>
                  <a:lnTo>
                    <a:pt x="212445" y="156006"/>
                  </a:lnTo>
                  <a:lnTo>
                    <a:pt x="211899" y="152679"/>
                  </a:lnTo>
                  <a:lnTo>
                    <a:pt x="210985" y="147116"/>
                  </a:lnTo>
                  <a:lnTo>
                    <a:pt x="210947" y="146939"/>
                  </a:lnTo>
                  <a:lnTo>
                    <a:pt x="217208" y="148983"/>
                  </a:lnTo>
                  <a:lnTo>
                    <a:pt x="221500" y="148132"/>
                  </a:lnTo>
                  <a:lnTo>
                    <a:pt x="224815" y="146939"/>
                  </a:lnTo>
                  <a:lnTo>
                    <a:pt x="226364" y="146367"/>
                  </a:lnTo>
                  <a:lnTo>
                    <a:pt x="234480" y="145605"/>
                  </a:lnTo>
                  <a:lnTo>
                    <a:pt x="237236" y="137629"/>
                  </a:lnTo>
                  <a:lnTo>
                    <a:pt x="237439" y="135750"/>
                  </a:lnTo>
                  <a:lnTo>
                    <a:pt x="237451" y="133934"/>
                  </a:lnTo>
                  <a:lnTo>
                    <a:pt x="236905" y="127901"/>
                  </a:lnTo>
                  <a:lnTo>
                    <a:pt x="236804" y="126758"/>
                  </a:lnTo>
                  <a:lnTo>
                    <a:pt x="242608" y="126682"/>
                  </a:lnTo>
                  <a:lnTo>
                    <a:pt x="243928" y="124790"/>
                  </a:lnTo>
                  <a:lnTo>
                    <a:pt x="245300" y="122821"/>
                  </a:lnTo>
                  <a:lnTo>
                    <a:pt x="246456" y="116928"/>
                  </a:lnTo>
                  <a:lnTo>
                    <a:pt x="242531" y="116141"/>
                  </a:lnTo>
                  <a:lnTo>
                    <a:pt x="243700" y="113588"/>
                  </a:lnTo>
                  <a:lnTo>
                    <a:pt x="244284" y="112344"/>
                  </a:lnTo>
                  <a:lnTo>
                    <a:pt x="246202" y="112242"/>
                  </a:lnTo>
                  <a:lnTo>
                    <a:pt x="252310" y="114503"/>
                  </a:lnTo>
                  <a:lnTo>
                    <a:pt x="260286" y="113830"/>
                  </a:lnTo>
                  <a:lnTo>
                    <a:pt x="263499" y="120548"/>
                  </a:lnTo>
                  <a:lnTo>
                    <a:pt x="270776" y="119786"/>
                  </a:lnTo>
                  <a:lnTo>
                    <a:pt x="279222" y="120434"/>
                  </a:lnTo>
                  <a:lnTo>
                    <a:pt x="281343" y="119786"/>
                  </a:lnTo>
                  <a:lnTo>
                    <a:pt x="285572" y="118491"/>
                  </a:lnTo>
                  <a:lnTo>
                    <a:pt x="286131" y="113830"/>
                  </a:lnTo>
                  <a:lnTo>
                    <a:pt x="286308" y="112242"/>
                  </a:lnTo>
                  <a:lnTo>
                    <a:pt x="286334" y="112077"/>
                  </a:lnTo>
                  <a:lnTo>
                    <a:pt x="286588" y="109943"/>
                  </a:lnTo>
                  <a:close/>
                </a:path>
                <a:path w="7141845" h="321310">
                  <a:moveTo>
                    <a:pt x="308406" y="141376"/>
                  </a:moveTo>
                  <a:lnTo>
                    <a:pt x="306044" y="134721"/>
                  </a:lnTo>
                  <a:lnTo>
                    <a:pt x="304368" y="142036"/>
                  </a:lnTo>
                  <a:lnTo>
                    <a:pt x="308406" y="141376"/>
                  </a:lnTo>
                  <a:close/>
                </a:path>
                <a:path w="7141845" h="321310">
                  <a:moveTo>
                    <a:pt x="323024" y="133337"/>
                  </a:moveTo>
                  <a:lnTo>
                    <a:pt x="317703" y="130771"/>
                  </a:lnTo>
                  <a:lnTo>
                    <a:pt x="318300" y="136321"/>
                  </a:lnTo>
                  <a:lnTo>
                    <a:pt x="323024" y="133337"/>
                  </a:lnTo>
                  <a:close/>
                </a:path>
                <a:path w="7141845" h="321310">
                  <a:moveTo>
                    <a:pt x="334289" y="191731"/>
                  </a:moveTo>
                  <a:lnTo>
                    <a:pt x="334149" y="187172"/>
                  </a:lnTo>
                  <a:lnTo>
                    <a:pt x="331622" y="188328"/>
                  </a:lnTo>
                  <a:lnTo>
                    <a:pt x="327583" y="187426"/>
                  </a:lnTo>
                  <a:lnTo>
                    <a:pt x="327672" y="192112"/>
                  </a:lnTo>
                  <a:lnTo>
                    <a:pt x="330212" y="190893"/>
                  </a:lnTo>
                  <a:lnTo>
                    <a:pt x="334289" y="191731"/>
                  </a:lnTo>
                  <a:close/>
                </a:path>
                <a:path w="7141845" h="321310">
                  <a:moveTo>
                    <a:pt x="336486" y="238302"/>
                  </a:moveTo>
                  <a:lnTo>
                    <a:pt x="336346" y="233768"/>
                  </a:lnTo>
                  <a:lnTo>
                    <a:pt x="333806" y="234823"/>
                  </a:lnTo>
                  <a:lnTo>
                    <a:pt x="329780" y="234073"/>
                  </a:lnTo>
                  <a:lnTo>
                    <a:pt x="329869" y="238620"/>
                  </a:lnTo>
                  <a:lnTo>
                    <a:pt x="332422" y="237553"/>
                  </a:lnTo>
                  <a:lnTo>
                    <a:pt x="336486" y="238302"/>
                  </a:lnTo>
                  <a:close/>
                </a:path>
                <a:path w="7141845" h="321310">
                  <a:moveTo>
                    <a:pt x="339153" y="149733"/>
                  </a:moveTo>
                  <a:lnTo>
                    <a:pt x="331978" y="149339"/>
                  </a:lnTo>
                  <a:lnTo>
                    <a:pt x="326771" y="145986"/>
                  </a:lnTo>
                  <a:lnTo>
                    <a:pt x="318300" y="136321"/>
                  </a:lnTo>
                  <a:lnTo>
                    <a:pt x="312762" y="135178"/>
                  </a:lnTo>
                  <a:lnTo>
                    <a:pt x="312699" y="140944"/>
                  </a:lnTo>
                  <a:lnTo>
                    <a:pt x="308406" y="141389"/>
                  </a:lnTo>
                  <a:lnTo>
                    <a:pt x="308622" y="146011"/>
                  </a:lnTo>
                  <a:lnTo>
                    <a:pt x="315480" y="149580"/>
                  </a:lnTo>
                  <a:lnTo>
                    <a:pt x="324078" y="153746"/>
                  </a:lnTo>
                  <a:lnTo>
                    <a:pt x="332587" y="154990"/>
                  </a:lnTo>
                  <a:lnTo>
                    <a:pt x="339153" y="149733"/>
                  </a:lnTo>
                  <a:close/>
                </a:path>
                <a:path w="7141845" h="321310">
                  <a:moveTo>
                    <a:pt x="349173" y="74739"/>
                  </a:moveTo>
                  <a:lnTo>
                    <a:pt x="341058" y="74891"/>
                  </a:lnTo>
                  <a:lnTo>
                    <a:pt x="341109" y="78473"/>
                  </a:lnTo>
                  <a:lnTo>
                    <a:pt x="345198" y="80175"/>
                  </a:lnTo>
                  <a:lnTo>
                    <a:pt x="349173" y="74739"/>
                  </a:lnTo>
                  <a:close/>
                </a:path>
                <a:path w="7141845" h="321310">
                  <a:moveTo>
                    <a:pt x="353987" y="71716"/>
                  </a:moveTo>
                  <a:lnTo>
                    <a:pt x="348564" y="69151"/>
                  </a:lnTo>
                  <a:lnTo>
                    <a:pt x="349173" y="74739"/>
                  </a:lnTo>
                  <a:lnTo>
                    <a:pt x="353987" y="71716"/>
                  </a:lnTo>
                  <a:close/>
                </a:path>
                <a:path w="7141845" h="321310">
                  <a:moveTo>
                    <a:pt x="356882" y="85369"/>
                  </a:moveTo>
                  <a:lnTo>
                    <a:pt x="355447" y="80899"/>
                  </a:lnTo>
                  <a:lnTo>
                    <a:pt x="352894" y="80314"/>
                  </a:lnTo>
                  <a:lnTo>
                    <a:pt x="353212" y="88658"/>
                  </a:lnTo>
                  <a:lnTo>
                    <a:pt x="356882" y="85369"/>
                  </a:lnTo>
                  <a:close/>
                </a:path>
                <a:path w="7141845" h="321310">
                  <a:moveTo>
                    <a:pt x="357657" y="111836"/>
                  </a:moveTo>
                  <a:lnTo>
                    <a:pt x="349250" y="111328"/>
                  </a:lnTo>
                  <a:lnTo>
                    <a:pt x="341198" y="111493"/>
                  </a:lnTo>
                  <a:lnTo>
                    <a:pt x="341223" y="121640"/>
                  </a:lnTo>
                  <a:lnTo>
                    <a:pt x="345757" y="124510"/>
                  </a:lnTo>
                  <a:lnTo>
                    <a:pt x="350621" y="122974"/>
                  </a:lnTo>
                  <a:lnTo>
                    <a:pt x="354901" y="118325"/>
                  </a:lnTo>
                  <a:lnTo>
                    <a:pt x="357657" y="111836"/>
                  </a:lnTo>
                  <a:close/>
                </a:path>
                <a:path w="7141845" h="321310">
                  <a:moveTo>
                    <a:pt x="379196" y="143573"/>
                  </a:moveTo>
                  <a:lnTo>
                    <a:pt x="379145" y="139090"/>
                  </a:lnTo>
                  <a:lnTo>
                    <a:pt x="376605" y="140157"/>
                  </a:lnTo>
                  <a:lnTo>
                    <a:pt x="372503" y="139471"/>
                  </a:lnTo>
                  <a:lnTo>
                    <a:pt x="372567" y="143941"/>
                  </a:lnTo>
                  <a:lnTo>
                    <a:pt x="375183" y="142798"/>
                  </a:lnTo>
                  <a:lnTo>
                    <a:pt x="379196" y="143573"/>
                  </a:lnTo>
                  <a:close/>
                </a:path>
                <a:path w="7141845" h="321310">
                  <a:moveTo>
                    <a:pt x="394779" y="110629"/>
                  </a:moveTo>
                  <a:lnTo>
                    <a:pt x="384314" y="107569"/>
                  </a:lnTo>
                  <a:lnTo>
                    <a:pt x="382663" y="115747"/>
                  </a:lnTo>
                  <a:lnTo>
                    <a:pt x="374700" y="115862"/>
                  </a:lnTo>
                  <a:lnTo>
                    <a:pt x="372110" y="117030"/>
                  </a:lnTo>
                  <a:lnTo>
                    <a:pt x="368096" y="116230"/>
                  </a:lnTo>
                  <a:lnTo>
                    <a:pt x="368160" y="120764"/>
                  </a:lnTo>
                  <a:lnTo>
                    <a:pt x="376758" y="122326"/>
                  </a:lnTo>
                  <a:lnTo>
                    <a:pt x="384848" y="123240"/>
                  </a:lnTo>
                  <a:lnTo>
                    <a:pt x="391236" y="120383"/>
                  </a:lnTo>
                  <a:lnTo>
                    <a:pt x="394779" y="110629"/>
                  </a:lnTo>
                  <a:close/>
                </a:path>
                <a:path w="7141845" h="321310">
                  <a:moveTo>
                    <a:pt x="415023" y="109969"/>
                  </a:moveTo>
                  <a:lnTo>
                    <a:pt x="412000" y="107835"/>
                  </a:lnTo>
                  <a:lnTo>
                    <a:pt x="407454" y="105346"/>
                  </a:lnTo>
                  <a:lnTo>
                    <a:pt x="403313" y="105270"/>
                  </a:lnTo>
                  <a:lnTo>
                    <a:pt x="401485" y="110413"/>
                  </a:lnTo>
                  <a:lnTo>
                    <a:pt x="404507" y="112496"/>
                  </a:lnTo>
                  <a:lnTo>
                    <a:pt x="409041" y="114998"/>
                  </a:lnTo>
                  <a:lnTo>
                    <a:pt x="413194" y="115100"/>
                  </a:lnTo>
                  <a:lnTo>
                    <a:pt x="415023" y="109969"/>
                  </a:lnTo>
                  <a:close/>
                </a:path>
                <a:path w="7141845" h="321310">
                  <a:moveTo>
                    <a:pt x="426808" y="102958"/>
                  </a:moveTo>
                  <a:lnTo>
                    <a:pt x="424751" y="100291"/>
                  </a:lnTo>
                  <a:lnTo>
                    <a:pt x="420522" y="95034"/>
                  </a:lnTo>
                  <a:lnTo>
                    <a:pt x="412229" y="104559"/>
                  </a:lnTo>
                  <a:lnTo>
                    <a:pt x="415023" y="109969"/>
                  </a:lnTo>
                  <a:lnTo>
                    <a:pt x="415505" y="108902"/>
                  </a:lnTo>
                  <a:lnTo>
                    <a:pt x="426808" y="102958"/>
                  </a:lnTo>
                  <a:close/>
                </a:path>
                <a:path w="7141845" h="321310">
                  <a:moveTo>
                    <a:pt x="440423" y="155625"/>
                  </a:moveTo>
                  <a:lnTo>
                    <a:pt x="440334" y="151003"/>
                  </a:lnTo>
                  <a:lnTo>
                    <a:pt x="437743" y="152260"/>
                  </a:lnTo>
                  <a:lnTo>
                    <a:pt x="433692" y="151460"/>
                  </a:lnTo>
                  <a:lnTo>
                    <a:pt x="433755" y="155956"/>
                  </a:lnTo>
                  <a:lnTo>
                    <a:pt x="436346" y="154889"/>
                  </a:lnTo>
                  <a:lnTo>
                    <a:pt x="440423" y="155625"/>
                  </a:lnTo>
                  <a:close/>
                </a:path>
                <a:path w="7141845" h="321310">
                  <a:moveTo>
                    <a:pt x="446646" y="141541"/>
                  </a:moveTo>
                  <a:lnTo>
                    <a:pt x="446265" y="132181"/>
                  </a:lnTo>
                  <a:lnTo>
                    <a:pt x="439585" y="132397"/>
                  </a:lnTo>
                  <a:lnTo>
                    <a:pt x="439966" y="141757"/>
                  </a:lnTo>
                  <a:lnTo>
                    <a:pt x="442214" y="141668"/>
                  </a:lnTo>
                  <a:lnTo>
                    <a:pt x="446646" y="141541"/>
                  </a:lnTo>
                  <a:close/>
                </a:path>
                <a:path w="7141845" h="321310">
                  <a:moveTo>
                    <a:pt x="447408" y="160134"/>
                  </a:moveTo>
                  <a:lnTo>
                    <a:pt x="445096" y="153492"/>
                  </a:lnTo>
                  <a:lnTo>
                    <a:pt x="443395" y="160858"/>
                  </a:lnTo>
                  <a:lnTo>
                    <a:pt x="447408" y="160134"/>
                  </a:lnTo>
                  <a:close/>
                </a:path>
                <a:path w="7141845" h="321310">
                  <a:moveTo>
                    <a:pt x="472084" y="143090"/>
                  </a:moveTo>
                  <a:lnTo>
                    <a:pt x="470255" y="140766"/>
                  </a:lnTo>
                  <a:lnTo>
                    <a:pt x="469252" y="139522"/>
                  </a:lnTo>
                  <a:lnTo>
                    <a:pt x="465213" y="143179"/>
                  </a:lnTo>
                  <a:lnTo>
                    <a:pt x="467067" y="145580"/>
                  </a:lnTo>
                  <a:lnTo>
                    <a:pt x="468109" y="146824"/>
                  </a:lnTo>
                  <a:lnTo>
                    <a:pt x="472084" y="143090"/>
                  </a:lnTo>
                  <a:close/>
                </a:path>
                <a:path w="7141845" h="321310">
                  <a:moveTo>
                    <a:pt x="476440" y="126606"/>
                  </a:moveTo>
                  <a:lnTo>
                    <a:pt x="472681" y="127177"/>
                  </a:lnTo>
                  <a:lnTo>
                    <a:pt x="470928" y="119976"/>
                  </a:lnTo>
                  <a:lnTo>
                    <a:pt x="469709" y="126834"/>
                  </a:lnTo>
                  <a:lnTo>
                    <a:pt x="469938" y="131584"/>
                  </a:lnTo>
                  <a:lnTo>
                    <a:pt x="475843" y="132435"/>
                  </a:lnTo>
                  <a:lnTo>
                    <a:pt x="476440" y="126606"/>
                  </a:lnTo>
                  <a:close/>
                </a:path>
                <a:path w="7141845" h="321310">
                  <a:moveTo>
                    <a:pt x="536409" y="150368"/>
                  </a:moveTo>
                  <a:lnTo>
                    <a:pt x="534606" y="147942"/>
                  </a:lnTo>
                  <a:lnTo>
                    <a:pt x="533615" y="146850"/>
                  </a:lnTo>
                  <a:lnTo>
                    <a:pt x="529564" y="150431"/>
                  </a:lnTo>
                  <a:lnTo>
                    <a:pt x="531368" y="152768"/>
                  </a:lnTo>
                  <a:lnTo>
                    <a:pt x="532333" y="154025"/>
                  </a:lnTo>
                  <a:lnTo>
                    <a:pt x="536409" y="150368"/>
                  </a:lnTo>
                  <a:close/>
                </a:path>
                <a:path w="7141845" h="321310">
                  <a:moveTo>
                    <a:pt x="6860286" y="287591"/>
                  </a:moveTo>
                  <a:lnTo>
                    <a:pt x="6856692" y="284073"/>
                  </a:lnTo>
                  <a:lnTo>
                    <a:pt x="6855663" y="290245"/>
                  </a:lnTo>
                  <a:lnTo>
                    <a:pt x="6850926" y="291477"/>
                  </a:lnTo>
                  <a:lnTo>
                    <a:pt x="6850291" y="298208"/>
                  </a:lnTo>
                  <a:lnTo>
                    <a:pt x="6855473" y="297929"/>
                  </a:lnTo>
                  <a:lnTo>
                    <a:pt x="6859346" y="293293"/>
                  </a:lnTo>
                  <a:lnTo>
                    <a:pt x="6860286" y="287591"/>
                  </a:lnTo>
                  <a:close/>
                </a:path>
                <a:path w="7141845" h="321310">
                  <a:moveTo>
                    <a:pt x="6869290" y="318300"/>
                  </a:moveTo>
                  <a:lnTo>
                    <a:pt x="6863956" y="315658"/>
                  </a:lnTo>
                  <a:lnTo>
                    <a:pt x="6864439" y="321208"/>
                  </a:lnTo>
                  <a:lnTo>
                    <a:pt x="6869290" y="318300"/>
                  </a:lnTo>
                  <a:close/>
                </a:path>
                <a:path w="7141845" h="321310">
                  <a:moveTo>
                    <a:pt x="6921487" y="278815"/>
                  </a:moveTo>
                  <a:lnTo>
                    <a:pt x="6920954" y="273265"/>
                  </a:lnTo>
                  <a:lnTo>
                    <a:pt x="6916166" y="276225"/>
                  </a:lnTo>
                  <a:lnTo>
                    <a:pt x="6921487" y="278815"/>
                  </a:lnTo>
                  <a:close/>
                </a:path>
                <a:path w="7141845" h="321310">
                  <a:moveTo>
                    <a:pt x="6924713" y="269963"/>
                  </a:moveTo>
                  <a:lnTo>
                    <a:pt x="6923354" y="265506"/>
                  </a:lnTo>
                  <a:lnTo>
                    <a:pt x="6920801" y="264934"/>
                  </a:lnTo>
                  <a:lnTo>
                    <a:pt x="6920954" y="273265"/>
                  </a:lnTo>
                  <a:lnTo>
                    <a:pt x="6924713" y="269963"/>
                  </a:lnTo>
                  <a:close/>
                </a:path>
                <a:path w="7141845" h="321310">
                  <a:moveTo>
                    <a:pt x="6934314" y="263461"/>
                  </a:moveTo>
                  <a:lnTo>
                    <a:pt x="6934251" y="255447"/>
                  </a:lnTo>
                  <a:lnTo>
                    <a:pt x="6931330" y="251548"/>
                  </a:lnTo>
                  <a:lnTo>
                    <a:pt x="6927101" y="249694"/>
                  </a:lnTo>
                  <a:lnTo>
                    <a:pt x="6927685" y="256997"/>
                  </a:lnTo>
                  <a:lnTo>
                    <a:pt x="6927126" y="265849"/>
                  </a:lnTo>
                  <a:lnTo>
                    <a:pt x="6934314" y="263461"/>
                  </a:lnTo>
                  <a:close/>
                </a:path>
                <a:path w="7141845" h="321310">
                  <a:moveTo>
                    <a:pt x="6934873" y="53581"/>
                  </a:moveTo>
                  <a:lnTo>
                    <a:pt x="6934670" y="48895"/>
                  </a:lnTo>
                  <a:lnTo>
                    <a:pt x="6928828" y="47879"/>
                  </a:lnTo>
                  <a:lnTo>
                    <a:pt x="6928167" y="53822"/>
                  </a:lnTo>
                  <a:lnTo>
                    <a:pt x="6929069" y="59385"/>
                  </a:lnTo>
                  <a:lnTo>
                    <a:pt x="6931965" y="56515"/>
                  </a:lnTo>
                  <a:lnTo>
                    <a:pt x="6934873" y="53581"/>
                  </a:lnTo>
                  <a:close/>
                </a:path>
                <a:path w="7141845" h="321310">
                  <a:moveTo>
                    <a:pt x="6938848" y="76619"/>
                  </a:moveTo>
                  <a:lnTo>
                    <a:pt x="6938772" y="72110"/>
                  </a:lnTo>
                  <a:lnTo>
                    <a:pt x="6936206" y="73202"/>
                  </a:lnTo>
                  <a:lnTo>
                    <a:pt x="6932168" y="72466"/>
                  </a:lnTo>
                  <a:lnTo>
                    <a:pt x="6932219" y="76885"/>
                  </a:lnTo>
                  <a:lnTo>
                    <a:pt x="6934809" y="75831"/>
                  </a:lnTo>
                  <a:lnTo>
                    <a:pt x="6938848" y="76619"/>
                  </a:lnTo>
                  <a:close/>
                </a:path>
                <a:path w="7141845" h="321310">
                  <a:moveTo>
                    <a:pt x="6941566" y="53352"/>
                  </a:moveTo>
                  <a:lnTo>
                    <a:pt x="6941515" y="50723"/>
                  </a:lnTo>
                  <a:lnTo>
                    <a:pt x="6938670" y="48133"/>
                  </a:lnTo>
                  <a:lnTo>
                    <a:pt x="6938213" y="53479"/>
                  </a:lnTo>
                  <a:lnTo>
                    <a:pt x="6938289" y="56007"/>
                  </a:lnTo>
                  <a:lnTo>
                    <a:pt x="6941096" y="58597"/>
                  </a:lnTo>
                  <a:lnTo>
                    <a:pt x="6941566" y="53352"/>
                  </a:lnTo>
                  <a:close/>
                </a:path>
                <a:path w="7141845" h="321310">
                  <a:moveTo>
                    <a:pt x="6962559" y="295148"/>
                  </a:moveTo>
                  <a:lnTo>
                    <a:pt x="6953821" y="295986"/>
                  </a:lnTo>
                  <a:lnTo>
                    <a:pt x="6945046" y="296646"/>
                  </a:lnTo>
                  <a:lnTo>
                    <a:pt x="6945922" y="309702"/>
                  </a:lnTo>
                  <a:lnTo>
                    <a:pt x="6953834" y="307898"/>
                  </a:lnTo>
                  <a:lnTo>
                    <a:pt x="6960438" y="304469"/>
                  </a:lnTo>
                  <a:lnTo>
                    <a:pt x="6962559" y="295148"/>
                  </a:lnTo>
                  <a:close/>
                </a:path>
                <a:path w="7141845" h="321310">
                  <a:moveTo>
                    <a:pt x="6968820" y="66319"/>
                  </a:moveTo>
                  <a:lnTo>
                    <a:pt x="6959905" y="66725"/>
                  </a:lnTo>
                  <a:lnTo>
                    <a:pt x="6948983" y="64528"/>
                  </a:lnTo>
                  <a:lnTo>
                    <a:pt x="6948995" y="76288"/>
                  </a:lnTo>
                  <a:lnTo>
                    <a:pt x="6954698" y="71869"/>
                  </a:lnTo>
                  <a:lnTo>
                    <a:pt x="6965683" y="74155"/>
                  </a:lnTo>
                  <a:lnTo>
                    <a:pt x="6968820" y="66319"/>
                  </a:lnTo>
                  <a:close/>
                </a:path>
                <a:path w="7141845" h="321310">
                  <a:moveTo>
                    <a:pt x="6974903" y="47510"/>
                  </a:moveTo>
                  <a:lnTo>
                    <a:pt x="6968541" y="48145"/>
                  </a:lnTo>
                  <a:lnTo>
                    <a:pt x="6961111" y="47421"/>
                  </a:lnTo>
                  <a:lnTo>
                    <a:pt x="6954761" y="48120"/>
                  </a:lnTo>
                  <a:lnTo>
                    <a:pt x="6951612" y="53009"/>
                  </a:lnTo>
                  <a:lnTo>
                    <a:pt x="6956222" y="58801"/>
                  </a:lnTo>
                  <a:lnTo>
                    <a:pt x="6964134" y="58534"/>
                  </a:lnTo>
                  <a:lnTo>
                    <a:pt x="6968376" y="52438"/>
                  </a:lnTo>
                  <a:lnTo>
                    <a:pt x="6969760" y="58877"/>
                  </a:lnTo>
                  <a:lnTo>
                    <a:pt x="6974268" y="52628"/>
                  </a:lnTo>
                  <a:lnTo>
                    <a:pt x="6974903" y="47510"/>
                  </a:lnTo>
                  <a:close/>
                </a:path>
                <a:path w="7141845" h="321310">
                  <a:moveTo>
                    <a:pt x="6994817" y="42113"/>
                  </a:moveTo>
                  <a:lnTo>
                    <a:pt x="6990753" y="39827"/>
                  </a:lnTo>
                  <a:lnTo>
                    <a:pt x="6985127" y="40398"/>
                  </a:lnTo>
                  <a:lnTo>
                    <a:pt x="6979361" y="43180"/>
                  </a:lnTo>
                  <a:lnTo>
                    <a:pt x="6974903" y="47510"/>
                  </a:lnTo>
                  <a:lnTo>
                    <a:pt x="6981939" y="48120"/>
                  </a:lnTo>
                  <a:lnTo>
                    <a:pt x="6987743" y="50368"/>
                  </a:lnTo>
                  <a:lnTo>
                    <a:pt x="6992099" y="49834"/>
                  </a:lnTo>
                  <a:lnTo>
                    <a:pt x="6994817" y="42113"/>
                  </a:lnTo>
                  <a:close/>
                </a:path>
                <a:path w="7141845" h="321310">
                  <a:moveTo>
                    <a:pt x="7021970" y="50571"/>
                  </a:moveTo>
                  <a:lnTo>
                    <a:pt x="7021868" y="47942"/>
                  </a:lnTo>
                  <a:lnTo>
                    <a:pt x="7019036" y="45351"/>
                  </a:lnTo>
                  <a:lnTo>
                    <a:pt x="7018591" y="50698"/>
                  </a:lnTo>
                  <a:lnTo>
                    <a:pt x="7018680" y="53225"/>
                  </a:lnTo>
                  <a:lnTo>
                    <a:pt x="7021525" y="55816"/>
                  </a:lnTo>
                  <a:lnTo>
                    <a:pt x="7021970" y="50571"/>
                  </a:lnTo>
                  <a:close/>
                </a:path>
                <a:path w="7141845" h="321310">
                  <a:moveTo>
                    <a:pt x="7025716" y="206108"/>
                  </a:moveTo>
                  <a:lnTo>
                    <a:pt x="7020280" y="203454"/>
                  </a:lnTo>
                  <a:lnTo>
                    <a:pt x="7020839" y="209181"/>
                  </a:lnTo>
                  <a:lnTo>
                    <a:pt x="7025716" y="206108"/>
                  </a:lnTo>
                  <a:close/>
                </a:path>
                <a:path w="7141845" h="321310">
                  <a:moveTo>
                    <a:pt x="7038340" y="40601"/>
                  </a:moveTo>
                  <a:lnTo>
                    <a:pt x="7038175" y="36042"/>
                  </a:lnTo>
                  <a:lnTo>
                    <a:pt x="7032244" y="35001"/>
                  </a:lnTo>
                  <a:lnTo>
                    <a:pt x="7031622" y="40843"/>
                  </a:lnTo>
                  <a:lnTo>
                    <a:pt x="7032561" y="46456"/>
                  </a:lnTo>
                  <a:lnTo>
                    <a:pt x="7035482" y="43573"/>
                  </a:lnTo>
                  <a:lnTo>
                    <a:pt x="7038340" y="40601"/>
                  </a:lnTo>
                  <a:close/>
                </a:path>
                <a:path w="7141845" h="321310">
                  <a:moveTo>
                    <a:pt x="7043712" y="47510"/>
                  </a:moveTo>
                  <a:lnTo>
                    <a:pt x="7041883" y="45199"/>
                  </a:lnTo>
                  <a:lnTo>
                    <a:pt x="7040918" y="43916"/>
                  </a:lnTo>
                  <a:lnTo>
                    <a:pt x="7036841" y="47536"/>
                  </a:lnTo>
                  <a:lnTo>
                    <a:pt x="7038683" y="49987"/>
                  </a:lnTo>
                  <a:lnTo>
                    <a:pt x="7039648" y="51168"/>
                  </a:lnTo>
                  <a:lnTo>
                    <a:pt x="7043712" y="47510"/>
                  </a:lnTo>
                  <a:close/>
                </a:path>
                <a:path w="7141845" h="321310">
                  <a:moveTo>
                    <a:pt x="7049173" y="240804"/>
                  </a:moveTo>
                  <a:lnTo>
                    <a:pt x="7048957" y="236118"/>
                  </a:lnTo>
                  <a:lnTo>
                    <a:pt x="7042937" y="235115"/>
                  </a:lnTo>
                  <a:lnTo>
                    <a:pt x="7042378" y="241033"/>
                  </a:lnTo>
                  <a:lnTo>
                    <a:pt x="7043280" y="246608"/>
                  </a:lnTo>
                  <a:lnTo>
                    <a:pt x="7046252" y="243776"/>
                  </a:lnTo>
                  <a:lnTo>
                    <a:pt x="7049173" y="240804"/>
                  </a:lnTo>
                  <a:close/>
                </a:path>
                <a:path w="7141845" h="321310">
                  <a:moveTo>
                    <a:pt x="7051713" y="261874"/>
                  </a:moveTo>
                  <a:lnTo>
                    <a:pt x="7048894" y="258165"/>
                  </a:lnTo>
                  <a:lnTo>
                    <a:pt x="7044766" y="261785"/>
                  </a:lnTo>
                  <a:lnTo>
                    <a:pt x="7046620" y="264198"/>
                  </a:lnTo>
                  <a:lnTo>
                    <a:pt x="7047611" y="265468"/>
                  </a:lnTo>
                  <a:lnTo>
                    <a:pt x="7051713" y="261874"/>
                  </a:lnTo>
                  <a:close/>
                </a:path>
                <a:path w="7141845" h="321310">
                  <a:moveTo>
                    <a:pt x="7052640" y="55118"/>
                  </a:moveTo>
                  <a:lnTo>
                    <a:pt x="7052119" y="49530"/>
                  </a:lnTo>
                  <a:lnTo>
                    <a:pt x="7047331" y="52514"/>
                  </a:lnTo>
                  <a:lnTo>
                    <a:pt x="7052640" y="55118"/>
                  </a:lnTo>
                  <a:close/>
                </a:path>
                <a:path w="7141845" h="321310">
                  <a:moveTo>
                    <a:pt x="7054812" y="35306"/>
                  </a:moveTo>
                  <a:lnTo>
                    <a:pt x="7054736" y="30759"/>
                  </a:lnTo>
                  <a:lnTo>
                    <a:pt x="7052170" y="31826"/>
                  </a:lnTo>
                  <a:lnTo>
                    <a:pt x="7048132" y="31140"/>
                  </a:lnTo>
                  <a:lnTo>
                    <a:pt x="7048208" y="35674"/>
                  </a:lnTo>
                  <a:lnTo>
                    <a:pt x="7050773" y="34455"/>
                  </a:lnTo>
                  <a:lnTo>
                    <a:pt x="7054812" y="35306"/>
                  </a:lnTo>
                  <a:close/>
                </a:path>
                <a:path w="7141845" h="321310">
                  <a:moveTo>
                    <a:pt x="7056679" y="303593"/>
                  </a:moveTo>
                  <a:lnTo>
                    <a:pt x="7054812" y="301282"/>
                  </a:lnTo>
                  <a:lnTo>
                    <a:pt x="7053834" y="299999"/>
                  </a:lnTo>
                  <a:lnTo>
                    <a:pt x="7049770" y="303720"/>
                  </a:lnTo>
                  <a:lnTo>
                    <a:pt x="7051611" y="306044"/>
                  </a:lnTo>
                  <a:lnTo>
                    <a:pt x="7052551" y="307301"/>
                  </a:lnTo>
                  <a:lnTo>
                    <a:pt x="7056679" y="303593"/>
                  </a:lnTo>
                  <a:close/>
                </a:path>
                <a:path w="7141845" h="321310">
                  <a:moveTo>
                    <a:pt x="7056856" y="46418"/>
                  </a:moveTo>
                  <a:lnTo>
                    <a:pt x="7051548" y="43827"/>
                  </a:lnTo>
                  <a:lnTo>
                    <a:pt x="7052119" y="49530"/>
                  </a:lnTo>
                  <a:lnTo>
                    <a:pt x="7056856" y="46418"/>
                  </a:lnTo>
                  <a:close/>
                </a:path>
                <a:path w="7141845" h="321310">
                  <a:moveTo>
                    <a:pt x="7065708" y="45313"/>
                  </a:moveTo>
                  <a:lnTo>
                    <a:pt x="7065124" y="39674"/>
                  </a:lnTo>
                  <a:lnTo>
                    <a:pt x="7060400" y="42697"/>
                  </a:lnTo>
                  <a:lnTo>
                    <a:pt x="7065708" y="45313"/>
                  </a:lnTo>
                  <a:close/>
                </a:path>
                <a:path w="7141845" h="321310">
                  <a:moveTo>
                    <a:pt x="7069861" y="36664"/>
                  </a:moveTo>
                  <a:lnTo>
                    <a:pt x="7064553" y="34074"/>
                  </a:lnTo>
                  <a:lnTo>
                    <a:pt x="7065124" y="39674"/>
                  </a:lnTo>
                  <a:lnTo>
                    <a:pt x="7069861" y="36664"/>
                  </a:lnTo>
                  <a:close/>
                </a:path>
                <a:path w="7141845" h="321310">
                  <a:moveTo>
                    <a:pt x="7070357" y="263245"/>
                  </a:moveTo>
                  <a:lnTo>
                    <a:pt x="7070242" y="258749"/>
                  </a:lnTo>
                  <a:lnTo>
                    <a:pt x="7067651" y="259803"/>
                  </a:lnTo>
                  <a:lnTo>
                    <a:pt x="7063537" y="259130"/>
                  </a:lnTo>
                  <a:lnTo>
                    <a:pt x="7063626" y="263601"/>
                  </a:lnTo>
                  <a:lnTo>
                    <a:pt x="7066254" y="262509"/>
                  </a:lnTo>
                  <a:lnTo>
                    <a:pt x="7070357" y="263245"/>
                  </a:lnTo>
                  <a:close/>
                </a:path>
                <a:path w="7141845" h="321310">
                  <a:moveTo>
                    <a:pt x="7074548" y="65087"/>
                  </a:moveTo>
                  <a:lnTo>
                    <a:pt x="7072706" y="62738"/>
                  </a:lnTo>
                  <a:lnTo>
                    <a:pt x="7071766" y="61480"/>
                  </a:lnTo>
                  <a:lnTo>
                    <a:pt x="7067753" y="65138"/>
                  </a:lnTo>
                  <a:lnTo>
                    <a:pt x="7069569" y="67564"/>
                  </a:lnTo>
                  <a:lnTo>
                    <a:pt x="7070547" y="68707"/>
                  </a:lnTo>
                  <a:lnTo>
                    <a:pt x="7074548" y="65087"/>
                  </a:lnTo>
                  <a:close/>
                </a:path>
                <a:path w="7141845" h="321310">
                  <a:moveTo>
                    <a:pt x="7082409" y="53060"/>
                  </a:moveTo>
                  <a:lnTo>
                    <a:pt x="7078129" y="52997"/>
                  </a:lnTo>
                  <a:lnTo>
                    <a:pt x="7077532" y="47396"/>
                  </a:lnTo>
                  <a:lnTo>
                    <a:pt x="7072160" y="48844"/>
                  </a:lnTo>
                  <a:lnTo>
                    <a:pt x="7072008" y="55676"/>
                  </a:lnTo>
                  <a:lnTo>
                    <a:pt x="7076148" y="58712"/>
                  </a:lnTo>
                  <a:lnTo>
                    <a:pt x="7080872" y="57873"/>
                  </a:lnTo>
                  <a:lnTo>
                    <a:pt x="7082409" y="53060"/>
                  </a:lnTo>
                  <a:close/>
                </a:path>
                <a:path w="7141845" h="321310">
                  <a:moveTo>
                    <a:pt x="7083920" y="262763"/>
                  </a:moveTo>
                  <a:lnTo>
                    <a:pt x="7083806" y="258292"/>
                  </a:lnTo>
                  <a:lnTo>
                    <a:pt x="7081228" y="259346"/>
                  </a:lnTo>
                  <a:lnTo>
                    <a:pt x="7077100" y="258660"/>
                  </a:lnTo>
                  <a:lnTo>
                    <a:pt x="7077227" y="263144"/>
                  </a:lnTo>
                  <a:lnTo>
                    <a:pt x="7079818" y="262051"/>
                  </a:lnTo>
                  <a:lnTo>
                    <a:pt x="7083920" y="262763"/>
                  </a:lnTo>
                  <a:close/>
                </a:path>
                <a:path w="7141845" h="321310">
                  <a:moveTo>
                    <a:pt x="7095236" y="206489"/>
                  </a:moveTo>
                  <a:lnTo>
                    <a:pt x="7095096" y="201917"/>
                  </a:lnTo>
                  <a:lnTo>
                    <a:pt x="7092582" y="203060"/>
                  </a:lnTo>
                  <a:lnTo>
                    <a:pt x="7088492" y="202374"/>
                  </a:lnTo>
                  <a:lnTo>
                    <a:pt x="7088556" y="206844"/>
                  </a:lnTo>
                  <a:lnTo>
                    <a:pt x="7091146" y="205651"/>
                  </a:lnTo>
                  <a:lnTo>
                    <a:pt x="7095236" y="206489"/>
                  </a:lnTo>
                  <a:close/>
                </a:path>
                <a:path w="7141845" h="321310">
                  <a:moveTo>
                    <a:pt x="7100773" y="173697"/>
                  </a:moveTo>
                  <a:lnTo>
                    <a:pt x="7093039" y="172656"/>
                  </a:lnTo>
                  <a:lnTo>
                    <a:pt x="7088149" y="175221"/>
                  </a:lnTo>
                  <a:lnTo>
                    <a:pt x="7087641" y="183476"/>
                  </a:lnTo>
                  <a:lnTo>
                    <a:pt x="7095376" y="184556"/>
                  </a:lnTo>
                  <a:lnTo>
                    <a:pt x="7100316" y="182016"/>
                  </a:lnTo>
                  <a:lnTo>
                    <a:pt x="7100773" y="173697"/>
                  </a:lnTo>
                  <a:close/>
                </a:path>
                <a:path w="7141845" h="321310">
                  <a:moveTo>
                    <a:pt x="7108812" y="206006"/>
                  </a:moveTo>
                  <a:lnTo>
                    <a:pt x="7108711" y="201434"/>
                  </a:lnTo>
                  <a:lnTo>
                    <a:pt x="7106107" y="202577"/>
                  </a:lnTo>
                  <a:lnTo>
                    <a:pt x="7102018" y="201891"/>
                  </a:lnTo>
                  <a:lnTo>
                    <a:pt x="7102119" y="206375"/>
                  </a:lnTo>
                  <a:lnTo>
                    <a:pt x="7104723" y="205193"/>
                  </a:lnTo>
                  <a:lnTo>
                    <a:pt x="7108812" y="206006"/>
                  </a:lnTo>
                  <a:close/>
                </a:path>
                <a:path w="7141845" h="321310">
                  <a:moveTo>
                    <a:pt x="7129361" y="198564"/>
                  </a:moveTo>
                  <a:lnTo>
                    <a:pt x="7125157" y="195516"/>
                  </a:lnTo>
                  <a:lnTo>
                    <a:pt x="7120407" y="196342"/>
                  </a:lnTo>
                  <a:lnTo>
                    <a:pt x="7118858" y="201091"/>
                  </a:lnTo>
                  <a:lnTo>
                    <a:pt x="7120915" y="201282"/>
                  </a:lnTo>
                  <a:lnTo>
                    <a:pt x="7122896" y="201676"/>
                  </a:lnTo>
                  <a:lnTo>
                    <a:pt x="7122427" y="205689"/>
                  </a:lnTo>
                  <a:lnTo>
                    <a:pt x="7129208" y="205447"/>
                  </a:lnTo>
                  <a:lnTo>
                    <a:pt x="7129361" y="198564"/>
                  </a:lnTo>
                  <a:close/>
                </a:path>
                <a:path w="7141845" h="321310">
                  <a:moveTo>
                    <a:pt x="7141731" y="142036"/>
                  </a:moveTo>
                  <a:lnTo>
                    <a:pt x="7139876" y="139687"/>
                  </a:lnTo>
                  <a:lnTo>
                    <a:pt x="7138886" y="138518"/>
                  </a:lnTo>
                  <a:lnTo>
                    <a:pt x="7134885" y="142113"/>
                  </a:lnTo>
                  <a:lnTo>
                    <a:pt x="7136727" y="144538"/>
                  </a:lnTo>
                  <a:lnTo>
                    <a:pt x="7137717" y="145808"/>
                  </a:lnTo>
                  <a:lnTo>
                    <a:pt x="7141731" y="14203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7308" y="4038370"/>
              <a:ext cx="7179945" cy="299720"/>
            </a:xfrm>
            <a:custGeom>
              <a:avLst/>
              <a:gdLst/>
              <a:ahLst/>
              <a:cxnLst/>
              <a:rect l="l" t="t" r="r" b="b"/>
              <a:pathLst>
                <a:path w="7179945" h="299720">
                  <a:moveTo>
                    <a:pt x="6642" y="175209"/>
                  </a:moveTo>
                  <a:lnTo>
                    <a:pt x="6426" y="170599"/>
                  </a:lnTo>
                  <a:lnTo>
                    <a:pt x="3987" y="171780"/>
                  </a:lnTo>
                  <a:lnTo>
                    <a:pt x="0" y="171132"/>
                  </a:lnTo>
                  <a:lnTo>
                    <a:pt x="228" y="175602"/>
                  </a:lnTo>
                  <a:lnTo>
                    <a:pt x="2717" y="174459"/>
                  </a:lnTo>
                  <a:lnTo>
                    <a:pt x="6642" y="175209"/>
                  </a:lnTo>
                  <a:close/>
                </a:path>
                <a:path w="7179945" h="299720">
                  <a:moveTo>
                    <a:pt x="22783" y="169672"/>
                  </a:moveTo>
                  <a:lnTo>
                    <a:pt x="16217" y="170053"/>
                  </a:lnTo>
                  <a:lnTo>
                    <a:pt x="9880" y="171704"/>
                  </a:lnTo>
                  <a:lnTo>
                    <a:pt x="13347" y="174637"/>
                  </a:lnTo>
                  <a:lnTo>
                    <a:pt x="19888" y="175183"/>
                  </a:lnTo>
                  <a:lnTo>
                    <a:pt x="22783" y="169672"/>
                  </a:lnTo>
                  <a:close/>
                </a:path>
                <a:path w="7179945" h="299720">
                  <a:moveTo>
                    <a:pt x="29756" y="267246"/>
                  </a:moveTo>
                  <a:lnTo>
                    <a:pt x="29476" y="262775"/>
                  </a:lnTo>
                  <a:lnTo>
                    <a:pt x="27025" y="263931"/>
                  </a:lnTo>
                  <a:lnTo>
                    <a:pt x="23075" y="263283"/>
                  </a:lnTo>
                  <a:lnTo>
                    <a:pt x="23317" y="267766"/>
                  </a:lnTo>
                  <a:lnTo>
                    <a:pt x="25806" y="266458"/>
                  </a:lnTo>
                  <a:lnTo>
                    <a:pt x="29756" y="267246"/>
                  </a:lnTo>
                  <a:close/>
                </a:path>
                <a:path w="7179945" h="299720">
                  <a:moveTo>
                    <a:pt x="44069" y="51625"/>
                  </a:moveTo>
                  <a:lnTo>
                    <a:pt x="43827" y="47155"/>
                  </a:lnTo>
                  <a:lnTo>
                    <a:pt x="41338" y="48260"/>
                  </a:lnTo>
                  <a:lnTo>
                    <a:pt x="37325" y="47612"/>
                  </a:lnTo>
                  <a:lnTo>
                    <a:pt x="37579" y="52082"/>
                  </a:lnTo>
                  <a:lnTo>
                    <a:pt x="40043" y="50965"/>
                  </a:lnTo>
                  <a:lnTo>
                    <a:pt x="44069" y="51625"/>
                  </a:lnTo>
                  <a:close/>
                </a:path>
                <a:path w="7179945" h="299720">
                  <a:moveTo>
                    <a:pt x="57073" y="46393"/>
                  </a:moveTo>
                  <a:lnTo>
                    <a:pt x="56692" y="41630"/>
                  </a:lnTo>
                  <a:lnTo>
                    <a:pt x="50863" y="40830"/>
                  </a:lnTo>
                  <a:lnTo>
                    <a:pt x="50419" y="46774"/>
                  </a:lnTo>
                  <a:lnTo>
                    <a:pt x="51511" y="52324"/>
                  </a:lnTo>
                  <a:lnTo>
                    <a:pt x="54343" y="49415"/>
                  </a:lnTo>
                  <a:lnTo>
                    <a:pt x="57073" y="46393"/>
                  </a:lnTo>
                  <a:close/>
                </a:path>
                <a:path w="7179945" h="299720">
                  <a:moveTo>
                    <a:pt x="89750" y="39687"/>
                  </a:moveTo>
                  <a:lnTo>
                    <a:pt x="89471" y="35140"/>
                  </a:lnTo>
                  <a:lnTo>
                    <a:pt x="87020" y="36410"/>
                  </a:lnTo>
                  <a:lnTo>
                    <a:pt x="82969" y="35737"/>
                  </a:lnTo>
                  <a:lnTo>
                    <a:pt x="83210" y="40144"/>
                  </a:lnTo>
                  <a:lnTo>
                    <a:pt x="85712" y="39039"/>
                  </a:lnTo>
                  <a:lnTo>
                    <a:pt x="89750" y="39687"/>
                  </a:lnTo>
                  <a:close/>
                </a:path>
                <a:path w="7179945" h="299720">
                  <a:moveTo>
                    <a:pt x="101028" y="32245"/>
                  </a:moveTo>
                  <a:lnTo>
                    <a:pt x="99123" y="29946"/>
                  </a:lnTo>
                  <a:lnTo>
                    <a:pt x="98145" y="28689"/>
                  </a:lnTo>
                  <a:lnTo>
                    <a:pt x="94259" y="32473"/>
                  </a:lnTo>
                  <a:lnTo>
                    <a:pt x="96139" y="34772"/>
                  </a:lnTo>
                  <a:lnTo>
                    <a:pt x="97142" y="35979"/>
                  </a:lnTo>
                  <a:lnTo>
                    <a:pt x="101028" y="32245"/>
                  </a:lnTo>
                  <a:close/>
                </a:path>
                <a:path w="7179945" h="299720">
                  <a:moveTo>
                    <a:pt x="110032" y="69126"/>
                  </a:moveTo>
                  <a:lnTo>
                    <a:pt x="108140" y="66776"/>
                  </a:lnTo>
                  <a:lnTo>
                    <a:pt x="107111" y="65481"/>
                  </a:lnTo>
                  <a:lnTo>
                    <a:pt x="103263" y="69367"/>
                  </a:lnTo>
                  <a:lnTo>
                    <a:pt x="105130" y="71640"/>
                  </a:lnTo>
                  <a:lnTo>
                    <a:pt x="106146" y="72885"/>
                  </a:lnTo>
                  <a:lnTo>
                    <a:pt x="110032" y="69126"/>
                  </a:lnTo>
                  <a:close/>
                </a:path>
                <a:path w="7179945" h="299720">
                  <a:moveTo>
                    <a:pt x="137414" y="111823"/>
                  </a:moveTo>
                  <a:lnTo>
                    <a:pt x="133870" y="107315"/>
                  </a:lnTo>
                  <a:lnTo>
                    <a:pt x="127609" y="107188"/>
                  </a:lnTo>
                  <a:lnTo>
                    <a:pt x="120434" y="108534"/>
                  </a:lnTo>
                  <a:lnTo>
                    <a:pt x="114173" y="108445"/>
                  </a:lnTo>
                  <a:lnTo>
                    <a:pt x="117665" y="112991"/>
                  </a:lnTo>
                  <a:lnTo>
                    <a:pt x="123926" y="113106"/>
                  </a:lnTo>
                  <a:lnTo>
                    <a:pt x="131114" y="111734"/>
                  </a:lnTo>
                  <a:lnTo>
                    <a:pt x="137414" y="111823"/>
                  </a:lnTo>
                  <a:close/>
                </a:path>
                <a:path w="7179945" h="299720">
                  <a:moveTo>
                    <a:pt x="160616" y="3073"/>
                  </a:moveTo>
                  <a:lnTo>
                    <a:pt x="152412" y="0"/>
                  </a:lnTo>
                  <a:lnTo>
                    <a:pt x="144310" y="177"/>
                  </a:lnTo>
                  <a:lnTo>
                    <a:pt x="137883" y="4521"/>
                  </a:lnTo>
                  <a:lnTo>
                    <a:pt x="134683" y="13919"/>
                  </a:lnTo>
                  <a:lnTo>
                    <a:pt x="140601" y="10528"/>
                  </a:lnTo>
                  <a:lnTo>
                    <a:pt x="148310" y="9359"/>
                  </a:lnTo>
                  <a:lnTo>
                    <a:pt x="155689" y="7747"/>
                  </a:lnTo>
                  <a:lnTo>
                    <a:pt x="160616" y="3073"/>
                  </a:lnTo>
                  <a:close/>
                </a:path>
                <a:path w="7179945" h="299720">
                  <a:moveTo>
                    <a:pt x="258686" y="65290"/>
                  </a:moveTo>
                  <a:lnTo>
                    <a:pt x="255892" y="61734"/>
                  </a:lnTo>
                  <a:lnTo>
                    <a:pt x="251955" y="65443"/>
                  </a:lnTo>
                  <a:lnTo>
                    <a:pt x="253771" y="67830"/>
                  </a:lnTo>
                  <a:lnTo>
                    <a:pt x="254774" y="69075"/>
                  </a:lnTo>
                  <a:lnTo>
                    <a:pt x="258686" y="65290"/>
                  </a:lnTo>
                  <a:close/>
                </a:path>
                <a:path w="7179945" h="299720">
                  <a:moveTo>
                    <a:pt x="6771513" y="204038"/>
                  </a:moveTo>
                  <a:lnTo>
                    <a:pt x="6769417" y="200215"/>
                  </a:lnTo>
                  <a:lnTo>
                    <a:pt x="6767550" y="200240"/>
                  </a:lnTo>
                  <a:lnTo>
                    <a:pt x="6767652" y="204978"/>
                  </a:lnTo>
                  <a:lnTo>
                    <a:pt x="6771513" y="204038"/>
                  </a:lnTo>
                  <a:close/>
                </a:path>
                <a:path w="7179945" h="299720">
                  <a:moveTo>
                    <a:pt x="6820357" y="255511"/>
                  </a:moveTo>
                  <a:lnTo>
                    <a:pt x="6817677" y="250812"/>
                  </a:lnTo>
                  <a:lnTo>
                    <a:pt x="6812013" y="250393"/>
                  </a:lnTo>
                  <a:lnTo>
                    <a:pt x="6805320" y="251421"/>
                  </a:lnTo>
                  <a:lnTo>
                    <a:pt x="6799618" y="251104"/>
                  </a:lnTo>
                  <a:lnTo>
                    <a:pt x="6799516" y="246481"/>
                  </a:lnTo>
                  <a:lnTo>
                    <a:pt x="6789191" y="246634"/>
                  </a:lnTo>
                  <a:lnTo>
                    <a:pt x="6795122" y="255193"/>
                  </a:lnTo>
                  <a:lnTo>
                    <a:pt x="6801993" y="257670"/>
                  </a:lnTo>
                  <a:lnTo>
                    <a:pt x="6810261" y="256844"/>
                  </a:lnTo>
                  <a:lnTo>
                    <a:pt x="6820357" y="255511"/>
                  </a:lnTo>
                  <a:close/>
                </a:path>
                <a:path w="7179945" h="299720">
                  <a:moveTo>
                    <a:pt x="6863461" y="165709"/>
                  </a:moveTo>
                  <a:lnTo>
                    <a:pt x="6859321" y="166331"/>
                  </a:lnTo>
                  <a:lnTo>
                    <a:pt x="6861569" y="173075"/>
                  </a:lnTo>
                  <a:lnTo>
                    <a:pt x="6863461" y="165709"/>
                  </a:lnTo>
                  <a:close/>
                </a:path>
                <a:path w="7179945" h="299720">
                  <a:moveTo>
                    <a:pt x="6896049" y="171145"/>
                  </a:moveTo>
                  <a:lnTo>
                    <a:pt x="6895135" y="166395"/>
                  </a:lnTo>
                  <a:lnTo>
                    <a:pt x="6891922" y="165849"/>
                  </a:lnTo>
                  <a:lnTo>
                    <a:pt x="6890512" y="174802"/>
                  </a:lnTo>
                  <a:lnTo>
                    <a:pt x="6896049" y="171145"/>
                  </a:lnTo>
                  <a:close/>
                </a:path>
                <a:path w="7179945" h="299720">
                  <a:moveTo>
                    <a:pt x="6911518" y="241642"/>
                  </a:moveTo>
                  <a:lnTo>
                    <a:pt x="6909663" y="239306"/>
                  </a:lnTo>
                  <a:lnTo>
                    <a:pt x="6908673" y="238175"/>
                  </a:lnTo>
                  <a:lnTo>
                    <a:pt x="6904444" y="241820"/>
                  </a:lnTo>
                  <a:lnTo>
                    <a:pt x="6906298" y="244157"/>
                  </a:lnTo>
                  <a:lnTo>
                    <a:pt x="6907289" y="245402"/>
                  </a:lnTo>
                  <a:lnTo>
                    <a:pt x="6911518" y="241642"/>
                  </a:lnTo>
                  <a:close/>
                </a:path>
                <a:path w="7179945" h="299720">
                  <a:moveTo>
                    <a:pt x="6916928" y="190182"/>
                  </a:moveTo>
                  <a:lnTo>
                    <a:pt x="6915061" y="187845"/>
                  </a:lnTo>
                  <a:lnTo>
                    <a:pt x="6914032" y="186639"/>
                  </a:lnTo>
                  <a:lnTo>
                    <a:pt x="6909892" y="190284"/>
                  </a:lnTo>
                  <a:lnTo>
                    <a:pt x="6911734" y="192697"/>
                  </a:lnTo>
                  <a:lnTo>
                    <a:pt x="6912762" y="193941"/>
                  </a:lnTo>
                  <a:lnTo>
                    <a:pt x="6916928" y="190182"/>
                  </a:lnTo>
                  <a:close/>
                </a:path>
                <a:path w="7179945" h="299720">
                  <a:moveTo>
                    <a:pt x="6924484" y="271513"/>
                  </a:moveTo>
                  <a:lnTo>
                    <a:pt x="6924395" y="268859"/>
                  </a:lnTo>
                  <a:lnTo>
                    <a:pt x="6921513" y="266331"/>
                  </a:lnTo>
                  <a:lnTo>
                    <a:pt x="6921017" y="271640"/>
                  </a:lnTo>
                  <a:lnTo>
                    <a:pt x="6921017" y="274281"/>
                  </a:lnTo>
                  <a:lnTo>
                    <a:pt x="6924002" y="276783"/>
                  </a:lnTo>
                  <a:lnTo>
                    <a:pt x="6924484" y="271513"/>
                  </a:lnTo>
                  <a:close/>
                </a:path>
                <a:path w="7179945" h="299720">
                  <a:moveTo>
                    <a:pt x="6928548" y="154254"/>
                  </a:moveTo>
                  <a:lnTo>
                    <a:pt x="6924408" y="154851"/>
                  </a:lnTo>
                  <a:lnTo>
                    <a:pt x="6926732" y="161544"/>
                  </a:lnTo>
                  <a:lnTo>
                    <a:pt x="6928548" y="154254"/>
                  </a:lnTo>
                  <a:close/>
                </a:path>
                <a:path w="7179945" h="299720">
                  <a:moveTo>
                    <a:pt x="6931457" y="213042"/>
                  </a:moveTo>
                  <a:lnTo>
                    <a:pt x="6929577" y="210731"/>
                  </a:lnTo>
                  <a:lnTo>
                    <a:pt x="6928574" y="209384"/>
                  </a:lnTo>
                  <a:lnTo>
                    <a:pt x="6924408" y="213144"/>
                  </a:lnTo>
                  <a:lnTo>
                    <a:pt x="6926250" y="215468"/>
                  </a:lnTo>
                  <a:lnTo>
                    <a:pt x="6927266" y="216662"/>
                  </a:lnTo>
                  <a:lnTo>
                    <a:pt x="6931457" y="213042"/>
                  </a:lnTo>
                  <a:close/>
                </a:path>
                <a:path w="7179945" h="299720">
                  <a:moveTo>
                    <a:pt x="6943191" y="147269"/>
                  </a:moveTo>
                  <a:lnTo>
                    <a:pt x="6941350" y="145034"/>
                  </a:lnTo>
                  <a:lnTo>
                    <a:pt x="6940359" y="143789"/>
                  </a:lnTo>
                  <a:lnTo>
                    <a:pt x="6936206" y="147383"/>
                  </a:lnTo>
                  <a:lnTo>
                    <a:pt x="6938086" y="149694"/>
                  </a:lnTo>
                  <a:lnTo>
                    <a:pt x="6939013" y="151079"/>
                  </a:lnTo>
                  <a:lnTo>
                    <a:pt x="6943191" y="147269"/>
                  </a:lnTo>
                  <a:close/>
                </a:path>
                <a:path w="7179945" h="299720">
                  <a:moveTo>
                    <a:pt x="6944487" y="135648"/>
                  </a:moveTo>
                  <a:lnTo>
                    <a:pt x="6942429" y="125095"/>
                  </a:lnTo>
                  <a:lnTo>
                    <a:pt x="6937616" y="122885"/>
                  </a:lnTo>
                  <a:lnTo>
                    <a:pt x="6931914" y="126047"/>
                  </a:lnTo>
                  <a:lnTo>
                    <a:pt x="6927164" y="131559"/>
                  </a:lnTo>
                  <a:lnTo>
                    <a:pt x="6923151" y="130873"/>
                  </a:lnTo>
                  <a:lnTo>
                    <a:pt x="6921081" y="132676"/>
                  </a:lnTo>
                  <a:lnTo>
                    <a:pt x="6920408" y="136474"/>
                  </a:lnTo>
                  <a:lnTo>
                    <a:pt x="6923799" y="136436"/>
                  </a:lnTo>
                  <a:lnTo>
                    <a:pt x="6923278" y="141973"/>
                  </a:lnTo>
                  <a:lnTo>
                    <a:pt x="6924141" y="145630"/>
                  </a:lnTo>
                  <a:lnTo>
                    <a:pt x="6933908" y="146088"/>
                  </a:lnTo>
                  <a:lnTo>
                    <a:pt x="6934314" y="140589"/>
                  </a:lnTo>
                  <a:lnTo>
                    <a:pt x="6931457" y="136817"/>
                  </a:lnTo>
                  <a:lnTo>
                    <a:pt x="6934606" y="132930"/>
                  </a:lnTo>
                  <a:lnTo>
                    <a:pt x="6940143" y="131635"/>
                  </a:lnTo>
                  <a:lnTo>
                    <a:pt x="6944487" y="135648"/>
                  </a:lnTo>
                  <a:close/>
                </a:path>
                <a:path w="7179945" h="299720">
                  <a:moveTo>
                    <a:pt x="6952424" y="279781"/>
                  </a:moveTo>
                  <a:lnTo>
                    <a:pt x="6952374" y="275209"/>
                  </a:lnTo>
                  <a:lnTo>
                    <a:pt x="6949770" y="276313"/>
                  </a:lnTo>
                  <a:lnTo>
                    <a:pt x="6945566" y="275577"/>
                  </a:lnTo>
                  <a:lnTo>
                    <a:pt x="6945617" y="280085"/>
                  </a:lnTo>
                  <a:lnTo>
                    <a:pt x="6948233" y="279069"/>
                  </a:lnTo>
                  <a:lnTo>
                    <a:pt x="6952424" y="279781"/>
                  </a:lnTo>
                  <a:close/>
                </a:path>
                <a:path w="7179945" h="299720">
                  <a:moveTo>
                    <a:pt x="6956412" y="79171"/>
                  </a:moveTo>
                  <a:lnTo>
                    <a:pt x="6956260" y="74447"/>
                  </a:lnTo>
                  <a:lnTo>
                    <a:pt x="6953402" y="75501"/>
                  </a:lnTo>
                  <a:lnTo>
                    <a:pt x="6952996" y="72821"/>
                  </a:lnTo>
                  <a:lnTo>
                    <a:pt x="6952678" y="70015"/>
                  </a:lnTo>
                  <a:lnTo>
                    <a:pt x="6945820" y="70256"/>
                  </a:lnTo>
                  <a:lnTo>
                    <a:pt x="6946100" y="79527"/>
                  </a:lnTo>
                  <a:lnTo>
                    <a:pt x="6956412" y="79171"/>
                  </a:lnTo>
                  <a:close/>
                </a:path>
                <a:path w="7179945" h="299720">
                  <a:moveTo>
                    <a:pt x="6960260" y="142074"/>
                  </a:moveTo>
                  <a:lnTo>
                    <a:pt x="6957365" y="138455"/>
                  </a:lnTo>
                  <a:lnTo>
                    <a:pt x="6953263" y="142189"/>
                  </a:lnTo>
                  <a:lnTo>
                    <a:pt x="6955104" y="144564"/>
                  </a:lnTo>
                  <a:lnTo>
                    <a:pt x="6956120" y="145783"/>
                  </a:lnTo>
                  <a:lnTo>
                    <a:pt x="6960260" y="142074"/>
                  </a:lnTo>
                  <a:close/>
                </a:path>
                <a:path w="7179945" h="299720">
                  <a:moveTo>
                    <a:pt x="6963130" y="168490"/>
                  </a:moveTo>
                  <a:lnTo>
                    <a:pt x="6962597" y="162915"/>
                  </a:lnTo>
                  <a:lnTo>
                    <a:pt x="6957669" y="166001"/>
                  </a:lnTo>
                  <a:lnTo>
                    <a:pt x="6963130" y="168490"/>
                  </a:lnTo>
                  <a:close/>
                </a:path>
                <a:path w="7179945" h="299720">
                  <a:moveTo>
                    <a:pt x="6963156" y="230632"/>
                  </a:moveTo>
                  <a:lnTo>
                    <a:pt x="6961276" y="228206"/>
                  </a:lnTo>
                  <a:lnTo>
                    <a:pt x="6960248" y="227025"/>
                  </a:lnTo>
                  <a:lnTo>
                    <a:pt x="6956107" y="230682"/>
                  </a:lnTo>
                  <a:lnTo>
                    <a:pt x="6957962" y="233108"/>
                  </a:lnTo>
                  <a:lnTo>
                    <a:pt x="6958990" y="234200"/>
                  </a:lnTo>
                  <a:lnTo>
                    <a:pt x="6963156" y="230632"/>
                  </a:lnTo>
                  <a:close/>
                </a:path>
                <a:path w="7179945" h="299720">
                  <a:moveTo>
                    <a:pt x="6964172" y="53352"/>
                  </a:moveTo>
                  <a:lnTo>
                    <a:pt x="6962356" y="51015"/>
                  </a:lnTo>
                  <a:lnTo>
                    <a:pt x="6961352" y="49784"/>
                  </a:lnTo>
                  <a:lnTo>
                    <a:pt x="6957250" y="53403"/>
                  </a:lnTo>
                  <a:lnTo>
                    <a:pt x="6959092" y="55727"/>
                  </a:lnTo>
                  <a:lnTo>
                    <a:pt x="6960057" y="57010"/>
                  </a:lnTo>
                  <a:lnTo>
                    <a:pt x="6964172" y="53352"/>
                  </a:lnTo>
                  <a:close/>
                </a:path>
                <a:path w="7179945" h="299720">
                  <a:moveTo>
                    <a:pt x="6965988" y="149783"/>
                  </a:moveTo>
                  <a:lnTo>
                    <a:pt x="6965442" y="144208"/>
                  </a:lnTo>
                  <a:lnTo>
                    <a:pt x="6960489" y="147231"/>
                  </a:lnTo>
                  <a:lnTo>
                    <a:pt x="6965988" y="149783"/>
                  </a:lnTo>
                  <a:close/>
                </a:path>
                <a:path w="7179945" h="299720">
                  <a:moveTo>
                    <a:pt x="6966382" y="159651"/>
                  </a:moveTo>
                  <a:lnTo>
                    <a:pt x="6964985" y="155219"/>
                  </a:lnTo>
                  <a:lnTo>
                    <a:pt x="6962394" y="154622"/>
                  </a:lnTo>
                  <a:lnTo>
                    <a:pt x="6962597" y="162915"/>
                  </a:lnTo>
                  <a:lnTo>
                    <a:pt x="6966382" y="159651"/>
                  </a:lnTo>
                  <a:close/>
                </a:path>
                <a:path w="7179945" h="299720">
                  <a:moveTo>
                    <a:pt x="6968972" y="197827"/>
                  </a:moveTo>
                  <a:lnTo>
                    <a:pt x="6967131" y="195326"/>
                  </a:lnTo>
                  <a:lnTo>
                    <a:pt x="6966115" y="194144"/>
                  </a:lnTo>
                  <a:lnTo>
                    <a:pt x="6961975" y="197840"/>
                  </a:lnTo>
                  <a:lnTo>
                    <a:pt x="6963829" y="200177"/>
                  </a:lnTo>
                  <a:lnTo>
                    <a:pt x="6964820" y="201510"/>
                  </a:lnTo>
                  <a:lnTo>
                    <a:pt x="6968972" y="197827"/>
                  </a:lnTo>
                  <a:close/>
                </a:path>
                <a:path w="7179945" h="299720">
                  <a:moveTo>
                    <a:pt x="6969138" y="255892"/>
                  </a:moveTo>
                  <a:lnTo>
                    <a:pt x="6965074" y="256755"/>
                  </a:lnTo>
                  <a:lnTo>
                    <a:pt x="6959232" y="255511"/>
                  </a:lnTo>
                  <a:lnTo>
                    <a:pt x="6958863" y="260985"/>
                  </a:lnTo>
                  <a:lnTo>
                    <a:pt x="6962940" y="260007"/>
                  </a:lnTo>
                  <a:lnTo>
                    <a:pt x="6968757" y="261429"/>
                  </a:lnTo>
                  <a:lnTo>
                    <a:pt x="6969138" y="255892"/>
                  </a:lnTo>
                  <a:close/>
                </a:path>
                <a:path w="7179945" h="299720">
                  <a:moveTo>
                    <a:pt x="6970369" y="81191"/>
                  </a:moveTo>
                  <a:lnTo>
                    <a:pt x="6969950" y="73977"/>
                  </a:lnTo>
                  <a:lnTo>
                    <a:pt x="6963842" y="73685"/>
                  </a:lnTo>
                  <a:lnTo>
                    <a:pt x="6962927" y="80048"/>
                  </a:lnTo>
                  <a:lnTo>
                    <a:pt x="6956412" y="79171"/>
                  </a:lnTo>
                  <a:lnTo>
                    <a:pt x="6956565" y="83820"/>
                  </a:lnTo>
                  <a:lnTo>
                    <a:pt x="6961772" y="83705"/>
                  </a:lnTo>
                  <a:lnTo>
                    <a:pt x="6967017" y="83629"/>
                  </a:lnTo>
                  <a:lnTo>
                    <a:pt x="6970369" y="81191"/>
                  </a:lnTo>
                  <a:close/>
                </a:path>
                <a:path w="7179945" h="299720">
                  <a:moveTo>
                    <a:pt x="6974002" y="195084"/>
                  </a:moveTo>
                  <a:lnTo>
                    <a:pt x="6973913" y="192544"/>
                  </a:lnTo>
                  <a:lnTo>
                    <a:pt x="6971055" y="189928"/>
                  </a:lnTo>
                  <a:lnTo>
                    <a:pt x="6970573" y="195211"/>
                  </a:lnTo>
                  <a:lnTo>
                    <a:pt x="6970662" y="197853"/>
                  </a:lnTo>
                  <a:lnTo>
                    <a:pt x="6973544" y="200469"/>
                  </a:lnTo>
                  <a:lnTo>
                    <a:pt x="6974002" y="195084"/>
                  </a:lnTo>
                  <a:close/>
                </a:path>
                <a:path w="7179945" h="299720">
                  <a:moveTo>
                    <a:pt x="6993699" y="112953"/>
                  </a:moveTo>
                  <a:lnTo>
                    <a:pt x="6991845" y="110655"/>
                  </a:lnTo>
                  <a:lnTo>
                    <a:pt x="6990816" y="109397"/>
                  </a:lnTo>
                  <a:lnTo>
                    <a:pt x="6986676" y="113055"/>
                  </a:lnTo>
                  <a:lnTo>
                    <a:pt x="6988530" y="115366"/>
                  </a:lnTo>
                  <a:lnTo>
                    <a:pt x="6989534" y="116611"/>
                  </a:lnTo>
                  <a:lnTo>
                    <a:pt x="6993699" y="112953"/>
                  </a:lnTo>
                  <a:close/>
                </a:path>
                <a:path w="7179945" h="299720">
                  <a:moveTo>
                    <a:pt x="6994969" y="52273"/>
                  </a:moveTo>
                  <a:lnTo>
                    <a:pt x="6993141" y="49949"/>
                  </a:lnTo>
                  <a:lnTo>
                    <a:pt x="6992150" y="48717"/>
                  </a:lnTo>
                  <a:lnTo>
                    <a:pt x="6988022" y="52336"/>
                  </a:lnTo>
                  <a:lnTo>
                    <a:pt x="6989902" y="54660"/>
                  </a:lnTo>
                  <a:lnTo>
                    <a:pt x="6990855" y="55943"/>
                  </a:lnTo>
                  <a:lnTo>
                    <a:pt x="6994969" y="52273"/>
                  </a:lnTo>
                  <a:close/>
                </a:path>
                <a:path w="7179945" h="299720">
                  <a:moveTo>
                    <a:pt x="7001929" y="105562"/>
                  </a:moveTo>
                  <a:lnTo>
                    <a:pt x="7001751" y="100825"/>
                  </a:lnTo>
                  <a:lnTo>
                    <a:pt x="6995757" y="99987"/>
                  </a:lnTo>
                  <a:lnTo>
                    <a:pt x="6995096" y="105803"/>
                  </a:lnTo>
                  <a:lnTo>
                    <a:pt x="6998944" y="105270"/>
                  </a:lnTo>
                  <a:lnTo>
                    <a:pt x="7000646" y="112369"/>
                  </a:lnTo>
                  <a:lnTo>
                    <a:pt x="7001929" y="105562"/>
                  </a:lnTo>
                  <a:close/>
                </a:path>
                <a:path w="7179945" h="299720">
                  <a:moveTo>
                    <a:pt x="7005066" y="178193"/>
                  </a:moveTo>
                  <a:lnTo>
                    <a:pt x="7003961" y="175552"/>
                  </a:lnTo>
                  <a:lnTo>
                    <a:pt x="7002716" y="172593"/>
                  </a:lnTo>
                  <a:lnTo>
                    <a:pt x="7002208" y="171386"/>
                  </a:lnTo>
                  <a:lnTo>
                    <a:pt x="7001078" y="169506"/>
                  </a:lnTo>
                  <a:lnTo>
                    <a:pt x="7001078" y="180111"/>
                  </a:lnTo>
                  <a:lnTo>
                    <a:pt x="6996912" y="179285"/>
                  </a:lnTo>
                  <a:lnTo>
                    <a:pt x="6994296" y="180505"/>
                  </a:lnTo>
                  <a:lnTo>
                    <a:pt x="6994245" y="178193"/>
                  </a:lnTo>
                  <a:lnTo>
                    <a:pt x="6994195" y="175958"/>
                  </a:lnTo>
                  <a:lnTo>
                    <a:pt x="6998348" y="176707"/>
                  </a:lnTo>
                  <a:lnTo>
                    <a:pt x="7000062" y="175958"/>
                  </a:lnTo>
                  <a:lnTo>
                    <a:pt x="7000989" y="175552"/>
                  </a:lnTo>
                  <a:lnTo>
                    <a:pt x="7001078" y="180111"/>
                  </a:lnTo>
                  <a:lnTo>
                    <a:pt x="7001078" y="169506"/>
                  </a:lnTo>
                  <a:lnTo>
                    <a:pt x="6998678" y="165481"/>
                  </a:lnTo>
                  <a:lnTo>
                    <a:pt x="6998602" y="165138"/>
                  </a:lnTo>
                  <a:lnTo>
                    <a:pt x="6996900" y="157048"/>
                  </a:lnTo>
                  <a:lnTo>
                    <a:pt x="6995630" y="157099"/>
                  </a:lnTo>
                  <a:lnTo>
                    <a:pt x="6995630" y="168783"/>
                  </a:lnTo>
                  <a:lnTo>
                    <a:pt x="6995503" y="168960"/>
                  </a:lnTo>
                  <a:lnTo>
                    <a:pt x="6991477" y="172593"/>
                  </a:lnTo>
                  <a:lnTo>
                    <a:pt x="6990486" y="171386"/>
                  </a:lnTo>
                  <a:lnTo>
                    <a:pt x="6988607" y="168960"/>
                  </a:lnTo>
                  <a:lnTo>
                    <a:pt x="6992760" y="165138"/>
                  </a:lnTo>
                  <a:lnTo>
                    <a:pt x="6993801" y="166509"/>
                  </a:lnTo>
                  <a:lnTo>
                    <a:pt x="6995630" y="168783"/>
                  </a:lnTo>
                  <a:lnTo>
                    <a:pt x="6995630" y="157099"/>
                  </a:lnTo>
                  <a:lnTo>
                    <a:pt x="6983146" y="157518"/>
                  </a:lnTo>
                  <a:lnTo>
                    <a:pt x="6980949" y="164782"/>
                  </a:lnTo>
                  <a:lnTo>
                    <a:pt x="6976135" y="168783"/>
                  </a:lnTo>
                  <a:lnTo>
                    <a:pt x="6971576" y="173101"/>
                  </a:lnTo>
                  <a:lnTo>
                    <a:pt x="6970115" y="181343"/>
                  </a:lnTo>
                  <a:lnTo>
                    <a:pt x="6978955" y="178193"/>
                  </a:lnTo>
                  <a:lnTo>
                    <a:pt x="6982574" y="182753"/>
                  </a:lnTo>
                  <a:lnTo>
                    <a:pt x="6980936" y="194868"/>
                  </a:lnTo>
                  <a:lnTo>
                    <a:pt x="6986498" y="193001"/>
                  </a:lnTo>
                  <a:lnTo>
                    <a:pt x="6991731" y="190677"/>
                  </a:lnTo>
                  <a:lnTo>
                    <a:pt x="6997560" y="189103"/>
                  </a:lnTo>
                  <a:lnTo>
                    <a:pt x="7004926" y="189509"/>
                  </a:lnTo>
                  <a:lnTo>
                    <a:pt x="7004926" y="189103"/>
                  </a:lnTo>
                  <a:lnTo>
                    <a:pt x="7005053" y="180505"/>
                  </a:lnTo>
                  <a:lnTo>
                    <a:pt x="7005053" y="180111"/>
                  </a:lnTo>
                  <a:lnTo>
                    <a:pt x="7005066" y="178193"/>
                  </a:lnTo>
                  <a:close/>
                </a:path>
                <a:path w="7179945" h="299720">
                  <a:moveTo>
                    <a:pt x="7008165" y="86677"/>
                  </a:moveTo>
                  <a:lnTo>
                    <a:pt x="7001878" y="83604"/>
                  </a:lnTo>
                  <a:lnTo>
                    <a:pt x="6995020" y="81407"/>
                  </a:lnTo>
                  <a:lnTo>
                    <a:pt x="6988619" y="78549"/>
                  </a:lnTo>
                  <a:lnTo>
                    <a:pt x="6983679" y="73507"/>
                  </a:lnTo>
                  <a:lnTo>
                    <a:pt x="6980428" y="80568"/>
                  </a:lnTo>
                  <a:lnTo>
                    <a:pt x="6977862" y="88480"/>
                  </a:lnTo>
                  <a:lnTo>
                    <a:pt x="6975005" y="96012"/>
                  </a:lnTo>
                  <a:lnTo>
                    <a:pt x="6970877" y="101993"/>
                  </a:lnTo>
                  <a:lnTo>
                    <a:pt x="6977050" y="101574"/>
                  </a:lnTo>
                  <a:lnTo>
                    <a:pt x="6985482" y="106400"/>
                  </a:lnTo>
                  <a:lnTo>
                    <a:pt x="6991693" y="105930"/>
                  </a:lnTo>
                  <a:lnTo>
                    <a:pt x="6991363" y="98691"/>
                  </a:lnTo>
                  <a:lnTo>
                    <a:pt x="6984581" y="90512"/>
                  </a:lnTo>
                  <a:lnTo>
                    <a:pt x="6987578" y="87388"/>
                  </a:lnTo>
                  <a:lnTo>
                    <a:pt x="6994474" y="86220"/>
                  </a:lnTo>
                  <a:lnTo>
                    <a:pt x="7000468" y="89306"/>
                  </a:lnTo>
                  <a:lnTo>
                    <a:pt x="7005155" y="91249"/>
                  </a:lnTo>
                  <a:lnTo>
                    <a:pt x="7008165" y="86677"/>
                  </a:lnTo>
                  <a:close/>
                </a:path>
                <a:path w="7179945" h="299720">
                  <a:moveTo>
                    <a:pt x="7012152" y="105105"/>
                  </a:moveTo>
                  <a:lnTo>
                    <a:pt x="7012064" y="100558"/>
                  </a:lnTo>
                  <a:lnTo>
                    <a:pt x="7009422" y="101701"/>
                  </a:lnTo>
                  <a:lnTo>
                    <a:pt x="7005282" y="101003"/>
                  </a:lnTo>
                  <a:lnTo>
                    <a:pt x="7005383" y="105435"/>
                  </a:lnTo>
                  <a:lnTo>
                    <a:pt x="7008012" y="104368"/>
                  </a:lnTo>
                  <a:lnTo>
                    <a:pt x="7012152" y="105105"/>
                  </a:lnTo>
                  <a:close/>
                </a:path>
                <a:path w="7179945" h="299720">
                  <a:moveTo>
                    <a:pt x="7012368" y="203238"/>
                  </a:moveTo>
                  <a:lnTo>
                    <a:pt x="7002805" y="203809"/>
                  </a:lnTo>
                  <a:lnTo>
                    <a:pt x="7000570" y="203073"/>
                  </a:lnTo>
                  <a:lnTo>
                    <a:pt x="7000570" y="210667"/>
                  </a:lnTo>
                  <a:lnTo>
                    <a:pt x="6996404" y="214287"/>
                  </a:lnTo>
                  <a:lnTo>
                    <a:pt x="6995528" y="213207"/>
                  </a:lnTo>
                  <a:lnTo>
                    <a:pt x="6993522" y="210756"/>
                  </a:lnTo>
                  <a:lnTo>
                    <a:pt x="6997687" y="206997"/>
                  </a:lnTo>
                  <a:lnTo>
                    <a:pt x="6998690" y="208343"/>
                  </a:lnTo>
                  <a:lnTo>
                    <a:pt x="7000570" y="210667"/>
                  </a:lnTo>
                  <a:lnTo>
                    <a:pt x="7000570" y="203073"/>
                  </a:lnTo>
                  <a:lnTo>
                    <a:pt x="6994779" y="201155"/>
                  </a:lnTo>
                  <a:lnTo>
                    <a:pt x="6987768" y="199809"/>
                  </a:lnTo>
                  <a:lnTo>
                    <a:pt x="6981253" y="204292"/>
                  </a:lnTo>
                  <a:lnTo>
                    <a:pt x="6981126" y="212661"/>
                  </a:lnTo>
                  <a:lnTo>
                    <a:pt x="6985063" y="215023"/>
                  </a:lnTo>
                  <a:lnTo>
                    <a:pt x="6991947" y="213207"/>
                  </a:lnTo>
                  <a:lnTo>
                    <a:pt x="6992518" y="218757"/>
                  </a:lnTo>
                  <a:lnTo>
                    <a:pt x="6993344" y="224193"/>
                  </a:lnTo>
                  <a:lnTo>
                    <a:pt x="6999198" y="222300"/>
                  </a:lnTo>
                  <a:lnTo>
                    <a:pt x="7002983" y="215138"/>
                  </a:lnTo>
                  <a:lnTo>
                    <a:pt x="7003593" y="214287"/>
                  </a:lnTo>
                  <a:lnTo>
                    <a:pt x="7007453" y="208902"/>
                  </a:lnTo>
                  <a:lnTo>
                    <a:pt x="7009104" y="206997"/>
                  </a:lnTo>
                  <a:lnTo>
                    <a:pt x="7011873" y="203809"/>
                  </a:lnTo>
                  <a:lnTo>
                    <a:pt x="7012368" y="203238"/>
                  </a:lnTo>
                  <a:close/>
                </a:path>
                <a:path w="7179945" h="299720">
                  <a:moveTo>
                    <a:pt x="7016686" y="84124"/>
                  </a:moveTo>
                  <a:lnTo>
                    <a:pt x="7014807" y="81800"/>
                  </a:lnTo>
                  <a:lnTo>
                    <a:pt x="7013842" y="80619"/>
                  </a:lnTo>
                  <a:lnTo>
                    <a:pt x="7009727" y="84226"/>
                  </a:lnTo>
                  <a:lnTo>
                    <a:pt x="7011568" y="86550"/>
                  </a:lnTo>
                  <a:lnTo>
                    <a:pt x="7012597" y="87896"/>
                  </a:lnTo>
                  <a:lnTo>
                    <a:pt x="7016686" y="84124"/>
                  </a:lnTo>
                  <a:close/>
                </a:path>
                <a:path w="7179945" h="299720">
                  <a:moveTo>
                    <a:pt x="7020471" y="93395"/>
                  </a:moveTo>
                  <a:lnTo>
                    <a:pt x="7018629" y="91071"/>
                  </a:lnTo>
                  <a:lnTo>
                    <a:pt x="7017588" y="89852"/>
                  </a:lnTo>
                  <a:lnTo>
                    <a:pt x="7013461" y="93446"/>
                  </a:lnTo>
                  <a:lnTo>
                    <a:pt x="7015315" y="95770"/>
                  </a:lnTo>
                  <a:lnTo>
                    <a:pt x="7016343" y="97040"/>
                  </a:lnTo>
                  <a:lnTo>
                    <a:pt x="7020471" y="93395"/>
                  </a:lnTo>
                  <a:close/>
                </a:path>
                <a:path w="7179945" h="299720">
                  <a:moveTo>
                    <a:pt x="7023938" y="142189"/>
                  </a:moveTo>
                  <a:lnTo>
                    <a:pt x="7023595" y="137541"/>
                  </a:lnTo>
                  <a:lnTo>
                    <a:pt x="7023367" y="134416"/>
                  </a:lnTo>
                  <a:lnTo>
                    <a:pt x="7021081" y="133502"/>
                  </a:lnTo>
                  <a:lnTo>
                    <a:pt x="7018744" y="132575"/>
                  </a:lnTo>
                  <a:lnTo>
                    <a:pt x="7012343" y="133362"/>
                  </a:lnTo>
                  <a:lnTo>
                    <a:pt x="7006425" y="133502"/>
                  </a:lnTo>
                  <a:lnTo>
                    <a:pt x="7006018" y="132651"/>
                  </a:lnTo>
                  <a:lnTo>
                    <a:pt x="7003212" y="126669"/>
                  </a:lnTo>
                  <a:lnTo>
                    <a:pt x="7003021" y="126085"/>
                  </a:lnTo>
                  <a:lnTo>
                    <a:pt x="7000735" y="118757"/>
                  </a:lnTo>
                  <a:lnTo>
                    <a:pt x="6994512" y="119621"/>
                  </a:lnTo>
                  <a:lnTo>
                    <a:pt x="6994512" y="136144"/>
                  </a:lnTo>
                  <a:lnTo>
                    <a:pt x="6990347" y="139903"/>
                  </a:lnTo>
                  <a:lnTo>
                    <a:pt x="6989496" y="138849"/>
                  </a:lnTo>
                  <a:lnTo>
                    <a:pt x="6987489" y="136359"/>
                  </a:lnTo>
                  <a:lnTo>
                    <a:pt x="6991642" y="132651"/>
                  </a:lnTo>
                  <a:lnTo>
                    <a:pt x="6992658" y="133985"/>
                  </a:lnTo>
                  <a:lnTo>
                    <a:pt x="6994512" y="136144"/>
                  </a:lnTo>
                  <a:lnTo>
                    <a:pt x="6994512" y="119621"/>
                  </a:lnTo>
                  <a:lnTo>
                    <a:pt x="6992201" y="119926"/>
                  </a:lnTo>
                  <a:lnTo>
                    <a:pt x="6974700" y="124599"/>
                  </a:lnTo>
                  <a:lnTo>
                    <a:pt x="6965277" y="126085"/>
                  </a:lnTo>
                  <a:lnTo>
                    <a:pt x="6954520" y="125882"/>
                  </a:lnTo>
                  <a:lnTo>
                    <a:pt x="6954990" y="133743"/>
                  </a:lnTo>
                  <a:lnTo>
                    <a:pt x="6965023" y="136296"/>
                  </a:lnTo>
                  <a:lnTo>
                    <a:pt x="6965480" y="144208"/>
                  </a:lnTo>
                  <a:lnTo>
                    <a:pt x="6972300" y="143967"/>
                  </a:lnTo>
                  <a:lnTo>
                    <a:pt x="6975615" y="152704"/>
                  </a:lnTo>
                  <a:lnTo>
                    <a:pt x="6974726" y="143967"/>
                  </a:lnTo>
                  <a:lnTo>
                    <a:pt x="6974205" y="138849"/>
                  </a:lnTo>
                  <a:lnTo>
                    <a:pt x="6979044" y="139014"/>
                  </a:lnTo>
                  <a:lnTo>
                    <a:pt x="6982079" y="146024"/>
                  </a:lnTo>
                  <a:lnTo>
                    <a:pt x="6986257" y="145630"/>
                  </a:lnTo>
                  <a:lnTo>
                    <a:pt x="6991210" y="144094"/>
                  </a:lnTo>
                  <a:lnTo>
                    <a:pt x="6996582" y="147675"/>
                  </a:lnTo>
                  <a:lnTo>
                    <a:pt x="6996049" y="144094"/>
                  </a:lnTo>
                  <a:lnTo>
                    <a:pt x="7006933" y="137541"/>
                  </a:lnTo>
                  <a:lnTo>
                    <a:pt x="7012191" y="139661"/>
                  </a:lnTo>
                  <a:lnTo>
                    <a:pt x="7017258" y="142087"/>
                  </a:lnTo>
                  <a:lnTo>
                    <a:pt x="7023938" y="142189"/>
                  </a:lnTo>
                  <a:close/>
                </a:path>
                <a:path w="7179945" h="299720">
                  <a:moveTo>
                    <a:pt x="7025957" y="149148"/>
                  </a:moveTo>
                  <a:lnTo>
                    <a:pt x="7023125" y="145491"/>
                  </a:lnTo>
                  <a:lnTo>
                    <a:pt x="7018972" y="149263"/>
                  </a:lnTo>
                  <a:lnTo>
                    <a:pt x="7016229" y="145732"/>
                  </a:lnTo>
                  <a:lnTo>
                    <a:pt x="7012089" y="149504"/>
                  </a:lnTo>
                  <a:lnTo>
                    <a:pt x="7013943" y="151777"/>
                  </a:lnTo>
                  <a:lnTo>
                    <a:pt x="7014959" y="153009"/>
                  </a:lnTo>
                  <a:lnTo>
                    <a:pt x="7019074" y="149390"/>
                  </a:lnTo>
                  <a:lnTo>
                    <a:pt x="7020839" y="151536"/>
                  </a:lnTo>
                  <a:lnTo>
                    <a:pt x="7021843" y="152768"/>
                  </a:lnTo>
                  <a:lnTo>
                    <a:pt x="7025957" y="149148"/>
                  </a:lnTo>
                  <a:close/>
                </a:path>
                <a:path w="7179945" h="299720">
                  <a:moveTo>
                    <a:pt x="7026732" y="221234"/>
                  </a:moveTo>
                  <a:lnTo>
                    <a:pt x="7026681" y="216623"/>
                  </a:lnTo>
                  <a:lnTo>
                    <a:pt x="7024078" y="217805"/>
                  </a:lnTo>
                  <a:lnTo>
                    <a:pt x="7019874" y="216916"/>
                  </a:lnTo>
                  <a:lnTo>
                    <a:pt x="7019925" y="221564"/>
                  </a:lnTo>
                  <a:lnTo>
                    <a:pt x="7022566" y="220446"/>
                  </a:lnTo>
                  <a:lnTo>
                    <a:pt x="7026732" y="221234"/>
                  </a:lnTo>
                  <a:close/>
                </a:path>
                <a:path w="7179945" h="299720">
                  <a:moveTo>
                    <a:pt x="7031139" y="288886"/>
                  </a:moveTo>
                  <a:lnTo>
                    <a:pt x="7029272" y="286499"/>
                  </a:lnTo>
                  <a:lnTo>
                    <a:pt x="7028294" y="285330"/>
                  </a:lnTo>
                  <a:lnTo>
                    <a:pt x="7024078" y="288975"/>
                  </a:lnTo>
                  <a:lnTo>
                    <a:pt x="7025983" y="291299"/>
                  </a:lnTo>
                  <a:lnTo>
                    <a:pt x="7026999" y="292582"/>
                  </a:lnTo>
                  <a:lnTo>
                    <a:pt x="7031139" y="288886"/>
                  </a:lnTo>
                  <a:close/>
                </a:path>
                <a:path w="7179945" h="299720">
                  <a:moveTo>
                    <a:pt x="7034479" y="239750"/>
                  </a:moveTo>
                  <a:lnTo>
                    <a:pt x="7016280" y="235102"/>
                  </a:lnTo>
                  <a:lnTo>
                    <a:pt x="6997052" y="232994"/>
                  </a:lnTo>
                  <a:lnTo>
                    <a:pt x="6979171" y="233680"/>
                  </a:lnTo>
                  <a:lnTo>
                    <a:pt x="6965048" y="237413"/>
                  </a:lnTo>
                  <a:lnTo>
                    <a:pt x="6965823" y="245478"/>
                  </a:lnTo>
                  <a:lnTo>
                    <a:pt x="6970179" y="246976"/>
                  </a:lnTo>
                  <a:lnTo>
                    <a:pt x="6975475" y="244754"/>
                  </a:lnTo>
                  <a:lnTo>
                    <a:pt x="6979082" y="241668"/>
                  </a:lnTo>
                  <a:lnTo>
                    <a:pt x="6979958" y="246913"/>
                  </a:lnTo>
                  <a:lnTo>
                    <a:pt x="6986333" y="250761"/>
                  </a:lnTo>
                  <a:lnTo>
                    <a:pt x="6985571" y="242468"/>
                  </a:lnTo>
                  <a:lnTo>
                    <a:pt x="6989369" y="239636"/>
                  </a:lnTo>
                  <a:lnTo>
                    <a:pt x="6996404" y="241071"/>
                  </a:lnTo>
                  <a:lnTo>
                    <a:pt x="6996455" y="247434"/>
                  </a:lnTo>
                  <a:lnTo>
                    <a:pt x="7000341" y="254812"/>
                  </a:lnTo>
                  <a:lnTo>
                    <a:pt x="6994601" y="260045"/>
                  </a:lnTo>
                  <a:lnTo>
                    <a:pt x="6987133" y="258635"/>
                  </a:lnTo>
                  <a:lnTo>
                    <a:pt x="6980237" y="256692"/>
                  </a:lnTo>
                  <a:lnTo>
                    <a:pt x="6976199" y="260388"/>
                  </a:lnTo>
                  <a:lnTo>
                    <a:pt x="6980720" y="263677"/>
                  </a:lnTo>
                  <a:lnTo>
                    <a:pt x="6986752" y="264769"/>
                  </a:lnTo>
                  <a:lnTo>
                    <a:pt x="6993623" y="264642"/>
                  </a:lnTo>
                  <a:lnTo>
                    <a:pt x="7000672" y="264261"/>
                  </a:lnTo>
                  <a:lnTo>
                    <a:pt x="7003720" y="266331"/>
                  </a:lnTo>
                  <a:lnTo>
                    <a:pt x="7008368" y="268808"/>
                  </a:lnTo>
                  <a:lnTo>
                    <a:pt x="7012635" y="268897"/>
                  </a:lnTo>
                  <a:lnTo>
                    <a:pt x="7014553" y="263779"/>
                  </a:lnTo>
                  <a:lnTo>
                    <a:pt x="7009320" y="259892"/>
                  </a:lnTo>
                  <a:lnTo>
                    <a:pt x="7003288" y="257200"/>
                  </a:lnTo>
                  <a:lnTo>
                    <a:pt x="7003466" y="245452"/>
                  </a:lnTo>
                  <a:lnTo>
                    <a:pt x="7009524" y="245656"/>
                  </a:lnTo>
                  <a:lnTo>
                    <a:pt x="7014197" y="244043"/>
                  </a:lnTo>
                  <a:lnTo>
                    <a:pt x="7017156" y="240347"/>
                  </a:lnTo>
                  <a:lnTo>
                    <a:pt x="7023570" y="241871"/>
                  </a:lnTo>
                  <a:lnTo>
                    <a:pt x="7029170" y="247243"/>
                  </a:lnTo>
                  <a:lnTo>
                    <a:pt x="7034479" y="239750"/>
                  </a:lnTo>
                  <a:close/>
                </a:path>
                <a:path w="7179945" h="299720">
                  <a:moveTo>
                    <a:pt x="7037768" y="279285"/>
                  </a:moveTo>
                  <a:lnTo>
                    <a:pt x="7035851" y="276961"/>
                  </a:lnTo>
                  <a:lnTo>
                    <a:pt x="7034860" y="275666"/>
                  </a:lnTo>
                  <a:lnTo>
                    <a:pt x="7030720" y="279463"/>
                  </a:lnTo>
                  <a:lnTo>
                    <a:pt x="7032599" y="281838"/>
                  </a:lnTo>
                  <a:lnTo>
                    <a:pt x="7033552" y="283083"/>
                  </a:lnTo>
                  <a:lnTo>
                    <a:pt x="7037768" y="279285"/>
                  </a:lnTo>
                  <a:close/>
                </a:path>
                <a:path w="7179945" h="299720">
                  <a:moveTo>
                    <a:pt x="7049719" y="99110"/>
                  </a:moveTo>
                  <a:lnTo>
                    <a:pt x="7049643" y="94576"/>
                  </a:lnTo>
                  <a:lnTo>
                    <a:pt x="7041045" y="94894"/>
                  </a:lnTo>
                  <a:lnTo>
                    <a:pt x="7033514" y="96507"/>
                  </a:lnTo>
                  <a:lnTo>
                    <a:pt x="7027278" y="99707"/>
                  </a:lnTo>
                  <a:lnTo>
                    <a:pt x="7022541" y="104838"/>
                  </a:lnTo>
                  <a:lnTo>
                    <a:pt x="7033107" y="107911"/>
                  </a:lnTo>
                  <a:lnTo>
                    <a:pt x="7034898" y="99682"/>
                  </a:lnTo>
                  <a:lnTo>
                    <a:pt x="7042975" y="99479"/>
                  </a:lnTo>
                  <a:lnTo>
                    <a:pt x="7045579" y="98374"/>
                  </a:lnTo>
                  <a:lnTo>
                    <a:pt x="7049719" y="99110"/>
                  </a:lnTo>
                  <a:close/>
                </a:path>
                <a:path w="7179945" h="299720">
                  <a:moveTo>
                    <a:pt x="7055688" y="164261"/>
                  </a:moveTo>
                  <a:lnTo>
                    <a:pt x="7055637" y="159715"/>
                  </a:lnTo>
                  <a:lnTo>
                    <a:pt x="7052983" y="160807"/>
                  </a:lnTo>
                  <a:lnTo>
                    <a:pt x="7048817" y="160083"/>
                  </a:lnTo>
                  <a:lnTo>
                    <a:pt x="7048906" y="164617"/>
                  </a:lnTo>
                  <a:lnTo>
                    <a:pt x="7051535" y="163512"/>
                  </a:lnTo>
                  <a:lnTo>
                    <a:pt x="7055688" y="164261"/>
                  </a:lnTo>
                  <a:close/>
                </a:path>
                <a:path w="7179945" h="299720">
                  <a:moveTo>
                    <a:pt x="7056996" y="183934"/>
                  </a:moveTo>
                  <a:lnTo>
                    <a:pt x="7053085" y="181508"/>
                  </a:lnTo>
                  <a:lnTo>
                    <a:pt x="7046201" y="183337"/>
                  </a:lnTo>
                  <a:lnTo>
                    <a:pt x="7046557" y="192595"/>
                  </a:lnTo>
                  <a:lnTo>
                    <a:pt x="7056920" y="192239"/>
                  </a:lnTo>
                  <a:lnTo>
                    <a:pt x="7056996" y="183934"/>
                  </a:lnTo>
                  <a:close/>
                </a:path>
                <a:path w="7179945" h="299720">
                  <a:moveTo>
                    <a:pt x="7057733" y="232676"/>
                  </a:moveTo>
                  <a:lnTo>
                    <a:pt x="7055739" y="231698"/>
                  </a:lnTo>
                  <a:lnTo>
                    <a:pt x="7055675" y="233565"/>
                  </a:lnTo>
                  <a:lnTo>
                    <a:pt x="7057733" y="232676"/>
                  </a:lnTo>
                  <a:close/>
                </a:path>
                <a:path w="7179945" h="299720">
                  <a:moveTo>
                    <a:pt x="7064603" y="290969"/>
                  </a:moveTo>
                  <a:lnTo>
                    <a:pt x="7064007" y="285305"/>
                  </a:lnTo>
                  <a:lnTo>
                    <a:pt x="7059079" y="288353"/>
                  </a:lnTo>
                  <a:lnTo>
                    <a:pt x="7064603" y="290969"/>
                  </a:lnTo>
                  <a:close/>
                </a:path>
                <a:path w="7179945" h="299720">
                  <a:moveTo>
                    <a:pt x="7065251" y="229400"/>
                  </a:moveTo>
                  <a:lnTo>
                    <a:pt x="7057733" y="232676"/>
                  </a:lnTo>
                  <a:lnTo>
                    <a:pt x="7064756" y="236080"/>
                  </a:lnTo>
                  <a:lnTo>
                    <a:pt x="7065251" y="229400"/>
                  </a:lnTo>
                  <a:close/>
                </a:path>
                <a:path w="7179945" h="299720">
                  <a:moveTo>
                    <a:pt x="7066750" y="266611"/>
                  </a:moveTo>
                  <a:lnTo>
                    <a:pt x="7066610" y="263486"/>
                  </a:lnTo>
                  <a:lnTo>
                    <a:pt x="7066369" y="257276"/>
                  </a:lnTo>
                  <a:lnTo>
                    <a:pt x="7059473" y="257517"/>
                  </a:lnTo>
                  <a:lnTo>
                    <a:pt x="7059574" y="260553"/>
                  </a:lnTo>
                  <a:lnTo>
                    <a:pt x="7059841" y="266852"/>
                  </a:lnTo>
                  <a:lnTo>
                    <a:pt x="7064476" y="266700"/>
                  </a:lnTo>
                  <a:lnTo>
                    <a:pt x="7066750" y="266611"/>
                  </a:lnTo>
                  <a:close/>
                </a:path>
                <a:path w="7179945" h="299720">
                  <a:moveTo>
                    <a:pt x="7067042" y="275844"/>
                  </a:moveTo>
                  <a:lnTo>
                    <a:pt x="7066902" y="271246"/>
                  </a:lnTo>
                  <a:lnTo>
                    <a:pt x="7064299" y="272351"/>
                  </a:lnTo>
                  <a:lnTo>
                    <a:pt x="7060070" y="271614"/>
                  </a:lnTo>
                  <a:lnTo>
                    <a:pt x="7060184" y="276123"/>
                  </a:lnTo>
                  <a:lnTo>
                    <a:pt x="7062838" y="275107"/>
                  </a:lnTo>
                  <a:lnTo>
                    <a:pt x="7067042" y="275844"/>
                  </a:lnTo>
                  <a:close/>
                </a:path>
                <a:path w="7179945" h="299720">
                  <a:moveTo>
                    <a:pt x="7068960" y="282257"/>
                  </a:moveTo>
                  <a:lnTo>
                    <a:pt x="7063422" y="279717"/>
                  </a:lnTo>
                  <a:lnTo>
                    <a:pt x="7064007" y="285305"/>
                  </a:lnTo>
                  <a:lnTo>
                    <a:pt x="7068960" y="282257"/>
                  </a:lnTo>
                  <a:close/>
                </a:path>
                <a:path w="7179945" h="299720">
                  <a:moveTo>
                    <a:pt x="7075297" y="135699"/>
                  </a:moveTo>
                  <a:lnTo>
                    <a:pt x="7067105" y="131737"/>
                  </a:lnTo>
                  <a:lnTo>
                    <a:pt x="7056412" y="131216"/>
                  </a:lnTo>
                  <a:lnTo>
                    <a:pt x="7046620" y="134429"/>
                  </a:lnTo>
                  <a:lnTo>
                    <a:pt x="7041134" y="141592"/>
                  </a:lnTo>
                  <a:lnTo>
                    <a:pt x="7051522" y="142671"/>
                  </a:lnTo>
                  <a:lnTo>
                    <a:pt x="7060590" y="144030"/>
                  </a:lnTo>
                  <a:lnTo>
                    <a:pt x="7068464" y="142697"/>
                  </a:lnTo>
                  <a:lnTo>
                    <a:pt x="7075297" y="135699"/>
                  </a:lnTo>
                  <a:close/>
                </a:path>
                <a:path w="7179945" h="299720">
                  <a:moveTo>
                    <a:pt x="7077240" y="270852"/>
                  </a:moveTo>
                  <a:lnTo>
                    <a:pt x="7077189" y="266255"/>
                  </a:lnTo>
                  <a:lnTo>
                    <a:pt x="7074548" y="267436"/>
                  </a:lnTo>
                  <a:lnTo>
                    <a:pt x="7070357" y="266598"/>
                  </a:lnTo>
                  <a:lnTo>
                    <a:pt x="7070395" y="271119"/>
                  </a:lnTo>
                  <a:lnTo>
                    <a:pt x="7073049" y="270027"/>
                  </a:lnTo>
                  <a:lnTo>
                    <a:pt x="7077240" y="270852"/>
                  </a:lnTo>
                  <a:close/>
                </a:path>
                <a:path w="7179945" h="299720">
                  <a:moveTo>
                    <a:pt x="7086206" y="185661"/>
                  </a:moveTo>
                  <a:lnTo>
                    <a:pt x="7077824" y="189572"/>
                  </a:lnTo>
                  <a:lnTo>
                    <a:pt x="7077189" y="182257"/>
                  </a:lnTo>
                  <a:lnTo>
                    <a:pt x="7075983" y="174866"/>
                  </a:lnTo>
                  <a:lnTo>
                    <a:pt x="7080174" y="174117"/>
                  </a:lnTo>
                  <a:lnTo>
                    <a:pt x="7080136" y="168275"/>
                  </a:lnTo>
                  <a:lnTo>
                    <a:pt x="7073786" y="168605"/>
                  </a:lnTo>
                  <a:lnTo>
                    <a:pt x="7067944" y="165252"/>
                  </a:lnTo>
                  <a:lnTo>
                    <a:pt x="7063016" y="163601"/>
                  </a:lnTo>
                  <a:lnTo>
                    <a:pt x="7059422" y="168986"/>
                  </a:lnTo>
                  <a:lnTo>
                    <a:pt x="7063410" y="168059"/>
                  </a:lnTo>
                  <a:lnTo>
                    <a:pt x="7065619" y="169697"/>
                  </a:lnTo>
                  <a:lnTo>
                    <a:pt x="7066496" y="173291"/>
                  </a:lnTo>
                  <a:lnTo>
                    <a:pt x="7064261" y="177228"/>
                  </a:lnTo>
                  <a:lnTo>
                    <a:pt x="7061657" y="186321"/>
                  </a:lnTo>
                  <a:lnTo>
                    <a:pt x="7067055" y="187350"/>
                  </a:lnTo>
                  <a:lnTo>
                    <a:pt x="7069252" y="183451"/>
                  </a:lnTo>
                  <a:lnTo>
                    <a:pt x="7072071" y="186080"/>
                  </a:lnTo>
                  <a:lnTo>
                    <a:pt x="7073354" y="191643"/>
                  </a:lnTo>
                  <a:lnTo>
                    <a:pt x="7070890" y="196494"/>
                  </a:lnTo>
                  <a:lnTo>
                    <a:pt x="7084708" y="196011"/>
                  </a:lnTo>
                  <a:lnTo>
                    <a:pt x="7086206" y="185661"/>
                  </a:lnTo>
                  <a:close/>
                </a:path>
                <a:path w="7179945" h="299720">
                  <a:moveTo>
                    <a:pt x="7088708" y="293776"/>
                  </a:moveTo>
                  <a:lnTo>
                    <a:pt x="7084669" y="294728"/>
                  </a:lnTo>
                  <a:lnTo>
                    <a:pt x="7078789" y="293408"/>
                  </a:lnTo>
                  <a:lnTo>
                    <a:pt x="7078510" y="298856"/>
                  </a:lnTo>
                  <a:lnTo>
                    <a:pt x="7082523" y="297967"/>
                  </a:lnTo>
                  <a:lnTo>
                    <a:pt x="7088365" y="299237"/>
                  </a:lnTo>
                  <a:lnTo>
                    <a:pt x="7088708" y="293776"/>
                  </a:lnTo>
                  <a:close/>
                </a:path>
                <a:path w="7179945" h="299720">
                  <a:moveTo>
                    <a:pt x="7089318" y="139928"/>
                  </a:moveTo>
                  <a:lnTo>
                    <a:pt x="7089064" y="135229"/>
                  </a:lnTo>
                  <a:lnTo>
                    <a:pt x="7083057" y="134213"/>
                  </a:lnTo>
                  <a:lnTo>
                    <a:pt x="7082422" y="140157"/>
                  </a:lnTo>
                  <a:lnTo>
                    <a:pt x="7083374" y="145732"/>
                  </a:lnTo>
                  <a:lnTo>
                    <a:pt x="7086371" y="142875"/>
                  </a:lnTo>
                  <a:lnTo>
                    <a:pt x="7089318" y="139928"/>
                  </a:lnTo>
                  <a:close/>
                </a:path>
                <a:path w="7179945" h="299720">
                  <a:moveTo>
                    <a:pt x="7092010" y="205130"/>
                  </a:moveTo>
                  <a:lnTo>
                    <a:pt x="7079564" y="206032"/>
                  </a:lnTo>
                  <a:lnTo>
                    <a:pt x="7069150" y="203923"/>
                  </a:lnTo>
                  <a:lnTo>
                    <a:pt x="7059714" y="200444"/>
                  </a:lnTo>
                  <a:lnTo>
                    <a:pt x="7050164" y="197205"/>
                  </a:lnTo>
                  <a:lnTo>
                    <a:pt x="7051599" y="206311"/>
                  </a:lnTo>
                  <a:lnTo>
                    <a:pt x="7045858" y="206514"/>
                  </a:lnTo>
                  <a:lnTo>
                    <a:pt x="7043788" y="211416"/>
                  </a:lnTo>
                  <a:lnTo>
                    <a:pt x="7056374" y="212813"/>
                  </a:lnTo>
                  <a:lnTo>
                    <a:pt x="7070826" y="215519"/>
                  </a:lnTo>
                  <a:lnTo>
                    <a:pt x="7083819" y="214604"/>
                  </a:lnTo>
                  <a:lnTo>
                    <a:pt x="7092010" y="205130"/>
                  </a:lnTo>
                  <a:close/>
                </a:path>
                <a:path w="7179945" h="299720">
                  <a:moveTo>
                    <a:pt x="7095998" y="174752"/>
                  </a:moveTo>
                  <a:lnTo>
                    <a:pt x="7094093" y="172339"/>
                  </a:lnTo>
                  <a:lnTo>
                    <a:pt x="7093051" y="171056"/>
                  </a:lnTo>
                  <a:lnTo>
                    <a:pt x="7088987" y="174853"/>
                  </a:lnTo>
                  <a:lnTo>
                    <a:pt x="7090854" y="177177"/>
                  </a:lnTo>
                  <a:lnTo>
                    <a:pt x="7091858" y="178422"/>
                  </a:lnTo>
                  <a:lnTo>
                    <a:pt x="7095998" y="174752"/>
                  </a:lnTo>
                  <a:close/>
                </a:path>
                <a:path w="7179945" h="299720">
                  <a:moveTo>
                    <a:pt x="7109638" y="269913"/>
                  </a:moveTo>
                  <a:lnTo>
                    <a:pt x="7103872" y="269963"/>
                  </a:lnTo>
                  <a:lnTo>
                    <a:pt x="7101459" y="265404"/>
                  </a:lnTo>
                  <a:lnTo>
                    <a:pt x="7103567" y="265049"/>
                  </a:lnTo>
                  <a:lnTo>
                    <a:pt x="7105548" y="264629"/>
                  </a:lnTo>
                  <a:lnTo>
                    <a:pt x="7104748" y="260654"/>
                  </a:lnTo>
                  <a:lnTo>
                    <a:pt x="7093737" y="258724"/>
                  </a:lnTo>
                  <a:lnTo>
                    <a:pt x="7090791" y="266954"/>
                  </a:lnTo>
                  <a:lnTo>
                    <a:pt x="7087959" y="275170"/>
                  </a:lnTo>
                  <a:lnTo>
                    <a:pt x="7098424" y="271411"/>
                  </a:lnTo>
                  <a:lnTo>
                    <a:pt x="7100837" y="279527"/>
                  </a:lnTo>
                  <a:lnTo>
                    <a:pt x="7108990" y="279184"/>
                  </a:lnTo>
                  <a:lnTo>
                    <a:pt x="7109638" y="269913"/>
                  </a:lnTo>
                  <a:close/>
                </a:path>
                <a:path w="7179945" h="299720">
                  <a:moveTo>
                    <a:pt x="7128586" y="250380"/>
                  </a:moveTo>
                  <a:lnTo>
                    <a:pt x="7101522" y="247929"/>
                  </a:lnTo>
                  <a:lnTo>
                    <a:pt x="7091235" y="245351"/>
                  </a:lnTo>
                  <a:lnTo>
                    <a:pt x="7089254" y="244856"/>
                  </a:lnTo>
                  <a:lnTo>
                    <a:pt x="7087324" y="243547"/>
                  </a:lnTo>
                  <a:lnTo>
                    <a:pt x="7079462" y="238175"/>
                  </a:lnTo>
                  <a:lnTo>
                    <a:pt x="7079132" y="243547"/>
                  </a:lnTo>
                  <a:lnTo>
                    <a:pt x="7074243" y="243408"/>
                  </a:lnTo>
                  <a:lnTo>
                    <a:pt x="7069290" y="243166"/>
                  </a:lnTo>
                  <a:lnTo>
                    <a:pt x="7064070" y="242557"/>
                  </a:lnTo>
                  <a:lnTo>
                    <a:pt x="7056552" y="245351"/>
                  </a:lnTo>
                  <a:lnTo>
                    <a:pt x="7055256" y="239014"/>
                  </a:lnTo>
                  <a:lnTo>
                    <a:pt x="7055002" y="231343"/>
                  </a:lnTo>
                  <a:lnTo>
                    <a:pt x="7055739" y="231698"/>
                  </a:lnTo>
                  <a:lnTo>
                    <a:pt x="7055752" y="231343"/>
                  </a:lnTo>
                  <a:lnTo>
                    <a:pt x="7056044" y="223088"/>
                  </a:lnTo>
                  <a:lnTo>
                    <a:pt x="7047801" y="225221"/>
                  </a:lnTo>
                  <a:lnTo>
                    <a:pt x="7050862" y="234861"/>
                  </a:lnTo>
                  <a:lnTo>
                    <a:pt x="7048360" y="238023"/>
                  </a:lnTo>
                  <a:lnTo>
                    <a:pt x="7043153" y="239534"/>
                  </a:lnTo>
                  <a:lnTo>
                    <a:pt x="7038099" y="244246"/>
                  </a:lnTo>
                  <a:lnTo>
                    <a:pt x="7048741" y="247205"/>
                  </a:lnTo>
                  <a:lnTo>
                    <a:pt x="7060527" y="248488"/>
                  </a:lnTo>
                  <a:lnTo>
                    <a:pt x="7071627" y="250774"/>
                  </a:lnTo>
                  <a:lnTo>
                    <a:pt x="7080212" y="256781"/>
                  </a:lnTo>
                  <a:lnTo>
                    <a:pt x="7080631" y="251396"/>
                  </a:lnTo>
                  <a:lnTo>
                    <a:pt x="7085508" y="251599"/>
                  </a:lnTo>
                  <a:lnTo>
                    <a:pt x="7090448" y="251688"/>
                  </a:lnTo>
                  <a:lnTo>
                    <a:pt x="7100036" y="256019"/>
                  </a:lnTo>
                  <a:lnTo>
                    <a:pt x="7111149" y="259372"/>
                  </a:lnTo>
                  <a:lnTo>
                    <a:pt x="7121449" y="258559"/>
                  </a:lnTo>
                  <a:lnTo>
                    <a:pt x="7127684" y="251396"/>
                  </a:lnTo>
                  <a:lnTo>
                    <a:pt x="7128586" y="250380"/>
                  </a:lnTo>
                  <a:close/>
                </a:path>
                <a:path w="7179945" h="299720">
                  <a:moveTo>
                    <a:pt x="7133717" y="208305"/>
                  </a:moveTo>
                  <a:lnTo>
                    <a:pt x="7126757" y="208546"/>
                  </a:lnTo>
                  <a:lnTo>
                    <a:pt x="7122046" y="199377"/>
                  </a:lnTo>
                  <a:lnTo>
                    <a:pt x="7116305" y="191757"/>
                  </a:lnTo>
                  <a:lnTo>
                    <a:pt x="7110273" y="184569"/>
                  </a:lnTo>
                  <a:lnTo>
                    <a:pt x="7104647" y="176695"/>
                  </a:lnTo>
                  <a:lnTo>
                    <a:pt x="7101306" y="183553"/>
                  </a:lnTo>
                  <a:lnTo>
                    <a:pt x="7095503" y="187375"/>
                  </a:lnTo>
                  <a:lnTo>
                    <a:pt x="7089292" y="190690"/>
                  </a:lnTo>
                  <a:lnTo>
                    <a:pt x="7084708" y="196011"/>
                  </a:lnTo>
                  <a:lnTo>
                    <a:pt x="7089432" y="200317"/>
                  </a:lnTo>
                  <a:lnTo>
                    <a:pt x="7095274" y="203136"/>
                  </a:lnTo>
                  <a:lnTo>
                    <a:pt x="7098614" y="206946"/>
                  </a:lnTo>
                  <a:lnTo>
                    <a:pt x="7095845" y="214236"/>
                  </a:lnTo>
                  <a:lnTo>
                    <a:pt x="7103719" y="214083"/>
                  </a:lnTo>
                  <a:lnTo>
                    <a:pt x="7104977" y="217043"/>
                  </a:lnTo>
                  <a:lnTo>
                    <a:pt x="7099909" y="228206"/>
                  </a:lnTo>
                  <a:lnTo>
                    <a:pt x="7103491" y="230682"/>
                  </a:lnTo>
                  <a:lnTo>
                    <a:pt x="7109244" y="232892"/>
                  </a:lnTo>
                  <a:lnTo>
                    <a:pt x="7114654" y="232613"/>
                  </a:lnTo>
                  <a:lnTo>
                    <a:pt x="7117232" y="227609"/>
                  </a:lnTo>
                  <a:lnTo>
                    <a:pt x="7112838" y="225602"/>
                  </a:lnTo>
                  <a:lnTo>
                    <a:pt x="7109828" y="221729"/>
                  </a:lnTo>
                  <a:lnTo>
                    <a:pt x="7109650" y="213779"/>
                  </a:lnTo>
                  <a:lnTo>
                    <a:pt x="7116254" y="213144"/>
                  </a:lnTo>
                  <a:lnTo>
                    <a:pt x="7123963" y="213855"/>
                  </a:lnTo>
                  <a:lnTo>
                    <a:pt x="7130529" y="213169"/>
                  </a:lnTo>
                  <a:lnTo>
                    <a:pt x="7133717" y="208305"/>
                  </a:lnTo>
                  <a:close/>
                </a:path>
                <a:path w="7179945" h="299720">
                  <a:moveTo>
                    <a:pt x="7152868" y="249542"/>
                  </a:moveTo>
                  <a:lnTo>
                    <a:pt x="7148703" y="245872"/>
                  </a:lnTo>
                  <a:lnTo>
                    <a:pt x="7143318" y="243725"/>
                  </a:lnTo>
                  <a:lnTo>
                    <a:pt x="7135368" y="245605"/>
                  </a:lnTo>
                  <a:lnTo>
                    <a:pt x="7136231" y="253276"/>
                  </a:lnTo>
                  <a:lnTo>
                    <a:pt x="7142696" y="255752"/>
                  </a:lnTo>
                  <a:lnTo>
                    <a:pt x="7149859" y="254152"/>
                  </a:lnTo>
                  <a:lnTo>
                    <a:pt x="7152868" y="249542"/>
                  </a:lnTo>
                  <a:close/>
                </a:path>
                <a:path w="7179945" h="299720">
                  <a:moveTo>
                    <a:pt x="7165289" y="233870"/>
                  </a:moveTo>
                  <a:lnTo>
                    <a:pt x="7158952" y="230695"/>
                  </a:lnTo>
                  <a:lnTo>
                    <a:pt x="7158723" y="236321"/>
                  </a:lnTo>
                  <a:lnTo>
                    <a:pt x="7153262" y="241566"/>
                  </a:lnTo>
                  <a:lnTo>
                    <a:pt x="7159599" y="244754"/>
                  </a:lnTo>
                  <a:lnTo>
                    <a:pt x="7159853" y="239242"/>
                  </a:lnTo>
                  <a:lnTo>
                    <a:pt x="7165289" y="233870"/>
                  </a:lnTo>
                  <a:close/>
                </a:path>
                <a:path w="7179945" h="299720">
                  <a:moveTo>
                    <a:pt x="7172033" y="277444"/>
                  </a:moveTo>
                  <a:lnTo>
                    <a:pt x="7167829" y="272402"/>
                  </a:lnTo>
                  <a:lnTo>
                    <a:pt x="7166572" y="277482"/>
                  </a:lnTo>
                  <a:lnTo>
                    <a:pt x="7155599" y="277139"/>
                  </a:lnTo>
                  <a:lnTo>
                    <a:pt x="7154329" y="282155"/>
                  </a:lnTo>
                  <a:lnTo>
                    <a:pt x="7161263" y="282740"/>
                  </a:lnTo>
                  <a:lnTo>
                    <a:pt x="7168502" y="281025"/>
                  </a:lnTo>
                  <a:lnTo>
                    <a:pt x="7172033" y="277444"/>
                  </a:lnTo>
                  <a:close/>
                </a:path>
                <a:path w="7179945" h="299720">
                  <a:moveTo>
                    <a:pt x="7179754" y="229984"/>
                  </a:moveTo>
                  <a:lnTo>
                    <a:pt x="7179640" y="227431"/>
                  </a:lnTo>
                  <a:lnTo>
                    <a:pt x="7176681" y="224828"/>
                  </a:lnTo>
                  <a:lnTo>
                    <a:pt x="7176275" y="230098"/>
                  </a:lnTo>
                  <a:lnTo>
                    <a:pt x="7176402" y="232727"/>
                  </a:lnTo>
                  <a:lnTo>
                    <a:pt x="7179323" y="235381"/>
                  </a:lnTo>
                  <a:lnTo>
                    <a:pt x="7179754" y="229984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8121" y="4301146"/>
              <a:ext cx="7200900" cy="405765"/>
            </a:xfrm>
            <a:custGeom>
              <a:avLst/>
              <a:gdLst/>
              <a:ahLst/>
              <a:cxnLst/>
              <a:rect l="l" t="t" r="r" b="b"/>
              <a:pathLst>
                <a:path w="7200900" h="405764">
                  <a:moveTo>
                    <a:pt x="12788" y="5537"/>
                  </a:moveTo>
                  <a:lnTo>
                    <a:pt x="6299" y="5892"/>
                  </a:lnTo>
                  <a:lnTo>
                    <a:pt x="0" y="7556"/>
                  </a:lnTo>
                  <a:lnTo>
                    <a:pt x="3454" y="10490"/>
                  </a:lnTo>
                  <a:lnTo>
                    <a:pt x="9956" y="11049"/>
                  </a:lnTo>
                  <a:lnTo>
                    <a:pt x="12788" y="5537"/>
                  </a:lnTo>
                  <a:close/>
                </a:path>
                <a:path w="7200900" h="405764">
                  <a:moveTo>
                    <a:pt x="28930" y="357898"/>
                  </a:moveTo>
                  <a:lnTo>
                    <a:pt x="28613" y="350151"/>
                  </a:lnTo>
                  <a:lnTo>
                    <a:pt x="23164" y="352920"/>
                  </a:lnTo>
                  <a:lnTo>
                    <a:pt x="15722" y="353275"/>
                  </a:lnTo>
                  <a:lnTo>
                    <a:pt x="13525" y="360286"/>
                  </a:lnTo>
                  <a:lnTo>
                    <a:pt x="18961" y="359854"/>
                  </a:lnTo>
                  <a:lnTo>
                    <a:pt x="24904" y="360095"/>
                  </a:lnTo>
                  <a:lnTo>
                    <a:pt x="28930" y="357898"/>
                  </a:lnTo>
                  <a:close/>
                </a:path>
                <a:path w="7200900" h="405764">
                  <a:moveTo>
                    <a:pt x="28943" y="4470"/>
                  </a:moveTo>
                  <a:lnTo>
                    <a:pt x="28663" y="0"/>
                  </a:lnTo>
                  <a:lnTo>
                    <a:pt x="26212" y="1155"/>
                  </a:lnTo>
                  <a:lnTo>
                    <a:pt x="22263" y="508"/>
                  </a:lnTo>
                  <a:lnTo>
                    <a:pt x="22504" y="4991"/>
                  </a:lnTo>
                  <a:lnTo>
                    <a:pt x="24993" y="3683"/>
                  </a:lnTo>
                  <a:lnTo>
                    <a:pt x="28943" y="4470"/>
                  </a:lnTo>
                  <a:close/>
                </a:path>
                <a:path w="7200900" h="405764">
                  <a:moveTo>
                    <a:pt x="114033" y="256628"/>
                  </a:moveTo>
                  <a:lnTo>
                    <a:pt x="98221" y="257517"/>
                  </a:lnTo>
                  <a:lnTo>
                    <a:pt x="93256" y="254000"/>
                  </a:lnTo>
                  <a:lnTo>
                    <a:pt x="86829" y="253250"/>
                  </a:lnTo>
                  <a:lnTo>
                    <a:pt x="81394" y="256044"/>
                  </a:lnTo>
                  <a:lnTo>
                    <a:pt x="79425" y="263156"/>
                  </a:lnTo>
                  <a:lnTo>
                    <a:pt x="104813" y="261721"/>
                  </a:lnTo>
                  <a:lnTo>
                    <a:pt x="108534" y="260845"/>
                  </a:lnTo>
                  <a:lnTo>
                    <a:pt x="113855" y="262077"/>
                  </a:lnTo>
                  <a:lnTo>
                    <a:pt x="114033" y="256628"/>
                  </a:lnTo>
                  <a:close/>
                </a:path>
                <a:path w="7200900" h="405764">
                  <a:moveTo>
                    <a:pt x="122453" y="263182"/>
                  </a:moveTo>
                  <a:lnTo>
                    <a:pt x="119697" y="259549"/>
                  </a:lnTo>
                  <a:lnTo>
                    <a:pt x="116027" y="263385"/>
                  </a:lnTo>
                  <a:lnTo>
                    <a:pt x="117817" y="265785"/>
                  </a:lnTo>
                  <a:lnTo>
                    <a:pt x="118795" y="266941"/>
                  </a:lnTo>
                  <a:lnTo>
                    <a:pt x="122453" y="263182"/>
                  </a:lnTo>
                  <a:close/>
                </a:path>
                <a:path w="7200900" h="405764">
                  <a:moveTo>
                    <a:pt x="134632" y="129298"/>
                  </a:moveTo>
                  <a:lnTo>
                    <a:pt x="132029" y="120446"/>
                  </a:lnTo>
                  <a:lnTo>
                    <a:pt x="126822" y="117132"/>
                  </a:lnTo>
                  <a:lnTo>
                    <a:pt x="122313" y="120103"/>
                  </a:lnTo>
                  <a:lnTo>
                    <a:pt x="121767" y="130035"/>
                  </a:lnTo>
                  <a:lnTo>
                    <a:pt x="134632" y="129298"/>
                  </a:lnTo>
                  <a:close/>
                </a:path>
                <a:path w="7200900" h="405764">
                  <a:moveTo>
                    <a:pt x="142138" y="44742"/>
                  </a:moveTo>
                  <a:lnTo>
                    <a:pt x="141935" y="40170"/>
                  </a:lnTo>
                  <a:lnTo>
                    <a:pt x="139496" y="41325"/>
                  </a:lnTo>
                  <a:lnTo>
                    <a:pt x="135559" y="40678"/>
                  </a:lnTo>
                  <a:lnTo>
                    <a:pt x="135750" y="45212"/>
                  </a:lnTo>
                  <a:lnTo>
                    <a:pt x="138201" y="43992"/>
                  </a:lnTo>
                  <a:lnTo>
                    <a:pt x="142138" y="44742"/>
                  </a:lnTo>
                  <a:close/>
                </a:path>
                <a:path w="7200900" h="405764">
                  <a:moveTo>
                    <a:pt x="142798" y="54203"/>
                  </a:moveTo>
                  <a:lnTo>
                    <a:pt x="139039" y="55079"/>
                  </a:lnTo>
                  <a:lnTo>
                    <a:pt x="133553" y="53860"/>
                  </a:lnTo>
                  <a:lnTo>
                    <a:pt x="133413" y="59296"/>
                  </a:lnTo>
                  <a:lnTo>
                    <a:pt x="137172" y="58356"/>
                  </a:lnTo>
                  <a:lnTo>
                    <a:pt x="142582" y="59575"/>
                  </a:lnTo>
                  <a:lnTo>
                    <a:pt x="142798" y="54203"/>
                  </a:lnTo>
                  <a:close/>
                </a:path>
                <a:path w="7200900" h="405764">
                  <a:moveTo>
                    <a:pt x="144195" y="329539"/>
                  </a:moveTo>
                  <a:lnTo>
                    <a:pt x="135293" y="330415"/>
                  </a:lnTo>
                  <a:lnTo>
                    <a:pt x="129768" y="325539"/>
                  </a:lnTo>
                  <a:lnTo>
                    <a:pt x="124929" y="319557"/>
                  </a:lnTo>
                  <a:lnTo>
                    <a:pt x="118021" y="317093"/>
                  </a:lnTo>
                  <a:lnTo>
                    <a:pt x="112090" y="318363"/>
                  </a:lnTo>
                  <a:lnTo>
                    <a:pt x="110693" y="312191"/>
                  </a:lnTo>
                  <a:lnTo>
                    <a:pt x="105105" y="313143"/>
                  </a:lnTo>
                  <a:lnTo>
                    <a:pt x="104851" y="322770"/>
                  </a:lnTo>
                  <a:lnTo>
                    <a:pt x="97269" y="322859"/>
                  </a:lnTo>
                  <a:lnTo>
                    <a:pt x="93395" y="327774"/>
                  </a:lnTo>
                  <a:lnTo>
                    <a:pt x="84785" y="329349"/>
                  </a:lnTo>
                  <a:lnTo>
                    <a:pt x="76784" y="331749"/>
                  </a:lnTo>
                  <a:lnTo>
                    <a:pt x="69367" y="334937"/>
                  </a:lnTo>
                  <a:lnTo>
                    <a:pt x="62522" y="338899"/>
                  </a:lnTo>
                  <a:lnTo>
                    <a:pt x="53352" y="335584"/>
                  </a:lnTo>
                  <a:lnTo>
                    <a:pt x="54876" y="345948"/>
                  </a:lnTo>
                  <a:lnTo>
                    <a:pt x="47104" y="344335"/>
                  </a:lnTo>
                  <a:lnTo>
                    <a:pt x="44196" y="348030"/>
                  </a:lnTo>
                  <a:lnTo>
                    <a:pt x="39116" y="348894"/>
                  </a:lnTo>
                  <a:lnTo>
                    <a:pt x="34264" y="350024"/>
                  </a:lnTo>
                  <a:lnTo>
                    <a:pt x="32054" y="354520"/>
                  </a:lnTo>
                  <a:lnTo>
                    <a:pt x="50317" y="350608"/>
                  </a:lnTo>
                  <a:lnTo>
                    <a:pt x="85394" y="340766"/>
                  </a:lnTo>
                  <a:lnTo>
                    <a:pt x="103543" y="336588"/>
                  </a:lnTo>
                  <a:lnTo>
                    <a:pt x="108000" y="336677"/>
                  </a:lnTo>
                  <a:lnTo>
                    <a:pt x="113245" y="335470"/>
                  </a:lnTo>
                  <a:lnTo>
                    <a:pt x="117640" y="335737"/>
                  </a:lnTo>
                  <a:lnTo>
                    <a:pt x="119557" y="340245"/>
                  </a:lnTo>
                  <a:lnTo>
                    <a:pt x="125171" y="336931"/>
                  </a:lnTo>
                  <a:lnTo>
                    <a:pt x="132499" y="335800"/>
                  </a:lnTo>
                  <a:lnTo>
                    <a:pt x="139509" y="334213"/>
                  </a:lnTo>
                  <a:lnTo>
                    <a:pt x="144195" y="329539"/>
                  </a:lnTo>
                  <a:close/>
                </a:path>
                <a:path w="7200900" h="405764">
                  <a:moveTo>
                    <a:pt x="157619" y="137375"/>
                  </a:moveTo>
                  <a:lnTo>
                    <a:pt x="157289" y="130238"/>
                  </a:lnTo>
                  <a:lnTo>
                    <a:pt x="150380" y="126263"/>
                  </a:lnTo>
                  <a:lnTo>
                    <a:pt x="150025" y="119075"/>
                  </a:lnTo>
                  <a:lnTo>
                    <a:pt x="140411" y="119621"/>
                  </a:lnTo>
                  <a:lnTo>
                    <a:pt x="142303" y="131953"/>
                  </a:lnTo>
                  <a:lnTo>
                    <a:pt x="149834" y="134886"/>
                  </a:lnTo>
                  <a:lnTo>
                    <a:pt x="157619" y="137375"/>
                  </a:lnTo>
                  <a:close/>
                </a:path>
                <a:path w="7200900" h="405764">
                  <a:moveTo>
                    <a:pt x="177444" y="63957"/>
                  </a:moveTo>
                  <a:lnTo>
                    <a:pt x="174663" y="60452"/>
                  </a:lnTo>
                  <a:lnTo>
                    <a:pt x="170878" y="64147"/>
                  </a:lnTo>
                  <a:lnTo>
                    <a:pt x="172707" y="66433"/>
                  </a:lnTo>
                  <a:lnTo>
                    <a:pt x="173621" y="67716"/>
                  </a:lnTo>
                  <a:lnTo>
                    <a:pt x="177444" y="63957"/>
                  </a:lnTo>
                  <a:close/>
                </a:path>
                <a:path w="7200900" h="405764">
                  <a:moveTo>
                    <a:pt x="179654" y="101206"/>
                  </a:moveTo>
                  <a:lnTo>
                    <a:pt x="177863" y="98856"/>
                  </a:lnTo>
                  <a:lnTo>
                    <a:pt x="176898" y="97599"/>
                  </a:lnTo>
                  <a:lnTo>
                    <a:pt x="173113" y="101346"/>
                  </a:lnTo>
                  <a:lnTo>
                    <a:pt x="174942" y="103632"/>
                  </a:lnTo>
                  <a:lnTo>
                    <a:pt x="175844" y="104876"/>
                  </a:lnTo>
                  <a:lnTo>
                    <a:pt x="179654" y="101206"/>
                  </a:lnTo>
                  <a:close/>
                </a:path>
                <a:path w="7200900" h="405764">
                  <a:moveTo>
                    <a:pt x="183121" y="187286"/>
                  </a:moveTo>
                  <a:lnTo>
                    <a:pt x="180733" y="180594"/>
                  </a:lnTo>
                  <a:lnTo>
                    <a:pt x="179285" y="188074"/>
                  </a:lnTo>
                  <a:lnTo>
                    <a:pt x="183121" y="187286"/>
                  </a:lnTo>
                  <a:close/>
                </a:path>
                <a:path w="7200900" h="405764">
                  <a:moveTo>
                    <a:pt x="184340" y="320573"/>
                  </a:moveTo>
                  <a:lnTo>
                    <a:pt x="184035" y="308673"/>
                  </a:lnTo>
                  <a:lnTo>
                    <a:pt x="179603" y="304177"/>
                  </a:lnTo>
                  <a:lnTo>
                    <a:pt x="172085" y="304634"/>
                  </a:lnTo>
                  <a:lnTo>
                    <a:pt x="167665" y="300215"/>
                  </a:lnTo>
                  <a:lnTo>
                    <a:pt x="167970" y="308660"/>
                  </a:lnTo>
                  <a:lnTo>
                    <a:pt x="168694" y="316420"/>
                  </a:lnTo>
                  <a:lnTo>
                    <a:pt x="170129" y="322999"/>
                  </a:lnTo>
                  <a:lnTo>
                    <a:pt x="172529" y="327926"/>
                  </a:lnTo>
                  <a:lnTo>
                    <a:pt x="180530" y="326923"/>
                  </a:lnTo>
                  <a:lnTo>
                    <a:pt x="184340" y="320573"/>
                  </a:lnTo>
                  <a:close/>
                </a:path>
                <a:path w="7200900" h="405764">
                  <a:moveTo>
                    <a:pt x="187566" y="287502"/>
                  </a:moveTo>
                  <a:lnTo>
                    <a:pt x="184835" y="283959"/>
                  </a:lnTo>
                  <a:lnTo>
                    <a:pt x="181102" y="287705"/>
                  </a:lnTo>
                  <a:lnTo>
                    <a:pt x="182892" y="290017"/>
                  </a:lnTo>
                  <a:lnTo>
                    <a:pt x="183832" y="291261"/>
                  </a:lnTo>
                  <a:lnTo>
                    <a:pt x="187566" y="287502"/>
                  </a:lnTo>
                  <a:close/>
                </a:path>
                <a:path w="7200900" h="405764">
                  <a:moveTo>
                    <a:pt x="195719" y="293814"/>
                  </a:moveTo>
                  <a:lnTo>
                    <a:pt x="195516" y="289306"/>
                  </a:lnTo>
                  <a:lnTo>
                    <a:pt x="193128" y="290512"/>
                  </a:lnTo>
                  <a:lnTo>
                    <a:pt x="189280" y="289712"/>
                  </a:lnTo>
                  <a:lnTo>
                    <a:pt x="189484" y="294335"/>
                  </a:lnTo>
                  <a:lnTo>
                    <a:pt x="191909" y="293154"/>
                  </a:lnTo>
                  <a:lnTo>
                    <a:pt x="195719" y="293814"/>
                  </a:lnTo>
                  <a:close/>
                </a:path>
                <a:path w="7200900" h="405764">
                  <a:moveTo>
                    <a:pt x="206222" y="143891"/>
                  </a:moveTo>
                  <a:lnTo>
                    <a:pt x="206095" y="138976"/>
                  </a:lnTo>
                  <a:lnTo>
                    <a:pt x="204089" y="132156"/>
                  </a:lnTo>
                  <a:lnTo>
                    <a:pt x="202780" y="139547"/>
                  </a:lnTo>
                  <a:lnTo>
                    <a:pt x="202933" y="144360"/>
                  </a:lnTo>
                  <a:lnTo>
                    <a:pt x="204939" y="151231"/>
                  </a:lnTo>
                  <a:lnTo>
                    <a:pt x="206222" y="143891"/>
                  </a:lnTo>
                  <a:close/>
                </a:path>
                <a:path w="7200900" h="405764">
                  <a:moveTo>
                    <a:pt x="208813" y="246367"/>
                  </a:moveTo>
                  <a:lnTo>
                    <a:pt x="208673" y="241858"/>
                  </a:lnTo>
                  <a:lnTo>
                    <a:pt x="206235" y="243014"/>
                  </a:lnTo>
                  <a:lnTo>
                    <a:pt x="202425" y="242354"/>
                  </a:lnTo>
                  <a:lnTo>
                    <a:pt x="202577" y="246875"/>
                  </a:lnTo>
                  <a:lnTo>
                    <a:pt x="204978" y="245694"/>
                  </a:lnTo>
                  <a:lnTo>
                    <a:pt x="208813" y="246367"/>
                  </a:lnTo>
                  <a:close/>
                </a:path>
                <a:path w="7200900" h="405764">
                  <a:moveTo>
                    <a:pt x="210273" y="269798"/>
                  </a:moveTo>
                  <a:lnTo>
                    <a:pt x="202920" y="265607"/>
                  </a:lnTo>
                  <a:lnTo>
                    <a:pt x="188633" y="260350"/>
                  </a:lnTo>
                  <a:lnTo>
                    <a:pt x="184099" y="257187"/>
                  </a:lnTo>
                  <a:lnTo>
                    <a:pt x="179565" y="251625"/>
                  </a:lnTo>
                  <a:lnTo>
                    <a:pt x="176720" y="247281"/>
                  </a:lnTo>
                  <a:lnTo>
                    <a:pt x="170827" y="248666"/>
                  </a:lnTo>
                  <a:lnTo>
                    <a:pt x="169481" y="255397"/>
                  </a:lnTo>
                  <a:lnTo>
                    <a:pt x="166573" y="260286"/>
                  </a:lnTo>
                  <a:lnTo>
                    <a:pt x="162179" y="263232"/>
                  </a:lnTo>
                  <a:lnTo>
                    <a:pt x="156730" y="261759"/>
                  </a:lnTo>
                  <a:lnTo>
                    <a:pt x="150063" y="259156"/>
                  </a:lnTo>
                  <a:lnTo>
                    <a:pt x="143916" y="258914"/>
                  </a:lnTo>
                  <a:lnTo>
                    <a:pt x="140042" y="264502"/>
                  </a:lnTo>
                  <a:lnTo>
                    <a:pt x="148996" y="267385"/>
                  </a:lnTo>
                  <a:lnTo>
                    <a:pt x="169633" y="268655"/>
                  </a:lnTo>
                  <a:lnTo>
                    <a:pt x="178600" y="271589"/>
                  </a:lnTo>
                  <a:lnTo>
                    <a:pt x="197599" y="270510"/>
                  </a:lnTo>
                  <a:lnTo>
                    <a:pt x="200469" y="272529"/>
                  </a:lnTo>
                  <a:lnTo>
                    <a:pt x="204787" y="274942"/>
                  </a:lnTo>
                  <a:lnTo>
                    <a:pt x="208673" y="274967"/>
                  </a:lnTo>
                  <a:lnTo>
                    <a:pt x="210273" y="269798"/>
                  </a:lnTo>
                  <a:close/>
                </a:path>
                <a:path w="7200900" h="405764">
                  <a:moveTo>
                    <a:pt x="216763" y="243840"/>
                  </a:moveTo>
                  <a:lnTo>
                    <a:pt x="214998" y="241477"/>
                  </a:lnTo>
                  <a:lnTo>
                    <a:pt x="214071" y="240220"/>
                  </a:lnTo>
                  <a:lnTo>
                    <a:pt x="210324" y="243954"/>
                  </a:lnTo>
                  <a:lnTo>
                    <a:pt x="212102" y="246329"/>
                  </a:lnTo>
                  <a:lnTo>
                    <a:pt x="213042" y="247535"/>
                  </a:lnTo>
                  <a:lnTo>
                    <a:pt x="216763" y="243840"/>
                  </a:lnTo>
                  <a:close/>
                </a:path>
                <a:path w="7200900" h="405764">
                  <a:moveTo>
                    <a:pt x="222135" y="142824"/>
                  </a:moveTo>
                  <a:lnTo>
                    <a:pt x="221996" y="138442"/>
                  </a:lnTo>
                  <a:lnTo>
                    <a:pt x="219557" y="139496"/>
                  </a:lnTo>
                  <a:lnTo>
                    <a:pt x="215684" y="138849"/>
                  </a:lnTo>
                  <a:lnTo>
                    <a:pt x="215849" y="143319"/>
                  </a:lnTo>
                  <a:lnTo>
                    <a:pt x="218249" y="142176"/>
                  </a:lnTo>
                  <a:lnTo>
                    <a:pt x="222135" y="142824"/>
                  </a:lnTo>
                  <a:close/>
                </a:path>
                <a:path w="7200900" h="405764">
                  <a:moveTo>
                    <a:pt x="224332" y="180251"/>
                  </a:moveTo>
                  <a:lnTo>
                    <a:pt x="217551" y="175818"/>
                  </a:lnTo>
                  <a:lnTo>
                    <a:pt x="216623" y="180149"/>
                  </a:lnTo>
                  <a:lnTo>
                    <a:pt x="219557" y="184531"/>
                  </a:lnTo>
                  <a:lnTo>
                    <a:pt x="224332" y="180251"/>
                  </a:lnTo>
                  <a:close/>
                </a:path>
                <a:path w="7200900" h="405764">
                  <a:moveTo>
                    <a:pt x="229425" y="273189"/>
                  </a:moveTo>
                  <a:lnTo>
                    <a:pt x="229273" y="268719"/>
                  </a:lnTo>
                  <a:lnTo>
                    <a:pt x="226872" y="269875"/>
                  </a:lnTo>
                  <a:lnTo>
                    <a:pt x="223037" y="269163"/>
                  </a:lnTo>
                  <a:lnTo>
                    <a:pt x="223215" y="273710"/>
                  </a:lnTo>
                  <a:lnTo>
                    <a:pt x="225577" y="272529"/>
                  </a:lnTo>
                  <a:lnTo>
                    <a:pt x="229425" y="273189"/>
                  </a:lnTo>
                  <a:close/>
                </a:path>
                <a:path w="7200900" h="405764">
                  <a:moveTo>
                    <a:pt x="232714" y="217068"/>
                  </a:moveTo>
                  <a:lnTo>
                    <a:pt x="232562" y="214439"/>
                  </a:lnTo>
                  <a:lnTo>
                    <a:pt x="229870" y="212039"/>
                  </a:lnTo>
                  <a:lnTo>
                    <a:pt x="229565" y="217258"/>
                  </a:lnTo>
                  <a:lnTo>
                    <a:pt x="229717" y="219786"/>
                  </a:lnTo>
                  <a:lnTo>
                    <a:pt x="232460" y="222402"/>
                  </a:lnTo>
                  <a:lnTo>
                    <a:pt x="232714" y="217068"/>
                  </a:lnTo>
                  <a:close/>
                </a:path>
                <a:path w="7200900" h="405764">
                  <a:moveTo>
                    <a:pt x="236550" y="342912"/>
                  </a:moveTo>
                  <a:lnTo>
                    <a:pt x="236410" y="340423"/>
                  </a:lnTo>
                  <a:lnTo>
                    <a:pt x="233718" y="337781"/>
                  </a:lnTo>
                  <a:lnTo>
                    <a:pt x="233438" y="343077"/>
                  </a:lnTo>
                  <a:lnTo>
                    <a:pt x="233514" y="345732"/>
                  </a:lnTo>
                  <a:lnTo>
                    <a:pt x="236258" y="348348"/>
                  </a:lnTo>
                  <a:lnTo>
                    <a:pt x="236550" y="342912"/>
                  </a:lnTo>
                  <a:close/>
                </a:path>
                <a:path w="7200900" h="405764">
                  <a:moveTo>
                    <a:pt x="239026" y="272796"/>
                  </a:moveTo>
                  <a:lnTo>
                    <a:pt x="238506" y="263461"/>
                  </a:lnTo>
                  <a:lnTo>
                    <a:pt x="232156" y="263817"/>
                  </a:lnTo>
                  <a:lnTo>
                    <a:pt x="232511" y="270040"/>
                  </a:lnTo>
                  <a:lnTo>
                    <a:pt x="232664" y="273164"/>
                  </a:lnTo>
                  <a:lnTo>
                    <a:pt x="239026" y="272796"/>
                  </a:lnTo>
                  <a:close/>
                </a:path>
                <a:path w="7200900" h="405764">
                  <a:moveTo>
                    <a:pt x="246735" y="326059"/>
                  </a:moveTo>
                  <a:lnTo>
                    <a:pt x="245008" y="323786"/>
                  </a:lnTo>
                  <a:lnTo>
                    <a:pt x="244043" y="322592"/>
                  </a:lnTo>
                  <a:lnTo>
                    <a:pt x="240347" y="326288"/>
                  </a:lnTo>
                  <a:lnTo>
                    <a:pt x="242112" y="328688"/>
                  </a:lnTo>
                  <a:lnTo>
                    <a:pt x="243065" y="329882"/>
                  </a:lnTo>
                  <a:lnTo>
                    <a:pt x="246735" y="326059"/>
                  </a:lnTo>
                  <a:close/>
                </a:path>
                <a:path w="7200900" h="405764">
                  <a:moveTo>
                    <a:pt x="258635" y="341642"/>
                  </a:moveTo>
                  <a:lnTo>
                    <a:pt x="253492" y="334645"/>
                  </a:lnTo>
                  <a:lnTo>
                    <a:pt x="245554" y="339013"/>
                  </a:lnTo>
                  <a:lnTo>
                    <a:pt x="243128" y="347281"/>
                  </a:lnTo>
                  <a:lnTo>
                    <a:pt x="247573" y="346646"/>
                  </a:lnTo>
                  <a:lnTo>
                    <a:pt x="252933" y="347230"/>
                  </a:lnTo>
                  <a:lnTo>
                    <a:pt x="257276" y="346430"/>
                  </a:lnTo>
                  <a:lnTo>
                    <a:pt x="258635" y="341642"/>
                  </a:lnTo>
                  <a:close/>
                </a:path>
                <a:path w="7200900" h="405764">
                  <a:moveTo>
                    <a:pt x="260273" y="313550"/>
                  </a:moveTo>
                  <a:lnTo>
                    <a:pt x="255308" y="314236"/>
                  </a:lnTo>
                  <a:lnTo>
                    <a:pt x="249301" y="313651"/>
                  </a:lnTo>
                  <a:lnTo>
                    <a:pt x="251307" y="323405"/>
                  </a:lnTo>
                  <a:lnTo>
                    <a:pt x="256755" y="323418"/>
                  </a:lnTo>
                  <a:lnTo>
                    <a:pt x="259194" y="319481"/>
                  </a:lnTo>
                  <a:lnTo>
                    <a:pt x="260273" y="313550"/>
                  </a:lnTo>
                  <a:close/>
                </a:path>
                <a:path w="7200900" h="405764">
                  <a:moveTo>
                    <a:pt x="270370" y="251117"/>
                  </a:moveTo>
                  <a:lnTo>
                    <a:pt x="266280" y="247954"/>
                  </a:lnTo>
                  <a:lnTo>
                    <a:pt x="265772" y="251574"/>
                  </a:lnTo>
                  <a:lnTo>
                    <a:pt x="263867" y="253428"/>
                  </a:lnTo>
                  <a:lnTo>
                    <a:pt x="260184" y="252869"/>
                  </a:lnTo>
                  <a:lnTo>
                    <a:pt x="255600" y="252031"/>
                  </a:lnTo>
                  <a:lnTo>
                    <a:pt x="254406" y="245567"/>
                  </a:lnTo>
                  <a:lnTo>
                    <a:pt x="250177" y="244157"/>
                  </a:lnTo>
                  <a:lnTo>
                    <a:pt x="246291" y="248335"/>
                  </a:lnTo>
                  <a:lnTo>
                    <a:pt x="240614" y="245986"/>
                  </a:lnTo>
                  <a:lnTo>
                    <a:pt x="234111" y="241871"/>
                  </a:lnTo>
                  <a:lnTo>
                    <a:pt x="227711" y="240766"/>
                  </a:lnTo>
                  <a:lnTo>
                    <a:pt x="218186" y="241312"/>
                  </a:lnTo>
                  <a:lnTo>
                    <a:pt x="217995" y="253542"/>
                  </a:lnTo>
                  <a:lnTo>
                    <a:pt x="220522" y="261302"/>
                  </a:lnTo>
                  <a:lnTo>
                    <a:pt x="228752" y="259486"/>
                  </a:lnTo>
                  <a:lnTo>
                    <a:pt x="232905" y="259092"/>
                  </a:lnTo>
                  <a:lnTo>
                    <a:pt x="231203" y="251040"/>
                  </a:lnTo>
                  <a:lnTo>
                    <a:pt x="234518" y="249783"/>
                  </a:lnTo>
                  <a:lnTo>
                    <a:pt x="239941" y="256032"/>
                  </a:lnTo>
                  <a:lnTo>
                    <a:pt x="247738" y="258318"/>
                  </a:lnTo>
                  <a:lnTo>
                    <a:pt x="256260" y="259397"/>
                  </a:lnTo>
                  <a:lnTo>
                    <a:pt x="263855" y="262013"/>
                  </a:lnTo>
                  <a:lnTo>
                    <a:pt x="265493" y="258381"/>
                  </a:lnTo>
                  <a:lnTo>
                    <a:pt x="268884" y="254673"/>
                  </a:lnTo>
                  <a:lnTo>
                    <a:pt x="270370" y="251117"/>
                  </a:lnTo>
                  <a:close/>
                </a:path>
                <a:path w="7200900" h="405764">
                  <a:moveTo>
                    <a:pt x="282155" y="120878"/>
                  </a:moveTo>
                  <a:lnTo>
                    <a:pt x="277583" y="115125"/>
                  </a:lnTo>
                  <a:lnTo>
                    <a:pt x="269900" y="115430"/>
                  </a:lnTo>
                  <a:lnTo>
                    <a:pt x="269557" y="126276"/>
                  </a:lnTo>
                  <a:lnTo>
                    <a:pt x="274294" y="125209"/>
                  </a:lnTo>
                  <a:lnTo>
                    <a:pt x="281508" y="127215"/>
                  </a:lnTo>
                  <a:lnTo>
                    <a:pt x="282155" y="120878"/>
                  </a:lnTo>
                  <a:close/>
                </a:path>
                <a:path w="7200900" h="405764">
                  <a:moveTo>
                    <a:pt x="285305" y="246862"/>
                  </a:moveTo>
                  <a:lnTo>
                    <a:pt x="284822" y="237477"/>
                  </a:lnTo>
                  <a:lnTo>
                    <a:pt x="278523" y="237845"/>
                  </a:lnTo>
                  <a:lnTo>
                    <a:pt x="278688" y="240944"/>
                  </a:lnTo>
                  <a:lnTo>
                    <a:pt x="278993" y="247218"/>
                  </a:lnTo>
                  <a:lnTo>
                    <a:pt x="285305" y="246862"/>
                  </a:lnTo>
                  <a:close/>
                </a:path>
                <a:path w="7200900" h="405764">
                  <a:moveTo>
                    <a:pt x="289648" y="340728"/>
                  </a:moveTo>
                  <a:lnTo>
                    <a:pt x="289560" y="330517"/>
                  </a:lnTo>
                  <a:lnTo>
                    <a:pt x="284149" y="331000"/>
                  </a:lnTo>
                  <a:lnTo>
                    <a:pt x="278231" y="330796"/>
                  </a:lnTo>
                  <a:lnTo>
                    <a:pt x="274167" y="333019"/>
                  </a:lnTo>
                  <a:lnTo>
                    <a:pt x="274307" y="340741"/>
                  </a:lnTo>
                  <a:lnTo>
                    <a:pt x="282181" y="341071"/>
                  </a:lnTo>
                  <a:lnTo>
                    <a:pt x="289648" y="340728"/>
                  </a:lnTo>
                  <a:close/>
                </a:path>
                <a:path w="7200900" h="405764">
                  <a:moveTo>
                    <a:pt x="313067" y="299669"/>
                  </a:moveTo>
                  <a:lnTo>
                    <a:pt x="312953" y="291884"/>
                  </a:lnTo>
                  <a:lnTo>
                    <a:pt x="305079" y="291642"/>
                  </a:lnTo>
                  <a:lnTo>
                    <a:pt x="297599" y="291884"/>
                  </a:lnTo>
                  <a:lnTo>
                    <a:pt x="297675" y="302145"/>
                  </a:lnTo>
                  <a:lnTo>
                    <a:pt x="303072" y="301675"/>
                  </a:lnTo>
                  <a:lnTo>
                    <a:pt x="308991" y="301891"/>
                  </a:lnTo>
                  <a:lnTo>
                    <a:pt x="313067" y="299669"/>
                  </a:lnTo>
                  <a:close/>
                </a:path>
                <a:path w="7200900" h="405764">
                  <a:moveTo>
                    <a:pt x="313994" y="315112"/>
                  </a:moveTo>
                  <a:lnTo>
                    <a:pt x="313880" y="310464"/>
                  </a:lnTo>
                  <a:lnTo>
                    <a:pt x="311480" y="311721"/>
                  </a:lnTo>
                  <a:lnTo>
                    <a:pt x="307657" y="311124"/>
                  </a:lnTo>
                  <a:lnTo>
                    <a:pt x="307771" y="315518"/>
                  </a:lnTo>
                  <a:lnTo>
                    <a:pt x="310184" y="314286"/>
                  </a:lnTo>
                  <a:lnTo>
                    <a:pt x="313994" y="315112"/>
                  </a:lnTo>
                  <a:close/>
                </a:path>
                <a:path w="7200900" h="405764">
                  <a:moveTo>
                    <a:pt x="317995" y="328955"/>
                  </a:moveTo>
                  <a:lnTo>
                    <a:pt x="310603" y="328053"/>
                  </a:lnTo>
                  <a:lnTo>
                    <a:pt x="306158" y="330835"/>
                  </a:lnTo>
                  <a:lnTo>
                    <a:pt x="305777" y="338937"/>
                  </a:lnTo>
                  <a:lnTo>
                    <a:pt x="313029" y="339788"/>
                  </a:lnTo>
                  <a:lnTo>
                    <a:pt x="317563" y="337210"/>
                  </a:lnTo>
                  <a:lnTo>
                    <a:pt x="317995" y="328955"/>
                  </a:lnTo>
                  <a:close/>
                </a:path>
                <a:path w="7200900" h="405764">
                  <a:moveTo>
                    <a:pt x="318643" y="172885"/>
                  </a:moveTo>
                  <a:lnTo>
                    <a:pt x="316865" y="170446"/>
                  </a:lnTo>
                  <a:lnTo>
                    <a:pt x="315874" y="169214"/>
                  </a:lnTo>
                  <a:lnTo>
                    <a:pt x="312026" y="172935"/>
                  </a:lnTo>
                  <a:lnTo>
                    <a:pt x="313829" y="175285"/>
                  </a:lnTo>
                  <a:lnTo>
                    <a:pt x="314794" y="176479"/>
                  </a:lnTo>
                  <a:lnTo>
                    <a:pt x="318643" y="172885"/>
                  </a:lnTo>
                  <a:close/>
                </a:path>
                <a:path w="7200900" h="405764">
                  <a:moveTo>
                    <a:pt x="326186" y="244741"/>
                  </a:moveTo>
                  <a:lnTo>
                    <a:pt x="325539" y="241249"/>
                  </a:lnTo>
                  <a:lnTo>
                    <a:pt x="322338" y="239674"/>
                  </a:lnTo>
                  <a:lnTo>
                    <a:pt x="320433" y="245084"/>
                  </a:lnTo>
                  <a:lnTo>
                    <a:pt x="326186" y="244741"/>
                  </a:lnTo>
                  <a:close/>
                </a:path>
                <a:path w="7200900" h="405764">
                  <a:moveTo>
                    <a:pt x="331444" y="342480"/>
                  </a:moveTo>
                  <a:lnTo>
                    <a:pt x="331304" y="337858"/>
                  </a:lnTo>
                  <a:lnTo>
                    <a:pt x="328841" y="339064"/>
                  </a:lnTo>
                  <a:lnTo>
                    <a:pt x="324993" y="338315"/>
                  </a:lnTo>
                  <a:lnTo>
                    <a:pt x="325120" y="342785"/>
                  </a:lnTo>
                  <a:lnTo>
                    <a:pt x="327545" y="341731"/>
                  </a:lnTo>
                  <a:lnTo>
                    <a:pt x="331444" y="342480"/>
                  </a:lnTo>
                  <a:close/>
                </a:path>
                <a:path w="7200900" h="405764">
                  <a:moveTo>
                    <a:pt x="334429" y="197891"/>
                  </a:moveTo>
                  <a:lnTo>
                    <a:pt x="333984" y="189649"/>
                  </a:lnTo>
                  <a:lnTo>
                    <a:pt x="331597" y="190423"/>
                  </a:lnTo>
                  <a:lnTo>
                    <a:pt x="330619" y="194932"/>
                  </a:lnTo>
                  <a:lnTo>
                    <a:pt x="334429" y="197891"/>
                  </a:lnTo>
                  <a:close/>
                </a:path>
                <a:path w="7200900" h="405764">
                  <a:moveTo>
                    <a:pt x="338772" y="205727"/>
                  </a:moveTo>
                  <a:lnTo>
                    <a:pt x="337667" y="197789"/>
                  </a:lnTo>
                  <a:lnTo>
                    <a:pt x="334429" y="197891"/>
                  </a:lnTo>
                  <a:lnTo>
                    <a:pt x="334543" y="209486"/>
                  </a:lnTo>
                  <a:lnTo>
                    <a:pt x="338772" y="205727"/>
                  </a:lnTo>
                  <a:close/>
                </a:path>
                <a:path w="7200900" h="405764">
                  <a:moveTo>
                    <a:pt x="342900" y="309537"/>
                  </a:moveTo>
                  <a:lnTo>
                    <a:pt x="339128" y="310464"/>
                  </a:lnTo>
                  <a:lnTo>
                    <a:pt x="333692" y="309118"/>
                  </a:lnTo>
                  <a:lnTo>
                    <a:pt x="333400" y="314540"/>
                  </a:lnTo>
                  <a:lnTo>
                    <a:pt x="337235" y="313690"/>
                  </a:lnTo>
                  <a:lnTo>
                    <a:pt x="342646" y="315061"/>
                  </a:lnTo>
                  <a:lnTo>
                    <a:pt x="342900" y="309537"/>
                  </a:lnTo>
                  <a:close/>
                </a:path>
                <a:path w="7200900" h="405764">
                  <a:moveTo>
                    <a:pt x="343115" y="104279"/>
                  </a:moveTo>
                  <a:lnTo>
                    <a:pt x="342912" y="99745"/>
                  </a:lnTo>
                  <a:lnTo>
                    <a:pt x="339610" y="99860"/>
                  </a:lnTo>
                  <a:lnTo>
                    <a:pt x="334683" y="102539"/>
                  </a:lnTo>
                  <a:lnTo>
                    <a:pt x="339674" y="104711"/>
                  </a:lnTo>
                  <a:lnTo>
                    <a:pt x="343115" y="104279"/>
                  </a:lnTo>
                  <a:close/>
                </a:path>
                <a:path w="7200900" h="405764">
                  <a:moveTo>
                    <a:pt x="344106" y="337362"/>
                  </a:moveTo>
                  <a:lnTo>
                    <a:pt x="343992" y="332917"/>
                  </a:lnTo>
                  <a:lnTo>
                    <a:pt x="341553" y="334035"/>
                  </a:lnTo>
                  <a:lnTo>
                    <a:pt x="337642" y="333197"/>
                  </a:lnTo>
                  <a:lnTo>
                    <a:pt x="337731" y="337667"/>
                  </a:lnTo>
                  <a:lnTo>
                    <a:pt x="340220" y="336613"/>
                  </a:lnTo>
                  <a:lnTo>
                    <a:pt x="344106" y="337362"/>
                  </a:lnTo>
                  <a:close/>
                </a:path>
                <a:path w="7200900" h="405764">
                  <a:moveTo>
                    <a:pt x="417004" y="307098"/>
                  </a:moveTo>
                  <a:lnTo>
                    <a:pt x="416928" y="302590"/>
                  </a:lnTo>
                  <a:lnTo>
                    <a:pt x="414413" y="303593"/>
                  </a:lnTo>
                  <a:lnTo>
                    <a:pt x="410578" y="302895"/>
                  </a:lnTo>
                  <a:lnTo>
                    <a:pt x="410679" y="307365"/>
                  </a:lnTo>
                  <a:lnTo>
                    <a:pt x="413105" y="306260"/>
                  </a:lnTo>
                  <a:lnTo>
                    <a:pt x="417004" y="307098"/>
                  </a:lnTo>
                  <a:close/>
                </a:path>
                <a:path w="7200900" h="405764">
                  <a:moveTo>
                    <a:pt x="418299" y="335076"/>
                  </a:moveTo>
                  <a:lnTo>
                    <a:pt x="418198" y="332574"/>
                  </a:lnTo>
                  <a:lnTo>
                    <a:pt x="415467" y="329895"/>
                  </a:lnTo>
                  <a:lnTo>
                    <a:pt x="415036" y="335178"/>
                  </a:lnTo>
                  <a:lnTo>
                    <a:pt x="415163" y="337820"/>
                  </a:lnTo>
                  <a:lnTo>
                    <a:pt x="417868" y="340499"/>
                  </a:lnTo>
                  <a:lnTo>
                    <a:pt x="418299" y="335076"/>
                  </a:lnTo>
                  <a:close/>
                </a:path>
                <a:path w="7200900" h="405764">
                  <a:moveTo>
                    <a:pt x="419100" y="314286"/>
                  </a:moveTo>
                  <a:lnTo>
                    <a:pt x="417322" y="311861"/>
                  </a:lnTo>
                  <a:lnTo>
                    <a:pt x="416369" y="310616"/>
                  </a:lnTo>
                  <a:lnTo>
                    <a:pt x="412508" y="314198"/>
                  </a:lnTo>
                  <a:lnTo>
                    <a:pt x="414261" y="316598"/>
                  </a:lnTo>
                  <a:lnTo>
                    <a:pt x="415201" y="317868"/>
                  </a:lnTo>
                  <a:lnTo>
                    <a:pt x="419100" y="314286"/>
                  </a:lnTo>
                  <a:close/>
                </a:path>
                <a:path w="7200900" h="405764">
                  <a:moveTo>
                    <a:pt x="428167" y="299923"/>
                  </a:moveTo>
                  <a:lnTo>
                    <a:pt x="426427" y="297599"/>
                  </a:lnTo>
                  <a:lnTo>
                    <a:pt x="425475" y="296265"/>
                  </a:lnTo>
                  <a:lnTo>
                    <a:pt x="421589" y="299974"/>
                  </a:lnTo>
                  <a:lnTo>
                    <a:pt x="423379" y="302387"/>
                  </a:lnTo>
                  <a:lnTo>
                    <a:pt x="424307" y="303669"/>
                  </a:lnTo>
                  <a:lnTo>
                    <a:pt x="428167" y="299923"/>
                  </a:lnTo>
                  <a:close/>
                </a:path>
                <a:path w="7200900" h="405764">
                  <a:moveTo>
                    <a:pt x="433387" y="152717"/>
                  </a:moveTo>
                  <a:lnTo>
                    <a:pt x="428472" y="150482"/>
                  </a:lnTo>
                  <a:lnTo>
                    <a:pt x="424903" y="146126"/>
                  </a:lnTo>
                  <a:lnTo>
                    <a:pt x="419989" y="143878"/>
                  </a:lnTo>
                  <a:lnTo>
                    <a:pt x="417449" y="146659"/>
                  </a:lnTo>
                  <a:lnTo>
                    <a:pt x="409829" y="144284"/>
                  </a:lnTo>
                  <a:lnTo>
                    <a:pt x="402488" y="144170"/>
                  </a:lnTo>
                  <a:lnTo>
                    <a:pt x="400812" y="153758"/>
                  </a:lnTo>
                  <a:lnTo>
                    <a:pt x="408127" y="151269"/>
                  </a:lnTo>
                  <a:lnTo>
                    <a:pt x="416267" y="155613"/>
                  </a:lnTo>
                  <a:lnTo>
                    <a:pt x="424827" y="158775"/>
                  </a:lnTo>
                  <a:lnTo>
                    <a:pt x="433387" y="152717"/>
                  </a:lnTo>
                  <a:close/>
                </a:path>
                <a:path w="7200900" h="405764">
                  <a:moveTo>
                    <a:pt x="438467" y="75704"/>
                  </a:moveTo>
                  <a:lnTo>
                    <a:pt x="435724" y="72161"/>
                  </a:lnTo>
                  <a:lnTo>
                    <a:pt x="431825" y="75844"/>
                  </a:lnTo>
                  <a:lnTo>
                    <a:pt x="433603" y="78181"/>
                  </a:lnTo>
                  <a:lnTo>
                    <a:pt x="434568" y="79451"/>
                  </a:lnTo>
                  <a:lnTo>
                    <a:pt x="438467" y="75704"/>
                  </a:lnTo>
                  <a:close/>
                </a:path>
                <a:path w="7200900" h="405764">
                  <a:moveTo>
                    <a:pt x="446836" y="82321"/>
                  </a:moveTo>
                  <a:lnTo>
                    <a:pt x="441909" y="82448"/>
                  </a:lnTo>
                  <a:lnTo>
                    <a:pt x="436930" y="82511"/>
                  </a:lnTo>
                  <a:lnTo>
                    <a:pt x="433730" y="84912"/>
                  </a:lnTo>
                  <a:lnTo>
                    <a:pt x="434162" y="92049"/>
                  </a:lnTo>
                  <a:lnTo>
                    <a:pt x="440245" y="91325"/>
                  </a:lnTo>
                  <a:lnTo>
                    <a:pt x="444982" y="88684"/>
                  </a:lnTo>
                  <a:lnTo>
                    <a:pt x="446836" y="82321"/>
                  </a:lnTo>
                  <a:close/>
                </a:path>
                <a:path w="7200900" h="405764">
                  <a:moveTo>
                    <a:pt x="450481" y="334048"/>
                  </a:moveTo>
                  <a:lnTo>
                    <a:pt x="445160" y="334695"/>
                  </a:lnTo>
                  <a:lnTo>
                    <a:pt x="438848" y="333984"/>
                  </a:lnTo>
                  <a:lnTo>
                    <a:pt x="433565" y="334645"/>
                  </a:lnTo>
                  <a:lnTo>
                    <a:pt x="431368" y="339394"/>
                  </a:lnTo>
                  <a:lnTo>
                    <a:pt x="436283" y="343027"/>
                  </a:lnTo>
                  <a:lnTo>
                    <a:pt x="442760" y="343903"/>
                  </a:lnTo>
                  <a:lnTo>
                    <a:pt x="448322" y="341185"/>
                  </a:lnTo>
                  <a:lnTo>
                    <a:pt x="450481" y="334048"/>
                  </a:lnTo>
                  <a:close/>
                </a:path>
                <a:path w="7200900" h="405764">
                  <a:moveTo>
                    <a:pt x="509663" y="98907"/>
                  </a:moveTo>
                  <a:lnTo>
                    <a:pt x="503135" y="99110"/>
                  </a:lnTo>
                  <a:lnTo>
                    <a:pt x="503186" y="100799"/>
                  </a:lnTo>
                  <a:lnTo>
                    <a:pt x="503250" y="102323"/>
                  </a:lnTo>
                  <a:lnTo>
                    <a:pt x="503301" y="103835"/>
                  </a:lnTo>
                  <a:lnTo>
                    <a:pt x="507136" y="104508"/>
                  </a:lnTo>
                  <a:lnTo>
                    <a:pt x="509079" y="102730"/>
                  </a:lnTo>
                  <a:lnTo>
                    <a:pt x="509663" y="98907"/>
                  </a:lnTo>
                  <a:close/>
                </a:path>
                <a:path w="7200900" h="405764">
                  <a:moveTo>
                    <a:pt x="1314526" y="310324"/>
                  </a:moveTo>
                  <a:lnTo>
                    <a:pt x="1302994" y="312724"/>
                  </a:lnTo>
                  <a:lnTo>
                    <a:pt x="1290739" y="314083"/>
                  </a:lnTo>
                  <a:lnTo>
                    <a:pt x="1279664" y="317080"/>
                  </a:lnTo>
                  <a:lnTo>
                    <a:pt x="1271676" y="324408"/>
                  </a:lnTo>
                  <a:lnTo>
                    <a:pt x="1298054" y="324396"/>
                  </a:lnTo>
                  <a:lnTo>
                    <a:pt x="1301915" y="317512"/>
                  </a:lnTo>
                  <a:lnTo>
                    <a:pt x="1310513" y="317169"/>
                  </a:lnTo>
                  <a:lnTo>
                    <a:pt x="1314526" y="310324"/>
                  </a:lnTo>
                  <a:close/>
                </a:path>
                <a:path w="7200900" h="405764">
                  <a:moveTo>
                    <a:pt x="1377543" y="306768"/>
                  </a:moveTo>
                  <a:lnTo>
                    <a:pt x="1377213" y="301015"/>
                  </a:lnTo>
                  <a:lnTo>
                    <a:pt x="1372425" y="303834"/>
                  </a:lnTo>
                  <a:lnTo>
                    <a:pt x="1377543" y="306768"/>
                  </a:lnTo>
                  <a:close/>
                </a:path>
                <a:path w="7200900" h="405764">
                  <a:moveTo>
                    <a:pt x="3316516" y="341591"/>
                  </a:moveTo>
                  <a:lnTo>
                    <a:pt x="3316363" y="338937"/>
                  </a:lnTo>
                  <a:lnTo>
                    <a:pt x="3316135" y="336143"/>
                  </a:lnTo>
                  <a:lnTo>
                    <a:pt x="3313290" y="336956"/>
                  </a:lnTo>
                  <a:lnTo>
                    <a:pt x="3313023" y="344551"/>
                  </a:lnTo>
                  <a:lnTo>
                    <a:pt x="3303905" y="339344"/>
                  </a:lnTo>
                  <a:lnTo>
                    <a:pt x="3302914" y="346036"/>
                  </a:lnTo>
                  <a:lnTo>
                    <a:pt x="3309277" y="345211"/>
                  </a:lnTo>
                  <a:lnTo>
                    <a:pt x="3310191" y="351447"/>
                  </a:lnTo>
                  <a:lnTo>
                    <a:pt x="3316249" y="350926"/>
                  </a:lnTo>
                  <a:lnTo>
                    <a:pt x="3316516" y="341591"/>
                  </a:lnTo>
                  <a:close/>
                </a:path>
                <a:path w="7200900" h="405764">
                  <a:moveTo>
                    <a:pt x="3430917" y="354888"/>
                  </a:moveTo>
                  <a:lnTo>
                    <a:pt x="3430752" y="349300"/>
                  </a:lnTo>
                  <a:lnTo>
                    <a:pt x="3425761" y="351993"/>
                  </a:lnTo>
                  <a:lnTo>
                    <a:pt x="3430917" y="354888"/>
                  </a:lnTo>
                  <a:close/>
                </a:path>
                <a:path w="7200900" h="405764">
                  <a:moveTo>
                    <a:pt x="3935514" y="346379"/>
                  </a:moveTo>
                  <a:lnTo>
                    <a:pt x="3933863" y="343839"/>
                  </a:lnTo>
                  <a:lnTo>
                    <a:pt x="3932910" y="342531"/>
                  </a:lnTo>
                  <a:lnTo>
                    <a:pt x="3928643" y="345884"/>
                  </a:lnTo>
                  <a:lnTo>
                    <a:pt x="3930332" y="348373"/>
                  </a:lnTo>
                  <a:lnTo>
                    <a:pt x="3931208" y="349707"/>
                  </a:lnTo>
                  <a:lnTo>
                    <a:pt x="3935514" y="346379"/>
                  </a:lnTo>
                  <a:close/>
                </a:path>
                <a:path w="7200900" h="405764">
                  <a:moveTo>
                    <a:pt x="3962374" y="351599"/>
                  </a:moveTo>
                  <a:lnTo>
                    <a:pt x="3959796" y="347929"/>
                  </a:lnTo>
                  <a:lnTo>
                    <a:pt x="3955491" y="351294"/>
                  </a:lnTo>
                  <a:lnTo>
                    <a:pt x="3957167" y="353822"/>
                  </a:lnTo>
                  <a:lnTo>
                    <a:pt x="3958069" y="355104"/>
                  </a:lnTo>
                  <a:lnTo>
                    <a:pt x="3962374" y="351599"/>
                  </a:lnTo>
                  <a:close/>
                </a:path>
                <a:path w="7200900" h="405764">
                  <a:moveTo>
                    <a:pt x="4578883" y="353618"/>
                  </a:moveTo>
                  <a:lnTo>
                    <a:pt x="4577194" y="351193"/>
                  </a:lnTo>
                  <a:lnTo>
                    <a:pt x="4576292" y="349859"/>
                  </a:lnTo>
                  <a:lnTo>
                    <a:pt x="4571962" y="353263"/>
                  </a:lnTo>
                  <a:lnTo>
                    <a:pt x="4573663" y="355688"/>
                  </a:lnTo>
                  <a:lnTo>
                    <a:pt x="4574591" y="356997"/>
                  </a:lnTo>
                  <a:lnTo>
                    <a:pt x="4578883" y="353618"/>
                  </a:lnTo>
                  <a:close/>
                </a:path>
                <a:path w="7200900" h="405764">
                  <a:moveTo>
                    <a:pt x="4611167" y="351967"/>
                  </a:moveTo>
                  <a:lnTo>
                    <a:pt x="4607280" y="348869"/>
                  </a:lnTo>
                  <a:lnTo>
                    <a:pt x="4600791" y="346443"/>
                  </a:lnTo>
                  <a:lnTo>
                    <a:pt x="4594390" y="346671"/>
                  </a:lnTo>
                  <a:lnTo>
                    <a:pt x="4590808" y="351497"/>
                  </a:lnTo>
                  <a:lnTo>
                    <a:pt x="4593412" y="352488"/>
                  </a:lnTo>
                  <a:lnTo>
                    <a:pt x="4594606" y="355447"/>
                  </a:lnTo>
                  <a:lnTo>
                    <a:pt x="4593907" y="360832"/>
                  </a:lnTo>
                  <a:lnTo>
                    <a:pt x="4602365" y="361721"/>
                  </a:lnTo>
                  <a:lnTo>
                    <a:pt x="4610417" y="362089"/>
                  </a:lnTo>
                  <a:lnTo>
                    <a:pt x="4611167" y="351967"/>
                  </a:lnTo>
                  <a:close/>
                </a:path>
                <a:path w="7200900" h="405764">
                  <a:moveTo>
                    <a:pt x="4695164" y="391160"/>
                  </a:moveTo>
                  <a:lnTo>
                    <a:pt x="4687367" y="392290"/>
                  </a:lnTo>
                  <a:lnTo>
                    <a:pt x="4682414" y="389788"/>
                  </a:lnTo>
                  <a:lnTo>
                    <a:pt x="4681829" y="381584"/>
                  </a:lnTo>
                  <a:lnTo>
                    <a:pt x="4671936" y="380047"/>
                  </a:lnTo>
                  <a:lnTo>
                    <a:pt x="4671085" y="391769"/>
                  </a:lnTo>
                  <a:lnTo>
                    <a:pt x="4661205" y="390372"/>
                  </a:lnTo>
                  <a:lnTo>
                    <a:pt x="4659858" y="385343"/>
                  </a:lnTo>
                  <a:lnTo>
                    <a:pt x="4649127" y="385813"/>
                  </a:lnTo>
                  <a:lnTo>
                    <a:pt x="4647819" y="380796"/>
                  </a:lnTo>
                  <a:lnTo>
                    <a:pt x="4641316" y="382981"/>
                  </a:lnTo>
                  <a:lnTo>
                    <a:pt x="4635805" y="382295"/>
                  </a:lnTo>
                  <a:lnTo>
                    <a:pt x="4630382" y="379526"/>
                  </a:lnTo>
                  <a:lnTo>
                    <a:pt x="4624159" y="375462"/>
                  </a:lnTo>
                  <a:lnTo>
                    <a:pt x="4621276" y="380403"/>
                  </a:lnTo>
                  <a:lnTo>
                    <a:pt x="4615942" y="380403"/>
                  </a:lnTo>
                  <a:lnTo>
                    <a:pt x="4610468" y="377837"/>
                  </a:lnTo>
                  <a:lnTo>
                    <a:pt x="4607166" y="375069"/>
                  </a:lnTo>
                  <a:lnTo>
                    <a:pt x="4606226" y="381889"/>
                  </a:lnTo>
                  <a:lnTo>
                    <a:pt x="4596981" y="376504"/>
                  </a:lnTo>
                  <a:lnTo>
                    <a:pt x="4596727" y="384162"/>
                  </a:lnTo>
                  <a:lnTo>
                    <a:pt x="4602416" y="390817"/>
                  </a:lnTo>
                  <a:lnTo>
                    <a:pt x="4610214" y="393573"/>
                  </a:lnTo>
                  <a:lnTo>
                    <a:pt x="4618875" y="392988"/>
                  </a:lnTo>
                  <a:lnTo>
                    <a:pt x="4627169" y="389610"/>
                  </a:lnTo>
                  <a:lnTo>
                    <a:pt x="4626483" y="395084"/>
                  </a:lnTo>
                  <a:lnTo>
                    <a:pt x="4627715" y="397992"/>
                  </a:lnTo>
                  <a:lnTo>
                    <a:pt x="4630318" y="398983"/>
                  </a:lnTo>
                  <a:lnTo>
                    <a:pt x="4633493" y="393649"/>
                  </a:lnTo>
                  <a:lnTo>
                    <a:pt x="4637735" y="395046"/>
                  </a:lnTo>
                  <a:lnTo>
                    <a:pt x="4642523" y="398500"/>
                  </a:lnTo>
                  <a:lnTo>
                    <a:pt x="4647311" y="399376"/>
                  </a:lnTo>
                  <a:lnTo>
                    <a:pt x="4653381" y="400164"/>
                  </a:lnTo>
                  <a:lnTo>
                    <a:pt x="4654639" y="393877"/>
                  </a:lnTo>
                  <a:lnTo>
                    <a:pt x="4661065" y="395058"/>
                  </a:lnTo>
                  <a:lnTo>
                    <a:pt x="4668761" y="401142"/>
                  </a:lnTo>
                  <a:lnTo>
                    <a:pt x="4680229" y="405345"/>
                  </a:lnTo>
                  <a:lnTo>
                    <a:pt x="4690630" y="403415"/>
                  </a:lnTo>
                  <a:lnTo>
                    <a:pt x="4695164" y="391160"/>
                  </a:lnTo>
                  <a:close/>
                </a:path>
                <a:path w="7200900" h="405764">
                  <a:moveTo>
                    <a:pt x="4719523" y="370459"/>
                  </a:moveTo>
                  <a:lnTo>
                    <a:pt x="4716843" y="367766"/>
                  </a:lnTo>
                  <a:lnTo>
                    <a:pt x="4716069" y="373024"/>
                  </a:lnTo>
                  <a:lnTo>
                    <a:pt x="4715967" y="375640"/>
                  </a:lnTo>
                  <a:lnTo>
                    <a:pt x="4718659" y="378282"/>
                  </a:lnTo>
                  <a:lnTo>
                    <a:pt x="4719459" y="373113"/>
                  </a:lnTo>
                  <a:lnTo>
                    <a:pt x="4719523" y="370459"/>
                  </a:lnTo>
                  <a:close/>
                </a:path>
                <a:path w="7200900" h="405764">
                  <a:moveTo>
                    <a:pt x="4734877" y="371094"/>
                  </a:moveTo>
                  <a:lnTo>
                    <a:pt x="4733175" y="368681"/>
                  </a:lnTo>
                  <a:lnTo>
                    <a:pt x="4732299" y="367423"/>
                  </a:lnTo>
                  <a:lnTo>
                    <a:pt x="4727943" y="370801"/>
                  </a:lnTo>
                  <a:lnTo>
                    <a:pt x="4729658" y="373329"/>
                  </a:lnTo>
                  <a:lnTo>
                    <a:pt x="4730597" y="374611"/>
                  </a:lnTo>
                  <a:lnTo>
                    <a:pt x="4734877" y="371094"/>
                  </a:lnTo>
                  <a:close/>
                </a:path>
                <a:path w="7200900" h="405764">
                  <a:moveTo>
                    <a:pt x="4770298" y="378815"/>
                  </a:moveTo>
                  <a:lnTo>
                    <a:pt x="4766310" y="379526"/>
                  </a:lnTo>
                  <a:lnTo>
                    <a:pt x="4760696" y="377875"/>
                  </a:lnTo>
                  <a:lnTo>
                    <a:pt x="4760023" y="383374"/>
                  </a:lnTo>
                  <a:lnTo>
                    <a:pt x="4764049" y="382651"/>
                  </a:lnTo>
                  <a:lnTo>
                    <a:pt x="4769624" y="384314"/>
                  </a:lnTo>
                  <a:lnTo>
                    <a:pt x="4770298" y="378815"/>
                  </a:lnTo>
                  <a:close/>
                </a:path>
                <a:path w="7200900" h="405764">
                  <a:moveTo>
                    <a:pt x="7106869" y="67703"/>
                  </a:moveTo>
                  <a:lnTo>
                    <a:pt x="7106602" y="63068"/>
                  </a:lnTo>
                  <a:lnTo>
                    <a:pt x="7100494" y="62077"/>
                  </a:lnTo>
                  <a:lnTo>
                    <a:pt x="7099871" y="67945"/>
                  </a:lnTo>
                  <a:lnTo>
                    <a:pt x="7100862" y="73558"/>
                  </a:lnTo>
                  <a:lnTo>
                    <a:pt x="7103846" y="70726"/>
                  </a:lnTo>
                  <a:lnTo>
                    <a:pt x="7106869" y="67703"/>
                  </a:lnTo>
                  <a:close/>
                </a:path>
                <a:path w="7200900" h="405764">
                  <a:moveTo>
                    <a:pt x="7109447" y="384632"/>
                  </a:moveTo>
                  <a:lnTo>
                    <a:pt x="7109346" y="380149"/>
                  </a:lnTo>
                  <a:lnTo>
                    <a:pt x="7106602" y="381266"/>
                  </a:lnTo>
                  <a:lnTo>
                    <a:pt x="7102297" y="380466"/>
                  </a:lnTo>
                  <a:lnTo>
                    <a:pt x="7102399" y="384937"/>
                  </a:lnTo>
                  <a:lnTo>
                    <a:pt x="7105142" y="383895"/>
                  </a:lnTo>
                  <a:lnTo>
                    <a:pt x="7109447" y="384632"/>
                  </a:lnTo>
                  <a:close/>
                </a:path>
                <a:path w="7200900" h="405764">
                  <a:moveTo>
                    <a:pt x="7116750" y="93040"/>
                  </a:moveTo>
                  <a:lnTo>
                    <a:pt x="7114781" y="90716"/>
                  </a:lnTo>
                  <a:lnTo>
                    <a:pt x="7113816" y="89509"/>
                  </a:lnTo>
                  <a:lnTo>
                    <a:pt x="7109638" y="93218"/>
                  </a:lnTo>
                  <a:lnTo>
                    <a:pt x="7111517" y="95542"/>
                  </a:lnTo>
                  <a:lnTo>
                    <a:pt x="7112533" y="96786"/>
                  </a:lnTo>
                  <a:lnTo>
                    <a:pt x="7116750" y="93040"/>
                  </a:lnTo>
                  <a:close/>
                </a:path>
                <a:path w="7200900" h="405764">
                  <a:moveTo>
                    <a:pt x="7118680" y="66141"/>
                  </a:moveTo>
                  <a:lnTo>
                    <a:pt x="7116242" y="62077"/>
                  </a:lnTo>
                  <a:lnTo>
                    <a:pt x="7110336" y="67564"/>
                  </a:lnTo>
                  <a:lnTo>
                    <a:pt x="7116940" y="70916"/>
                  </a:lnTo>
                  <a:lnTo>
                    <a:pt x="7118680" y="66141"/>
                  </a:lnTo>
                  <a:close/>
                </a:path>
                <a:path w="7200900" h="405764">
                  <a:moveTo>
                    <a:pt x="7132968" y="64541"/>
                  </a:moveTo>
                  <a:lnTo>
                    <a:pt x="7131024" y="62217"/>
                  </a:lnTo>
                  <a:lnTo>
                    <a:pt x="7130008" y="60871"/>
                  </a:lnTo>
                  <a:lnTo>
                    <a:pt x="7125881" y="64655"/>
                  </a:lnTo>
                  <a:lnTo>
                    <a:pt x="7127773" y="66967"/>
                  </a:lnTo>
                  <a:lnTo>
                    <a:pt x="7128789" y="68160"/>
                  </a:lnTo>
                  <a:lnTo>
                    <a:pt x="7132968" y="64541"/>
                  </a:lnTo>
                  <a:close/>
                </a:path>
                <a:path w="7200900" h="405764">
                  <a:moveTo>
                    <a:pt x="7200849" y="169506"/>
                  </a:moveTo>
                  <a:lnTo>
                    <a:pt x="7198906" y="167220"/>
                  </a:lnTo>
                  <a:lnTo>
                    <a:pt x="7197877" y="165950"/>
                  </a:lnTo>
                  <a:lnTo>
                    <a:pt x="7193674" y="169570"/>
                  </a:lnTo>
                  <a:lnTo>
                    <a:pt x="7195604" y="171881"/>
                  </a:lnTo>
                  <a:lnTo>
                    <a:pt x="7196658" y="173151"/>
                  </a:lnTo>
                  <a:lnTo>
                    <a:pt x="7200849" y="16950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5981" y="4620005"/>
              <a:ext cx="6741159" cy="129539"/>
            </a:xfrm>
            <a:custGeom>
              <a:avLst/>
              <a:gdLst/>
              <a:ahLst/>
              <a:cxnLst/>
              <a:rect l="l" t="t" r="r" b="b"/>
              <a:pathLst>
                <a:path w="6741159" h="129539">
                  <a:moveTo>
                    <a:pt x="6426" y="31432"/>
                  </a:moveTo>
                  <a:lnTo>
                    <a:pt x="4673" y="29095"/>
                  </a:lnTo>
                  <a:lnTo>
                    <a:pt x="3721" y="27774"/>
                  </a:lnTo>
                  <a:lnTo>
                    <a:pt x="0" y="31623"/>
                  </a:lnTo>
                  <a:lnTo>
                    <a:pt x="1739" y="33909"/>
                  </a:lnTo>
                  <a:lnTo>
                    <a:pt x="2692" y="35217"/>
                  </a:lnTo>
                  <a:lnTo>
                    <a:pt x="6426" y="31432"/>
                  </a:lnTo>
                  <a:close/>
                </a:path>
                <a:path w="6741159" h="129539">
                  <a:moveTo>
                    <a:pt x="63271" y="45694"/>
                  </a:moveTo>
                  <a:lnTo>
                    <a:pt x="63220" y="41084"/>
                  </a:lnTo>
                  <a:lnTo>
                    <a:pt x="60718" y="42291"/>
                  </a:lnTo>
                  <a:lnTo>
                    <a:pt x="56857" y="41402"/>
                  </a:lnTo>
                  <a:lnTo>
                    <a:pt x="56959" y="46012"/>
                  </a:lnTo>
                  <a:lnTo>
                    <a:pt x="59385" y="44856"/>
                  </a:lnTo>
                  <a:lnTo>
                    <a:pt x="63271" y="45694"/>
                  </a:lnTo>
                  <a:close/>
                </a:path>
                <a:path w="6741159" h="129539">
                  <a:moveTo>
                    <a:pt x="142621" y="15189"/>
                  </a:moveTo>
                  <a:lnTo>
                    <a:pt x="137299" y="15836"/>
                  </a:lnTo>
                  <a:lnTo>
                    <a:pt x="130987" y="15125"/>
                  </a:lnTo>
                  <a:lnTo>
                    <a:pt x="125704" y="15786"/>
                  </a:lnTo>
                  <a:lnTo>
                    <a:pt x="123507" y="20535"/>
                  </a:lnTo>
                  <a:lnTo>
                    <a:pt x="128422" y="24168"/>
                  </a:lnTo>
                  <a:lnTo>
                    <a:pt x="134899" y="25044"/>
                  </a:lnTo>
                  <a:lnTo>
                    <a:pt x="140462" y="22326"/>
                  </a:lnTo>
                  <a:lnTo>
                    <a:pt x="142621" y="15189"/>
                  </a:lnTo>
                  <a:close/>
                </a:path>
                <a:path w="6741159" h="129539">
                  <a:moveTo>
                    <a:pt x="669353" y="30543"/>
                  </a:moveTo>
                  <a:lnTo>
                    <a:pt x="665403" y="31178"/>
                  </a:lnTo>
                  <a:lnTo>
                    <a:pt x="667550" y="37871"/>
                  </a:lnTo>
                  <a:lnTo>
                    <a:pt x="669353" y="30543"/>
                  </a:lnTo>
                  <a:close/>
                </a:path>
                <a:path w="6741159" h="129539">
                  <a:moveTo>
                    <a:pt x="838619" y="28943"/>
                  </a:moveTo>
                  <a:lnTo>
                    <a:pt x="833882" y="28498"/>
                  </a:lnTo>
                  <a:lnTo>
                    <a:pt x="829233" y="28155"/>
                  </a:lnTo>
                  <a:lnTo>
                    <a:pt x="828738" y="33515"/>
                  </a:lnTo>
                  <a:lnTo>
                    <a:pt x="831519" y="32791"/>
                  </a:lnTo>
                  <a:lnTo>
                    <a:pt x="831888" y="35407"/>
                  </a:lnTo>
                  <a:lnTo>
                    <a:pt x="832053" y="38239"/>
                  </a:lnTo>
                  <a:lnTo>
                    <a:pt x="837653" y="39966"/>
                  </a:lnTo>
                  <a:lnTo>
                    <a:pt x="838238" y="34696"/>
                  </a:lnTo>
                  <a:lnTo>
                    <a:pt x="838619" y="28943"/>
                  </a:lnTo>
                  <a:close/>
                </a:path>
                <a:path w="6741159" h="129539">
                  <a:moveTo>
                    <a:pt x="863028" y="37058"/>
                  </a:moveTo>
                  <a:lnTo>
                    <a:pt x="860869" y="32943"/>
                  </a:lnTo>
                  <a:lnTo>
                    <a:pt x="855116" y="38227"/>
                  </a:lnTo>
                  <a:lnTo>
                    <a:pt x="861237" y="41757"/>
                  </a:lnTo>
                  <a:lnTo>
                    <a:pt x="863028" y="37058"/>
                  </a:lnTo>
                  <a:close/>
                </a:path>
                <a:path w="6741159" h="129539">
                  <a:moveTo>
                    <a:pt x="884885" y="52273"/>
                  </a:moveTo>
                  <a:lnTo>
                    <a:pt x="879513" y="52832"/>
                  </a:lnTo>
                  <a:lnTo>
                    <a:pt x="878471" y="47205"/>
                  </a:lnTo>
                  <a:lnTo>
                    <a:pt x="878166" y="40614"/>
                  </a:lnTo>
                  <a:lnTo>
                    <a:pt x="874915" y="38227"/>
                  </a:lnTo>
                  <a:lnTo>
                    <a:pt x="875042" y="56807"/>
                  </a:lnTo>
                  <a:lnTo>
                    <a:pt x="878928" y="56121"/>
                  </a:lnTo>
                  <a:lnTo>
                    <a:pt x="884377" y="57607"/>
                  </a:lnTo>
                  <a:lnTo>
                    <a:pt x="884885" y="52273"/>
                  </a:lnTo>
                  <a:close/>
                </a:path>
                <a:path w="6741159" h="129539">
                  <a:moveTo>
                    <a:pt x="918425" y="28333"/>
                  </a:moveTo>
                  <a:lnTo>
                    <a:pt x="914412" y="28905"/>
                  </a:lnTo>
                  <a:lnTo>
                    <a:pt x="916457" y="35636"/>
                  </a:lnTo>
                  <a:lnTo>
                    <a:pt x="918425" y="28333"/>
                  </a:lnTo>
                  <a:close/>
                </a:path>
                <a:path w="6741159" h="129539">
                  <a:moveTo>
                    <a:pt x="963853" y="19558"/>
                  </a:moveTo>
                  <a:lnTo>
                    <a:pt x="963828" y="16929"/>
                  </a:lnTo>
                  <a:lnTo>
                    <a:pt x="961174" y="14160"/>
                  </a:lnTo>
                  <a:lnTo>
                    <a:pt x="960539" y="19558"/>
                  </a:lnTo>
                  <a:lnTo>
                    <a:pt x="960564" y="22072"/>
                  </a:lnTo>
                  <a:lnTo>
                    <a:pt x="963218" y="24841"/>
                  </a:lnTo>
                  <a:lnTo>
                    <a:pt x="963853" y="19558"/>
                  </a:lnTo>
                  <a:close/>
                </a:path>
                <a:path w="6741159" h="129539">
                  <a:moveTo>
                    <a:pt x="980338" y="33464"/>
                  </a:moveTo>
                  <a:lnTo>
                    <a:pt x="976236" y="28206"/>
                  </a:lnTo>
                  <a:lnTo>
                    <a:pt x="972337" y="30048"/>
                  </a:lnTo>
                  <a:lnTo>
                    <a:pt x="972439" y="33604"/>
                  </a:lnTo>
                  <a:lnTo>
                    <a:pt x="980338" y="33464"/>
                  </a:lnTo>
                  <a:close/>
                </a:path>
                <a:path w="6741159" h="129539">
                  <a:moveTo>
                    <a:pt x="1000175" y="38176"/>
                  </a:moveTo>
                  <a:lnTo>
                    <a:pt x="997712" y="33489"/>
                  </a:lnTo>
                  <a:lnTo>
                    <a:pt x="992276" y="32994"/>
                  </a:lnTo>
                  <a:lnTo>
                    <a:pt x="985837" y="33921"/>
                  </a:lnTo>
                  <a:lnTo>
                    <a:pt x="980338" y="33464"/>
                  </a:lnTo>
                  <a:lnTo>
                    <a:pt x="982827" y="38138"/>
                  </a:lnTo>
                  <a:lnTo>
                    <a:pt x="988263" y="38620"/>
                  </a:lnTo>
                  <a:lnTo>
                    <a:pt x="994689" y="37706"/>
                  </a:lnTo>
                  <a:lnTo>
                    <a:pt x="1000175" y="38176"/>
                  </a:lnTo>
                  <a:close/>
                </a:path>
                <a:path w="6741159" h="129539">
                  <a:moveTo>
                    <a:pt x="1013269" y="787"/>
                  </a:moveTo>
                  <a:lnTo>
                    <a:pt x="1009357" y="1562"/>
                  </a:lnTo>
                  <a:lnTo>
                    <a:pt x="1003922" y="0"/>
                  </a:lnTo>
                  <a:lnTo>
                    <a:pt x="1003376" y="5524"/>
                  </a:lnTo>
                  <a:lnTo>
                    <a:pt x="1007287" y="4724"/>
                  </a:lnTo>
                  <a:lnTo>
                    <a:pt x="1012736" y="6261"/>
                  </a:lnTo>
                  <a:lnTo>
                    <a:pt x="1013269" y="787"/>
                  </a:lnTo>
                  <a:close/>
                </a:path>
                <a:path w="6741159" h="129539">
                  <a:moveTo>
                    <a:pt x="1028204" y="12623"/>
                  </a:moveTo>
                  <a:lnTo>
                    <a:pt x="1026490" y="10198"/>
                  </a:lnTo>
                  <a:lnTo>
                    <a:pt x="1025563" y="8813"/>
                  </a:lnTo>
                  <a:lnTo>
                    <a:pt x="1021422" y="12433"/>
                  </a:lnTo>
                  <a:lnTo>
                    <a:pt x="1023175" y="14833"/>
                  </a:lnTo>
                  <a:lnTo>
                    <a:pt x="1024140" y="16192"/>
                  </a:lnTo>
                  <a:lnTo>
                    <a:pt x="1028204" y="12623"/>
                  </a:lnTo>
                  <a:close/>
                </a:path>
                <a:path w="6741159" h="129539">
                  <a:moveTo>
                    <a:pt x="1043012" y="38176"/>
                  </a:moveTo>
                  <a:lnTo>
                    <a:pt x="1039164" y="38950"/>
                  </a:lnTo>
                  <a:lnTo>
                    <a:pt x="1033640" y="37426"/>
                  </a:lnTo>
                  <a:lnTo>
                    <a:pt x="1033132" y="42773"/>
                  </a:lnTo>
                  <a:lnTo>
                    <a:pt x="1037018" y="42125"/>
                  </a:lnTo>
                  <a:lnTo>
                    <a:pt x="1042466" y="43637"/>
                  </a:lnTo>
                  <a:lnTo>
                    <a:pt x="1043012" y="38176"/>
                  </a:lnTo>
                  <a:close/>
                </a:path>
                <a:path w="6741159" h="129539">
                  <a:moveTo>
                    <a:pt x="1094155" y="7874"/>
                  </a:moveTo>
                  <a:lnTo>
                    <a:pt x="1092441" y="5486"/>
                  </a:lnTo>
                  <a:lnTo>
                    <a:pt x="1091577" y="4229"/>
                  </a:lnTo>
                  <a:lnTo>
                    <a:pt x="1087475" y="7823"/>
                  </a:lnTo>
                  <a:lnTo>
                    <a:pt x="1089152" y="10172"/>
                  </a:lnTo>
                  <a:lnTo>
                    <a:pt x="1090066" y="11442"/>
                  </a:lnTo>
                  <a:lnTo>
                    <a:pt x="1094155" y="7874"/>
                  </a:lnTo>
                  <a:close/>
                </a:path>
                <a:path w="6741159" h="129539">
                  <a:moveTo>
                    <a:pt x="2533358" y="76479"/>
                  </a:moveTo>
                  <a:lnTo>
                    <a:pt x="2532697" y="68389"/>
                  </a:lnTo>
                  <a:lnTo>
                    <a:pt x="2529598" y="63500"/>
                  </a:lnTo>
                  <a:lnTo>
                    <a:pt x="2526881" y="58102"/>
                  </a:lnTo>
                  <a:lnTo>
                    <a:pt x="2527376" y="48463"/>
                  </a:lnTo>
                  <a:lnTo>
                    <a:pt x="2521064" y="48907"/>
                  </a:lnTo>
                  <a:lnTo>
                    <a:pt x="2515984" y="60731"/>
                  </a:lnTo>
                  <a:lnTo>
                    <a:pt x="2510282" y="61988"/>
                  </a:lnTo>
                  <a:lnTo>
                    <a:pt x="2505506" y="59372"/>
                  </a:lnTo>
                  <a:lnTo>
                    <a:pt x="2502293" y="54559"/>
                  </a:lnTo>
                  <a:lnTo>
                    <a:pt x="2500515" y="47866"/>
                  </a:lnTo>
                  <a:lnTo>
                    <a:pt x="2489390" y="51955"/>
                  </a:lnTo>
                  <a:lnTo>
                    <a:pt x="2477376" y="51460"/>
                  </a:lnTo>
                  <a:lnTo>
                    <a:pt x="2466022" y="50063"/>
                  </a:lnTo>
                  <a:lnTo>
                    <a:pt x="2456840" y="51460"/>
                  </a:lnTo>
                  <a:lnTo>
                    <a:pt x="2454071" y="47688"/>
                  </a:lnTo>
                  <a:lnTo>
                    <a:pt x="2455202" y="38709"/>
                  </a:lnTo>
                  <a:lnTo>
                    <a:pt x="2450503" y="37414"/>
                  </a:lnTo>
                  <a:lnTo>
                    <a:pt x="2448191" y="43662"/>
                  </a:lnTo>
                  <a:lnTo>
                    <a:pt x="2443391" y="46253"/>
                  </a:lnTo>
                  <a:lnTo>
                    <a:pt x="2437866" y="47802"/>
                  </a:lnTo>
                  <a:lnTo>
                    <a:pt x="2433434" y="50939"/>
                  </a:lnTo>
                  <a:lnTo>
                    <a:pt x="2430665" y="44157"/>
                  </a:lnTo>
                  <a:lnTo>
                    <a:pt x="2428798" y="36233"/>
                  </a:lnTo>
                  <a:lnTo>
                    <a:pt x="2420366" y="36741"/>
                  </a:lnTo>
                  <a:lnTo>
                    <a:pt x="2420759" y="42189"/>
                  </a:lnTo>
                  <a:lnTo>
                    <a:pt x="2419388" y="44970"/>
                  </a:lnTo>
                  <a:lnTo>
                    <a:pt x="2416746" y="45999"/>
                  </a:lnTo>
                  <a:lnTo>
                    <a:pt x="2414359" y="42329"/>
                  </a:lnTo>
                  <a:lnTo>
                    <a:pt x="2410485" y="45313"/>
                  </a:lnTo>
                  <a:lnTo>
                    <a:pt x="2405545" y="49682"/>
                  </a:lnTo>
                  <a:lnTo>
                    <a:pt x="2399931" y="50203"/>
                  </a:lnTo>
                  <a:lnTo>
                    <a:pt x="2395309" y="47790"/>
                  </a:lnTo>
                  <a:lnTo>
                    <a:pt x="2386330" y="48094"/>
                  </a:lnTo>
                  <a:lnTo>
                    <a:pt x="2379942" y="45173"/>
                  </a:lnTo>
                  <a:lnTo>
                    <a:pt x="2373465" y="50165"/>
                  </a:lnTo>
                  <a:lnTo>
                    <a:pt x="2363965" y="50673"/>
                  </a:lnTo>
                  <a:lnTo>
                    <a:pt x="2356243" y="53962"/>
                  </a:lnTo>
                  <a:lnTo>
                    <a:pt x="2358326" y="44450"/>
                  </a:lnTo>
                  <a:lnTo>
                    <a:pt x="2350071" y="42595"/>
                  </a:lnTo>
                  <a:lnTo>
                    <a:pt x="2349665" y="49072"/>
                  </a:lnTo>
                  <a:lnTo>
                    <a:pt x="2352916" y="51536"/>
                  </a:lnTo>
                  <a:lnTo>
                    <a:pt x="2350820" y="54622"/>
                  </a:lnTo>
                  <a:lnTo>
                    <a:pt x="2347214" y="58420"/>
                  </a:lnTo>
                  <a:lnTo>
                    <a:pt x="2345969" y="63055"/>
                  </a:lnTo>
                  <a:lnTo>
                    <a:pt x="2356294" y="59867"/>
                  </a:lnTo>
                  <a:lnTo>
                    <a:pt x="2358085" y="68046"/>
                  </a:lnTo>
                  <a:lnTo>
                    <a:pt x="2365959" y="68224"/>
                  </a:lnTo>
                  <a:lnTo>
                    <a:pt x="2376347" y="58127"/>
                  </a:lnTo>
                  <a:lnTo>
                    <a:pt x="2388705" y="56603"/>
                  </a:lnTo>
                  <a:lnTo>
                    <a:pt x="2403144" y="58839"/>
                  </a:lnTo>
                  <a:lnTo>
                    <a:pt x="2419820" y="59982"/>
                  </a:lnTo>
                  <a:lnTo>
                    <a:pt x="2420531" y="67589"/>
                  </a:lnTo>
                  <a:lnTo>
                    <a:pt x="2416441" y="68046"/>
                  </a:lnTo>
                  <a:lnTo>
                    <a:pt x="2416086" y="73888"/>
                  </a:lnTo>
                  <a:lnTo>
                    <a:pt x="2422575" y="74371"/>
                  </a:lnTo>
                  <a:lnTo>
                    <a:pt x="2427363" y="77101"/>
                  </a:lnTo>
                  <a:lnTo>
                    <a:pt x="2432342" y="79540"/>
                  </a:lnTo>
                  <a:lnTo>
                    <a:pt x="2439441" y="79146"/>
                  </a:lnTo>
                  <a:lnTo>
                    <a:pt x="2439009" y="73723"/>
                  </a:lnTo>
                  <a:lnTo>
                    <a:pt x="2440368" y="70827"/>
                  </a:lnTo>
                  <a:lnTo>
                    <a:pt x="2443022" y="69964"/>
                  </a:lnTo>
                  <a:lnTo>
                    <a:pt x="2446248" y="62611"/>
                  </a:lnTo>
                  <a:lnTo>
                    <a:pt x="2453309" y="60299"/>
                  </a:lnTo>
                  <a:lnTo>
                    <a:pt x="2460244" y="62928"/>
                  </a:lnTo>
                  <a:lnTo>
                    <a:pt x="2463127" y="70408"/>
                  </a:lnTo>
                  <a:lnTo>
                    <a:pt x="2443022" y="69964"/>
                  </a:lnTo>
                  <a:lnTo>
                    <a:pt x="2442807" y="79171"/>
                  </a:lnTo>
                  <a:lnTo>
                    <a:pt x="2444369" y="82753"/>
                  </a:lnTo>
                  <a:lnTo>
                    <a:pt x="2453525" y="78295"/>
                  </a:lnTo>
                  <a:lnTo>
                    <a:pt x="2459532" y="79540"/>
                  </a:lnTo>
                  <a:lnTo>
                    <a:pt x="2464473" y="83515"/>
                  </a:lnTo>
                  <a:lnTo>
                    <a:pt x="2470467" y="83756"/>
                  </a:lnTo>
                  <a:lnTo>
                    <a:pt x="2476055" y="80822"/>
                  </a:lnTo>
                  <a:lnTo>
                    <a:pt x="2479776" y="75272"/>
                  </a:lnTo>
                  <a:lnTo>
                    <a:pt x="2473579" y="74498"/>
                  </a:lnTo>
                  <a:lnTo>
                    <a:pt x="2468638" y="71996"/>
                  </a:lnTo>
                  <a:lnTo>
                    <a:pt x="2466606" y="65722"/>
                  </a:lnTo>
                  <a:lnTo>
                    <a:pt x="2477808" y="63411"/>
                  </a:lnTo>
                  <a:lnTo>
                    <a:pt x="2491829" y="65151"/>
                  </a:lnTo>
                  <a:lnTo>
                    <a:pt x="2507488" y="67500"/>
                  </a:lnTo>
                  <a:lnTo>
                    <a:pt x="2523566" y="67005"/>
                  </a:lnTo>
                  <a:lnTo>
                    <a:pt x="2521470" y="72110"/>
                  </a:lnTo>
                  <a:lnTo>
                    <a:pt x="2518029" y="76708"/>
                  </a:lnTo>
                  <a:lnTo>
                    <a:pt x="2517267" y="79959"/>
                  </a:lnTo>
                  <a:lnTo>
                    <a:pt x="2523210" y="80975"/>
                  </a:lnTo>
                  <a:lnTo>
                    <a:pt x="2524887" y="85788"/>
                  </a:lnTo>
                  <a:lnTo>
                    <a:pt x="2526157" y="81534"/>
                  </a:lnTo>
                  <a:lnTo>
                    <a:pt x="2528481" y="75869"/>
                  </a:lnTo>
                  <a:lnTo>
                    <a:pt x="2533358" y="76479"/>
                  </a:lnTo>
                  <a:close/>
                </a:path>
                <a:path w="6741159" h="129539">
                  <a:moveTo>
                    <a:pt x="2574252" y="49530"/>
                  </a:moveTo>
                  <a:lnTo>
                    <a:pt x="2567660" y="49771"/>
                  </a:lnTo>
                  <a:lnTo>
                    <a:pt x="2562822" y="52158"/>
                  </a:lnTo>
                  <a:lnTo>
                    <a:pt x="2558681" y="53124"/>
                  </a:lnTo>
                  <a:lnTo>
                    <a:pt x="2554173" y="49085"/>
                  </a:lnTo>
                  <a:lnTo>
                    <a:pt x="2556230" y="57975"/>
                  </a:lnTo>
                  <a:lnTo>
                    <a:pt x="2563037" y="58864"/>
                  </a:lnTo>
                  <a:lnTo>
                    <a:pt x="2570429" y="54978"/>
                  </a:lnTo>
                  <a:lnTo>
                    <a:pt x="2574252" y="49530"/>
                  </a:lnTo>
                  <a:close/>
                </a:path>
                <a:path w="6741159" h="129539">
                  <a:moveTo>
                    <a:pt x="2701772" y="47675"/>
                  </a:moveTo>
                  <a:lnTo>
                    <a:pt x="2699118" y="48729"/>
                  </a:lnTo>
                  <a:lnTo>
                    <a:pt x="2695156" y="47637"/>
                  </a:lnTo>
                  <a:lnTo>
                    <a:pt x="2694940" y="52247"/>
                  </a:lnTo>
                  <a:lnTo>
                    <a:pt x="2697518" y="51219"/>
                  </a:lnTo>
                  <a:lnTo>
                    <a:pt x="2701493" y="52273"/>
                  </a:lnTo>
                  <a:lnTo>
                    <a:pt x="2701772" y="47675"/>
                  </a:lnTo>
                  <a:close/>
                </a:path>
                <a:path w="6741159" h="129539">
                  <a:moveTo>
                    <a:pt x="2751848" y="58178"/>
                  </a:moveTo>
                  <a:lnTo>
                    <a:pt x="2746070" y="57797"/>
                  </a:lnTo>
                  <a:lnTo>
                    <a:pt x="2743123" y="61569"/>
                  </a:lnTo>
                  <a:lnTo>
                    <a:pt x="2741472" y="67246"/>
                  </a:lnTo>
                  <a:lnTo>
                    <a:pt x="2747289" y="67741"/>
                  </a:lnTo>
                  <a:lnTo>
                    <a:pt x="2750210" y="63995"/>
                  </a:lnTo>
                  <a:lnTo>
                    <a:pt x="2751848" y="58178"/>
                  </a:lnTo>
                  <a:close/>
                </a:path>
                <a:path w="6741159" h="129539">
                  <a:moveTo>
                    <a:pt x="2781960" y="63677"/>
                  </a:moveTo>
                  <a:lnTo>
                    <a:pt x="2779382" y="64592"/>
                  </a:lnTo>
                  <a:lnTo>
                    <a:pt x="2775293" y="63627"/>
                  </a:lnTo>
                  <a:lnTo>
                    <a:pt x="2775127" y="68097"/>
                  </a:lnTo>
                  <a:lnTo>
                    <a:pt x="2777782" y="67144"/>
                  </a:lnTo>
                  <a:lnTo>
                    <a:pt x="2781795" y="68122"/>
                  </a:lnTo>
                  <a:lnTo>
                    <a:pt x="2781960" y="63677"/>
                  </a:lnTo>
                  <a:close/>
                </a:path>
                <a:path w="6741159" h="129539">
                  <a:moveTo>
                    <a:pt x="2833065" y="41630"/>
                  </a:moveTo>
                  <a:lnTo>
                    <a:pt x="2831211" y="34709"/>
                  </a:lnTo>
                  <a:lnTo>
                    <a:pt x="2828988" y="42049"/>
                  </a:lnTo>
                  <a:lnTo>
                    <a:pt x="2833065" y="41630"/>
                  </a:lnTo>
                  <a:close/>
                </a:path>
                <a:path w="6741159" h="129539">
                  <a:moveTo>
                    <a:pt x="2903918" y="51231"/>
                  </a:moveTo>
                  <a:lnTo>
                    <a:pt x="2900197" y="48044"/>
                  </a:lnTo>
                  <a:lnTo>
                    <a:pt x="2900057" y="56299"/>
                  </a:lnTo>
                  <a:lnTo>
                    <a:pt x="2902585" y="55676"/>
                  </a:lnTo>
                  <a:lnTo>
                    <a:pt x="2903918" y="51231"/>
                  </a:lnTo>
                  <a:close/>
                </a:path>
                <a:path w="6741159" h="129539">
                  <a:moveTo>
                    <a:pt x="2925724" y="41795"/>
                  </a:moveTo>
                  <a:lnTo>
                    <a:pt x="2923095" y="37922"/>
                  </a:lnTo>
                  <a:lnTo>
                    <a:pt x="2918891" y="41427"/>
                  </a:lnTo>
                  <a:lnTo>
                    <a:pt x="2920581" y="43865"/>
                  </a:lnTo>
                  <a:lnTo>
                    <a:pt x="2921431" y="45250"/>
                  </a:lnTo>
                  <a:lnTo>
                    <a:pt x="2925724" y="41795"/>
                  </a:lnTo>
                  <a:close/>
                </a:path>
                <a:path w="6741159" h="129539">
                  <a:moveTo>
                    <a:pt x="2928556" y="60502"/>
                  </a:moveTo>
                  <a:lnTo>
                    <a:pt x="2925965" y="56730"/>
                  </a:lnTo>
                  <a:lnTo>
                    <a:pt x="2921685" y="60109"/>
                  </a:lnTo>
                  <a:lnTo>
                    <a:pt x="2923387" y="62547"/>
                  </a:lnTo>
                  <a:lnTo>
                    <a:pt x="2924264" y="63842"/>
                  </a:lnTo>
                  <a:lnTo>
                    <a:pt x="2928556" y="60502"/>
                  </a:lnTo>
                  <a:close/>
                </a:path>
                <a:path w="6741159" h="129539">
                  <a:moveTo>
                    <a:pt x="2996501" y="38874"/>
                  </a:moveTo>
                  <a:lnTo>
                    <a:pt x="2994787" y="36449"/>
                  </a:lnTo>
                  <a:lnTo>
                    <a:pt x="2993885" y="35153"/>
                  </a:lnTo>
                  <a:lnTo>
                    <a:pt x="2989592" y="38658"/>
                  </a:lnTo>
                  <a:lnTo>
                    <a:pt x="2991243" y="41033"/>
                  </a:lnTo>
                  <a:lnTo>
                    <a:pt x="2992183" y="42341"/>
                  </a:lnTo>
                  <a:lnTo>
                    <a:pt x="2996501" y="38874"/>
                  </a:lnTo>
                  <a:close/>
                </a:path>
                <a:path w="6741159" h="129539">
                  <a:moveTo>
                    <a:pt x="3000616" y="69265"/>
                  </a:moveTo>
                  <a:lnTo>
                    <a:pt x="2996539" y="65252"/>
                  </a:lnTo>
                  <a:lnTo>
                    <a:pt x="2993009" y="61671"/>
                  </a:lnTo>
                  <a:lnTo>
                    <a:pt x="2989910" y="61798"/>
                  </a:lnTo>
                  <a:lnTo>
                    <a:pt x="2987179" y="68922"/>
                  </a:lnTo>
                  <a:lnTo>
                    <a:pt x="2992793" y="69989"/>
                  </a:lnTo>
                  <a:lnTo>
                    <a:pt x="2996742" y="75438"/>
                  </a:lnTo>
                  <a:lnTo>
                    <a:pt x="2999282" y="77711"/>
                  </a:lnTo>
                  <a:lnTo>
                    <a:pt x="3000616" y="69265"/>
                  </a:lnTo>
                  <a:close/>
                </a:path>
                <a:path w="6741159" h="129539">
                  <a:moveTo>
                    <a:pt x="3010839" y="64782"/>
                  </a:moveTo>
                  <a:lnTo>
                    <a:pt x="3006077" y="64147"/>
                  </a:lnTo>
                  <a:lnTo>
                    <a:pt x="3002889" y="61366"/>
                  </a:lnTo>
                  <a:lnTo>
                    <a:pt x="3001124" y="61417"/>
                  </a:lnTo>
                  <a:lnTo>
                    <a:pt x="3000616" y="69265"/>
                  </a:lnTo>
                  <a:lnTo>
                    <a:pt x="3005353" y="69773"/>
                  </a:lnTo>
                  <a:lnTo>
                    <a:pt x="3010141" y="70269"/>
                  </a:lnTo>
                  <a:lnTo>
                    <a:pt x="3010839" y="64782"/>
                  </a:lnTo>
                  <a:close/>
                </a:path>
                <a:path w="6741159" h="129539">
                  <a:moveTo>
                    <a:pt x="3011233" y="50888"/>
                  </a:moveTo>
                  <a:lnTo>
                    <a:pt x="3007398" y="51206"/>
                  </a:lnTo>
                  <a:lnTo>
                    <a:pt x="3006153" y="43980"/>
                  </a:lnTo>
                  <a:lnTo>
                    <a:pt x="3004515" y="50711"/>
                  </a:lnTo>
                  <a:lnTo>
                    <a:pt x="3004413" y="55422"/>
                  </a:lnTo>
                  <a:lnTo>
                    <a:pt x="3010243" y="56692"/>
                  </a:lnTo>
                  <a:lnTo>
                    <a:pt x="3011233" y="50888"/>
                  </a:lnTo>
                  <a:close/>
                </a:path>
                <a:path w="6741159" h="129539">
                  <a:moveTo>
                    <a:pt x="3039935" y="49301"/>
                  </a:moveTo>
                  <a:lnTo>
                    <a:pt x="3038259" y="46850"/>
                  </a:lnTo>
                  <a:lnTo>
                    <a:pt x="3037370" y="45491"/>
                  </a:lnTo>
                  <a:lnTo>
                    <a:pt x="3033077" y="49072"/>
                  </a:lnTo>
                  <a:lnTo>
                    <a:pt x="3034728" y="51485"/>
                  </a:lnTo>
                  <a:lnTo>
                    <a:pt x="3035643" y="52705"/>
                  </a:lnTo>
                  <a:lnTo>
                    <a:pt x="3039935" y="49301"/>
                  </a:lnTo>
                  <a:close/>
                </a:path>
                <a:path w="6741159" h="129539">
                  <a:moveTo>
                    <a:pt x="3041878" y="37642"/>
                  </a:moveTo>
                  <a:lnTo>
                    <a:pt x="3037916" y="38277"/>
                  </a:lnTo>
                  <a:lnTo>
                    <a:pt x="3032328" y="36576"/>
                  </a:lnTo>
                  <a:lnTo>
                    <a:pt x="3031693" y="42049"/>
                  </a:lnTo>
                  <a:lnTo>
                    <a:pt x="3035643" y="41402"/>
                  </a:lnTo>
                  <a:lnTo>
                    <a:pt x="3041180" y="43141"/>
                  </a:lnTo>
                  <a:lnTo>
                    <a:pt x="3041878" y="37642"/>
                  </a:lnTo>
                  <a:close/>
                </a:path>
                <a:path w="6741159" h="129539">
                  <a:moveTo>
                    <a:pt x="3057931" y="65976"/>
                  </a:moveTo>
                  <a:lnTo>
                    <a:pt x="3051467" y="68046"/>
                  </a:lnTo>
                  <a:lnTo>
                    <a:pt x="3051810" y="72415"/>
                  </a:lnTo>
                  <a:lnTo>
                    <a:pt x="3055226" y="73571"/>
                  </a:lnTo>
                  <a:lnTo>
                    <a:pt x="3057931" y="65976"/>
                  </a:lnTo>
                  <a:close/>
                </a:path>
                <a:path w="6741159" h="129539">
                  <a:moveTo>
                    <a:pt x="3061716" y="65214"/>
                  </a:moveTo>
                  <a:lnTo>
                    <a:pt x="3059900" y="61455"/>
                  </a:lnTo>
                  <a:lnTo>
                    <a:pt x="3058071" y="61404"/>
                  </a:lnTo>
                  <a:lnTo>
                    <a:pt x="3057931" y="65976"/>
                  </a:lnTo>
                  <a:lnTo>
                    <a:pt x="3061716" y="65214"/>
                  </a:lnTo>
                  <a:close/>
                </a:path>
                <a:path w="6741159" h="129539">
                  <a:moveTo>
                    <a:pt x="3068663" y="43014"/>
                  </a:moveTo>
                  <a:lnTo>
                    <a:pt x="3062643" y="43408"/>
                  </a:lnTo>
                  <a:lnTo>
                    <a:pt x="3061754" y="37172"/>
                  </a:lnTo>
                  <a:lnTo>
                    <a:pt x="3055366" y="37985"/>
                  </a:lnTo>
                  <a:lnTo>
                    <a:pt x="3053626" y="44869"/>
                  </a:lnTo>
                  <a:lnTo>
                    <a:pt x="3052521" y="51054"/>
                  </a:lnTo>
                  <a:lnTo>
                    <a:pt x="3053511" y="56565"/>
                  </a:lnTo>
                  <a:lnTo>
                    <a:pt x="3058071" y="61404"/>
                  </a:lnTo>
                  <a:lnTo>
                    <a:pt x="3061220" y="53136"/>
                  </a:lnTo>
                  <a:lnTo>
                    <a:pt x="3065018" y="52247"/>
                  </a:lnTo>
                  <a:lnTo>
                    <a:pt x="3065754" y="48437"/>
                  </a:lnTo>
                  <a:lnTo>
                    <a:pt x="3068548" y="47637"/>
                  </a:lnTo>
                  <a:lnTo>
                    <a:pt x="3068663" y="43014"/>
                  </a:lnTo>
                  <a:close/>
                </a:path>
                <a:path w="6741159" h="129539">
                  <a:moveTo>
                    <a:pt x="3069107" y="51790"/>
                  </a:moveTo>
                  <a:lnTo>
                    <a:pt x="3065018" y="52247"/>
                  </a:lnTo>
                  <a:lnTo>
                    <a:pt x="3066910" y="59093"/>
                  </a:lnTo>
                  <a:lnTo>
                    <a:pt x="3069107" y="51790"/>
                  </a:lnTo>
                  <a:close/>
                </a:path>
                <a:path w="6741159" h="129539">
                  <a:moveTo>
                    <a:pt x="3095574" y="43688"/>
                  </a:moveTo>
                  <a:lnTo>
                    <a:pt x="3088373" y="43129"/>
                  </a:lnTo>
                  <a:lnTo>
                    <a:pt x="3083318" y="45212"/>
                  </a:lnTo>
                  <a:lnTo>
                    <a:pt x="3079343" y="46405"/>
                  </a:lnTo>
                  <a:lnTo>
                    <a:pt x="3075368" y="43180"/>
                  </a:lnTo>
                  <a:lnTo>
                    <a:pt x="3074149" y="53784"/>
                  </a:lnTo>
                  <a:lnTo>
                    <a:pt x="3075724" y="60769"/>
                  </a:lnTo>
                  <a:lnTo>
                    <a:pt x="3081578" y="62014"/>
                  </a:lnTo>
                  <a:lnTo>
                    <a:pt x="3083928" y="55511"/>
                  </a:lnTo>
                  <a:lnTo>
                    <a:pt x="3086468" y="54457"/>
                  </a:lnTo>
                  <a:lnTo>
                    <a:pt x="3089973" y="56095"/>
                  </a:lnTo>
                  <a:lnTo>
                    <a:pt x="3095180" y="57632"/>
                  </a:lnTo>
                  <a:lnTo>
                    <a:pt x="3095574" y="43688"/>
                  </a:lnTo>
                  <a:close/>
                </a:path>
                <a:path w="6741159" h="129539">
                  <a:moveTo>
                    <a:pt x="3135960" y="44716"/>
                  </a:moveTo>
                  <a:lnTo>
                    <a:pt x="3130588" y="45021"/>
                  </a:lnTo>
                  <a:lnTo>
                    <a:pt x="3123196" y="42100"/>
                  </a:lnTo>
                  <a:lnTo>
                    <a:pt x="3122358" y="49009"/>
                  </a:lnTo>
                  <a:lnTo>
                    <a:pt x="3124962" y="51562"/>
                  </a:lnTo>
                  <a:lnTo>
                    <a:pt x="3127679" y="54127"/>
                  </a:lnTo>
                  <a:lnTo>
                    <a:pt x="3132315" y="53975"/>
                  </a:lnTo>
                  <a:lnTo>
                    <a:pt x="3133077" y="50152"/>
                  </a:lnTo>
                  <a:lnTo>
                    <a:pt x="3135820" y="49352"/>
                  </a:lnTo>
                  <a:lnTo>
                    <a:pt x="3135960" y="44716"/>
                  </a:lnTo>
                  <a:close/>
                </a:path>
                <a:path w="6741159" h="129539">
                  <a:moveTo>
                    <a:pt x="3142500" y="71970"/>
                  </a:moveTo>
                  <a:lnTo>
                    <a:pt x="3139262" y="67348"/>
                  </a:lnTo>
                  <a:lnTo>
                    <a:pt x="3131921" y="67881"/>
                  </a:lnTo>
                  <a:lnTo>
                    <a:pt x="3131883" y="74688"/>
                  </a:lnTo>
                  <a:lnTo>
                    <a:pt x="3134626" y="77851"/>
                  </a:lnTo>
                  <a:lnTo>
                    <a:pt x="3138449" y="79590"/>
                  </a:lnTo>
                  <a:lnTo>
                    <a:pt x="3141599" y="82194"/>
                  </a:lnTo>
                  <a:lnTo>
                    <a:pt x="3142500" y="71970"/>
                  </a:lnTo>
                  <a:close/>
                </a:path>
                <a:path w="6741159" h="129539">
                  <a:moveTo>
                    <a:pt x="3149828" y="48983"/>
                  </a:moveTo>
                  <a:lnTo>
                    <a:pt x="3148622" y="46037"/>
                  </a:lnTo>
                  <a:lnTo>
                    <a:pt x="3146044" y="44970"/>
                  </a:lnTo>
                  <a:lnTo>
                    <a:pt x="3143110" y="47955"/>
                  </a:lnTo>
                  <a:lnTo>
                    <a:pt x="3141065" y="52260"/>
                  </a:lnTo>
                  <a:lnTo>
                    <a:pt x="3138093" y="55168"/>
                  </a:lnTo>
                  <a:lnTo>
                    <a:pt x="3132315" y="53975"/>
                  </a:lnTo>
                  <a:lnTo>
                    <a:pt x="3131362" y="60655"/>
                  </a:lnTo>
                  <a:lnTo>
                    <a:pt x="3122218" y="55359"/>
                  </a:lnTo>
                  <a:lnTo>
                    <a:pt x="3121952" y="63042"/>
                  </a:lnTo>
                  <a:lnTo>
                    <a:pt x="3130791" y="63855"/>
                  </a:lnTo>
                  <a:lnTo>
                    <a:pt x="3138208" y="62611"/>
                  </a:lnTo>
                  <a:lnTo>
                    <a:pt x="3144291" y="59423"/>
                  </a:lnTo>
                  <a:lnTo>
                    <a:pt x="3149117" y="54406"/>
                  </a:lnTo>
                  <a:lnTo>
                    <a:pt x="3149828" y="48983"/>
                  </a:lnTo>
                  <a:close/>
                </a:path>
                <a:path w="6741159" h="129539">
                  <a:moveTo>
                    <a:pt x="3219653" y="60794"/>
                  </a:moveTo>
                  <a:lnTo>
                    <a:pt x="3211817" y="62153"/>
                  </a:lnTo>
                  <a:lnTo>
                    <a:pt x="3206737" y="59715"/>
                  </a:lnTo>
                  <a:lnTo>
                    <a:pt x="3202952" y="55765"/>
                  </a:lnTo>
                  <a:lnTo>
                    <a:pt x="3201060" y="60274"/>
                  </a:lnTo>
                  <a:lnTo>
                    <a:pt x="3196285" y="60540"/>
                  </a:lnTo>
                  <a:lnTo>
                    <a:pt x="3192221" y="61823"/>
                  </a:lnTo>
                  <a:lnTo>
                    <a:pt x="3192449" y="69418"/>
                  </a:lnTo>
                  <a:lnTo>
                    <a:pt x="3200044" y="69684"/>
                  </a:lnTo>
                  <a:lnTo>
                    <a:pt x="3207689" y="70040"/>
                  </a:lnTo>
                  <a:lnTo>
                    <a:pt x="3214484" y="69100"/>
                  </a:lnTo>
                  <a:lnTo>
                    <a:pt x="3219526" y="65519"/>
                  </a:lnTo>
                  <a:lnTo>
                    <a:pt x="3219653" y="60794"/>
                  </a:lnTo>
                  <a:close/>
                </a:path>
                <a:path w="6741159" h="129539">
                  <a:moveTo>
                    <a:pt x="3239706" y="66052"/>
                  </a:moveTo>
                  <a:lnTo>
                    <a:pt x="3219526" y="65519"/>
                  </a:lnTo>
                  <a:lnTo>
                    <a:pt x="3224314" y="72504"/>
                  </a:lnTo>
                  <a:lnTo>
                    <a:pt x="3230892" y="78054"/>
                  </a:lnTo>
                  <a:lnTo>
                    <a:pt x="3236836" y="77457"/>
                  </a:lnTo>
                  <a:lnTo>
                    <a:pt x="3239706" y="66052"/>
                  </a:lnTo>
                  <a:close/>
                </a:path>
                <a:path w="6741159" h="129539">
                  <a:moveTo>
                    <a:pt x="3297644" y="48907"/>
                  </a:moveTo>
                  <a:lnTo>
                    <a:pt x="3294977" y="49822"/>
                  </a:lnTo>
                  <a:lnTo>
                    <a:pt x="3290951" y="48856"/>
                  </a:lnTo>
                  <a:lnTo>
                    <a:pt x="3290735" y="53365"/>
                  </a:lnTo>
                  <a:lnTo>
                    <a:pt x="3293376" y="52501"/>
                  </a:lnTo>
                  <a:lnTo>
                    <a:pt x="3297390" y="53467"/>
                  </a:lnTo>
                  <a:lnTo>
                    <a:pt x="3297644" y="48907"/>
                  </a:lnTo>
                  <a:close/>
                </a:path>
                <a:path w="6741159" h="129539">
                  <a:moveTo>
                    <a:pt x="3320275" y="82105"/>
                  </a:moveTo>
                  <a:lnTo>
                    <a:pt x="3312464" y="80937"/>
                  </a:lnTo>
                  <a:lnTo>
                    <a:pt x="3306026" y="75044"/>
                  </a:lnTo>
                  <a:lnTo>
                    <a:pt x="3300018" y="71361"/>
                  </a:lnTo>
                  <a:lnTo>
                    <a:pt x="3293453" y="76796"/>
                  </a:lnTo>
                  <a:lnTo>
                    <a:pt x="3295294" y="76847"/>
                  </a:lnTo>
                  <a:lnTo>
                    <a:pt x="3297136" y="80606"/>
                  </a:lnTo>
                  <a:lnTo>
                    <a:pt x="3293313" y="81381"/>
                  </a:lnTo>
                  <a:lnTo>
                    <a:pt x="3287992" y="80886"/>
                  </a:lnTo>
                  <a:lnTo>
                    <a:pt x="3291001" y="69519"/>
                  </a:lnTo>
                  <a:lnTo>
                    <a:pt x="3283470" y="71793"/>
                  </a:lnTo>
                  <a:lnTo>
                    <a:pt x="3277095" y="72847"/>
                  </a:lnTo>
                  <a:lnTo>
                    <a:pt x="3285134" y="79514"/>
                  </a:lnTo>
                  <a:lnTo>
                    <a:pt x="3279813" y="81026"/>
                  </a:lnTo>
                  <a:lnTo>
                    <a:pt x="3270681" y="81724"/>
                  </a:lnTo>
                  <a:lnTo>
                    <a:pt x="3264585" y="78435"/>
                  </a:lnTo>
                  <a:lnTo>
                    <a:pt x="3259417" y="73939"/>
                  </a:lnTo>
                  <a:lnTo>
                    <a:pt x="3253092" y="70980"/>
                  </a:lnTo>
                  <a:lnTo>
                    <a:pt x="3255581" y="82334"/>
                  </a:lnTo>
                  <a:lnTo>
                    <a:pt x="3264116" y="85813"/>
                  </a:lnTo>
                  <a:lnTo>
                    <a:pt x="3274593" y="86766"/>
                  </a:lnTo>
                  <a:lnTo>
                    <a:pt x="3282912" y="90563"/>
                  </a:lnTo>
                  <a:lnTo>
                    <a:pt x="3290887" y="90208"/>
                  </a:lnTo>
                  <a:lnTo>
                    <a:pt x="3297694" y="91389"/>
                  </a:lnTo>
                  <a:lnTo>
                    <a:pt x="3303816" y="93472"/>
                  </a:lnTo>
                  <a:lnTo>
                    <a:pt x="3309759" y="95821"/>
                  </a:lnTo>
                  <a:lnTo>
                    <a:pt x="3309543" y="88239"/>
                  </a:lnTo>
                  <a:lnTo>
                    <a:pt x="3313620" y="86931"/>
                  </a:lnTo>
                  <a:lnTo>
                    <a:pt x="3318395" y="86639"/>
                  </a:lnTo>
                  <a:lnTo>
                    <a:pt x="3320275" y="82105"/>
                  </a:lnTo>
                  <a:close/>
                </a:path>
                <a:path w="6741159" h="129539">
                  <a:moveTo>
                    <a:pt x="3346259" y="61963"/>
                  </a:moveTo>
                  <a:lnTo>
                    <a:pt x="3344570" y="59512"/>
                  </a:lnTo>
                  <a:lnTo>
                    <a:pt x="3343694" y="58140"/>
                  </a:lnTo>
                  <a:lnTo>
                    <a:pt x="3339414" y="61595"/>
                  </a:lnTo>
                  <a:lnTo>
                    <a:pt x="3341103" y="64020"/>
                  </a:lnTo>
                  <a:lnTo>
                    <a:pt x="3341954" y="65366"/>
                  </a:lnTo>
                  <a:lnTo>
                    <a:pt x="3346259" y="61963"/>
                  </a:lnTo>
                  <a:close/>
                </a:path>
                <a:path w="6741159" h="129539">
                  <a:moveTo>
                    <a:pt x="3362007" y="56235"/>
                  </a:moveTo>
                  <a:lnTo>
                    <a:pt x="3358311" y="53644"/>
                  </a:lnTo>
                  <a:lnTo>
                    <a:pt x="3351479" y="54978"/>
                  </a:lnTo>
                  <a:lnTo>
                    <a:pt x="3351199" y="64287"/>
                  </a:lnTo>
                  <a:lnTo>
                    <a:pt x="3361296" y="64566"/>
                  </a:lnTo>
                  <a:lnTo>
                    <a:pt x="3362007" y="56235"/>
                  </a:lnTo>
                  <a:close/>
                </a:path>
                <a:path w="6741159" h="129539">
                  <a:moveTo>
                    <a:pt x="3386759" y="63042"/>
                  </a:moveTo>
                  <a:lnTo>
                    <a:pt x="3384194" y="59220"/>
                  </a:lnTo>
                  <a:lnTo>
                    <a:pt x="3379914" y="62674"/>
                  </a:lnTo>
                  <a:lnTo>
                    <a:pt x="3381603" y="65087"/>
                  </a:lnTo>
                  <a:lnTo>
                    <a:pt x="3382467" y="66446"/>
                  </a:lnTo>
                  <a:lnTo>
                    <a:pt x="3386759" y="63042"/>
                  </a:lnTo>
                  <a:close/>
                </a:path>
                <a:path w="6741159" h="129539">
                  <a:moveTo>
                    <a:pt x="3401949" y="61023"/>
                  </a:moveTo>
                  <a:lnTo>
                    <a:pt x="3401758" y="55397"/>
                  </a:lnTo>
                  <a:lnTo>
                    <a:pt x="3401288" y="49923"/>
                  </a:lnTo>
                  <a:lnTo>
                    <a:pt x="3395484" y="51511"/>
                  </a:lnTo>
                  <a:lnTo>
                    <a:pt x="3395865" y="57035"/>
                  </a:lnTo>
                  <a:lnTo>
                    <a:pt x="3394557" y="64681"/>
                  </a:lnTo>
                  <a:lnTo>
                    <a:pt x="3398418" y="65532"/>
                  </a:lnTo>
                  <a:lnTo>
                    <a:pt x="3398723" y="62636"/>
                  </a:lnTo>
                  <a:lnTo>
                    <a:pt x="3399117" y="60058"/>
                  </a:lnTo>
                  <a:lnTo>
                    <a:pt x="3401949" y="61023"/>
                  </a:lnTo>
                  <a:close/>
                </a:path>
                <a:path w="6741159" h="129539">
                  <a:moveTo>
                    <a:pt x="3467366" y="79133"/>
                  </a:moveTo>
                  <a:lnTo>
                    <a:pt x="3465690" y="76619"/>
                  </a:lnTo>
                  <a:lnTo>
                    <a:pt x="3464788" y="75387"/>
                  </a:lnTo>
                  <a:lnTo>
                    <a:pt x="3460508" y="78803"/>
                  </a:lnTo>
                  <a:lnTo>
                    <a:pt x="3462197" y="81267"/>
                  </a:lnTo>
                  <a:lnTo>
                    <a:pt x="3463086" y="82562"/>
                  </a:lnTo>
                  <a:lnTo>
                    <a:pt x="3467366" y="79133"/>
                  </a:lnTo>
                  <a:close/>
                </a:path>
                <a:path w="6741159" h="129539">
                  <a:moveTo>
                    <a:pt x="3644938" y="67487"/>
                  </a:moveTo>
                  <a:lnTo>
                    <a:pt x="3642296" y="68402"/>
                  </a:lnTo>
                  <a:lnTo>
                    <a:pt x="3638283" y="67437"/>
                  </a:lnTo>
                  <a:lnTo>
                    <a:pt x="3638067" y="71907"/>
                  </a:lnTo>
                  <a:lnTo>
                    <a:pt x="3640772" y="70967"/>
                  </a:lnTo>
                  <a:lnTo>
                    <a:pt x="3644760" y="71958"/>
                  </a:lnTo>
                  <a:lnTo>
                    <a:pt x="3644938" y="67487"/>
                  </a:lnTo>
                  <a:close/>
                </a:path>
                <a:path w="6741159" h="129539">
                  <a:moveTo>
                    <a:pt x="3731857" y="74549"/>
                  </a:moveTo>
                  <a:lnTo>
                    <a:pt x="3725849" y="74244"/>
                  </a:lnTo>
                  <a:lnTo>
                    <a:pt x="3727958" y="79616"/>
                  </a:lnTo>
                  <a:lnTo>
                    <a:pt x="3731260" y="78028"/>
                  </a:lnTo>
                  <a:lnTo>
                    <a:pt x="3731857" y="74549"/>
                  </a:lnTo>
                  <a:close/>
                </a:path>
                <a:path w="6741159" h="129539">
                  <a:moveTo>
                    <a:pt x="3756495" y="94373"/>
                  </a:moveTo>
                  <a:lnTo>
                    <a:pt x="3752456" y="88988"/>
                  </a:lnTo>
                  <a:lnTo>
                    <a:pt x="3754031" y="92722"/>
                  </a:lnTo>
                  <a:lnTo>
                    <a:pt x="3744036" y="96075"/>
                  </a:lnTo>
                  <a:lnTo>
                    <a:pt x="3745446" y="98145"/>
                  </a:lnTo>
                  <a:lnTo>
                    <a:pt x="3749192" y="99402"/>
                  </a:lnTo>
                  <a:lnTo>
                    <a:pt x="3754132" y="98005"/>
                  </a:lnTo>
                  <a:lnTo>
                    <a:pt x="3756495" y="94373"/>
                  </a:lnTo>
                  <a:close/>
                </a:path>
                <a:path w="6741159" h="129539">
                  <a:moveTo>
                    <a:pt x="3954030" y="96634"/>
                  </a:moveTo>
                  <a:lnTo>
                    <a:pt x="3952329" y="94145"/>
                  </a:lnTo>
                  <a:lnTo>
                    <a:pt x="3951440" y="92811"/>
                  </a:lnTo>
                  <a:lnTo>
                    <a:pt x="3947134" y="96164"/>
                  </a:lnTo>
                  <a:lnTo>
                    <a:pt x="3948836" y="98653"/>
                  </a:lnTo>
                  <a:lnTo>
                    <a:pt x="3949700" y="99987"/>
                  </a:lnTo>
                  <a:lnTo>
                    <a:pt x="3954030" y="96634"/>
                  </a:lnTo>
                  <a:close/>
                </a:path>
                <a:path w="6741159" h="129539">
                  <a:moveTo>
                    <a:pt x="4288866" y="65303"/>
                  </a:moveTo>
                  <a:lnTo>
                    <a:pt x="4283202" y="68681"/>
                  </a:lnTo>
                  <a:lnTo>
                    <a:pt x="4283849" y="73469"/>
                  </a:lnTo>
                  <a:lnTo>
                    <a:pt x="4286999" y="74155"/>
                  </a:lnTo>
                  <a:lnTo>
                    <a:pt x="4288866" y="65303"/>
                  </a:lnTo>
                  <a:close/>
                </a:path>
                <a:path w="6741159" h="129539">
                  <a:moveTo>
                    <a:pt x="4324045" y="87274"/>
                  </a:moveTo>
                  <a:lnTo>
                    <a:pt x="4322343" y="84823"/>
                  </a:lnTo>
                  <a:lnTo>
                    <a:pt x="4321441" y="83451"/>
                  </a:lnTo>
                  <a:lnTo>
                    <a:pt x="4317162" y="86931"/>
                  </a:lnTo>
                  <a:lnTo>
                    <a:pt x="4318813" y="89344"/>
                  </a:lnTo>
                  <a:lnTo>
                    <a:pt x="4319702" y="90690"/>
                  </a:lnTo>
                  <a:lnTo>
                    <a:pt x="4324045" y="87274"/>
                  </a:lnTo>
                  <a:close/>
                </a:path>
                <a:path w="6741159" h="129539">
                  <a:moveTo>
                    <a:pt x="4371175" y="107035"/>
                  </a:moveTo>
                  <a:lnTo>
                    <a:pt x="4369460" y="104546"/>
                  </a:lnTo>
                  <a:lnTo>
                    <a:pt x="4368520" y="103212"/>
                  </a:lnTo>
                  <a:lnTo>
                    <a:pt x="4364228" y="106578"/>
                  </a:lnTo>
                  <a:lnTo>
                    <a:pt x="4365930" y="109067"/>
                  </a:lnTo>
                  <a:lnTo>
                    <a:pt x="4366844" y="110401"/>
                  </a:lnTo>
                  <a:lnTo>
                    <a:pt x="4371175" y="107035"/>
                  </a:lnTo>
                  <a:close/>
                </a:path>
                <a:path w="6741159" h="129539">
                  <a:moveTo>
                    <a:pt x="4410151" y="110083"/>
                  </a:moveTo>
                  <a:lnTo>
                    <a:pt x="4403674" y="111048"/>
                  </a:lnTo>
                  <a:lnTo>
                    <a:pt x="4402772" y="104648"/>
                  </a:lnTo>
                  <a:lnTo>
                    <a:pt x="4396651" y="105181"/>
                  </a:lnTo>
                  <a:lnTo>
                    <a:pt x="4396460" y="112496"/>
                  </a:lnTo>
                  <a:lnTo>
                    <a:pt x="4401578" y="115519"/>
                  </a:lnTo>
                  <a:lnTo>
                    <a:pt x="4407598" y="114592"/>
                  </a:lnTo>
                  <a:lnTo>
                    <a:pt x="4410151" y="110083"/>
                  </a:lnTo>
                  <a:close/>
                </a:path>
                <a:path w="6741159" h="129539">
                  <a:moveTo>
                    <a:pt x="4434903" y="73393"/>
                  </a:moveTo>
                  <a:lnTo>
                    <a:pt x="4424464" y="70599"/>
                  </a:lnTo>
                  <a:lnTo>
                    <a:pt x="4413885" y="70078"/>
                  </a:lnTo>
                  <a:lnTo>
                    <a:pt x="4404423" y="73317"/>
                  </a:lnTo>
                  <a:lnTo>
                    <a:pt x="4397260" y="81826"/>
                  </a:lnTo>
                  <a:lnTo>
                    <a:pt x="4406925" y="79908"/>
                  </a:lnTo>
                  <a:lnTo>
                    <a:pt x="4417530" y="82105"/>
                  </a:lnTo>
                  <a:lnTo>
                    <a:pt x="4427410" y="82067"/>
                  </a:lnTo>
                  <a:lnTo>
                    <a:pt x="4434903" y="73393"/>
                  </a:lnTo>
                  <a:close/>
                </a:path>
                <a:path w="6741159" h="129539">
                  <a:moveTo>
                    <a:pt x="4451566" y="87795"/>
                  </a:moveTo>
                  <a:lnTo>
                    <a:pt x="4449699" y="81000"/>
                  </a:lnTo>
                  <a:lnTo>
                    <a:pt x="4447425" y="88112"/>
                  </a:lnTo>
                  <a:lnTo>
                    <a:pt x="4451566" y="87795"/>
                  </a:lnTo>
                  <a:close/>
                </a:path>
                <a:path w="6741159" h="129539">
                  <a:moveTo>
                    <a:pt x="4457624" y="87985"/>
                  </a:moveTo>
                  <a:lnTo>
                    <a:pt x="4451566" y="87795"/>
                  </a:lnTo>
                  <a:lnTo>
                    <a:pt x="4453712" y="93078"/>
                  </a:lnTo>
                  <a:lnTo>
                    <a:pt x="4457039" y="91440"/>
                  </a:lnTo>
                  <a:lnTo>
                    <a:pt x="4457624" y="87985"/>
                  </a:lnTo>
                  <a:close/>
                </a:path>
                <a:path w="6741159" h="129539">
                  <a:moveTo>
                    <a:pt x="4972697" y="110058"/>
                  </a:moveTo>
                  <a:lnTo>
                    <a:pt x="4969967" y="107276"/>
                  </a:lnTo>
                  <a:lnTo>
                    <a:pt x="4969218" y="112471"/>
                  </a:lnTo>
                  <a:lnTo>
                    <a:pt x="4969167" y="115163"/>
                  </a:lnTo>
                  <a:lnTo>
                    <a:pt x="4971897" y="117881"/>
                  </a:lnTo>
                  <a:lnTo>
                    <a:pt x="4972647" y="112534"/>
                  </a:lnTo>
                  <a:lnTo>
                    <a:pt x="4972697" y="110058"/>
                  </a:lnTo>
                  <a:close/>
                </a:path>
                <a:path w="6741159" h="129539">
                  <a:moveTo>
                    <a:pt x="5020538" y="108813"/>
                  </a:moveTo>
                  <a:lnTo>
                    <a:pt x="5015712" y="109105"/>
                  </a:lnTo>
                  <a:lnTo>
                    <a:pt x="5009959" y="108102"/>
                  </a:lnTo>
                  <a:lnTo>
                    <a:pt x="5005222" y="108521"/>
                  </a:lnTo>
                  <a:lnTo>
                    <a:pt x="5003419" y="113080"/>
                  </a:lnTo>
                  <a:lnTo>
                    <a:pt x="5008435" y="115341"/>
                  </a:lnTo>
                  <a:lnTo>
                    <a:pt x="5012944" y="116738"/>
                  </a:lnTo>
                  <a:lnTo>
                    <a:pt x="5016970" y="115239"/>
                  </a:lnTo>
                  <a:lnTo>
                    <a:pt x="5020538" y="108813"/>
                  </a:lnTo>
                  <a:close/>
                </a:path>
                <a:path w="6741159" h="129539">
                  <a:moveTo>
                    <a:pt x="5493766" y="110604"/>
                  </a:moveTo>
                  <a:lnTo>
                    <a:pt x="5492928" y="104825"/>
                  </a:lnTo>
                  <a:lnTo>
                    <a:pt x="5486984" y="105879"/>
                  </a:lnTo>
                  <a:lnTo>
                    <a:pt x="5486882" y="110540"/>
                  </a:lnTo>
                  <a:lnTo>
                    <a:pt x="5493766" y="110604"/>
                  </a:lnTo>
                  <a:close/>
                </a:path>
                <a:path w="6741159" h="129539">
                  <a:moveTo>
                    <a:pt x="5784989" y="105816"/>
                  </a:moveTo>
                  <a:lnTo>
                    <a:pt x="5783161" y="103416"/>
                  </a:lnTo>
                  <a:lnTo>
                    <a:pt x="5782297" y="102069"/>
                  </a:lnTo>
                  <a:lnTo>
                    <a:pt x="5777954" y="105752"/>
                  </a:lnTo>
                  <a:lnTo>
                    <a:pt x="5779719" y="108127"/>
                  </a:lnTo>
                  <a:lnTo>
                    <a:pt x="5780710" y="109334"/>
                  </a:lnTo>
                  <a:lnTo>
                    <a:pt x="5784989" y="105816"/>
                  </a:lnTo>
                  <a:close/>
                </a:path>
                <a:path w="6741159" h="129539">
                  <a:moveTo>
                    <a:pt x="6404635" y="102006"/>
                  </a:moveTo>
                  <a:lnTo>
                    <a:pt x="6402768" y="99631"/>
                  </a:lnTo>
                  <a:lnTo>
                    <a:pt x="6401778" y="98298"/>
                  </a:lnTo>
                  <a:lnTo>
                    <a:pt x="6397536" y="102057"/>
                  </a:lnTo>
                  <a:lnTo>
                    <a:pt x="6399352" y="104394"/>
                  </a:lnTo>
                  <a:lnTo>
                    <a:pt x="6400343" y="105575"/>
                  </a:lnTo>
                  <a:lnTo>
                    <a:pt x="6404635" y="102006"/>
                  </a:lnTo>
                  <a:close/>
                </a:path>
                <a:path w="6741159" h="129539">
                  <a:moveTo>
                    <a:pt x="6452349" y="122262"/>
                  </a:moveTo>
                  <a:lnTo>
                    <a:pt x="6449466" y="119710"/>
                  </a:lnTo>
                  <a:lnTo>
                    <a:pt x="6446558" y="117386"/>
                  </a:lnTo>
                  <a:lnTo>
                    <a:pt x="6441732" y="117678"/>
                  </a:lnTo>
                  <a:lnTo>
                    <a:pt x="6441834" y="122415"/>
                  </a:lnTo>
                  <a:lnTo>
                    <a:pt x="6444666" y="125552"/>
                  </a:lnTo>
                  <a:lnTo>
                    <a:pt x="6451574" y="129514"/>
                  </a:lnTo>
                  <a:lnTo>
                    <a:pt x="6452349" y="122262"/>
                  </a:lnTo>
                  <a:close/>
                </a:path>
                <a:path w="6741159" h="129539">
                  <a:moveTo>
                    <a:pt x="6464414" y="110451"/>
                  </a:moveTo>
                  <a:lnTo>
                    <a:pt x="6462573" y="108064"/>
                  </a:lnTo>
                  <a:lnTo>
                    <a:pt x="6461544" y="106718"/>
                  </a:lnTo>
                  <a:lnTo>
                    <a:pt x="6457302" y="110388"/>
                  </a:lnTo>
                  <a:lnTo>
                    <a:pt x="6459131" y="112852"/>
                  </a:lnTo>
                  <a:lnTo>
                    <a:pt x="6460147" y="114147"/>
                  </a:lnTo>
                  <a:lnTo>
                    <a:pt x="6464414" y="110451"/>
                  </a:lnTo>
                  <a:close/>
                </a:path>
                <a:path w="6741159" h="129539">
                  <a:moveTo>
                    <a:pt x="6466357" y="122034"/>
                  </a:moveTo>
                  <a:lnTo>
                    <a:pt x="6458039" y="118846"/>
                  </a:lnTo>
                  <a:lnTo>
                    <a:pt x="6456921" y="123037"/>
                  </a:lnTo>
                  <a:lnTo>
                    <a:pt x="6460528" y="126720"/>
                  </a:lnTo>
                  <a:lnTo>
                    <a:pt x="6466357" y="122034"/>
                  </a:lnTo>
                  <a:close/>
                </a:path>
                <a:path w="6741159" h="129539">
                  <a:moveTo>
                    <a:pt x="6567462" y="97180"/>
                  </a:moveTo>
                  <a:lnTo>
                    <a:pt x="6567246" y="92456"/>
                  </a:lnTo>
                  <a:lnTo>
                    <a:pt x="6561175" y="91478"/>
                  </a:lnTo>
                  <a:lnTo>
                    <a:pt x="6560477" y="97282"/>
                  </a:lnTo>
                  <a:lnTo>
                    <a:pt x="6564363" y="96761"/>
                  </a:lnTo>
                  <a:lnTo>
                    <a:pt x="6566090" y="103987"/>
                  </a:lnTo>
                  <a:lnTo>
                    <a:pt x="6567462" y="97180"/>
                  </a:lnTo>
                  <a:close/>
                </a:path>
                <a:path w="6741159" h="129539">
                  <a:moveTo>
                    <a:pt x="6617424" y="100279"/>
                  </a:moveTo>
                  <a:lnTo>
                    <a:pt x="6616547" y="91846"/>
                  </a:lnTo>
                  <a:lnTo>
                    <a:pt x="6612610" y="87642"/>
                  </a:lnTo>
                  <a:lnTo>
                    <a:pt x="6606514" y="86410"/>
                  </a:lnTo>
                  <a:lnTo>
                    <a:pt x="6599199" y="86868"/>
                  </a:lnTo>
                  <a:lnTo>
                    <a:pt x="6601485" y="96685"/>
                  </a:lnTo>
                  <a:lnTo>
                    <a:pt x="6605283" y="101955"/>
                  </a:lnTo>
                  <a:lnTo>
                    <a:pt x="6610591" y="103022"/>
                  </a:lnTo>
                  <a:lnTo>
                    <a:pt x="6617424" y="100279"/>
                  </a:lnTo>
                  <a:close/>
                </a:path>
                <a:path w="6741159" h="129539">
                  <a:moveTo>
                    <a:pt x="6688264" y="83832"/>
                  </a:moveTo>
                  <a:lnTo>
                    <a:pt x="6685877" y="77089"/>
                  </a:lnTo>
                  <a:lnTo>
                    <a:pt x="6683997" y="84404"/>
                  </a:lnTo>
                  <a:lnTo>
                    <a:pt x="6688264" y="83832"/>
                  </a:lnTo>
                  <a:close/>
                </a:path>
                <a:path w="6741159" h="129539">
                  <a:moveTo>
                    <a:pt x="6703073" y="101815"/>
                  </a:moveTo>
                  <a:lnTo>
                    <a:pt x="6703034" y="97358"/>
                  </a:lnTo>
                  <a:lnTo>
                    <a:pt x="6700304" y="98437"/>
                  </a:lnTo>
                  <a:lnTo>
                    <a:pt x="6696011" y="97713"/>
                  </a:lnTo>
                  <a:lnTo>
                    <a:pt x="6696049" y="102184"/>
                  </a:lnTo>
                  <a:lnTo>
                    <a:pt x="6698742" y="101079"/>
                  </a:lnTo>
                  <a:lnTo>
                    <a:pt x="6703073" y="101815"/>
                  </a:lnTo>
                  <a:close/>
                </a:path>
                <a:path w="6741159" h="129539">
                  <a:moveTo>
                    <a:pt x="6740601" y="98463"/>
                  </a:moveTo>
                  <a:lnTo>
                    <a:pt x="6738683" y="96126"/>
                  </a:lnTo>
                  <a:lnTo>
                    <a:pt x="6737655" y="94805"/>
                  </a:lnTo>
                  <a:lnTo>
                    <a:pt x="6733311" y="98539"/>
                  </a:lnTo>
                  <a:lnTo>
                    <a:pt x="6735254" y="100838"/>
                  </a:lnTo>
                  <a:lnTo>
                    <a:pt x="6736296" y="102120"/>
                  </a:lnTo>
                  <a:lnTo>
                    <a:pt x="6740601" y="9846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4577" y="4662550"/>
              <a:ext cx="6811645" cy="107950"/>
            </a:xfrm>
            <a:custGeom>
              <a:avLst/>
              <a:gdLst/>
              <a:ahLst/>
              <a:cxnLst/>
              <a:rect l="l" t="t" r="r" b="b"/>
              <a:pathLst>
                <a:path w="6811645" h="107950">
                  <a:moveTo>
                    <a:pt x="6235" y="46050"/>
                  </a:moveTo>
                  <a:lnTo>
                    <a:pt x="5956" y="41351"/>
                  </a:lnTo>
                  <a:lnTo>
                    <a:pt x="457" y="40487"/>
                  </a:lnTo>
                  <a:lnTo>
                    <a:pt x="0" y="46405"/>
                  </a:lnTo>
                  <a:lnTo>
                    <a:pt x="3492" y="45770"/>
                  </a:lnTo>
                  <a:lnTo>
                    <a:pt x="5232" y="52844"/>
                  </a:lnTo>
                  <a:lnTo>
                    <a:pt x="6235" y="46050"/>
                  </a:lnTo>
                  <a:close/>
                </a:path>
                <a:path w="6811645" h="107950">
                  <a:moveTo>
                    <a:pt x="19024" y="50025"/>
                  </a:moveTo>
                  <a:lnTo>
                    <a:pt x="18859" y="44958"/>
                  </a:lnTo>
                  <a:lnTo>
                    <a:pt x="16903" y="38239"/>
                  </a:lnTo>
                  <a:lnTo>
                    <a:pt x="15671" y="45516"/>
                  </a:lnTo>
                  <a:lnTo>
                    <a:pt x="15786" y="50393"/>
                  </a:lnTo>
                  <a:lnTo>
                    <a:pt x="17754" y="57188"/>
                  </a:lnTo>
                  <a:lnTo>
                    <a:pt x="19024" y="50025"/>
                  </a:lnTo>
                  <a:close/>
                </a:path>
                <a:path w="6811645" h="107950">
                  <a:moveTo>
                    <a:pt x="58267" y="19634"/>
                  </a:moveTo>
                  <a:lnTo>
                    <a:pt x="52857" y="19735"/>
                  </a:lnTo>
                  <a:lnTo>
                    <a:pt x="50419" y="23698"/>
                  </a:lnTo>
                  <a:lnTo>
                    <a:pt x="49326" y="29603"/>
                  </a:lnTo>
                  <a:lnTo>
                    <a:pt x="54749" y="29451"/>
                  </a:lnTo>
                  <a:lnTo>
                    <a:pt x="57162" y="25539"/>
                  </a:lnTo>
                  <a:lnTo>
                    <a:pt x="58267" y="19634"/>
                  </a:lnTo>
                  <a:close/>
                </a:path>
                <a:path w="6811645" h="107950">
                  <a:moveTo>
                    <a:pt x="108127" y="24841"/>
                  </a:moveTo>
                  <a:lnTo>
                    <a:pt x="106324" y="22491"/>
                  </a:lnTo>
                  <a:lnTo>
                    <a:pt x="105384" y="21196"/>
                  </a:lnTo>
                  <a:lnTo>
                    <a:pt x="101600" y="24968"/>
                  </a:lnTo>
                  <a:lnTo>
                    <a:pt x="103352" y="27317"/>
                  </a:lnTo>
                  <a:lnTo>
                    <a:pt x="104317" y="28460"/>
                  </a:lnTo>
                  <a:lnTo>
                    <a:pt x="108127" y="24841"/>
                  </a:lnTo>
                  <a:close/>
                </a:path>
                <a:path w="6811645" h="107950">
                  <a:moveTo>
                    <a:pt x="223456" y="56007"/>
                  </a:moveTo>
                  <a:lnTo>
                    <a:pt x="221145" y="42316"/>
                  </a:lnTo>
                  <a:lnTo>
                    <a:pt x="213995" y="36283"/>
                  </a:lnTo>
                  <a:lnTo>
                    <a:pt x="205625" y="32181"/>
                  </a:lnTo>
                  <a:lnTo>
                    <a:pt x="199694" y="24244"/>
                  </a:lnTo>
                  <a:lnTo>
                    <a:pt x="193611" y="23329"/>
                  </a:lnTo>
                  <a:lnTo>
                    <a:pt x="192811" y="29641"/>
                  </a:lnTo>
                  <a:lnTo>
                    <a:pt x="187045" y="29197"/>
                  </a:lnTo>
                  <a:lnTo>
                    <a:pt x="188760" y="16687"/>
                  </a:lnTo>
                  <a:lnTo>
                    <a:pt x="180047" y="20447"/>
                  </a:lnTo>
                  <a:lnTo>
                    <a:pt x="176822" y="15532"/>
                  </a:lnTo>
                  <a:lnTo>
                    <a:pt x="175691" y="20612"/>
                  </a:lnTo>
                  <a:lnTo>
                    <a:pt x="165531" y="20256"/>
                  </a:lnTo>
                  <a:lnTo>
                    <a:pt x="164376" y="25361"/>
                  </a:lnTo>
                  <a:lnTo>
                    <a:pt x="170103" y="26162"/>
                  </a:lnTo>
                  <a:lnTo>
                    <a:pt x="173570" y="30607"/>
                  </a:lnTo>
                  <a:lnTo>
                    <a:pt x="176593" y="35775"/>
                  </a:lnTo>
                  <a:lnTo>
                    <a:pt x="181025" y="38773"/>
                  </a:lnTo>
                  <a:lnTo>
                    <a:pt x="181368" y="31838"/>
                  </a:lnTo>
                  <a:lnTo>
                    <a:pt x="188607" y="34226"/>
                  </a:lnTo>
                  <a:lnTo>
                    <a:pt x="193662" y="33680"/>
                  </a:lnTo>
                  <a:lnTo>
                    <a:pt x="195427" y="39154"/>
                  </a:lnTo>
                  <a:lnTo>
                    <a:pt x="197485" y="44107"/>
                  </a:lnTo>
                  <a:lnTo>
                    <a:pt x="200634" y="47421"/>
                  </a:lnTo>
                  <a:lnTo>
                    <a:pt x="204203" y="38671"/>
                  </a:lnTo>
                  <a:lnTo>
                    <a:pt x="209105" y="44538"/>
                  </a:lnTo>
                  <a:lnTo>
                    <a:pt x="215468" y="54000"/>
                  </a:lnTo>
                  <a:lnTo>
                    <a:pt x="223456" y="56007"/>
                  </a:lnTo>
                  <a:close/>
                </a:path>
                <a:path w="6811645" h="107950">
                  <a:moveTo>
                    <a:pt x="636117" y="27216"/>
                  </a:moveTo>
                  <a:lnTo>
                    <a:pt x="630135" y="24892"/>
                  </a:lnTo>
                  <a:lnTo>
                    <a:pt x="624840" y="24028"/>
                  </a:lnTo>
                  <a:lnTo>
                    <a:pt x="620318" y="25996"/>
                  </a:lnTo>
                  <a:lnTo>
                    <a:pt x="616623" y="32181"/>
                  </a:lnTo>
                  <a:lnTo>
                    <a:pt x="622046" y="31648"/>
                  </a:lnTo>
                  <a:lnTo>
                    <a:pt x="628421" y="32473"/>
                  </a:lnTo>
                  <a:lnTo>
                    <a:pt x="633780" y="31915"/>
                  </a:lnTo>
                  <a:lnTo>
                    <a:pt x="636117" y="27216"/>
                  </a:lnTo>
                  <a:close/>
                </a:path>
                <a:path w="6811645" h="107950">
                  <a:moveTo>
                    <a:pt x="645947" y="31750"/>
                  </a:moveTo>
                  <a:lnTo>
                    <a:pt x="645883" y="28600"/>
                  </a:lnTo>
                  <a:lnTo>
                    <a:pt x="645782" y="22390"/>
                  </a:lnTo>
                  <a:lnTo>
                    <a:pt x="639305" y="22479"/>
                  </a:lnTo>
                  <a:lnTo>
                    <a:pt x="639470" y="31838"/>
                  </a:lnTo>
                  <a:lnTo>
                    <a:pt x="645947" y="31750"/>
                  </a:lnTo>
                  <a:close/>
                </a:path>
                <a:path w="6811645" h="107950">
                  <a:moveTo>
                    <a:pt x="723938" y="16548"/>
                  </a:moveTo>
                  <a:lnTo>
                    <a:pt x="721690" y="11366"/>
                  </a:lnTo>
                  <a:lnTo>
                    <a:pt x="718578" y="13131"/>
                  </a:lnTo>
                  <a:lnTo>
                    <a:pt x="718146" y="16598"/>
                  </a:lnTo>
                  <a:lnTo>
                    <a:pt x="723938" y="16548"/>
                  </a:lnTo>
                  <a:close/>
                </a:path>
                <a:path w="6811645" h="107950">
                  <a:moveTo>
                    <a:pt x="730161" y="18669"/>
                  </a:moveTo>
                  <a:lnTo>
                    <a:pt x="723938" y="16548"/>
                  </a:lnTo>
                  <a:lnTo>
                    <a:pt x="726478" y="24117"/>
                  </a:lnTo>
                  <a:lnTo>
                    <a:pt x="729780" y="22999"/>
                  </a:lnTo>
                  <a:lnTo>
                    <a:pt x="730161" y="18669"/>
                  </a:lnTo>
                  <a:close/>
                </a:path>
                <a:path w="6811645" h="107950">
                  <a:moveTo>
                    <a:pt x="754900" y="9258"/>
                  </a:moveTo>
                  <a:lnTo>
                    <a:pt x="753198" y="6883"/>
                  </a:lnTo>
                  <a:lnTo>
                    <a:pt x="752297" y="5575"/>
                  </a:lnTo>
                  <a:lnTo>
                    <a:pt x="748258" y="9283"/>
                  </a:lnTo>
                  <a:lnTo>
                    <a:pt x="749947" y="11645"/>
                  </a:lnTo>
                  <a:lnTo>
                    <a:pt x="750912" y="12814"/>
                  </a:lnTo>
                  <a:lnTo>
                    <a:pt x="754900" y="9258"/>
                  </a:lnTo>
                  <a:close/>
                </a:path>
                <a:path w="6811645" h="107950">
                  <a:moveTo>
                    <a:pt x="834771" y="10439"/>
                  </a:moveTo>
                  <a:lnTo>
                    <a:pt x="834186" y="2641"/>
                  </a:lnTo>
                  <a:lnTo>
                    <a:pt x="828192" y="0"/>
                  </a:lnTo>
                  <a:lnTo>
                    <a:pt x="821397" y="1460"/>
                  </a:lnTo>
                  <a:lnTo>
                    <a:pt x="818426" y="5969"/>
                  </a:lnTo>
                  <a:lnTo>
                    <a:pt x="827595" y="1968"/>
                  </a:lnTo>
                  <a:lnTo>
                    <a:pt x="826897" y="12458"/>
                  </a:lnTo>
                  <a:lnTo>
                    <a:pt x="834771" y="10439"/>
                  </a:lnTo>
                  <a:close/>
                </a:path>
                <a:path w="6811645" h="107950">
                  <a:moveTo>
                    <a:pt x="2422233" y="32588"/>
                  </a:moveTo>
                  <a:lnTo>
                    <a:pt x="2420556" y="30060"/>
                  </a:lnTo>
                  <a:lnTo>
                    <a:pt x="2419642" y="28765"/>
                  </a:lnTo>
                  <a:lnTo>
                    <a:pt x="2415400" y="32283"/>
                  </a:lnTo>
                  <a:lnTo>
                    <a:pt x="2417064" y="34709"/>
                  </a:lnTo>
                  <a:lnTo>
                    <a:pt x="2418003" y="35979"/>
                  </a:lnTo>
                  <a:lnTo>
                    <a:pt x="2422233" y="32588"/>
                  </a:lnTo>
                  <a:close/>
                </a:path>
                <a:path w="6811645" h="107950">
                  <a:moveTo>
                    <a:pt x="2444115" y="26047"/>
                  </a:moveTo>
                  <a:lnTo>
                    <a:pt x="2435847" y="25057"/>
                  </a:lnTo>
                  <a:lnTo>
                    <a:pt x="2430170" y="28130"/>
                  </a:lnTo>
                  <a:lnTo>
                    <a:pt x="2427122" y="34925"/>
                  </a:lnTo>
                  <a:lnTo>
                    <a:pt x="2432126" y="38989"/>
                  </a:lnTo>
                  <a:lnTo>
                    <a:pt x="2437041" y="37680"/>
                  </a:lnTo>
                  <a:lnTo>
                    <a:pt x="2441244" y="32766"/>
                  </a:lnTo>
                  <a:lnTo>
                    <a:pt x="2444115" y="26047"/>
                  </a:lnTo>
                  <a:close/>
                </a:path>
                <a:path w="6811645" h="107950">
                  <a:moveTo>
                    <a:pt x="2459177" y="28778"/>
                  </a:moveTo>
                  <a:lnTo>
                    <a:pt x="2457500" y="26352"/>
                  </a:lnTo>
                  <a:lnTo>
                    <a:pt x="2456637" y="25031"/>
                  </a:lnTo>
                  <a:lnTo>
                    <a:pt x="2452370" y="28409"/>
                  </a:lnTo>
                  <a:lnTo>
                    <a:pt x="2454046" y="30810"/>
                  </a:lnTo>
                  <a:lnTo>
                    <a:pt x="2454960" y="32143"/>
                  </a:lnTo>
                  <a:lnTo>
                    <a:pt x="2459177" y="28778"/>
                  </a:lnTo>
                  <a:close/>
                </a:path>
                <a:path w="6811645" h="107950">
                  <a:moveTo>
                    <a:pt x="2470797" y="31191"/>
                  </a:moveTo>
                  <a:lnTo>
                    <a:pt x="2467064" y="31534"/>
                  </a:lnTo>
                  <a:lnTo>
                    <a:pt x="2465717" y="24295"/>
                  </a:lnTo>
                  <a:lnTo>
                    <a:pt x="2464092" y="31038"/>
                  </a:lnTo>
                  <a:lnTo>
                    <a:pt x="2464016" y="35763"/>
                  </a:lnTo>
                  <a:lnTo>
                    <a:pt x="2469781" y="37134"/>
                  </a:lnTo>
                  <a:lnTo>
                    <a:pt x="2470797" y="31191"/>
                  </a:lnTo>
                  <a:close/>
                </a:path>
                <a:path w="6811645" h="107950">
                  <a:moveTo>
                    <a:pt x="2564358" y="42697"/>
                  </a:moveTo>
                  <a:lnTo>
                    <a:pt x="2563241" y="32537"/>
                  </a:lnTo>
                  <a:lnTo>
                    <a:pt x="2558173" y="29324"/>
                  </a:lnTo>
                  <a:lnTo>
                    <a:pt x="2552039" y="31534"/>
                  </a:lnTo>
                  <a:lnTo>
                    <a:pt x="2547721" y="37642"/>
                  </a:lnTo>
                  <a:lnTo>
                    <a:pt x="2555849" y="35902"/>
                  </a:lnTo>
                  <a:lnTo>
                    <a:pt x="2554795" y="46304"/>
                  </a:lnTo>
                  <a:lnTo>
                    <a:pt x="2564358" y="42697"/>
                  </a:lnTo>
                  <a:close/>
                </a:path>
                <a:path w="6811645" h="107950">
                  <a:moveTo>
                    <a:pt x="2604757" y="34213"/>
                  </a:moveTo>
                  <a:lnTo>
                    <a:pt x="2598128" y="34061"/>
                  </a:lnTo>
                  <a:lnTo>
                    <a:pt x="2598064" y="37134"/>
                  </a:lnTo>
                  <a:lnTo>
                    <a:pt x="2597886" y="43459"/>
                  </a:lnTo>
                  <a:lnTo>
                    <a:pt x="2604516" y="43611"/>
                  </a:lnTo>
                  <a:lnTo>
                    <a:pt x="2604668" y="37287"/>
                  </a:lnTo>
                  <a:lnTo>
                    <a:pt x="2604757" y="34213"/>
                  </a:lnTo>
                  <a:close/>
                </a:path>
                <a:path w="6811645" h="107950">
                  <a:moveTo>
                    <a:pt x="2621521" y="34569"/>
                  </a:moveTo>
                  <a:lnTo>
                    <a:pt x="2615755" y="33223"/>
                  </a:lnTo>
                  <a:lnTo>
                    <a:pt x="2614739" y="39154"/>
                  </a:lnTo>
                  <a:lnTo>
                    <a:pt x="2618511" y="38735"/>
                  </a:lnTo>
                  <a:lnTo>
                    <a:pt x="2619768" y="45948"/>
                  </a:lnTo>
                  <a:lnTo>
                    <a:pt x="2621445" y="39306"/>
                  </a:lnTo>
                  <a:lnTo>
                    <a:pt x="2621521" y="34569"/>
                  </a:lnTo>
                  <a:close/>
                </a:path>
                <a:path w="6811645" h="107950">
                  <a:moveTo>
                    <a:pt x="2645003" y="35102"/>
                  </a:moveTo>
                  <a:lnTo>
                    <a:pt x="2641168" y="32042"/>
                  </a:lnTo>
                  <a:lnTo>
                    <a:pt x="2634754" y="29629"/>
                  </a:lnTo>
                  <a:lnTo>
                    <a:pt x="2628442" y="29857"/>
                  </a:lnTo>
                  <a:lnTo>
                    <a:pt x="2624912" y="34658"/>
                  </a:lnTo>
                  <a:lnTo>
                    <a:pt x="2630386" y="39065"/>
                  </a:lnTo>
                  <a:lnTo>
                    <a:pt x="2635605" y="42075"/>
                  </a:lnTo>
                  <a:lnTo>
                    <a:pt x="2640507" y="41490"/>
                  </a:lnTo>
                  <a:lnTo>
                    <a:pt x="2645003" y="35102"/>
                  </a:lnTo>
                  <a:close/>
                </a:path>
                <a:path w="6811645" h="107950">
                  <a:moveTo>
                    <a:pt x="2728734" y="36982"/>
                  </a:moveTo>
                  <a:lnTo>
                    <a:pt x="2723667" y="35585"/>
                  </a:lnTo>
                  <a:lnTo>
                    <a:pt x="2717914" y="32321"/>
                  </a:lnTo>
                  <a:lnTo>
                    <a:pt x="2712555" y="31280"/>
                  </a:lnTo>
                  <a:lnTo>
                    <a:pt x="2708668" y="36537"/>
                  </a:lnTo>
                  <a:lnTo>
                    <a:pt x="2702979" y="38188"/>
                  </a:lnTo>
                  <a:lnTo>
                    <a:pt x="2696057" y="40995"/>
                  </a:lnTo>
                  <a:lnTo>
                    <a:pt x="2689568" y="41440"/>
                  </a:lnTo>
                  <a:lnTo>
                    <a:pt x="2685224" y="36004"/>
                  </a:lnTo>
                  <a:lnTo>
                    <a:pt x="2685148" y="33185"/>
                  </a:lnTo>
                  <a:lnTo>
                    <a:pt x="2684894" y="30594"/>
                  </a:lnTo>
                  <a:lnTo>
                    <a:pt x="2681998" y="31394"/>
                  </a:lnTo>
                  <a:lnTo>
                    <a:pt x="2681732" y="39014"/>
                  </a:lnTo>
                  <a:lnTo>
                    <a:pt x="2672677" y="33629"/>
                  </a:lnTo>
                  <a:lnTo>
                    <a:pt x="2671686" y="40411"/>
                  </a:lnTo>
                  <a:lnTo>
                    <a:pt x="2676271" y="43027"/>
                  </a:lnTo>
                  <a:lnTo>
                    <a:pt x="2681808" y="43446"/>
                  </a:lnTo>
                  <a:lnTo>
                    <a:pt x="2687294" y="43624"/>
                  </a:lnTo>
                  <a:lnTo>
                    <a:pt x="2691688" y="45542"/>
                  </a:lnTo>
                  <a:lnTo>
                    <a:pt x="2693352" y="47091"/>
                  </a:lnTo>
                  <a:lnTo>
                    <a:pt x="2690711" y="56311"/>
                  </a:lnTo>
                  <a:lnTo>
                    <a:pt x="2694775" y="54876"/>
                  </a:lnTo>
                  <a:lnTo>
                    <a:pt x="2697391" y="50241"/>
                  </a:lnTo>
                  <a:lnTo>
                    <a:pt x="2702915" y="49885"/>
                  </a:lnTo>
                  <a:lnTo>
                    <a:pt x="2709418" y="50990"/>
                  </a:lnTo>
                  <a:lnTo>
                    <a:pt x="2714993" y="50761"/>
                  </a:lnTo>
                  <a:lnTo>
                    <a:pt x="2721203" y="51371"/>
                  </a:lnTo>
                  <a:lnTo>
                    <a:pt x="2724708" y="48018"/>
                  </a:lnTo>
                  <a:lnTo>
                    <a:pt x="2726791" y="42595"/>
                  </a:lnTo>
                  <a:lnTo>
                    <a:pt x="2728734" y="36982"/>
                  </a:lnTo>
                  <a:close/>
                </a:path>
                <a:path w="6811645" h="107950">
                  <a:moveTo>
                    <a:pt x="2748902" y="37426"/>
                  </a:moveTo>
                  <a:lnTo>
                    <a:pt x="2738844" y="37198"/>
                  </a:lnTo>
                  <a:lnTo>
                    <a:pt x="2738463" y="51295"/>
                  </a:lnTo>
                  <a:lnTo>
                    <a:pt x="2747403" y="54660"/>
                  </a:lnTo>
                  <a:lnTo>
                    <a:pt x="2745181" y="41783"/>
                  </a:lnTo>
                  <a:lnTo>
                    <a:pt x="2748902" y="37426"/>
                  </a:lnTo>
                  <a:close/>
                </a:path>
                <a:path w="6811645" h="107950">
                  <a:moveTo>
                    <a:pt x="2822867" y="34658"/>
                  </a:moveTo>
                  <a:lnTo>
                    <a:pt x="2814878" y="29845"/>
                  </a:lnTo>
                  <a:lnTo>
                    <a:pt x="2806408" y="31546"/>
                  </a:lnTo>
                  <a:lnTo>
                    <a:pt x="2800134" y="39306"/>
                  </a:lnTo>
                  <a:lnTo>
                    <a:pt x="2798749" y="52679"/>
                  </a:lnTo>
                  <a:lnTo>
                    <a:pt x="2807195" y="51663"/>
                  </a:lnTo>
                  <a:lnTo>
                    <a:pt x="2813812" y="48018"/>
                  </a:lnTo>
                  <a:lnTo>
                    <a:pt x="2818930" y="42189"/>
                  </a:lnTo>
                  <a:lnTo>
                    <a:pt x="2822867" y="34658"/>
                  </a:lnTo>
                  <a:close/>
                </a:path>
                <a:path w="6811645" h="107950">
                  <a:moveTo>
                    <a:pt x="2832925" y="34912"/>
                  </a:moveTo>
                  <a:lnTo>
                    <a:pt x="2830258" y="35788"/>
                  </a:lnTo>
                  <a:lnTo>
                    <a:pt x="2826296" y="34810"/>
                  </a:lnTo>
                  <a:lnTo>
                    <a:pt x="2826093" y="39281"/>
                  </a:lnTo>
                  <a:lnTo>
                    <a:pt x="2828709" y="38277"/>
                  </a:lnTo>
                  <a:lnTo>
                    <a:pt x="2832697" y="39382"/>
                  </a:lnTo>
                  <a:lnTo>
                    <a:pt x="2832925" y="34912"/>
                  </a:lnTo>
                  <a:close/>
                </a:path>
                <a:path w="6811645" h="107950">
                  <a:moveTo>
                    <a:pt x="2883471" y="31496"/>
                  </a:moveTo>
                  <a:lnTo>
                    <a:pt x="2874416" y="27800"/>
                  </a:lnTo>
                  <a:lnTo>
                    <a:pt x="2863354" y="25984"/>
                  </a:lnTo>
                  <a:lnTo>
                    <a:pt x="2853080" y="27863"/>
                  </a:lnTo>
                  <a:lnTo>
                    <a:pt x="2846349" y="35267"/>
                  </a:lnTo>
                  <a:lnTo>
                    <a:pt x="2853779" y="36830"/>
                  </a:lnTo>
                  <a:lnTo>
                    <a:pt x="2858097" y="37401"/>
                  </a:lnTo>
                  <a:lnTo>
                    <a:pt x="2862427" y="37058"/>
                  </a:lnTo>
                  <a:lnTo>
                    <a:pt x="2869908" y="35864"/>
                  </a:lnTo>
                  <a:lnTo>
                    <a:pt x="2874226" y="42024"/>
                  </a:lnTo>
                  <a:lnTo>
                    <a:pt x="2882277" y="42240"/>
                  </a:lnTo>
                  <a:lnTo>
                    <a:pt x="2883471" y="31496"/>
                  </a:lnTo>
                  <a:close/>
                </a:path>
                <a:path w="6811645" h="107950">
                  <a:moveTo>
                    <a:pt x="2903817" y="27279"/>
                  </a:moveTo>
                  <a:lnTo>
                    <a:pt x="2898013" y="26924"/>
                  </a:lnTo>
                  <a:lnTo>
                    <a:pt x="2895117" y="30657"/>
                  </a:lnTo>
                  <a:lnTo>
                    <a:pt x="2893441" y="36449"/>
                  </a:lnTo>
                  <a:lnTo>
                    <a:pt x="2899257" y="36753"/>
                  </a:lnTo>
                  <a:lnTo>
                    <a:pt x="2902191" y="33070"/>
                  </a:lnTo>
                  <a:lnTo>
                    <a:pt x="2903817" y="27279"/>
                  </a:lnTo>
                  <a:close/>
                </a:path>
                <a:path w="6811645" h="107950">
                  <a:moveTo>
                    <a:pt x="2913710" y="32245"/>
                  </a:moveTo>
                  <a:lnTo>
                    <a:pt x="2907881" y="30886"/>
                  </a:lnTo>
                  <a:lnTo>
                    <a:pt x="2906928" y="36791"/>
                  </a:lnTo>
                  <a:lnTo>
                    <a:pt x="2910675" y="36334"/>
                  </a:lnTo>
                  <a:lnTo>
                    <a:pt x="2911945" y="43611"/>
                  </a:lnTo>
                  <a:lnTo>
                    <a:pt x="2913634" y="36969"/>
                  </a:lnTo>
                  <a:lnTo>
                    <a:pt x="2913710" y="32245"/>
                  </a:lnTo>
                  <a:close/>
                </a:path>
                <a:path w="6811645" h="107950">
                  <a:moveTo>
                    <a:pt x="2949092" y="35560"/>
                  </a:moveTo>
                  <a:lnTo>
                    <a:pt x="2947403" y="33121"/>
                  </a:lnTo>
                  <a:lnTo>
                    <a:pt x="2946539" y="31775"/>
                  </a:lnTo>
                  <a:lnTo>
                    <a:pt x="2942247" y="35306"/>
                  </a:lnTo>
                  <a:lnTo>
                    <a:pt x="2943910" y="37744"/>
                  </a:lnTo>
                  <a:lnTo>
                    <a:pt x="2944761" y="38938"/>
                  </a:lnTo>
                  <a:lnTo>
                    <a:pt x="2949092" y="35560"/>
                  </a:lnTo>
                  <a:close/>
                </a:path>
                <a:path w="6811645" h="107950">
                  <a:moveTo>
                    <a:pt x="2960446" y="47434"/>
                  </a:moveTo>
                  <a:lnTo>
                    <a:pt x="2958096" y="42684"/>
                  </a:lnTo>
                  <a:lnTo>
                    <a:pt x="2952572" y="42049"/>
                  </a:lnTo>
                  <a:lnTo>
                    <a:pt x="2945981" y="42811"/>
                  </a:lnTo>
                  <a:lnTo>
                    <a:pt x="2940418" y="42202"/>
                  </a:lnTo>
                  <a:lnTo>
                    <a:pt x="2939732" y="32867"/>
                  </a:lnTo>
                  <a:lnTo>
                    <a:pt x="2935236" y="28740"/>
                  </a:lnTo>
                  <a:lnTo>
                    <a:pt x="2929991" y="30124"/>
                  </a:lnTo>
                  <a:lnTo>
                    <a:pt x="2927058" y="37325"/>
                  </a:lnTo>
                  <a:lnTo>
                    <a:pt x="2932836" y="35712"/>
                  </a:lnTo>
                  <a:lnTo>
                    <a:pt x="2933357" y="41084"/>
                  </a:lnTo>
                  <a:lnTo>
                    <a:pt x="2933560" y="46748"/>
                  </a:lnTo>
                  <a:lnTo>
                    <a:pt x="2960446" y="47434"/>
                  </a:lnTo>
                  <a:close/>
                </a:path>
                <a:path w="6811645" h="107950">
                  <a:moveTo>
                    <a:pt x="2963811" y="47523"/>
                  </a:moveTo>
                  <a:lnTo>
                    <a:pt x="2962694" y="47485"/>
                  </a:lnTo>
                  <a:lnTo>
                    <a:pt x="2961602" y="47472"/>
                  </a:lnTo>
                  <a:lnTo>
                    <a:pt x="2960446" y="47434"/>
                  </a:lnTo>
                  <a:lnTo>
                    <a:pt x="2960992" y="52781"/>
                  </a:lnTo>
                  <a:lnTo>
                    <a:pt x="2963748" y="50063"/>
                  </a:lnTo>
                  <a:lnTo>
                    <a:pt x="2963811" y="47523"/>
                  </a:lnTo>
                  <a:close/>
                </a:path>
                <a:path w="6811645" h="107950">
                  <a:moveTo>
                    <a:pt x="2968815" y="44678"/>
                  </a:moveTo>
                  <a:lnTo>
                    <a:pt x="2963634" y="41846"/>
                  </a:lnTo>
                  <a:lnTo>
                    <a:pt x="2963811" y="47523"/>
                  </a:lnTo>
                  <a:lnTo>
                    <a:pt x="2968815" y="44678"/>
                  </a:lnTo>
                  <a:close/>
                </a:path>
                <a:path w="6811645" h="107950">
                  <a:moveTo>
                    <a:pt x="2970111" y="61645"/>
                  </a:moveTo>
                  <a:lnTo>
                    <a:pt x="2966428" y="60718"/>
                  </a:lnTo>
                  <a:lnTo>
                    <a:pt x="2961576" y="59486"/>
                  </a:lnTo>
                  <a:lnTo>
                    <a:pt x="2959354" y="58928"/>
                  </a:lnTo>
                  <a:lnTo>
                    <a:pt x="2943263" y="55270"/>
                  </a:lnTo>
                  <a:lnTo>
                    <a:pt x="2937459" y="53949"/>
                  </a:lnTo>
                  <a:lnTo>
                    <a:pt x="2926677" y="51257"/>
                  </a:lnTo>
                  <a:lnTo>
                    <a:pt x="2927477" y="47536"/>
                  </a:lnTo>
                  <a:lnTo>
                    <a:pt x="2930194" y="46685"/>
                  </a:lnTo>
                  <a:lnTo>
                    <a:pt x="2930334" y="41948"/>
                  </a:lnTo>
                  <a:lnTo>
                    <a:pt x="2922917" y="45631"/>
                  </a:lnTo>
                  <a:lnTo>
                    <a:pt x="2915742" y="49657"/>
                  </a:lnTo>
                  <a:lnTo>
                    <a:pt x="2908198" y="53162"/>
                  </a:lnTo>
                  <a:lnTo>
                    <a:pt x="2899664" y="55270"/>
                  </a:lnTo>
                  <a:lnTo>
                    <a:pt x="2896895" y="54457"/>
                  </a:lnTo>
                  <a:lnTo>
                    <a:pt x="2894152" y="53644"/>
                  </a:lnTo>
                  <a:lnTo>
                    <a:pt x="2883103" y="50368"/>
                  </a:lnTo>
                  <a:lnTo>
                    <a:pt x="2865793" y="48412"/>
                  </a:lnTo>
                  <a:lnTo>
                    <a:pt x="2849511" y="47142"/>
                  </a:lnTo>
                  <a:lnTo>
                    <a:pt x="2836024" y="44272"/>
                  </a:lnTo>
                  <a:lnTo>
                    <a:pt x="2837269" y="52755"/>
                  </a:lnTo>
                  <a:lnTo>
                    <a:pt x="2843657" y="54521"/>
                  </a:lnTo>
                  <a:lnTo>
                    <a:pt x="2852064" y="53644"/>
                  </a:lnTo>
                  <a:lnTo>
                    <a:pt x="2859328" y="54229"/>
                  </a:lnTo>
                  <a:lnTo>
                    <a:pt x="2863608" y="57607"/>
                  </a:lnTo>
                  <a:lnTo>
                    <a:pt x="2874962" y="60655"/>
                  </a:lnTo>
                  <a:lnTo>
                    <a:pt x="2879255" y="64020"/>
                  </a:lnTo>
                  <a:lnTo>
                    <a:pt x="2880868" y="58229"/>
                  </a:lnTo>
                  <a:lnTo>
                    <a:pt x="2883776" y="54457"/>
                  </a:lnTo>
                  <a:lnTo>
                    <a:pt x="2889580" y="55003"/>
                  </a:lnTo>
                  <a:lnTo>
                    <a:pt x="2891637" y="60096"/>
                  </a:lnTo>
                  <a:lnTo>
                    <a:pt x="2904083" y="59486"/>
                  </a:lnTo>
                  <a:lnTo>
                    <a:pt x="2906153" y="64693"/>
                  </a:lnTo>
                  <a:lnTo>
                    <a:pt x="2914459" y="60718"/>
                  </a:lnTo>
                  <a:lnTo>
                    <a:pt x="2922498" y="65722"/>
                  </a:lnTo>
                  <a:lnTo>
                    <a:pt x="2930753" y="70446"/>
                  </a:lnTo>
                  <a:lnTo>
                    <a:pt x="2939758" y="65582"/>
                  </a:lnTo>
                  <a:lnTo>
                    <a:pt x="2942209" y="69773"/>
                  </a:lnTo>
                  <a:lnTo>
                    <a:pt x="2942323" y="70446"/>
                  </a:lnTo>
                  <a:lnTo>
                    <a:pt x="2943060" y="76225"/>
                  </a:lnTo>
                  <a:lnTo>
                    <a:pt x="2942602" y="84277"/>
                  </a:lnTo>
                  <a:lnTo>
                    <a:pt x="2950489" y="81711"/>
                  </a:lnTo>
                  <a:lnTo>
                    <a:pt x="2955912" y="89242"/>
                  </a:lnTo>
                  <a:lnTo>
                    <a:pt x="2957499" y="85229"/>
                  </a:lnTo>
                  <a:lnTo>
                    <a:pt x="2959112" y="81013"/>
                  </a:lnTo>
                  <a:lnTo>
                    <a:pt x="2960992" y="80556"/>
                  </a:lnTo>
                  <a:lnTo>
                    <a:pt x="2962884" y="80086"/>
                  </a:lnTo>
                  <a:lnTo>
                    <a:pt x="2962452" y="76860"/>
                  </a:lnTo>
                  <a:lnTo>
                    <a:pt x="2962198" y="74942"/>
                  </a:lnTo>
                  <a:lnTo>
                    <a:pt x="2956268" y="76860"/>
                  </a:lnTo>
                  <a:lnTo>
                    <a:pt x="2956420" y="70624"/>
                  </a:lnTo>
                  <a:lnTo>
                    <a:pt x="2959163" y="69773"/>
                  </a:lnTo>
                  <a:lnTo>
                    <a:pt x="2959900" y="66078"/>
                  </a:lnTo>
                  <a:lnTo>
                    <a:pt x="2963278" y="66167"/>
                  </a:lnTo>
                  <a:lnTo>
                    <a:pt x="2967139" y="67068"/>
                  </a:lnTo>
                  <a:lnTo>
                    <a:pt x="2968307" y="66078"/>
                  </a:lnTo>
                  <a:lnTo>
                    <a:pt x="2968879" y="65582"/>
                  </a:lnTo>
                  <a:lnTo>
                    <a:pt x="2969298" y="65227"/>
                  </a:lnTo>
                  <a:lnTo>
                    <a:pt x="2970111" y="61645"/>
                  </a:lnTo>
                  <a:close/>
                </a:path>
                <a:path w="6811645" h="107950">
                  <a:moveTo>
                    <a:pt x="3084728" y="55283"/>
                  </a:moveTo>
                  <a:lnTo>
                    <a:pt x="3074835" y="56172"/>
                  </a:lnTo>
                  <a:lnTo>
                    <a:pt x="3074809" y="54864"/>
                  </a:lnTo>
                  <a:lnTo>
                    <a:pt x="3074784" y="52666"/>
                  </a:lnTo>
                  <a:lnTo>
                    <a:pt x="3074784" y="51790"/>
                  </a:lnTo>
                  <a:lnTo>
                    <a:pt x="3074708" y="45389"/>
                  </a:lnTo>
                  <a:lnTo>
                    <a:pt x="3074695" y="44411"/>
                  </a:lnTo>
                  <a:lnTo>
                    <a:pt x="3064865" y="45389"/>
                  </a:lnTo>
                  <a:lnTo>
                    <a:pt x="3055442" y="41287"/>
                  </a:lnTo>
                  <a:lnTo>
                    <a:pt x="3055937" y="51790"/>
                  </a:lnTo>
                  <a:lnTo>
                    <a:pt x="3047923" y="49682"/>
                  </a:lnTo>
                  <a:lnTo>
                    <a:pt x="3046844" y="48628"/>
                  </a:lnTo>
                  <a:lnTo>
                    <a:pt x="3045409" y="47205"/>
                  </a:lnTo>
                  <a:lnTo>
                    <a:pt x="3044342" y="46240"/>
                  </a:lnTo>
                  <a:lnTo>
                    <a:pt x="3042551" y="44627"/>
                  </a:lnTo>
                  <a:lnTo>
                    <a:pt x="3037929" y="44704"/>
                  </a:lnTo>
                  <a:lnTo>
                    <a:pt x="3030067" y="46240"/>
                  </a:lnTo>
                  <a:lnTo>
                    <a:pt x="3025051" y="46113"/>
                  </a:lnTo>
                  <a:lnTo>
                    <a:pt x="3019742" y="45110"/>
                  </a:lnTo>
                  <a:lnTo>
                    <a:pt x="3011005" y="44018"/>
                  </a:lnTo>
                  <a:lnTo>
                    <a:pt x="3008668" y="46418"/>
                  </a:lnTo>
                  <a:lnTo>
                    <a:pt x="3008668" y="56845"/>
                  </a:lnTo>
                  <a:lnTo>
                    <a:pt x="3006674" y="61518"/>
                  </a:lnTo>
                  <a:lnTo>
                    <a:pt x="3000552" y="57835"/>
                  </a:lnTo>
                  <a:lnTo>
                    <a:pt x="3006242" y="52984"/>
                  </a:lnTo>
                  <a:lnTo>
                    <a:pt x="3006598" y="52666"/>
                  </a:lnTo>
                  <a:lnTo>
                    <a:pt x="3008668" y="56845"/>
                  </a:lnTo>
                  <a:lnTo>
                    <a:pt x="3008668" y="46418"/>
                  </a:lnTo>
                  <a:lnTo>
                    <a:pt x="3006496" y="48628"/>
                  </a:lnTo>
                  <a:lnTo>
                    <a:pt x="2998508" y="48387"/>
                  </a:lnTo>
                  <a:lnTo>
                    <a:pt x="2993948" y="52984"/>
                  </a:lnTo>
                  <a:lnTo>
                    <a:pt x="2993313" y="50177"/>
                  </a:lnTo>
                  <a:lnTo>
                    <a:pt x="2992653" y="47205"/>
                  </a:lnTo>
                  <a:lnTo>
                    <a:pt x="2989910" y="43281"/>
                  </a:lnTo>
                  <a:lnTo>
                    <a:pt x="2984144" y="43332"/>
                  </a:lnTo>
                  <a:lnTo>
                    <a:pt x="2981998" y="53581"/>
                  </a:lnTo>
                  <a:lnTo>
                    <a:pt x="2990329" y="50177"/>
                  </a:lnTo>
                  <a:lnTo>
                    <a:pt x="2990469" y="57594"/>
                  </a:lnTo>
                  <a:lnTo>
                    <a:pt x="2984335" y="61493"/>
                  </a:lnTo>
                  <a:lnTo>
                    <a:pt x="2983496" y="66700"/>
                  </a:lnTo>
                  <a:lnTo>
                    <a:pt x="2988284" y="66357"/>
                  </a:lnTo>
                  <a:lnTo>
                    <a:pt x="2993059" y="66230"/>
                  </a:lnTo>
                  <a:lnTo>
                    <a:pt x="2993428" y="71577"/>
                  </a:lnTo>
                  <a:lnTo>
                    <a:pt x="3001314" y="70129"/>
                  </a:lnTo>
                  <a:lnTo>
                    <a:pt x="3006521" y="70015"/>
                  </a:lnTo>
                  <a:lnTo>
                    <a:pt x="3011055" y="72021"/>
                  </a:lnTo>
                  <a:lnTo>
                    <a:pt x="3016859" y="76911"/>
                  </a:lnTo>
                  <a:lnTo>
                    <a:pt x="3019183" y="71818"/>
                  </a:lnTo>
                  <a:lnTo>
                    <a:pt x="3031566" y="73012"/>
                  </a:lnTo>
                  <a:lnTo>
                    <a:pt x="3032125" y="71818"/>
                  </a:lnTo>
                  <a:lnTo>
                    <a:pt x="3032963" y="70015"/>
                  </a:lnTo>
                  <a:lnTo>
                    <a:pt x="3033915" y="67983"/>
                  </a:lnTo>
                  <a:lnTo>
                    <a:pt x="3031032" y="66230"/>
                  </a:lnTo>
                  <a:lnTo>
                    <a:pt x="3029305" y="65189"/>
                  </a:lnTo>
                  <a:lnTo>
                    <a:pt x="3024301" y="65024"/>
                  </a:lnTo>
                  <a:lnTo>
                    <a:pt x="3019120" y="63881"/>
                  </a:lnTo>
                  <a:lnTo>
                    <a:pt x="3017012" y="61518"/>
                  </a:lnTo>
                  <a:lnTo>
                    <a:pt x="3014027" y="58178"/>
                  </a:lnTo>
                  <a:lnTo>
                    <a:pt x="3024848" y="56769"/>
                  </a:lnTo>
                  <a:lnTo>
                    <a:pt x="3039529" y="58737"/>
                  </a:lnTo>
                  <a:lnTo>
                    <a:pt x="3054934" y="59588"/>
                  </a:lnTo>
                  <a:lnTo>
                    <a:pt x="3062694" y="56769"/>
                  </a:lnTo>
                  <a:lnTo>
                    <a:pt x="3067926" y="54864"/>
                  </a:lnTo>
                  <a:lnTo>
                    <a:pt x="3069996" y="59182"/>
                  </a:lnTo>
                  <a:lnTo>
                    <a:pt x="3076168" y="60756"/>
                  </a:lnTo>
                  <a:lnTo>
                    <a:pt x="3082417" y="59499"/>
                  </a:lnTo>
                  <a:lnTo>
                    <a:pt x="3084245" y="56172"/>
                  </a:lnTo>
                  <a:lnTo>
                    <a:pt x="3084728" y="55283"/>
                  </a:lnTo>
                  <a:close/>
                </a:path>
                <a:path w="6811645" h="107950">
                  <a:moveTo>
                    <a:pt x="3161106" y="36233"/>
                  </a:moveTo>
                  <a:lnTo>
                    <a:pt x="3159366" y="33782"/>
                  </a:lnTo>
                  <a:lnTo>
                    <a:pt x="3158515" y="32562"/>
                  </a:lnTo>
                  <a:lnTo>
                    <a:pt x="3154248" y="35902"/>
                  </a:lnTo>
                  <a:lnTo>
                    <a:pt x="3155899" y="38430"/>
                  </a:lnTo>
                  <a:lnTo>
                    <a:pt x="3156813" y="39776"/>
                  </a:lnTo>
                  <a:lnTo>
                    <a:pt x="3161106" y="36233"/>
                  </a:lnTo>
                  <a:close/>
                </a:path>
                <a:path w="6811645" h="107950">
                  <a:moveTo>
                    <a:pt x="3188030" y="36906"/>
                  </a:moveTo>
                  <a:lnTo>
                    <a:pt x="3186341" y="34467"/>
                  </a:lnTo>
                  <a:lnTo>
                    <a:pt x="3185414" y="33223"/>
                  </a:lnTo>
                  <a:lnTo>
                    <a:pt x="3181172" y="36588"/>
                  </a:lnTo>
                  <a:lnTo>
                    <a:pt x="3182823" y="39116"/>
                  </a:lnTo>
                  <a:lnTo>
                    <a:pt x="3183699" y="40487"/>
                  </a:lnTo>
                  <a:lnTo>
                    <a:pt x="3188030" y="36906"/>
                  </a:lnTo>
                  <a:close/>
                </a:path>
                <a:path w="6811645" h="107950">
                  <a:moveTo>
                    <a:pt x="3263404" y="45872"/>
                  </a:moveTo>
                  <a:lnTo>
                    <a:pt x="3260763" y="46748"/>
                  </a:lnTo>
                  <a:lnTo>
                    <a:pt x="3256775" y="45770"/>
                  </a:lnTo>
                  <a:lnTo>
                    <a:pt x="3256508" y="50253"/>
                  </a:lnTo>
                  <a:lnTo>
                    <a:pt x="3259163" y="49263"/>
                  </a:lnTo>
                  <a:lnTo>
                    <a:pt x="3263176" y="50368"/>
                  </a:lnTo>
                  <a:lnTo>
                    <a:pt x="3263404" y="45872"/>
                  </a:lnTo>
                  <a:close/>
                </a:path>
                <a:path w="6811645" h="107950">
                  <a:moveTo>
                    <a:pt x="3290138" y="51104"/>
                  </a:moveTo>
                  <a:lnTo>
                    <a:pt x="3285312" y="47269"/>
                  </a:lnTo>
                  <a:lnTo>
                    <a:pt x="3278632" y="46012"/>
                  </a:lnTo>
                  <a:lnTo>
                    <a:pt x="3272650" y="48361"/>
                  </a:lnTo>
                  <a:lnTo>
                    <a:pt x="3269881" y="55321"/>
                  </a:lnTo>
                  <a:lnTo>
                    <a:pt x="3275457" y="55041"/>
                  </a:lnTo>
                  <a:lnTo>
                    <a:pt x="3281984" y="56121"/>
                  </a:lnTo>
                  <a:lnTo>
                    <a:pt x="3287534" y="55740"/>
                  </a:lnTo>
                  <a:lnTo>
                    <a:pt x="3290138" y="51104"/>
                  </a:lnTo>
                  <a:close/>
                </a:path>
                <a:path w="6811645" h="107950">
                  <a:moveTo>
                    <a:pt x="3320377" y="56642"/>
                  </a:moveTo>
                  <a:lnTo>
                    <a:pt x="3317735" y="57594"/>
                  </a:lnTo>
                  <a:lnTo>
                    <a:pt x="3313709" y="56616"/>
                  </a:lnTo>
                  <a:lnTo>
                    <a:pt x="3313519" y="61125"/>
                  </a:lnTo>
                  <a:lnTo>
                    <a:pt x="3316160" y="60172"/>
                  </a:lnTo>
                  <a:lnTo>
                    <a:pt x="3320110" y="61112"/>
                  </a:lnTo>
                  <a:lnTo>
                    <a:pt x="3320377" y="56642"/>
                  </a:lnTo>
                  <a:close/>
                </a:path>
                <a:path w="6811645" h="107950">
                  <a:moveTo>
                    <a:pt x="3393490" y="42252"/>
                  </a:moveTo>
                  <a:lnTo>
                    <a:pt x="3391839" y="39814"/>
                  </a:lnTo>
                  <a:lnTo>
                    <a:pt x="3390912" y="38582"/>
                  </a:lnTo>
                  <a:lnTo>
                    <a:pt x="3386645" y="41935"/>
                  </a:lnTo>
                  <a:lnTo>
                    <a:pt x="3388296" y="44462"/>
                  </a:lnTo>
                  <a:lnTo>
                    <a:pt x="3389172" y="45808"/>
                  </a:lnTo>
                  <a:lnTo>
                    <a:pt x="3393490" y="42252"/>
                  </a:lnTo>
                  <a:close/>
                </a:path>
                <a:path w="6811645" h="107950">
                  <a:moveTo>
                    <a:pt x="3432327" y="40894"/>
                  </a:moveTo>
                  <a:lnTo>
                    <a:pt x="3424275" y="38823"/>
                  </a:lnTo>
                  <a:lnTo>
                    <a:pt x="3424745" y="49263"/>
                  </a:lnTo>
                  <a:lnTo>
                    <a:pt x="3415284" y="45173"/>
                  </a:lnTo>
                  <a:lnTo>
                    <a:pt x="3415195" y="42291"/>
                  </a:lnTo>
                  <a:lnTo>
                    <a:pt x="3414979" y="39662"/>
                  </a:lnTo>
                  <a:lnTo>
                    <a:pt x="3412058" y="40360"/>
                  </a:lnTo>
                  <a:lnTo>
                    <a:pt x="3412490" y="48221"/>
                  </a:lnTo>
                  <a:lnTo>
                    <a:pt x="3414712" y="52463"/>
                  </a:lnTo>
                  <a:lnTo>
                    <a:pt x="3418065" y="53086"/>
                  </a:lnTo>
                  <a:lnTo>
                    <a:pt x="3421875" y="50063"/>
                  </a:lnTo>
                  <a:lnTo>
                    <a:pt x="3420668" y="57594"/>
                  </a:lnTo>
                  <a:lnTo>
                    <a:pt x="3426091" y="62611"/>
                  </a:lnTo>
                  <a:lnTo>
                    <a:pt x="3428542" y="54775"/>
                  </a:lnTo>
                  <a:lnTo>
                    <a:pt x="3425279" y="52374"/>
                  </a:lnTo>
                  <a:lnTo>
                    <a:pt x="3427399" y="49326"/>
                  </a:lnTo>
                  <a:lnTo>
                    <a:pt x="3431044" y="45542"/>
                  </a:lnTo>
                  <a:lnTo>
                    <a:pt x="3432327" y="40894"/>
                  </a:lnTo>
                  <a:close/>
                </a:path>
                <a:path w="6811645" h="107950">
                  <a:moveTo>
                    <a:pt x="3464052" y="53581"/>
                  </a:moveTo>
                  <a:lnTo>
                    <a:pt x="3462401" y="51155"/>
                  </a:lnTo>
                  <a:lnTo>
                    <a:pt x="3461562" y="49809"/>
                  </a:lnTo>
                  <a:lnTo>
                    <a:pt x="3457181" y="53174"/>
                  </a:lnTo>
                  <a:lnTo>
                    <a:pt x="3458870" y="55600"/>
                  </a:lnTo>
                  <a:lnTo>
                    <a:pt x="3459823" y="56934"/>
                  </a:lnTo>
                  <a:lnTo>
                    <a:pt x="3464052" y="53581"/>
                  </a:lnTo>
                  <a:close/>
                </a:path>
                <a:path w="6811645" h="107950">
                  <a:moveTo>
                    <a:pt x="3553599" y="53568"/>
                  </a:moveTo>
                  <a:lnTo>
                    <a:pt x="3533279" y="53035"/>
                  </a:lnTo>
                  <a:lnTo>
                    <a:pt x="3527069" y="53962"/>
                  </a:lnTo>
                  <a:lnTo>
                    <a:pt x="3528288" y="56375"/>
                  </a:lnTo>
                  <a:lnTo>
                    <a:pt x="3533660" y="58293"/>
                  </a:lnTo>
                  <a:lnTo>
                    <a:pt x="3539871" y="57746"/>
                  </a:lnTo>
                  <a:lnTo>
                    <a:pt x="3544976" y="57188"/>
                  </a:lnTo>
                  <a:lnTo>
                    <a:pt x="3552279" y="59766"/>
                  </a:lnTo>
                  <a:lnTo>
                    <a:pt x="3553599" y="53568"/>
                  </a:lnTo>
                  <a:close/>
                </a:path>
                <a:path w="6811645" h="107950">
                  <a:moveTo>
                    <a:pt x="3573627" y="58648"/>
                  </a:moveTo>
                  <a:lnTo>
                    <a:pt x="3569119" y="57150"/>
                  </a:lnTo>
                  <a:lnTo>
                    <a:pt x="3567417" y="52006"/>
                  </a:lnTo>
                  <a:lnTo>
                    <a:pt x="3560292" y="53746"/>
                  </a:lnTo>
                  <a:lnTo>
                    <a:pt x="3560051" y="61074"/>
                  </a:lnTo>
                  <a:lnTo>
                    <a:pt x="3565106" y="64109"/>
                  </a:lnTo>
                  <a:lnTo>
                    <a:pt x="3571087" y="63195"/>
                  </a:lnTo>
                  <a:lnTo>
                    <a:pt x="3573627" y="58648"/>
                  </a:lnTo>
                  <a:close/>
                </a:path>
                <a:path w="6811645" h="107950">
                  <a:moveTo>
                    <a:pt x="3666452" y="63601"/>
                  </a:moveTo>
                  <a:lnTo>
                    <a:pt x="3664724" y="61074"/>
                  </a:lnTo>
                  <a:lnTo>
                    <a:pt x="3663886" y="59778"/>
                  </a:lnTo>
                  <a:lnTo>
                    <a:pt x="3659568" y="63271"/>
                  </a:lnTo>
                  <a:lnTo>
                    <a:pt x="3661232" y="65709"/>
                  </a:lnTo>
                  <a:lnTo>
                    <a:pt x="3662210" y="66967"/>
                  </a:lnTo>
                  <a:lnTo>
                    <a:pt x="3666452" y="63601"/>
                  </a:lnTo>
                  <a:close/>
                </a:path>
                <a:path w="6811645" h="107950">
                  <a:moveTo>
                    <a:pt x="4064012" y="71475"/>
                  </a:moveTo>
                  <a:lnTo>
                    <a:pt x="4060025" y="72161"/>
                  </a:lnTo>
                  <a:lnTo>
                    <a:pt x="4054437" y="70535"/>
                  </a:lnTo>
                  <a:lnTo>
                    <a:pt x="4053738" y="75933"/>
                  </a:lnTo>
                  <a:lnTo>
                    <a:pt x="4057726" y="75222"/>
                  </a:lnTo>
                  <a:lnTo>
                    <a:pt x="4063288" y="77000"/>
                  </a:lnTo>
                  <a:lnTo>
                    <a:pt x="4064012" y="71475"/>
                  </a:lnTo>
                  <a:close/>
                </a:path>
                <a:path w="6811645" h="107950">
                  <a:moveTo>
                    <a:pt x="4094772" y="63030"/>
                  </a:moveTo>
                  <a:lnTo>
                    <a:pt x="4092092" y="63969"/>
                  </a:lnTo>
                  <a:lnTo>
                    <a:pt x="4088092" y="62928"/>
                  </a:lnTo>
                  <a:lnTo>
                    <a:pt x="4087876" y="67551"/>
                  </a:lnTo>
                  <a:lnTo>
                    <a:pt x="4090530" y="66509"/>
                  </a:lnTo>
                  <a:lnTo>
                    <a:pt x="4094530" y="67487"/>
                  </a:lnTo>
                  <a:lnTo>
                    <a:pt x="4094772" y="63030"/>
                  </a:lnTo>
                  <a:close/>
                </a:path>
                <a:path w="6811645" h="107950">
                  <a:moveTo>
                    <a:pt x="4172305" y="83299"/>
                  </a:moveTo>
                  <a:lnTo>
                    <a:pt x="4170756" y="76428"/>
                  </a:lnTo>
                  <a:lnTo>
                    <a:pt x="4168724" y="83591"/>
                  </a:lnTo>
                  <a:lnTo>
                    <a:pt x="4165193" y="83654"/>
                  </a:lnTo>
                  <a:lnTo>
                    <a:pt x="4165917" y="89509"/>
                  </a:lnTo>
                  <a:lnTo>
                    <a:pt x="4172013" y="88366"/>
                  </a:lnTo>
                  <a:lnTo>
                    <a:pt x="4172305" y="83299"/>
                  </a:lnTo>
                  <a:close/>
                </a:path>
                <a:path w="6811645" h="107950">
                  <a:moveTo>
                    <a:pt x="4471555" y="67538"/>
                  </a:moveTo>
                  <a:lnTo>
                    <a:pt x="4465078" y="68503"/>
                  </a:lnTo>
                  <a:lnTo>
                    <a:pt x="4464177" y="62103"/>
                  </a:lnTo>
                  <a:lnTo>
                    <a:pt x="4458055" y="62636"/>
                  </a:lnTo>
                  <a:lnTo>
                    <a:pt x="4457865" y="69951"/>
                  </a:lnTo>
                  <a:lnTo>
                    <a:pt x="4462983" y="72974"/>
                  </a:lnTo>
                  <a:lnTo>
                    <a:pt x="4469003" y="72047"/>
                  </a:lnTo>
                  <a:lnTo>
                    <a:pt x="4471555" y="67538"/>
                  </a:lnTo>
                  <a:close/>
                </a:path>
                <a:path w="6811645" h="107950">
                  <a:moveTo>
                    <a:pt x="4607103" y="89357"/>
                  </a:moveTo>
                  <a:lnTo>
                    <a:pt x="4600333" y="89204"/>
                  </a:lnTo>
                  <a:lnTo>
                    <a:pt x="4600105" y="98564"/>
                  </a:lnTo>
                  <a:lnTo>
                    <a:pt x="4606861" y="98717"/>
                  </a:lnTo>
                  <a:lnTo>
                    <a:pt x="4607103" y="89357"/>
                  </a:lnTo>
                  <a:close/>
                </a:path>
                <a:path w="6811645" h="107950">
                  <a:moveTo>
                    <a:pt x="4632426" y="91770"/>
                  </a:moveTo>
                  <a:lnTo>
                    <a:pt x="4627245" y="88900"/>
                  </a:lnTo>
                  <a:lnTo>
                    <a:pt x="4627410" y="94500"/>
                  </a:lnTo>
                  <a:lnTo>
                    <a:pt x="4632426" y="91770"/>
                  </a:lnTo>
                  <a:close/>
                </a:path>
                <a:path w="6811645" h="107950">
                  <a:moveTo>
                    <a:pt x="4655705" y="80632"/>
                  </a:moveTo>
                  <a:lnTo>
                    <a:pt x="4651578" y="81114"/>
                  </a:lnTo>
                  <a:lnTo>
                    <a:pt x="4653483" y="87845"/>
                  </a:lnTo>
                  <a:lnTo>
                    <a:pt x="4655705" y="80632"/>
                  </a:lnTo>
                  <a:close/>
                </a:path>
                <a:path w="6811645" h="107950">
                  <a:moveTo>
                    <a:pt x="4668596" y="81508"/>
                  </a:moveTo>
                  <a:lnTo>
                    <a:pt x="4665904" y="82372"/>
                  </a:lnTo>
                  <a:lnTo>
                    <a:pt x="4661890" y="81419"/>
                  </a:lnTo>
                  <a:lnTo>
                    <a:pt x="4661662" y="85890"/>
                  </a:lnTo>
                  <a:lnTo>
                    <a:pt x="4664316" y="84886"/>
                  </a:lnTo>
                  <a:lnTo>
                    <a:pt x="4668380" y="85979"/>
                  </a:lnTo>
                  <a:lnTo>
                    <a:pt x="4668596" y="81508"/>
                  </a:lnTo>
                  <a:close/>
                </a:path>
                <a:path w="6811645" h="107950">
                  <a:moveTo>
                    <a:pt x="4770704" y="94056"/>
                  </a:moveTo>
                  <a:lnTo>
                    <a:pt x="4770501" y="88392"/>
                  </a:lnTo>
                  <a:lnTo>
                    <a:pt x="4765497" y="91211"/>
                  </a:lnTo>
                  <a:lnTo>
                    <a:pt x="4770704" y="94056"/>
                  </a:lnTo>
                  <a:close/>
                </a:path>
                <a:path w="6811645" h="107950">
                  <a:moveTo>
                    <a:pt x="4821987" y="75488"/>
                  </a:moveTo>
                  <a:lnTo>
                    <a:pt x="4819993" y="68834"/>
                  </a:lnTo>
                  <a:lnTo>
                    <a:pt x="4817808" y="75907"/>
                  </a:lnTo>
                  <a:lnTo>
                    <a:pt x="4821987" y="75488"/>
                  </a:lnTo>
                  <a:close/>
                </a:path>
                <a:path w="6811645" h="107950">
                  <a:moveTo>
                    <a:pt x="4828819" y="81673"/>
                  </a:moveTo>
                  <a:lnTo>
                    <a:pt x="4826216" y="77558"/>
                  </a:lnTo>
                  <a:lnTo>
                    <a:pt x="4821987" y="75488"/>
                  </a:lnTo>
                  <a:lnTo>
                    <a:pt x="4821225" y="79324"/>
                  </a:lnTo>
                  <a:lnTo>
                    <a:pt x="4818431" y="80162"/>
                  </a:lnTo>
                  <a:lnTo>
                    <a:pt x="4818329" y="84874"/>
                  </a:lnTo>
                  <a:lnTo>
                    <a:pt x="4823739" y="89750"/>
                  </a:lnTo>
                  <a:lnTo>
                    <a:pt x="4828464" y="89598"/>
                  </a:lnTo>
                  <a:lnTo>
                    <a:pt x="4828819" y="81673"/>
                  </a:lnTo>
                  <a:close/>
                </a:path>
                <a:path w="6811645" h="107950">
                  <a:moveTo>
                    <a:pt x="4837100" y="87604"/>
                  </a:moveTo>
                  <a:lnTo>
                    <a:pt x="4835398" y="85178"/>
                  </a:lnTo>
                  <a:lnTo>
                    <a:pt x="4834496" y="83845"/>
                  </a:lnTo>
                  <a:lnTo>
                    <a:pt x="4830165" y="87249"/>
                  </a:lnTo>
                  <a:lnTo>
                    <a:pt x="4831893" y="89649"/>
                  </a:lnTo>
                  <a:lnTo>
                    <a:pt x="4832832" y="90982"/>
                  </a:lnTo>
                  <a:lnTo>
                    <a:pt x="4837100" y="87604"/>
                  </a:lnTo>
                  <a:close/>
                </a:path>
                <a:path w="6811645" h="107950">
                  <a:moveTo>
                    <a:pt x="4862754" y="85674"/>
                  </a:moveTo>
                  <a:lnTo>
                    <a:pt x="4859845" y="86309"/>
                  </a:lnTo>
                  <a:lnTo>
                    <a:pt x="4859579" y="83756"/>
                  </a:lnTo>
                  <a:lnTo>
                    <a:pt x="4859464" y="80886"/>
                  </a:lnTo>
                  <a:lnTo>
                    <a:pt x="4852606" y="80772"/>
                  </a:lnTo>
                  <a:lnTo>
                    <a:pt x="4851997" y="87591"/>
                  </a:lnTo>
                  <a:lnTo>
                    <a:pt x="4856023" y="90855"/>
                  </a:lnTo>
                  <a:lnTo>
                    <a:pt x="4860861" y="90297"/>
                  </a:lnTo>
                  <a:lnTo>
                    <a:pt x="4862754" y="85674"/>
                  </a:lnTo>
                  <a:close/>
                </a:path>
                <a:path w="6811645" h="107950">
                  <a:moveTo>
                    <a:pt x="4907966" y="85928"/>
                  </a:moveTo>
                  <a:lnTo>
                    <a:pt x="4907610" y="80289"/>
                  </a:lnTo>
                  <a:lnTo>
                    <a:pt x="4907407" y="77050"/>
                  </a:lnTo>
                  <a:lnTo>
                    <a:pt x="4902162" y="76669"/>
                  </a:lnTo>
                  <a:lnTo>
                    <a:pt x="4902162" y="84061"/>
                  </a:lnTo>
                  <a:lnTo>
                    <a:pt x="4897907" y="87477"/>
                  </a:lnTo>
                  <a:lnTo>
                    <a:pt x="4896790" y="86067"/>
                  </a:lnTo>
                  <a:lnTo>
                    <a:pt x="4895215" y="83858"/>
                  </a:lnTo>
                  <a:lnTo>
                    <a:pt x="4899418" y="80365"/>
                  </a:lnTo>
                  <a:lnTo>
                    <a:pt x="4900473" y="81648"/>
                  </a:lnTo>
                  <a:lnTo>
                    <a:pt x="4902162" y="84061"/>
                  </a:lnTo>
                  <a:lnTo>
                    <a:pt x="4902162" y="76669"/>
                  </a:lnTo>
                  <a:lnTo>
                    <a:pt x="4898555" y="76403"/>
                  </a:lnTo>
                  <a:lnTo>
                    <a:pt x="4891468" y="78905"/>
                  </a:lnTo>
                  <a:lnTo>
                    <a:pt x="4885512" y="80365"/>
                  </a:lnTo>
                  <a:lnTo>
                    <a:pt x="4880026" y="76555"/>
                  </a:lnTo>
                  <a:lnTo>
                    <a:pt x="4878438" y="82359"/>
                  </a:lnTo>
                  <a:lnTo>
                    <a:pt x="4875492" y="86067"/>
                  </a:lnTo>
                  <a:lnTo>
                    <a:pt x="4869599" y="85813"/>
                  </a:lnTo>
                  <a:lnTo>
                    <a:pt x="4868862" y="79870"/>
                  </a:lnTo>
                  <a:lnTo>
                    <a:pt x="4862906" y="80975"/>
                  </a:lnTo>
                  <a:lnTo>
                    <a:pt x="4862804" y="84061"/>
                  </a:lnTo>
                  <a:lnTo>
                    <a:pt x="4862855" y="85813"/>
                  </a:lnTo>
                  <a:lnTo>
                    <a:pt x="4865916" y="89420"/>
                  </a:lnTo>
                  <a:lnTo>
                    <a:pt x="4866729" y="96177"/>
                  </a:lnTo>
                  <a:lnTo>
                    <a:pt x="4868024" y="102489"/>
                  </a:lnTo>
                  <a:lnTo>
                    <a:pt x="4872583" y="104495"/>
                  </a:lnTo>
                  <a:lnTo>
                    <a:pt x="4872152" y="98933"/>
                  </a:lnTo>
                  <a:lnTo>
                    <a:pt x="4873549" y="96177"/>
                  </a:lnTo>
                  <a:lnTo>
                    <a:pt x="4876177" y="95186"/>
                  </a:lnTo>
                  <a:lnTo>
                    <a:pt x="4880229" y="98844"/>
                  </a:lnTo>
                  <a:lnTo>
                    <a:pt x="4883010" y="97447"/>
                  </a:lnTo>
                  <a:lnTo>
                    <a:pt x="4884763" y="95186"/>
                  </a:lnTo>
                  <a:lnTo>
                    <a:pt x="4885829" y="93802"/>
                  </a:lnTo>
                  <a:lnTo>
                    <a:pt x="4889995" y="90716"/>
                  </a:lnTo>
                  <a:lnTo>
                    <a:pt x="4892980" y="94437"/>
                  </a:lnTo>
                  <a:lnTo>
                    <a:pt x="4897577" y="95948"/>
                  </a:lnTo>
                  <a:lnTo>
                    <a:pt x="4903571" y="95681"/>
                  </a:lnTo>
                  <a:lnTo>
                    <a:pt x="4903419" y="90716"/>
                  </a:lnTo>
                  <a:lnTo>
                    <a:pt x="4903330" y="87477"/>
                  </a:lnTo>
                  <a:lnTo>
                    <a:pt x="4903317" y="87274"/>
                  </a:lnTo>
                  <a:lnTo>
                    <a:pt x="4907966" y="85928"/>
                  </a:lnTo>
                  <a:close/>
                </a:path>
                <a:path w="6811645" h="107950">
                  <a:moveTo>
                    <a:pt x="4992789" y="98221"/>
                  </a:moveTo>
                  <a:lnTo>
                    <a:pt x="4992560" y="92557"/>
                  </a:lnTo>
                  <a:lnTo>
                    <a:pt x="4987531" y="95389"/>
                  </a:lnTo>
                  <a:lnTo>
                    <a:pt x="4992789" y="98221"/>
                  </a:lnTo>
                  <a:close/>
                </a:path>
                <a:path w="6811645" h="107950">
                  <a:moveTo>
                    <a:pt x="4997577" y="89827"/>
                  </a:moveTo>
                  <a:lnTo>
                    <a:pt x="4992332" y="86982"/>
                  </a:lnTo>
                  <a:lnTo>
                    <a:pt x="4992560" y="92557"/>
                  </a:lnTo>
                  <a:lnTo>
                    <a:pt x="4997577" y="89827"/>
                  </a:lnTo>
                  <a:close/>
                </a:path>
                <a:path w="6811645" h="107950">
                  <a:moveTo>
                    <a:pt x="5616765" y="96774"/>
                  </a:moveTo>
                  <a:lnTo>
                    <a:pt x="5614073" y="97675"/>
                  </a:lnTo>
                  <a:lnTo>
                    <a:pt x="5609983" y="96761"/>
                  </a:lnTo>
                  <a:lnTo>
                    <a:pt x="5609856" y="101244"/>
                  </a:lnTo>
                  <a:lnTo>
                    <a:pt x="5612562" y="100228"/>
                  </a:lnTo>
                  <a:lnTo>
                    <a:pt x="5616613" y="101269"/>
                  </a:lnTo>
                  <a:lnTo>
                    <a:pt x="5616765" y="96774"/>
                  </a:lnTo>
                  <a:close/>
                </a:path>
                <a:path w="6811645" h="107950">
                  <a:moveTo>
                    <a:pt x="5623293" y="90030"/>
                  </a:moveTo>
                  <a:lnTo>
                    <a:pt x="5620309" y="82791"/>
                  </a:lnTo>
                  <a:lnTo>
                    <a:pt x="5616727" y="88049"/>
                  </a:lnTo>
                  <a:lnTo>
                    <a:pt x="5619915" y="91122"/>
                  </a:lnTo>
                  <a:lnTo>
                    <a:pt x="5623293" y="90030"/>
                  </a:lnTo>
                  <a:close/>
                </a:path>
                <a:path w="6811645" h="107950">
                  <a:moveTo>
                    <a:pt x="5775134" y="98259"/>
                  </a:moveTo>
                  <a:lnTo>
                    <a:pt x="5768213" y="98259"/>
                  </a:lnTo>
                  <a:lnTo>
                    <a:pt x="5768149" y="107530"/>
                  </a:lnTo>
                  <a:lnTo>
                    <a:pt x="5775083" y="107530"/>
                  </a:lnTo>
                  <a:lnTo>
                    <a:pt x="5775134" y="98259"/>
                  </a:lnTo>
                  <a:close/>
                </a:path>
                <a:path w="6811645" h="107950">
                  <a:moveTo>
                    <a:pt x="5794248" y="100647"/>
                  </a:moveTo>
                  <a:lnTo>
                    <a:pt x="5792470" y="98259"/>
                  </a:lnTo>
                  <a:lnTo>
                    <a:pt x="5791543" y="96939"/>
                  </a:lnTo>
                  <a:lnTo>
                    <a:pt x="5787161" y="100431"/>
                  </a:lnTo>
                  <a:lnTo>
                    <a:pt x="5788952" y="102806"/>
                  </a:lnTo>
                  <a:lnTo>
                    <a:pt x="5789904" y="104101"/>
                  </a:lnTo>
                  <a:lnTo>
                    <a:pt x="5794248" y="100647"/>
                  </a:lnTo>
                  <a:close/>
                </a:path>
                <a:path w="6811645" h="107950">
                  <a:moveTo>
                    <a:pt x="6394615" y="94361"/>
                  </a:moveTo>
                  <a:lnTo>
                    <a:pt x="6394564" y="86042"/>
                  </a:lnTo>
                  <a:lnTo>
                    <a:pt x="6390627" y="89242"/>
                  </a:lnTo>
                  <a:lnTo>
                    <a:pt x="6391973" y="93713"/>
                  </a:lnTo>
                  <a:lnTo>
                    <a:pt x="6394615" y="94361"/>
                  </a:lnTo>
                  <a:close/>
                </a:path>
                <a:path w="6811645" h="107950">
                  <a:moveTo>
                    <a:pt x="6419126" y="85686"/>
                  </a:moveTo>
                  <a:lnTo>
                    <a:pt x="6414960" y="86474"/>
                  </a:lnTo>
                  <a:lnTo>
                    <a:pt x="6409156" y="85051"/>
                  </a:lnTo>
                  <a:lnTo>
                    <a:pt x="6408648" y="90576"/>
                  </a:lnTo>
                  <a:lnTo>
                    <a:pt x="6412789" y="89725"/>
                  </a:lnTo>
                  <a:lnTo>
                    <a:pt x="6418643" y="91160"/>
                  </a:lnTo>
                  <a:lnTo>
                    <a:pt x="6419126" y="85686"/>
                  </a:lnTo>
                  <a:close/>
                </a:path>
                <a:path w="6811645" h="107950">
                  <a:moveTo>
                    <a:pt x="6436881" y="88061"/>
                  </a:moveTo>
                  <a:lnTo>
                    <a:pt x="6436563" y="80835"/>
                  </a:lnTo>
                  <a:lnTo>
                    <a:pt x="6430073" y="81559"/>
                  </a:lnTo>
                  <a:lnTo>
                    <a:pt x="6424904" y="84035"/>
                  </a:lnTo>
                  <a:lnTo>
                    <a:pt x="6422707" y="90373"/>
                  </a:lnTo>
                  <a:lnTo>
                    <a:pt x="6428029" y="90335"/>
                  </a:lnTo>
                  <a:lnTo>
                    <a:pt x="6433388" y="90398"/>
                  </a:lnTo>
                  <a:lnTo>
                    <a:pt x="6436881" y="88061"/>
                  </a:lnTo>
                  <a:close/>
                </a:path>
                <a:path w="6811645" h="107950">
                  <a:moveTo>
                    <a:pt x="6555854" y="83515"/>
                  </a:moveTo>
                  <a:lnTo>
                    <a:pt x="6555803" y="79082"/>
                  </a:lnTo>
                  <a:lnTo>
                    <a:pt x="6545313" y="79235"/>
                  </a:lnTo>
                  <a:lnTo>
                    <a:pt x="6539357" y="79756"/>
                  </a:lnTo>
                  <a:lnTo>
                    <a:pt x="6539255" y="82334"/>
                  </a:lnTo>
                  <a:lnTo>
                    <a:pt x="6543103" y="84493"/>
                  </a:lnTo>
                  <a:lnTo>
                    <a:pt x="6548933" y="83781"/>
                  </a:lnTo>
                  <a:lnTo>
                    <a:pt x="6551638" y="82715"/>
                  </a:lnTo>
                  <a:lnTo>
                    <a:pt x="6555854" y="83515"/>
                  </a:lnTo>
                  <a:close/>
                </a:path>
                <a:path w="6811645" h="107950">
                  <a:moveTo>
                    <a:pt x="6573444" y="83413"/>
                  </a:moveTo>
                  <a:lnTo>
                    <a:pt x="6568999" y="83286"/>
                  </a:lnTo>
                  <a:lnTo>
                    <a:pt x="6568478" y="77571"/>
                  </a:lnTo>
                  <a:lnTo>
                    <a:pt x="6562865" y="78981"/>
                  </a:lnTo>
                  <a:lnTo>
                    <a:pt x="6562547" y="85813"/>
                  </a:lnTo>
                  <a:lnTo>
                    <a:pt x="6566814" y="88925"/>
                  </a:lnTo>
                  <a:lnTo>
                    <a:pt x="6571742" y="88176"/>
                  </a:lnTo>
                  <a:lnTo>
                    <a:pt x="6573444" y="83413"/>
                  </a:lnTo>
                  <a:close/>
                </a:path>
                <a:path w="6811645" h="107950">
                  <a:moveTo>
                    <a:pt x="6604952" y="78359"/>
                  </a:moveTo>
                  <a:lnTo>
                    <a:pt x="6594437" y="78511"/>
                  </a:lnTo>
                  <a:lnTo>
                    <a:pt x="6590271" y="79349"/>
                  </a:lnTo>
                  <a:lnTo>
                    <a:pt x="6584429" y="77914"/>
                  </a:lnTo>
                  <a:lnTo>
                    <a:pt x="6584023" y="83261"/>
                  </a:lnTo>
                  <a:lnTo>
                    <a:pt x="6594538" y="83108"/>
                  </a:lnTo>
                  <a:lnTo>
                    <a:pt x="6598615" y="82410"/>
                  </a:lnTo>
                  <a:lnTo>
                    <a:pt x="6604482" y="83845"/>
                  </a:lnTo>
                  <a:lnTo>
                    <a:pt x="6604952" y="78359"/>
                  </a:lnTo>
                  <a:close/>
                </a:path>
                <a:path w="6811645" h="107950">
                  <a:moveTo>
                    <a:pt x="6649161" y="79832"/>
                  </a:moveTo>
                  <a:lnTo>
                    <a:pt x="6647269" y="77457"/>
                  </a:lnTo>
                  <a:lnTo>
                    <a:pt x="6646265" y="76174"/>
                  </a:lnTo>
                  <a:lnTo>
                    <a:pt x="6641909" y="79781"/>
                  </a:lnTo>
                  <a:lnTo>
                    <a:pt x="6643814" y="82169"/>
                  </a:lnTo>
                  <a:lnTo>
                    <a:pt x="6644843" y="83439"/>
                  </a:lnTo>
                  <a:lnTo>
                    <a:pt x="6649161" y="79832"/>
                  </a:lnTo>
                  <a:close/>
                </a:path>
                <a:path w="6811645" h="107950">
                  <a:moveTo>
                    <a:pt x="6811162" y="87820"/>
                  </a:moveTo>
                  <a:lnTo>
                    <a:pt x="6808229" y="81267"/>
                  </a:lnTo>
                  <a:lnTo>
                    <a:pt x="6804469" y="86702"/>
                  </a:lnTo>
                  <a:lnTo>
                    <a:pt x="6799516" y="90703"/>
                  </a:lnTo>
                  <a:lnTo>
                    <a:pt x="6795567" y="95948"/>
                  </a:lnTo>
                  <a:lnTo>
                    <a:pt x="6794817" y="105092"/>
                  </a:lnTo>
                  <a:lnTo>
                    <a:pt x="6803403" y="104101"/>
                  </a:lnTo>
                  <a:lnTo>
                    <a:pt x="6809206" y="96888"/>
                  </a:lnTo>
                  <a:lnTo>
                    <a:pt x="6811162" y="87820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70990" y="4691709"/>
              <a:ext cx="6788784" cy="127635"/>
            </a:xfrm>
            <a:custGeom>
              <a:avLst/>
              <a:gdLst/>
              <a:ahLst/>
              <a:cxnLst/>
              <a:rect l="l" t="t" r="r" b="b"/>
              <a:pathLst>
                <a:path w="6788784" h="127635">
                  <a:moveTo>
                    <a:pt x="3759" y="30657"/>
                  </a:moveTo>
                  <a:lnTo>
                    <a:pt x="1422" y="24028"/>
                  </a:lnTo>
                  <a:lnTo>
                    <a:pt x="0" y="31305"/>
                  </a:lnTo>
                  <a:lnTo>
                    <a:pt x="3759" y="30657"/>
                  </a:lnTo>
                  <a:close/>
                </a:path>
                <a:path w="6788784" h="127635">
                  <a:moveTo>
                    <a:pt x="8064" y="38506"/>
                  </a:moveTo>
                  <a:lnTo>
                    <a:pt x="6858" y="30480"/>
                  </a:lnTo>
                  <a:lnTo>
                    <a:pt x="3759" y="30657"/>
                  </a:lnTo>
                  <a:lnTo>
                    <a:pt x="3911" y="33769"/>
                  </a:lnTo>
                  <a:lnTo>
                    <a:pt x="4267" y="39992"/>
                  </a:lnTo>
                  <a:lnTo>
                    <a:pt x="8064" y="38506"/>
                  </a:lnTo>
                  <a:close/>
                </a:path>
                <a:path w="6788784" h="127635">
                  <a:moveTo>
                    <a:pt x="171767" y="18973"/>
                  </a:moveTo>
                  <a:lnTo>
                    <a:pt x="165036" y="14401"/>
                  </a:lnTo>
                  <a:lnTo>
                    <a:pt x="164058" y="18719"/>
                  </a:lnTo>
                  <a:lnTo>
                    <a:pt x="166928" y="23164"/>
                  </a:lnTo>
                  <a:lnTo>
                    <a:pt x="171767" y="18973"/>
                  </a:lnTo>
                  <a:close/>
                </a:path>
                <a:path w="6788784" h="127635">
                  <a:moveTo>
                    <a:pt x="189382" y="16205"/>
                  </a:moveTo>
                  <a:lnTo>
                    <a:pt x="187629" y="13881"/>
                  </a:lnTo>
                  <a:lnTo>
                    <a:pt x="186690" y="12522"/>
                  </a:lnTo>
                  <a:lnTo>
                    <a:pt x="182841" y="16230"/>
                  </a:lnTo>
                  <a:lnTo>
                    <a:pt x="184581" y="18567"/>
                  </a:lnTo>
                  <a:lnTo>
                    <a:pt x="185585" y="19900"/>
                  </a:lnTo>
                  <a:lnTo>
                    <a:pt x="189382" y="16205"/>
                  </a:lnTo>
                  <a:close/>
                </a:path>
                <a:path w="6788784" h="127635">
                  <a:moveTo>
                    <a:pt x="659180" y="6896"/>
                  </a:moveTo>
                  <a:lnTo>
                    <a:pt x="656666" y="7988"/>
                  </a:lnTo>
                  <a:lnTo>
                    <a:pt x="652729" y="7137"/>
                  </a:lnTo>
                  <a:lnTo>
                    <a:pt x="652729" y="11684"/>
                  </a:lnTo>
                  <a:lnTo>
                    <a:pt x="655243" y="10566"/>
                  </a:lnTo>
                  <a:lnTo>
                    <a:pt x="659168" y="11544"/>
                  </a:lnTo>
                  <a:lnTo>
                    <a:pt x="659180" y="6896"/>
                  </a:lnTo>
                  <a:close/>
                </a:path>
                <a:path w="6788784" h="127635">
                  <a:moveTo>
                    <a:pt x="1862937" y="4775"/>
                  </a:moveTo>
                  <a:lnTo>
                    <a:pt x="1856994" y="4737"/>
                  </a:lnTo>
                  <a:lnTo>
                    <a:pt x="1857413" y="8216"/>
                  </a:lnTo>
                  <a:lnTo>
                    <a:pt x="1860600" y="9982"/>
                  </a:lnTo>
                  <a:lnTo>
                    <a:pt x="1862937" y="4775"/>
                  </a:lnTo>
                  <a:close/>
                </a:path>
                <a:path w="6788784" h="127635">
                  <a:moveTo>
                    <a:pt x="1922843" y="10401"/>
                  </a:moveTo>
                  <a:lnTo>
                    <a:pt x="1917077" y="9055"/>
                  </a:lnTo>
                  <a:lnTo>
                    <a:pt x="1916125" y="14973"/>
                  </a:lnTo>
                  <a:lnTo>
                    <a:pt x="1919909" y="14516"/>
                  </a:lnTo>
                  <a:lnTo>
                    <a:pt x="1921192" y="21894"/>
                  </a:lnTo>
                  <a:lnTo>
                    <a:pt x="1922754" y="15100"/>
                  </a:lnTo>
                  <a:lnTo>
                    <a:pt x="1922843" y="10401"/>
                  </a:lnTo>
                  <a:close/>
                </a:path>
                <a:path w="6788784" h="127635">
                  <a:moveTo>
                    <a:pt x="2006485" y="6883"/>
                  </a:moveTo>
                  <a:lnTo>
                    <a:pt x="2004885" y="0"/>
                  </a:lnTo>
                  <a:lnTo>
                    <a:pt x="2002993" y="7226"/>
                  </a:lnTo>
                  <a:lnTo>
                    <a:pt x="1999488" y="7340"/>
                  </a:lnTo>
                  <a:lnTo>
                    <a:pt x="2000250" y="13119"/>
                  </a:lnTo>
                  <a:lnTo>
                    <a:pt x="2006257" y="11849"/>
                  </a:lnTo>
                  <a:lnTo>
                    <a:pt x="2006485" y="6883"/>
                  </a:lnTo>
                  <a:close/>
                </a:path>
                <a:path w="6788784" h="127635">
                  <a:moveTo>
                    <a:pt x="2258136" y="14008"/>
                  </a:moveTo>
                  <a:lnTo>
                    <a:pt x="2256459" y="11607"/>
                  </a:lnTo>
                  <a:lnTo>
                    <a:pt x="2255609" y="10172"/>
                  </a:lnTo>
                  <a:lnTo>
                    <a:pt x="2251367" y="13690"/>
                  </a:lnTo>
                  <a:lnTo>
                    <a:pt x="2253056" y="16116"/>
                  </a:lnTo>
                  <a:lnTo>
                    <a:pt x="2253945" y="17500"/>
                  </a:lnTo>
                  <a:lnTo>
                    <a:pt x="2258136" y="14008"/>
                  </a:lnTo>
                  <a:close/>
                </a:path>
                <a:path w="6788784" h="127635">
                  <a:moveTo>
                    <a:pt x="2337371" y="17373"/>
                  </a:moveTo>
                  <a:lnTo>
                    <a:pt x="2333282" y="17767"/>
                  </a:lnTo>
                  <a:lnTo>
                    <a:pt x="2335174" y="24587"/>
                  </a:lnTo>
                  <a:lnTo>
                    <a:pt x="2337371" y="17373"/>
                  </a:lnTo>
                  <a:close/>
                </a:path>
                <a:path w="6788784" h="127635">
                  <a:moveTo>
                    <a:pt x="2371902" y="16433"/>
                  </a:moveTo>
                  <a:lnTo>
                    <a:pt x="2370251" y="14020"/>
                  </a:lnTo>
                  <a:lnTo>
                    <a:pt x="2369350" y="12585"/>
                  </a:lnTo>
                  <a:lnTo>
                    <a:pt x="2365108" y="16090"/>
                  </a:lnTo>
                  <a:lnTo>
                    <a:pt x="2366772" y="18516"/>
                  </a:lnTo>
                  <a:lnTo>
                    <a:pt x="2367711" y="19913"/>
                  </a:lnTo>
                  <a:lnTo>
                    <a:pt x="2371902" y="16433"/>
                  </a:lnTo>
                  <a:close/>
                </a:path>
                <a:path w="6788784" h="127635">
                  <a:moveTo>
                    <a:pt x="2428925" y="17716"/>
                  </a:moveTo>
                  <a:lnTo>
                    <a:pt x="2427186" y="15303"/>
                  </a:lnTo>
                  <a:lnTo>
                    <a:pt x="2426309" y="13868"/>
                  </a:lnTo>
                  <a:lnTo>
                    <a:pt x="2422055" y="17373"/>
                  </a:lnTo>
                  <a:lnTo>
                    <a:pt x="2423718" y="19799"/>
                  </a:lnTo>
                  <a:lnTo>
                    <a:pt x="2424620" y="21170"/>
                  </a:lnTo>
                  <a:lnTo>
                    <a:pt x="2428925" y="17716"/>
                  </a:lnTo>
                  <a:close/>
                </a:path>
                <a:path w="6788784" h="127635">
                  <a:moveTo>
                    <a:pt x="2492514" y="19138"/>
                  </a:moveTo>
                  <a:lnTo>
                    <a:pt x="2490876" y="16738"/>
                  </a:lnTo>
                  <a:lnTo>
                    <a:pt x="2489924" y="15303"/>
                  </a:lnTo>
                  <a:lnTo>
                    <a:pt x="2485707" y="18808"/>
                  </a:lnTo>
                  <a:lnTo>
                    <a:pt x="2487396" y="21234"/>
                  </a:lnTo>
                  <a:lnTo>
                    <a:pt x="2488273" y="22606"/>
                  </a:lnTo>
                  <a:lnTo>
                    <a:pt x="2492514" y="19138"/>
                  </a:lnTo>
                  <a:close/>
                </a:path>
                <a:path w="6788784" h="127635">
                  <a:moveTo>
                    <a:pt x="2698419" y="25958"/>
                  </a:moveTo>
                  <a:lnTo>
                    <a:pt x="2695778" y="26962"/>
                  </a:lnTo>
                  <a:lnTo>
                    <a:pt x="2691790" y="25958"/>
                  </a:lnTo>
                  <a:lnTo>
                    <a:pt x="2691587" y="30505"/>
                  </a:lnTo>
                  <a:lnTo>
                    <a:pt x="2694216" y="29476"/>
                  </a:lnTo>
                  <a:lnTo>
                    <a:pt x="2698229" y="30581"/>
                  </a:lnTo>
                  <a:lnTo>
                    <a:pt x="2698419" y="25958"/>
                  </a:lnTo>
                  <a:close/>
                </a:path>
                <a:path w="6788784" h="127635">
                  <a:moveTo>
                    <a:pt x="2750197" y="34213"/>
                  </a:moveTo>
                  <a:lnTo>
                    <a:pt x="2748546" y="31788"/>
                  </a:lnTo>
                  <a:lnTo>
                    <a:pt x="2747683" y="30454"/>
                  </a:lnTo>
                  <a:lnTo>
                    <a:pt x="2743403" y="33921"/>
                  </a:lnTo>
                  <a:lnTo>
                    <a:pt x="2745054" y="36347"/>
                  </a:lnTo>
                  <a:lnTo>
                    <a:pt x="2745943" y="37680"/>
                  </a:lnTo>
                  <a:lnTo>
                    <a:pt x="2750197" y="34213"/>
                  </a:lnTo>
                  <a:close/>
                </a:path>
                <a:path w="6788784" h="127635">
                  <a:moveTo>
                    <a:pt x="2758605" y="32016"/>
                  </a:moveTo>
                  <a:lnTo>
                    <a:pt x="2755925" y="32956"/>
                  </a:lnTo>
                  <a:lnTo>
                    <a:pt x="2751988" y="32054"/>
                  </a:lnTo>
                  <a:lnTo>
                    <a:pt x="2751772" y="36499"/>
                  </a:lnTo>
                  <a:lnTo>
                    <a:pt x="2754363" y="35509"/>
                  </a:lnTo>
                  <a:lnTo>
                    <a:pt x="2758363" y="36474"/>
                  </a:lnTo>
                  <a:lnTo>
                    <a:pt x="2758605" y="32016"/>
                  </a:lnTo>
                  <a:close/>
                </a:path>
                <a:path w="6788784" h="127635">
                  <a:moveTo>
                    <a:pt x="2899740" y="35534"/>
                  </a:moveTo>
                  <a:lnTo>
                    <a:pt x="2893758" y="35445"/>
                  </a:lnTo>
                  <a:lnTo>
                    <a:pt x="2894152" y="38925"/>
                  </a:lnTo>
                  <a:lnTo>
                    <a:pt x="2897340" y="40716"/>
                  </a:lnTo>
                  <a:lnTo>
                    <a:pt x="2899740" y="35534"/>
                  </a:lnTo>
                  <a:close/>
                </a:path>
                <a:path w="6788784" h="127635">
                  <a:moveTo>
                    <a:pt x="3033484" y="38849"/>
                  </a:moveTo>
                  <a:lnTo>
                    <a:pt x="3033090" y="35356"/>
                  </a:lnTo>
                  <a:lnTo>
                    <a:pt x="3029902" y="33578"/>
                  </a:lnTo>
                  <a:lnTo>
                    <a:pt x="3027502" y="38785"/>
                  </a:lnTo>
                  <a:lnTo>
                    <a:pt x="3033484" y="38849"/>
                  </a:lnTo>
                  <a:close/>
                </a:path>
                <a:path w="6788784" h="127635">
                  <a:moveTo>
                    <a:pt x="3056077" y="41910"/>
                  </a:moveTo>
                  <a:lnTo>
                    <a:pt x="3053524" y="38150"/>
                  </a:lnTo>
                  <a:lnTo>
                    <a:pt x="3049270" y="41592"/>
                  </a:lnTo>
                  <a:lnTo>
                    <a:pt x="3050921" y="44030"/>
                  </a:lnTo>
                  <a:lnTo>
                    <a:pt x="3051810" y="45364"/>
                  </a:lnTo>
                  <a:lnTo>
                    <a:pt x="3056077" y="41910"/>
                  </a:lnTo>
                  <a:close/>
                </a:path>
                <a:path w="6788784" h="127635">
                  <a:moveTo>
                    <a:pt x="3110280" y="29286"/>
                  </a:moveTo>
                  <a:lnTo>
                    <a:pt x="3108617" y="26885"/>
                  </a:lnTo>
                  <a:lnTo>
                    <a:pt x="3107715" y="25514"/>
                  </a:lnTo>
                  <a:lnTo>
                    <a:pt x="3103448" y="29019"/>
                  </a:lnTo>
                  <a:lnTo>
                    <a:pt x="3105099" y="31496"/>
                  </a:lnTo>
                  <a:lnTo>
                    <a:pt x="3105988" y="32677"/>
                  </a:lnTo>
                  <a:lnTo>
                    <a:pt x="3110280" y="29286"/>
                  </a:lnTo>
                  <a:close/>
                </a:path>
                <a:path w="6788784" h="127635">
                  <a:moveTo>
                    <a:pt x="3467404" y="38595"/>
                  </a:moveTo>
                  <a:lnTo>
                    <a:pt x="3465728" y="36195"/>
                  </a:lnTo>
                  <a:lnTo>
                    <a:pt x="3464788" y="34810"/>
                  </a:lnTo>
                  <a:lnTo>
                    <a:pt x="3460572" y="38303"/>
                  </a:lnTo>
                  <a:lnTo>
                    <a:pt x="3462197" y="40779"/>
                  </a:lnTo>
                  <a:lnTo>
                    <a:pt x="3463112" y="41973"/>
                  </a:lnTo>
                  <a:lnTo>
                    <a:pt x="3467404" y="38595"/>
                  </a:lnTo>
                  <a:close/>
                </a:path>
                <a:path w="6788784" h="127635">
                  <a:moveTo>
                    <a:pt x="3506076" y="41948"/>
                  </a:moveTo>
                  <a:lnTo>
                    <a:pt x="3502279" y="42291"/>
                  </a:lnTo>
                  <a:lnTo>
                    <a:pt x="3501021" y="34988"/>
                  </a:lnTo>
                  <a:lnTo>
                    <a:pt x="3499332" y="41770"/>
                  </a:lnTo>
                  <a:lnTo>
                    <a:pt x="3499218" y="46507"/>
                  </a:lnTo>
                  <a:lnTo>
                    <a:pt x="3505073" y="47739"/>
                  </a:lnTo>
                  <a:lnTo>
                    <a:pt x="3506076" y="41948"/>
                  </a:lnTo>
                  <a:close/>
                </a:path>
                <a:path w="6788784" h="127635">
                  <a:moveTo>
                    <a:pt x="3529558" y="47167"/>
                  </a:moveTo>
                  <a:lnTo>
                    <a:pt x="3525050" y="45631"/>
                  </a:lnTo>
                  <a:lnTo>
                    <a:pt x="3523323" y="40462"/>
                  </a:lnTo>
                  <a:lnTo>
                    <a:pt x="3516223" y="42240"/>
                  </a:lnTo>
                  <a:lnTo>
                    <a:pt x="3515957" y="49530"/>
                  </a:lnTo>
                  <a:lnTo>
                    <a:pt x="3520998" y="52565"/>
                  </a:lnTo>
                  <a:lnTo>
                    <a:pt x="3526993" y="51676"/>
                  </a:lnTo>
                  <a:lnTo>
                    <a:pt x="3529558" y="47167"/>
                  </a:lnTo>
                  <a:close/>
                </a:path>
                <a:path w="6788784" h="127635">
                  <a:moveTo>
                    <a:pt x="3537826" y="54470"/>
                  </a:moveTo>
                  <a:lnTo>
                    <a:pt x="3536137" y="52019"/>
                  </a:lnTo>
                  <a:lnTo>
                    <a:pt x="3535286" y="50685"/>
                  </a:lnTo>
                  <a:lnTo>
                    <a:pt x="3530981" y="54127"/>
                  </a:lnTo>
                  <a:lnTo>
                    <a:pt x="3532632" y="56565"/>
                  </a:lnTo>
                  <a:lnTo>
                    <a:pt x="3533559" y="57912"/>
                  </a:lnTo>
                  <a:lnTo>
                    <a:pt x="3537826" y="54470"/>
                  </a:lnTo>
                  <a:close/>
                </a:path>
                <a:path w="6788784" h="127635">
                  <a:moveTo>
                    <a:pt x="3782822" y="49326"/>
                  </a:moveTo>
                  <a:lnTo>
                    <a:pt x="3780180" y="50177"/>
                  </a:lnTo>
                  <a:lnTo>
                    <a:pt x="3776192" y="49187"/>
                  </a:lnTo>
                  <a:lnTo>
                    <a:pt x="3775900" y="53708"/>
                  </a:lnTo>
                  <a:lnTo>
                    <a:pt x="3778580" y="52806"/>
                  </a:lnTo>
                  <a:lnTo>
                    <a:pt x="3782631" y="53797"/>
                  </a:lnTo>
                  <a:lnTo>
                    <a:pt x="3782822" y="49326"/>
                  </a:lnTo>
                  <a:close/>
                </a:path>
                <a:path w="6788784" h="127635">
                  <a:moveTo>
                    <a:pt x="3811587" y="52451"/>
                  </a:moveTo>
                  <a:lnTo>
                    <a:pt x="3809885" y="50025"/>
                  </a:lnTo>
                  <a:lnTo>
                    <a:pt x="3808971" y="48602"/>
                  </a:lnTo>
                  <a:lnTo>
                    <a:pt x="3804678" y="52070"/>
                  </a:lnTo>
                  <a:lnTo>
                    <a:pt x="3806355" y="54521"/>
                  </a:lnTo>
                  <a:lnTo>
                    <a:pt x="3807256" y="55892"/>
                  </a:lnTo>
                  <a:lnTo>
                    <a:pt x="3811587" y="52451"/>
                  </a:lnTo>
                  <a:close/>
                </a:path>
                <a:path w="6788784" h="127635">
                  <a:moveTo>
                    <a:pt x="3823411" y="50380"/>
                  </a:moveTo>
                  <a:lnTo>
                    <a:pt x="3821328" y="44983"/>
                  </a:lnTo>
                  <a:lnTo>
                    <a:pt x="3818026" y="46583"/>
                  </a:lnTo>
                  <a:lnTo>
                    <a:pt x="3817416" y="50076"/>
                  </a:lnTo>
                  <a:lnTo>
                    <a:pt x="3823411" y="50380"/>
                  </a:lnTo>
                  <a:close/>
                </a:path>
                <a:path w="6788784" h="127635">
                  <a:moveTo>
                    <a:pt x="3829456" y="50584"/>
                  </a:moveTo>
                  <a:lnTo>
                    <a:pt x="3823411" y="50380"/>
                  </a:lnTo>
                  <a:lnTo>
                    <a:pt x="3825519" y="55664"/>
                  </a:lnTo>
                  <a:lnTo>
                    <a:pt x="3828846" y="54038"/>
                  </a:lnTo>
                  <a:lnTo>
                    <a:pt x="3829456" y="50584"/>
                  </a:lnTo>
                  <a:close/>
                </a:path>
                <a:path w="6788784" h="127635">
                  <a:moveTo>
                    <a:pt x="3884295" y="56515"/>
                  </a:moveTo>
                  <a:lnTo>
                    <a:pt x="3880459" y="56972"/>
                  </a:lnTo>
                  <a:lnTo>
                    <a:pt x="3879202" y="49530"/>
                  </a:lnTo>
                  <a:lnTo>
                    <a:pt x="3877526" y="56337"/>
                  </a:lnTo>
                  <a:lnTo>
                    <a:pt x="3877437" y="61036"/>
                  </a:lnTo>
                  <a:lnTo>
                    <a:pt x="3883266" y="62407"/>
                  </a:lnTo>
                  <a:lnTo>
                    <a:pt x="3884295" y="56515"/>
                  </a:lnTo>
                  <a:close/>
                </a:path>
                <a:path w="6788784" h="127635">
                  <a:moveTo>
                    <a:pt x="4095432" y="70154"/>
                  </a:moveTo>
                  <a:lnTo>
                    <a:pt x="4093362" y="65989"/>
                  </a:lnTo>
                  <a:lnTo>
                    <a:pt x="4087304" y="71081"/>
                  </a:lnTo>
                  <a:lnTo>
                    <a:pt x="4093438" y="74790"/>
                  </a:lnTo>
                  <a:lnTo>
                    <a:pt x="4095432" y="70154"/>
                  </a:lnTo>
                  <a:close/>
                </a:path>
                <a:path w="6788784" h="127635">
                  <a:moveTo>
                    <a:pt x="4292778" y="60134"/>
                  </a:moveTo>
                  <a:lnTo>
                    <a:pt x="4291101" y="57746"/>
                  </a:lnTo>
                  <a:lnTo>
                    <a:pt x="4290187" y="56362"/>
                  </a:lnTo>
                  <a:lnTo>
                    <a:pt x="4285869" y="59855"/>
                  </a:lnTo>
                  <a:lnTo>
                    <a:pt x="4287571" y="62331"/>
                  </a:lnTo>
                  <a:lnTo>
                    <a:pt x="4288472" y="63538"/>
                  </a:lnTo>
                  <a:lnTo>
                    <a:pt x="4292778" y="60134"/>
                  </a:lnTo>
                  <a:close/>
                </a:path>
                <a:path w="6788784" h="127635">
                  <a:moveTo>
                    <a:pt x="4626013" y="62611"/>
                  </a:moveTo>
                  <a:lnTo>
                    <a:pt x="4620831" y="59740"/>
                  </a:lnTo>
                  <a:lnTo>
                    <a:pt x="4620996" y="65341"/>
                  </a:lnTo>
                  <a:lnTo>
                    <a:pt x="4626013" y="62611"/>
                  </a:lnTo>
                  <a:close/>
                </a:path>
                <a:path w="6788784" h="127635">
                  <a:moveTo>
                    <a:pt x="4660138" y="68605"/>
                  </a:moveTo>
                  <a:lnTo>
                    <a:pt x="4658436" y="66217"/>
                  </a:lnTo>
                  <a:lnTo>
                    <a:pt x="4657522" y="64846"/>
                  </a:lnTo>
                  <a:lnTo>
                    <a:pt x="4653216" y="68351"/>
                  </a:lnTo>
                  <a:lnTo>
                    <a:pt x="4654905" y="70827"/>
                  </a:lnTo>
                  <a:lnTo>
                    <a:pt x="4655807" y="72009"/>
                  </a:lnTo>
                  <a:lnTo>
                    <a:pt x="4660138" y="68605"/>
                  </a:lnTo>
                  <a:close/>
                </a:path>
                <a:path w="6788784" h="127635">
                  <a:moveTo>
                    <a:pt x="4712995" y="62776"/>
                  </a:moveTo>
                  <a:lnTo>
                    <a:pt x="4708957" y="63347"/>
                  </a:lnTo>
                  <a:lnTo>
                    <a:pt x="4703330" y="61683"/>
                  </a:lnTo>
                  <a:lnTo>
                    <a:pt x="4702619" y="67221"/>
                  </a:lnTo>
                  <a:lnTo>
                    <a:pt x="4706658" y="66636"/>
                  </a:lnTo>
                  <a:lnTo>
                    <a:pt x="4712284" y="68122"/>
                  </a:lnTo>
                  <a:lnTo>
                    <a:pt x="4712995" y="62776"/>
                  </a:lnTo>
                  <a:close/>
                </a:path>
                <a:path w="6788784" h="127635">
                  <a:moveTo>
                    <a:pt x="4750371" y="63639"/>
                  </a:moveTo>
                  <a:lnTo>
                    <a:pt x="4747742" y="64604"/>
                  </a:lnTo>
                  <a:lnTo>
                    <a:pt x="4743691" y="63652"/>
                  </a:lnTo>
                  <a:lnTo>
                    <a:pt x="4743462" y="68160"/>
                  </a:lnTo>
                  <a:lnTo>
                    <a:pt x="4746168" y="67208"/>
                  </a:lnTo>
                  <a:lnTo>
                    <a:pt x="4750181" y="68122"/>
                  </a:lnTo>
                  <a:lnTo>
                    <a:pt x="4750371" y="63639"/>
                  </a:lnTo>
                  <a:close/>
                </a:path>
                <a:path w="6788784" h="127635">
                  <a:moveTo>
                    <a:pt x="4756874" y="77736"/>
                  </a:moveTo>
                  <a:lnTo>
                    <a:pt x="4754219" y="78752"/>
                  </a:lnTo>
                  <a:lnTo>
                    <a:pt x="4750155" y="77736"/>
                  </a:lnTo>
                  <a:lnTo>
                    <a:pt x="4749927" y="82283"/>
                  </a:lnTo>
                  <a:lnTo>
                    <a:pt x="4752619" y="81267"/>
                  </a:lnTo>
                  <a:lnTo>
                    <a:pt x="4756607" y="82372"/>
                  </a:lnTo>
                  <a:lnTo>
                    <a:pt x="4756874" y="77736"/>
                  </a:lnTo>
                  <a:close/>
                </a:path>
                <a:path w="6788784" h="127635">
                  <a:moveTo>
                    <a:pt x="4828425" y="79209"/>
                  </a:moveTo>
                  <a:lnTo>
                    <a:pt x="4820844" y="80492"/>
                  </a:lnTo>
                  <a:lnTo>
                    <a:pt x="4816437" y="80886"/>
                  </a:lnTo>
                  <a:lnTo>
                    <a:pt x="4812055" y="80327"/>
                  </a:lnTo>
                  <a:lnTo>
                    <a:pt x="4804511" y="78778"/>
                  </a:lnTo>
                  <a:lnTo>
                    <a:pt x="4802352" y="84493"/>
                  </a:lnTo>
                  <a:lnTo>
                    <a:pt x="4797018" y="88506"/>
                  </a:lnTo>
                  <a:lnTo>
                    <a:pt x="4793615" y="92278"/>
                  </a:lnTo>
                  <a:lnTo>
                    <a:pt x="4797260" y="97282"/>
                  </a:lnTo>
                  <a:lnTo>
                    <a:pt x="4799850" y="93040"/>
                  </a:lnTo>
                  <a:lnTo>
                    <a:pt x="4803610" y="90347"/>
                  </a:lnTo>
                  <a:lnTo>
                    <a:pt x="4807737" y="88176"/>
                  </a:lnTo>
                  <a:lnTo>
                    <a:pt x="4810074" y="93052"/>
                  </a:lnTo>
                  <a:lnTo>
                    <a:pt x="4816106" y="93078"/>
                  </a:lnTo>
                  <a:lnTo>
                    <a:pt x="4821288" y="94208"/>
                  </a:lnTo>
                  <a:lnTo>
                    <a:pt x="4821085" y="102400"/>
                  </a:lnTo>
                  <a:lnTo>
                    <a:pt x="4826800" y="102171"/>
                  </a:lnTo>
                  <a:lnTo>
                    <a:pt x="4828413" y="96050"/>
                  </a:lnTo>
                  <a:lnTo>
                    <a:pt x="4828184" y="87299"/>
                  </a:lnTo>
                  <a:lnTo>
                    <a:pt x="4828425" y="79209"/>
                  </a:lnTo>
                  <a:close/>
                </a:path>
                <a:path w="6788784" h="127635">
                  <a:moveTo>
                    <a:pt x="4889309" y="112991"/>
                  </a:moveTo>
                  <a:lnTo>
                    <a:pt x="4881092" y="112382"/>
                  </a:lnTo>
                  <a:lnTo>
                    <a:pt x="4871771" y="113220"/>
                  </a:lnTo>
                  <a:lnTo>
                    <a:pt x="4863541" y="112610"/>
                  </a:lnTo>
                  <a:lnTo>
                    <a:pt x="4861191" y="110261"/>
                  </a:lnTo>
                  <a:lnTo>
                    <a:pt x="4858639" y="107721"/>
                  </a:lnTo>
                  <a:lnTo>
                    <a:pt x="4852822" y="109588"/>
                  </a:lnTo>
                  <a:lnTo>
                    <a:pt x="4848606" y="110261"/>
                  </a:lnTo>
                  <a:lnTo>
                    <a:pt x="4846015" y="107264"/>
                  </a:lnTo>
                  <a:lnTo>
                    <a:pt x="4845456" y="101498"/>
                  </a:lnTo>
                  <a:lnTo>
                    <a:pt x="4845126" y="98158"/>
                  </a:lnTo>
                  <a:lnTo>
                    <a:pt x="4850295" y="98183"/>
                  </a:lnTo>
                  <a:lnTo>
                    <a:pt x="4853686" y="98158"/>
                  </a:lnTo>
                  <a:lnTo>
                    <a:pt x="4855565" y="98158"/>
                  </a:lnTo>
                  <a:lnTo>
                    <a:pt x="4858956" y="100495"/>
                  </a:lnTo>
                  <a:lnTo>
                    <a:pt x="4858639" y="107721"/>
                  </a:lnTo>
                  <a:lnTo>
                    <a:pt x="4862042" y="107797"/>
                  </a:lnTo>
                  <a:lnTo>
                    <a:pt x="4864798" y="100711"/>
                  </a:lnTo>
                  <a:lnTo>
                    <a:pt x="4867961" y="100545"/>
                  </a:lnTo>
                  <a:lnTo>
                    <a:pt x="4871453" y="103962"/>
                  </a:lnTo>
                  <a:lnTo>
                    <a:pt x="4875708" y="108038"/>
                  </a:lnTo>
                  <a:lnTo>
                    <a:pt x="4875873" y="100545"/>
                  </a:lnTo>
                  <a:lnTo>
                    <a:pt x="4875923" y="98132"/>
                  </a:lnTo>
                  <a:lnTo>
                    <a:pt x="4876000" y="94957"/>
                  </a:lnTo>
                  <a:lnTo>
                    <a:pt x="4876114" y="89420"/>
                  </a:lnTo>
                  <a:lnTo>
                    <a:pt x="4870018" y="88760"/>
                  </a:lnTo>
                  <a:lnTo>
                    <a:pt x="4868824" y="94957"/>
                  </a:lnTo>
                  <a:lnTo>
                    <a:pt x="4862347" y="93903"/>
                  </a:lnTo>
                  <a:lnTo>
                    <a:pt x="4858994" y="87452"/>
                  </a:lnTo>
                  <a:lnTo>
                    <a:pt x="4858372" y="86258"/>
                  </a:lnTo>
                  <a:lnTo>
                    <a:pt x="4852657" y="86131"/>
                  </a:lnTo>
                  <a:lnTo>
                    <a:pt x="4845850" y="87452"/>
                  </a:lnTo>
                  <a:lnTo>
                    <a:pt x="4838611" y="84112"/>
                  </a:lnTo>
                  <a:lnTo>
                    <a:pt x="4837049" y="89103"/>
                  </a:lnTo>
                  <a:lnTo>
                    <a:pt x="4834064" y="92036"/>
                  </a:lnTo>
                  <a:lnTo>
                    <a:pt x="4831537" y="95643"/>
                  </a:lnTo>
                  <a:lnTo>
                    <a:pt x="4831385" y="102590"/>
                  </a:lnTo>
                  <a:lnTo>
                    <a:pt x="4841379" y="101498"/>
                  </a:lnTo>
                  <a:lnTo>
                    <a:pt x="4843081" y="103962"/>
                  </a:lnTo>
                  <a:lnTo>
                    <a:pt x="4837989" y="112077"/>
                  </a:lnTo>
                  <a:lnTo>
                    <a:pt x="4844427" y="112725"/>
                  </a:lnTo>
                  <a:lnTo>
                    <a:pt x="4840046" y="127546"/>
                  </a:lnTo>
                  <a:lnTo>
                    <a:pt x="4847933" y="126225"/>
                  </a:lnTo>
                  <a:lnTo>
                    <a:pt x="4852746" y="123291"/>
                  </a:lnTo>
                  <a:lnTo>
                    <a:pt x="4858690" y="123063"/>
                  </a:lnTo>
                  <a:lnTo>
                    <a:pt x="4865294" y="122212"/>
                  </a:lnTo>
                  <a:lnTo>
                    <a:pt x="4872063" y="117411"/>
                  </a:lnTo>
                  <a:lnTo>
                    <a:pt x="4876470" y="121069"/>
                  </a:lnTo>
                  <a:lnTo>
                    <a:pt x="4882045" y="122008"/>
                  </a:lnTo>
                  <a:lnTo>
                    <a:pt x="4886947" y="119545"/>
                  </a:lnTo>
                  <a:lnTo>
                    <a:pt x="4887709" y="117411"/>
                  </a:lnTo>
                  <a:lnTo>
                    <a:pt x="4889220" y="113220"/>
                  </a:lnTo>
                  <a:lnTo>
                    <a:pt x="4889309" y="112991"/>
                  </a:lnTo>
                  <a:close/>
                </a:path>
                <a:path w="6788784" h="127635">
                  <a:moveTo>
                    <a:pt x="4917275" y="85509"/>
                  </a:moveTo>
                  <a:lnTo>
                    <a:pt x="4915293" y="78740"/>
                  </a:lnTo>
                  <a:lnTo>
                    <a:pt x="4913109" y="85890"/>
                  </a:lnTo>
                  <a:lnTo>
                    <a:pt x="4917275" y="85509"/>
                  </a:lnTo>
                  <a:close/>
                </a:path>
                <a:path w="6788784" h="127635">
                  <a:moveTo>
                    <a:pt x="4944503" y="90639"/>
                  </a:moveTo>
                  <a:lnTo>
                    <a:pt x="4939576" y="85229"/>
                  </a:lnTo>
                  <a:lnTo>
                    <a:pt x="4936033" y="85153"/>
                  </a:lnTo>
                  <a:lnTo>
                    <a:pt x="4930826" y="90385"/>
                  </a:lnTo>
                  <a:lnTo>
                    <a:pt x="4929898" y="84010"/>
                  </a:lnTo>
                  <a:lnTo>
                    <a:pt x="4922380" y="86423"/>
                  </a:lnTo>
                  <a:lnTo>
                    <a:pt x="4917275" y="85509"/>
                  </a:lnTo>
                  <a:lnTo>
                    <a:pt x="4916627" y="90957"/>
                  </a:lnTo>
                  <a:lnTo>
                    <a:pt x="4917846" y="93776"/>
                  </a:lnTo>
                  <a:lnTo>
                    <a:pt x="4920500" y="94945"/>
                  </a:lnTo>
                  <a:lnTo>
                    <a:pt x="4921148" y="89420"/>
                  </a:lnTo>
                  <a:lnTo>
                    <a:pt x="4926800" y="91147"/>
                  </a:lnTo>
                  <a:lnTo>
                    <a:pt x="4930800" y="90411"/>
                  </a:lnTo>
                  <a:lnTo>
                    <a:pt x="4930800" y="91935"/>
                  </a:lnTo>
                  <a:lnTo>
                    <a:pt x="4930711" y="95110"/>
                  </a:lnTo>
                  <a:lnTo>
                    <a:pt x="4936160" y="94665"/>
                  </a:lnTo>
                  <a:lnTo>
                    <a:pt x="4943716" y="97523"/>
                  </a:lnTo>
                  <a:lnTo>
                    <a:pt x="4944503" y="90639"/>
                  </a:lnTo>
                  <a:close/>
                </a:path>
                <a:path w="6788784" h="127635">
                  <a:moveTo>
                    <a:pt x="5009489" y="91821"/>
                  </a:moveTo>
                  <a:lnTo>
                    <a:pt x="5006581" y="89560"/>
                  </a:lnTo>
                  <a:lnTo>
                    <a:pt x="5002149" y="86829"/>
                  </a:lnTo>
                  <a:lnTo>
                    <a:pt x="4997970" y="86537"/>
                  </a:lnTo>
                  <a:lnTo>
                    <a:pt x="4995824" y="91579"/>
                  </a:lnTo>
                  <a:lnTo>
                    <a:pt x="4998732" y="93840"/>
                  </a:lnTo>
                  <a:lnTo>
                    <a:pt x="5003165" y="96570"/>
                  </a:lnTo>
                  <a:lnTo>
                    <a:pt x="5007343" y="96862"/>
                  </a:lnTo>
                  <a:lnTo>
                    <a:pt x="5009489" y="91821"/>
                  </a:lnTo>
                  <a:close/>
                </a:path>
                <a:path w="6788784" h="127635">
                  <a:moveTo>
                    <a:pt x="5040401" y="87731"/>
                  </a:moveTo>
                  <a:lnTo>
                    <a:pt x="5033569" y="87617"/>
                  </a:lnTo>
                  <a:lnTo>
                    <a:pt x="5033378" y="96977"/>
                  </a:lnTo>
                  <a:lnTo>
                    <a:pt x="5040211" y="97091"/>
                  </a:lnTo>
                  <a:lnTo>
                    <a:pt x="5040401" y="87731"/>
                  </a:lnTo>
                  <a:close/>
                </a:path>
                <a:path w="6788784" h="127635">
                  <a:moveTo>
                    <a:pt x="5104003" y="72555"/>
                  </a:moveTo>
                  <a:lnTo>
                    <a:pt x="5101348" y="68897"/>
                  </a:lnTo>
                  <a:lnTo>
                    <a:pt x="5097056" y="72364"/>
                  </a:lnTo>
                  <a:lnTo>
                    <a:pt x="5098758" y="74828"/>
                  </a:lnTo>
                  <a:lnTo>
                    <a:pt x="5099672" y="76136"/>
                  </a:lnTo>
                  <a:lnTo>
                    <a:pt x="5104003" y="72555"/>
                  </a:lnTo>
                  <a:close/>
                </a:path>
                <a:path w="6788784" h="127635">
                  <a:moveTo>
                    <a:pt x="5700115" y="78765"/>
                  </a:moveTo>
                  <a:lnTo>
                    <a:pt x="5696318" y="76149"/>
                  </a:lnTo>
                  <a:lnTo>
                    <a:pt x="5689384" y="77724"/>
                  </a:lnTo>
                  <a:lnTo>
                    <a:pt x="5689371" y="80835"/>
                  </a:lnTo>
                  <a:lnTo>
                    <a:pt x="5689295" y="87096"/>
                  </a:lnTo>
                  <a:lnTo>
                    <a:pt x="5699607" y="87198"/>
                  </a:lnTo>
                  <a:lnTo>
                    <a:pt x="5700115" y="78765"/>
                  </a:lnTo>
                  <a:close/>
                </a:path>
                <a:path w="6788784" h="127635">
                  <a:moveTo>
                    <a:pt x="5775553" y="87731"/>
                  </a:moveTo>
                  <a:lnTo>
                    <a:pt x="5770372" y="88519"/>
                  </a:lnTo>
                  <a:lnTo>
                    <a:pt x="5762777" y="85928"/>
                  </a:lnTo>
                  <a:lnTo>
                    <a:pt x="5761672" y="92316"/>
                  </a:lnTo>
                  <a:lnTo>
                    <a:pt x="5766257" y="98310"/>
                  </a:lnTo>
                  <a:lnTo>
                    <a:pt x="5772099" y="95097"/>
                  </a:lnTo>
                  <a:lnTo>
                    <a:pt x="5775553" y="87731"/>
                  </a:lnTo>
                  <a:close/>
                </a:path>
                <a:path w="6788784" h="127635">
                  <a:moveTo>
                    <a:pt x="5784329" y="80657"/>
                  </a:moveTo>
                  <a:lnTo>
                    <a:pt x="5782526" y="78359"/>
                  </a:lnTo>
                  <a:lnTo>
                    <a:pt x="5781599" y="77076"/>
                  </a:lnTo>
                  <a:lnTo>
                    <a:pt x="5777255" y="80606"/>
                  </a:lnTo>
                  <a:lnTo>
                    <a:pt x="5779033" y="83032"/>
                  </a:lnTo>
                  <a:lnTo>
                    <a:pt x="5779986" y="84340"/>
                  </a:lnTo>
                  <a:lnTo>
                    <a:pt x="5784329" y="80657"/>
                  </a:lnTo>
                  <a:close/>
                </a:path>
                <a:path w="6788784" h="127635">
                  <a:moveTo>
                    <a:pt x="5793257" y="88658"/>
                  </a:moveTo>
                  <a:lnTo>
                    <a:pt x="5792889" y="83032"/>
                  </a:lnTo>
                  <a:lnTo>
                    <a:pt x="5787834" y="85877"/>
                  </a:lnTo>
                  <a:lnTo>
                    <a:pt x="5793257" y="88658"/>
                  </a:lnTo>
                  <a:close/>
                </a:path>
                <a:path w="6788784" h="127635">
                  <a:moveTo>
                    <a:pt x="5797994" y="80187"/>
                  </a:moveTo>
                  <a:lnTo>
                    <a:pt x="5792609" y="77431"/>
                  </a:lnTo>
                  <a:lnTo>
                    <a:pt x="5792889" y="83032"/>
                  </a:lnTo>
                  <a:lnTo>
                    <a:pt x="5797994" y="80187"/>
                  </a:lnTo>
                  <a:close/>
                </a:path>
                <a:path w="6788784" h="127635">
                  <a:moveTo>
                    <a:pt x="5955982" y="83032"/>
                  </a:moveTo>
                  <a:lnTo>
                    <a:pt x="5949073" y="83032"/>
                  </a:lnTo>
                  <a:lnTo>
                    <a:pt x="5942215" y="84302"/>
                  </a:lnTo>
                  <a:lnTo>
                    <a:pt x="5945657" y="87426"/>
                  </a:lnTo>
                  <a:lnTo>
                    <a:pt x="5952528" y="88353"/>
                  </a:lnTo>
                  <a:lnTo>
                    <a:pt x="5955982" y="83032"/>
                  </a:lnTo>
                  <a:close/>
                </a:path>
                <a:path w="6788784" h="127635">
                  <a:moveTo>
                    <a:pt x="5987250" y="87718"/>
                  </a:moveTo>
                  <a:lnTo>
                    <a:pt x="5983148" y="88379"/>
                  </a:lnTo>
                  <a:lnTo>
                    <a:pt x="5977369" y="86842"/>
                  </a:lnTo>
                  <a:lnTo>
                    <a:pt x="5976848" y="92290"/>
                  </a:lnTo>
                  <a:lnTo>
                    <a:pt x="5980950" y="91605"/>
                  </a:lnTo>
                  <a:lnTo>
                    <a:pt x="5986678" y="93218"/>
                  </a:lnTo>
                  <a:lnTo>
                    <a:pt x="5987250" y="87718"/>
                  </a:lnTo>
                  <a:close/>
                </a:path>
                <a:path w="6788784" h="127635">
                  <a:moveTo>
                    <a:pt x="6006350" y="94691"/>
                  </a:moveTo>
                  <a:lnTo>
                    <a:pt x="6004547" y="92290"/>
                  </a:lnTo>
                  <a:lnTo>
                    <a:pt x="6003658" y="90932"/>
                  </a:lnTo>
                  <a:lnTo>
                    <a:pt x="5999340" y="94602"/>
                  </a:lnTo>
                  <a:lnTo>
                    <a:pt x="6001131" y="96989"/>
                  </a:lnTo>
                  <a:lnTo>
                    <a:pt x="6002096" y="98209"/>
                  </a:lnTo>
                  <a:lnTo>
                    <a:pt x="6006350" y="94691"/>
                  </a:lnTo>
                  <a:close/>
                </a:path>
                <a:path w="6788784" h="127635">
                  <a:moveTo>
                    <a:pt x="6039294" y="96989"/>
                  </a:moveTo>
                  <a:lnTo>
                    <a:pt x="6039282" y="94399"/>
                  </a:lnTo>
                  <a:lnTo>
                    <a:pt x="6036462" y="91605"/>
                  </a:lnTo>
                  <a:lnTo>
                    <a:pt x="6035840" y="96989"/>
                  </a:lnTo>
                  <a:lnTo>
                    <a:pt x="6035853" y="99517"/>
                  </a:lnTo>
                  <a:lnTo>
                    <a:pt x="6038659" y="102285"/>
                  </a:lnTo>
                  <a:lnTo>
                    <a:pt x="6039294" y="96989"/>
                  </a:lnTo>
                  <a:close/>
                </a:path>
                <a:path w="6788784" h="127635">
                  <a:moveTo>
                    <a:pt x="6094857" y="96977"/>
                  </a:moveTo>
                  <a:lnTo>
                    <a:pt x="6091860" y="94780"/>
                  </a:lnTo>
                  <a:lnTo>
                    <a:pt x="6087300" y="92113"/>
                  </a:lnTo>
                  <a:lnTo>
                    <a:pt x="6083046" y="91884"/>
                  </a:lnTo>
                  <a:lnTo>
                    <a:pt x="6080976" y="96977"/>
                  </a:lnTo>
                  <a:lnTo>
                    <a:pt x="6085535" y="97040"/>
                  </a:lnTo>
                  <a:lnTo>
                    <a:pt x="6089485" y="100507"/>
                  </a:lnTo>
                  <a:lnTo>
                    <a:pt x="6092647" y="102209"/>
                  </a:lnTo>
                  <a:lnTo>
                    <a:pt x="6094857" y="96977"/>
                  </a:lnTo>
                  <a:close/>
                </a:path>
                <a:path w="6788784" h="127635">
                  <a:moveTo>
                    <a:pt x="6122657" y="106337"/>
                  </a:moveTo>
                  <a:lnTo>
                    <a:pt x="6119990" y="105219"/>
                  </a:lnTo>
                  <a:lnTo>
                    <a:pt x="6118618" y="102425"/>
                  </a:lnTo>
                  <a:lnTo>
                    <a:pt x="6119165" y="96977"/>
                  </a:lnTo>
                  <a:lnTo>
                    <a:pt x="6105271" y="96977"/>
                  </a:lnTo>
                  <a:lnTo>
                    <a:pt x="6106973" y="104343"/>
                  </a:lnTo>
                  <a:lnTo>
                    <a:pt x="6112878" y="108940"/>
                  </a:lnTo>
                  <a:lnTo>
                    <a:pt x="6119330" y="109893"/>
                  </a:lnTo>
                  <a:lnTo>
                    <a:pt x="6122657" y="106337"/>
                  </a:lnTo>
                  <a:close/>
                </a:path>
                <a:path w="6788784" h="127635">
                  <a:moveTo>
                    <a:pt x="6143422" y="96977"/>
                  </a:moveTo>
                  <a:lnTo>
                    <a:pt x="6133008" y="96977"/>
                  </a:lnTo>
                  <a:lnTo>
                    <a:pt x="6130341" y="97967"/>
                  </a:lnTo>
                  <a:lnTo>
                    <a:pt x="6126175" y="97167"/>
                  </a:lnTo>
                  <a:lnTo>
                    <a:pt x="6126111" y="101600"/>
                  </a:lnTo>
                  <a:lnTo>
                    <a:pt x="6136538" y="101600"/>
                  </a:lnTo>
                  <a:lnTo>
                    <a:pt x="6139192" y="100558"/>
                  </a:lnTo>
                  <a:lnTo>
                    <a:pt x="6143371" y="101447"/>
                  </a:lnTo>
                  <a:lnTo>
                    <a:pt x="6143422" y="96977"/>
                  </a:lnTo>
                  <a:close/>
                </a:path>
                <a:path w="6788784" h="127635">
                  <a:moveTo>
                    <a:pt x="6162624" y="99352"/>
                  </a:moveTo>
                  <a:lnTo>
                    <a:pt x="6160808" y="96977"/>
                  </a:lnTo>
                  <a:lnTo>
                    <a:pt x="6159830" y="95656"/>
                  </a:lnTo>
                  <a:lnTo>
                    <a:pt x="6155550" y="99212"/>
                  </a:lnTo>
                  <a:lnTo>
                    <a:pt x="6157379" y="101600"/>
                  </a:lnTo>
                  <a:lnTo>
                    <a:pt x="6158319" y="102895"/>
                  </a:lnTo>
                  <a:lnTo>
                    <a:pt x="6162624" y="99352"/>
                  </a:lnTo>
                  <a:close/>
                </a:path>
                <a:path w="6788784" h="127635">
                  <a:moveTo>
                    <a:pt x="6223609" y="101257"/>
                  </a:moveTo>
                  <a:lnTo>
                    <a:pt x="6214478" y="104216"/>
                  </a:lnTo>
                  <a:lnTo>
                    <a:pt x="6210935" y="99568"/>
                  </a:lnTo>
                  <a:lnTo>
                    <a:pt x="6212967" y="87515"/>
                  </a:lnTo>
                  <a:lnTo>
                    <a:pt x="6208827" y="88252"/>
                  </a:lnTo>
                  <a:lnTo>
                    <a:pt x="6202997" y="86779"/>
                  </a:lnTo>
                  <a:lnTo>
                    <a:pt x="6202451" y="92240"/>
                  </a:lnTo>
                  <a:lnTo>
                    <a:pt x="6208636" y="93218"/>
                  </a:lnTo>
                  <a:lnTo>
                    <a:pt x="6210541" y="100088"/>
                  </a:lnTo>
                  <a:lnTo>
                    <a:pt x="6209589" y="110756"/>
                  </a:lnTo>
                  <a:lnTo>
                    <a:pt x="6217653" y="111937"/>
                  </a:lnTo>
                  <a:lnTo>
                    <a:pt x="6222822" y="109435"/>
                  </a:lnTo>
                  <a:lnTo>
                    <a:pt x="6223609" y="101257"/>
                  </a:lnTo>
                  <a:close/>
                </a:path>
                <a:path w="6788784" h="127635">
                  <a:moveTo>
                    <a:pt x="6234138" y="96481"/>
                  </a:moveTo>
                  <a:lnTo>
                    <a:pt x="6231394" y="97523"/>
                  </a:lnTo>
                  <a:lnTo>
                    <a:pt x="6227203" y="96774"/>
                  </a:lnTo>
                  <a:lnTo>
                    <a:pt x="6227102" y="101206"/>
                  </a:lnTo>
                  <a:lnTo>
                    <a:pt x="6229820" y="100139"/>
                  </a:lnTo>
                  <a:lnTo>
                    <a:pt x="6234036" y="100952"/>
                  </a:lnTo>
                  <a:lnTo>
                    <a:pt x="6234138" y="96481"/>
                  </a:lnTo>
                  <a:close/>
                </a:path>
                <a:path w="6788784" h="127635">
                  <a:moveTo>
                    <a:pt x="6393802" y="77825"/>
                  </a:moveTo>
                  <a:lnTo>
                    <a:pt x="6391948" y="75539"/>
                  </a:lnTo>
                  <a:lnTo>
                    <a:pt x="6390970" y="74256"/>
                  </a:lnTo>
                  <a:lnTo>
                    <a:pt x="6386677" y="77863"/>
                  </a:lnTo>
                  <a:lnTo>
                    <a:pt x="6388519" y="80276"/>
                  </a:lnTo>
                  <a:lnTo>
                    <a:pt x="6389510" y="81546"/>
                  </a:lnTo>
                  <a:lnTo>
                    <a:pt x="6393802" y="77825"/>
                  </a:lnTo>
                  <a:close/>
                </a:path>
                <a:path w="6788784" h="127635">
                  <a:moveTo>
                    <a:pt x="6450101" y="81724"/>
                  </a:moveTo>
                  <a:lnTo>
                    <a:pt x="6448260" y="79400"/>
                  </a:lnTo>
                  <a:lnTo>
                    <a:pt x="6447218" y="78066"/>
                  </a:lnTo>
                  <a:lnTo>
                    <a:pt x="6442875" y="81737"/>
                  </a:lnTo>
                  <a:lnTo>
                    <a:pt x="6444818" y="84150"/>
                  </a:lnTo>
                  <a:lnTo>
                    <a:pt x="6445796" y="85293"/>
                  </a:lnTo>
                  <a:lnTo>
                    <a:pt x="6450101" y="81724"/>
                  </a:lnTo>
                  <a:close/>
                </a:path>
                <a:path w="6788784" h="127635">
                  <a:moveTo>
                    <a:pt x="6483998" y="93827"/>
                  </a:moveTo>
                  <a:lnTo>
                    <a:pt x="6483477" y="88138"/>
                  </a:lnTo>
                  <a:lnTo>
                    <a:pt x="6478460" y="91008"/>
                  </a:lnTo>
                  <a:lnTo>
                    <a:pt x="6483998" y="93827"/>
                  </a:lnTo>
                  <a:close/>
                </a:path>
                <a:path w="6788784" h="127635">
                  <a:moveTo>
                    <a:pt x="6489154" y="84607"/>
                  </a:moveTo>
                  <a:lnTo>
                    <a:pt x="6488252" y="79883"/>
                  </a:lnTo>
                  <a:lnTo>
                    <a:pt x="6484975" y="79286"/>
                  </a:lnTo>
                  <a:lnTo>
                    <a:pt x="6483477" y="88138"/>
                  </a:lnTo>
                  <a:lnTo>
                    <a:pt x="6489154" y="84607"/>
                  </a:lnTo>
                  <a:close/>
                </a:path>
                <a:path w="6788784" h="127635">
                  <a:moveTo>
                    <a:pt x="6511785" y="87363"/>
                  </a:moveTo>
                  <a:lnTo>
                    <a:pt x="6509804" y="80657"/>
                  </a:lnTo>
                  <a:lnTo>
                    <a:pt x="6508128" y="87782"/>
                  </a:lnTo>
                  <a:lnTo>
                    <a:pt x="6504406" y="88176"/>
                  </a:lnTo>
                  <a:lnTo>
                    <a:pt x="6505461" y="93827"/>
                  </a:lnTo>
                  <a:lnTo>
                    <a:pt x="6511696" y="92430"/>
                  </a:lnTo>
                  <a:lnTo>
                    <a:pt x="6511785" y="87363"/>
                  </a:lnTo>
                  <a:close/>
                </a:path>
                <a:path w="6788784" h="127635">
                  <a:moveTo>
                    <a:pt x="6573215" y="89217"/>
                  </a:moveTo>
                  <a:lnTo>
                    <a:pt x="6570358" y="85496"/>
                  </a:lnTo>
                  <a:lnTo>
                    <a:pt x="6566052" y="89217"/>
                  </a:lnTo>
                  <a:lnTo>
                    <a:pt x="6567932" y="91592"/>
                  </a:lnTo>
                  <a:lnTo>
                    <a:pt x="6568973" y="92786"/>
                  </a:lnTo>
                  <a:lnTo>
                    <a:pt x="6573215" y="89217"/>
                  </a:lnTo>
                  <a:close/>
                </a:path>
                <a:path w="6788784" h="127635">
                  <a:moveTo>
                    <a:pt x="6656159" y="85039"/>
                  </a:moveTo>
                  <a:lnTo>
                    <a:pt x="6649872" y="87884"/>
                  </a:lnTo>
                  <a:lnTo>
                    <a:pt x="6641376" y="87934"/>
                  </a:lnTo>
                  <a:lnTo>
                    <a:pt x="6638544" y="94970"/>
                  </a:lnTo>
                  <a:lnTo>
                    <a:pt x="6647459" y="95338"/>
                  </a:lnTo>
                  <a:lnTo>
                    <a:pt x="6655956" y="95250"/>
                  </a:lnTo>
                  <a:lnTo>
                    <a:pt x="6656159" y="85039"/>
                  </a:lnTo>
                  <a:close/>
                </a:path>
                <a:path w="6788784" h="127635">
                  <a:moveTo>
                    <a:pt x="6661290" y="81991"/>
                  </a:moveTo>
                  <a:lnTo>
                    <a:pt x="6655651" y="79463"/>
                  </a:lnTo>
                  <a:lnTo>
                    <a:pt x="6656159" y="85039"/>
                  </a:lnTo>
                  <a:lnTo>
                    <a:pt x="6661290" y="81991"/>
                  </a:lnTo>
                  <a:close/>
                </a:path>
                <a:path w="6788784" h="127635">
                  <a:moveTo>
                    <a:pt x="6738467" y="82232"/>
                  </a:moveTo>
                  <a:lnTo>
                    <a:pt x="6738379" y="79692"/>
                  </a:lnTo>
                  <a:lnTo>
                    <a:pt x="6735394" y="77076"/>
                  </a:lnTo>
                  <a:lnTo>
                    <a:pt x="6734899" y="82359"/>
                  </a:lnTo>
                  <a:lnTo>
                    <a:pt x="6734988" y="84988"/>
                  </a:lnTo>
                  <a:lnTo>
                    <a:pt x="6737972" y="87591"/>
                  </a:lnTo>
                  <a:lnTo>
                    <a:pt x="6738467" y="82232"/>
                  </a:lnTo>
                  <a:close/>
                </a:path>
                <a:path w="6788784" h="127635">
                  <a:moveTo>
                    <a:pt x="6754584" y="79463"/>
                  </a:moveTo>
                  <a:lnTo>
                    <a:pt x="6752641" y="77165"/>
                  </a:lnTo>
                  <a:lnTo>
                    <a:pt x="6751599" y="75793"/>
                  </a:lnTo>
                  <a:lnTo>
                    <a:pt x="6747319" y="79540"/>
                  </a:lnTo>
                  <a:lnTo>
                    <a:pt x="6749250" y="81864"/>
                  </a:lnTo>
                  <a:lnTo>
                    <a:pt x="6750228" y="83185"/>
                  </a:lnTo>
                  <a:lnTo>
                    <a:pt x="6754584" y="79463"/>
                  </a:lnTo>
                  <a:close/>
                </a:path>
                <a:path w="6788784" h="127635">
                  <a:moveTo>
                    <a:pt x="6766763" y="71983"/>
                  </a:moveTo>
                  <a:lnTo>
                    <a:pt x="6764198" y="66814"/>
                  </a:lnTo>
                  <a:lnTo>
                    <a:pt x="6760807" y="68643"/>
                  </a:lnTo>
                  <a:lnTo>
                    <a:pt x="6760400" y="72136"/>
                  </a:lnTo>
                  <a:lnTo>
                    <a:pt x="6766763" y="71983"/>
                  </a:lnTo>
                  <a:close/>
                </a:path>
                <a:path w="6788784" h="127635">
                  <a:moveTo>
                    <a:pt x="6788429" y="75933"/>
                  </a:moveTo>
                  <a:lnTo>
                    <a:pt x="6781419" y="73329"/>
                  </a:lnTo>
                  <a:lnTo>
                    <a:pt x="6776326" y="73685"/>
                  </a:lnTo>
                  <a:lnTo>
                    <a:pt x="6771856" y="74168"/>
                  </a:lnTo>
                  <a:lnTo>
                    <a:pt x="6766763" y="71983"/>
                  </a:lnTo>
                  <a:lnTo>
                    <a:pt x="6767258" y="85940"/>
                  </a:lnTo>
                  <a:lnTo>
                    <a:pt x="6772694" y="83566"/>
                  </a:lnTo>
                  <a:lnTo>
                    <a:pt x="6778892" y="82169"/>
                  </a:lnTo>
                  <a:lnTo>
                    <a:pt x="6784568" y="80149"/>
                  </a:lnTo>
                  <a:lnTo>
                    <a:pt x="6788429" y="7593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70838" y="4705895"/>
              <a:ext cx="6705600" cy="120650"/>
            </a:xfrm>
            <a:custGeom>
              <a:avLst/>
              <a:gdLst/>
              <a:ahLst/>
              <a:cxnLst/>
              <a:rect l="l" t="t" r="r" b="b"/>
              <a:pathLst>
                <a:path w="6705600" h="120650">
                  <a:moveTo>
                    <a:pt x="4978" y="31381"/>
                  </a:moveTo>
                  <a:lnTo>
                    <a:pt x="4406" y="25806"/>
                  </a:lnTo>
                  <a:lnTo>
                    <a:pt x="0" y="28892"/>
                  </a:lnTo>
                  <a:lnTo>
                    <a:pt x="4978" y="31381"/>
                  </a:lnTo>
                  <a:close/>
                </a:path>
                <a:path w="6705600" h="120650">
                  <a:moveTo>
                    <a:pt x="131381" y="33896"/>
                  </a:moveTo>
                  <a:lnTo>
                    <a:pt x="131279" y="29413"/>
                  </a:lnTo>
                  <a:lnTo>
                    <a:pt x="128828" y="30556"/>
                  </a:lnTo>
                  <a:lnTo>
                    <a:pt x="125006" y="29768"/>
                  </a:lnTo>
                  <a:lnTo>
                    <a:pt x="125069" y="34251"/>
                  </a:lnTo>
                  <a:lnTo>
                    <a:pt x="127508" y="33185"/>
                  </a:lnTo>
                  <a:lnTo>
                    <a:pt x="131381" y="33896"/>
                  </a:lnTo>
                  <a:close/>
                </a:path>
                <a:path w="6705600" h="120650">
                  <a:moveTo>
                    <a:pt x="170916" y="16573"/>
                  </a:moveTo>
                  <a:lnTo>
                    <a:pt x="169125" y="14211"/>
                  </a:lnTo>
                  <a:lnTo>
                    <a:pt x="168186" y="12877"/>
                  </a:lnTo>
                  <a:lnTo>
                    <a:pt x="164338" y="16611"/>
                  </a:lnTo>
                  <a:lnTo>
                    <a:pt x="166090" y="19050"/>
                  </a:lnTo>
                  <a:lnTo>
                    <a:pt x="167030" y="20307"/>
                  </a:lnTo>
                  <a:lnTo>
                    <a:pt x="170916" y="16573"/>
                  </a:lnTo>
                  <a:close/>
                </a:path>
                <a:path w="6705600" h="120650">
                  <a:moveTo>
                    <a:pt x="211531" y="31483"/>
                  </a:moveTo>
                  <a:lnTo>
                    <a:pt x="211429" y="28943"/>
                  </a:lnTo>
                  <a:lnTo>
                    <a:pt x="208737" y="26301"/>
                  </a:lnTo>
                  <a:lnTo>
                    <a:pt x="208292" y="31584"/>
                  </a:lnTo>
                  <a:lnTo>
                    <a:pt x="208394" y="34201"/>
                  </a:lnTo>
                  <a:lnTo>
                    <a:pt x="211086" y="36868"/>
                  </a:lnTo>
                  <a:lnTo>
                    <a:pt x="211531" y="31483"/>
                  </a:lnTo>
                  <a:close/>
                </a:path>
                <a:path w="6705600" h="120650">
                  <a:moveTo>
                    <a:pt x="333146" y="27622"/>
                  </a:moveTo>
                  <a:lnTo>
                    <a:pt x="333044" y="22898"/>
                  </a:lnTo>
                  <a:lnTo>
                    <a:pt x="329222" y="22288"/>
                  </a:lnTo>
                  <a:lnTo>
                    <a:pt x="330034" y="14452"/>
                  </a:lnTo>
                  <a:lnTo>
                    <a:pt x="329349" y="9029"/>
                  </a:lnTo>
                  <a:lnTo>
                    <a:pt x="313334" y="9550"/>
                  </a:lnTo>
                  <a:lnTo>
                    <a:pt x="314502" y="15900"/>
                  </a:lnTo>
                  <a:lnTo>
                    <a:pt x="321475" y="13220"/>
                  </a:lnTo>
                  <a:lnTo>
                    <a:pt x="326275" y="13855"/>
                  </a:lnTo>
                  <a:lnTo>
                    <a:pt x="324472" y="18021"/>
                  </a:lnTo>
                  <a:lnTo>
                    <a:pt x="322732" y="22186"/>
                  </a:lnTo>
                  <a:lnTo>
                    <a:pt x="326580" y="23101"/>
                  </a:lnTo>
                  <a:lnTo>
                    <a:pt x="327621" y="28892"/>
                  </a:lnTo>
                  <a:lnTo>
                    <a:pt x="333146" y="27622"/>
                  </a:lnTo>
                  <a:close/>
                </a:path>
                <a:path w="6705600" h="120650">
                  <a:moveTo>
                    <a:pt x="390283" y="11620"/>
                  </a:moveTo>
                  <a:lnTo>
                    <a:pt x="390245" y="7048"/>
                  </a:lnTo>
                  <a:lnTo>
                    <a:pt x="387781" y="8191"/>
                  </a:lnTo>
                  <a:lnTo>
                    <a:pt x="383921" y="7315"/>
                  </a:lnTo>
                  <a:lnTo>
                    <a:pt x="383959" y="11976"/>
                  </a:lnTo>
                  <a:lnTo>
                    <a:pt x="386397" y="10782"/>
                  </a:lnTo>
                  <a:lnTo>
                    <a:pt x="390283" y="11620"/>
                  </a:lnTo>
                  <a:close/>
                </a:path>
                <a:path w="6705600" h="120650">
                  <a:moveTo>
                    <a:pt x="409600" y="11137"/>
                  </a:moveTo>
                  <a:lnTo>
                    <a:pt x="405371" y="11201"/>
                  </a:lnTo>
                  <a:lnTo>
                    <a:pt x="401637" y="7810"/>
                  </a:lnTo>
                  <a:lnTo>
                    <a:pt x="398678" y="6197"/>
                  </a:lnTo>
                  <a:lnTo>
                    <a:pt x="396760" y="11569"/>
                  </a:lnTo>
                  <a:lnTo>
                    <a:pt x="399313" y="12420"/>
                  </a:lnTo>
                  <a:lnTo>
                    <a:pt x="400608" y="15278"/>
                  </a:lnTo>
                  <a:lnTo>
                    <a:pt x="400253" y="20701"/>
                  </a:lnTo>
                  <a:lnTo>
                    <a:pt x="406666" y="20497"/>
                  </a:lnTo>
                  <a:lnTo>
                    <a:pt x="406552" y="15798"/>
                  </a:lnTo>
                  <a:lnTo>
                    <a:pt x="409054" y="14846"/>
                  </a:lnTo>
                  <a:lnTo>
                    <a:pt x="409600" y="11137"/>
                  </a:lnTo>
                  <a:close/>
                </a:path>
                <a:path w="6705600" h="120650">
                  <a:moveTo>
                    <a:pt x="435216" y="10299"/>
                  </a:moveTo>
                  <a:lnTo>
                    <a:pt x="433082" y="3530"/>
                  </a:lnTo>
                  <a:lnTo>
                    <a:pt x="431330" y="10845"/>
                  </a:lnTo>
                  <a:lnTo>
                    <a:pt x="435216" y="10299"/>
                  </a:lnTo>
                  <a:close/>
                </a:path>
                <a:path w="6705600" h="120650">
                  <a:moveTo>
                    <a:pt x="440931" y="10172"/>
                  </a:moveTo>
                  <a:lnTo>
                    <a:pt x="435216" y="10299"/>
                  </a:lnTo>
                  <a:lnTo>
                    <a:pt x="437527" y="15455"/>
                  </a:lnTo>
                  <a:lnTo>
                    <a:pt x="440563" y="13652"/>
                  </a:lnTo>
                  <a:lnTo>
                    <a:pt x="440931" y="10172"/>
                  </a:lnTo>
                  <a:close/>
                </a:path>
                <a:path w="6705600" h="120650">
                  <a:moveTo>
                    <a:pt x="514908" y="15748"/>
                  </a:moveTo>
                  <a:lnTo>
                    <a:pt x="513168" y="13398"/>
                  </a:lnTo>
                  <a:lnTo>
                    <a:pt x="512229" y="12255"/>
                  </a:lnTo>
                  <a:lnTo>
                    <a:pt x="508266" y="15748"/>
                  </a:lnTo>
                  <a:lnTo>
                    <a:pt x="509981" y="18122"/>
                  </a:lnTo>
                  <a:lnTo>
                    <a:pt x="510933" y="19431"/>
                  </a:lnTo>
                  <a:lnTo>
                    <a:pt x="514908" y="15748"/>
                  </a:lnTo>
                  <a:close/>
                </a:path>
                <a:path w="6705600" h="120650">
                  <a:moveTo>
                    <a:pt x="526478" y="27241"/>
                  </a:moveTo>
                  <a:lnTo>
                    <a:pt x="520649" y="27571"/>
                  </a:lnTo>
                  <a:lnTo>
                    <a:pt x="512711" y="22542"/>
                  </a:lnTo>
                  <a:lnTo>
                    <a:pt x="506869" y="22809"/>
                  </a:lnTo>
                  <a:lnTo>
                    <a:pt x="491655" y="27901"/>
                  </a:lnTo>
                  <a:lnTo>
                    <a:pt x="472503" y="27559"/>
                  </a:lnTo>
                  <a:lnTo>
                    <a:pt x="454418" y="28638"/>
                  </a:lnTo>
                  <a:lnTo>
                    <a:pt x="442391" y="37973"/>
                  </a:lnTo>
                  <a:lnTo>
                    <a:pt x="453047" y="36436"/>
                  </a:lnTo>
                  <a:lnTo>
                    <a:pt x="461543" y="36195"/>
                  </a:lnTo>
                  <a:lnTo>
                    <a:pt x="470115" y="35509"/>
                  </a:lnTo>
                  <a:lnTo>
                    <a:pt x="481012" y="32626"/>
                  </a:lnTo>
                  <a:lnTo>
                    <a:pt x="487222" y="31356"/>
                  </a:lnTo>
                  <a:lnTo>
                    <a:pt x="488327" y="37769"/>
                  </a:lnTo>
                  <a:lnTo>
                    <a:pt x="494169" y="36982"/>
                  </a:lnTo>
                  <a:lnTo>
                    <a:pt x="497370" y="32346"/>
                  </a:lnTo>
                  <a:lnTo>
                    <a:pt x="503466" y="31724"/>
                  </a:lnTo>
                  <a:lnTo>
                    <a:pt x="509752" y="31343"/>
                  </a:lnTo>
                  <a:lnTo>
                    <a:pt x="513499" y="27432"/>
                  </a:lnTo>
                  <a:lnTo>
                    <a:pt x="514959" y="31648"/>
                  </a:lnTo>
                  <a:lnTo>
                    <a:pt x="520103" y="32994"/>
                  </a:lnTo>
                  <a:lnTo>
                    <a:pt x="525183" y="31508"/>
                  </a:lnTo>
                  <a:lnTo>
                    <a:pt x="526478" y="27241"/>
                  </a:lnTo>
                  <a:close/>
                </a:path>
                <a:path w="6705600" h="120650">
                  <a:moveTo>
                    <a:pt x="659638" y="11328"/>
                  </a:moveTo>
                  <a:lnTo>
                    <a:pt x="653122" y="11417"/>
                  </a:lnTo>
                  <a:lnTo>
                    <a:pt x="650608" y="12522"/>
                  </a:lnTo>
                  <a:lnTo>
                    <a:pt x="646696" y="11658"/>
                  </a:lnTo>
                  <a:lnTo>
                    <a:pt x="646696" y="16192"/>
                  </a:lnTo>
                  <a:lnTo>
                    <a:pt x="651548" y="15405"/>
                  </a:lnTo>
                  <a:lnTo>
                    <a:pt x="658736" y="17716"/>
                  </a:lnTo>
                  <a:lnTo>
                    <a:pt x="659638" y="11328"/>
                  </a:lnTo>
                  <a:close/>
                </a:path>
                <a:path w="6705600" h="120650">
                  <a:moveTo>
                    <a:pt x="912393" y="15379"/>
                  </a:moveTo>
                  <a:lnTo>
                    <a:pt x="910653" y="12903"/>
                  </a:lnTo>
                  <a:lnTo>
                    <a:pt x="909789" y="11620"/>
                  </a:lnTo>
                  <a:lnTo>
                    <a:pt x="905675" y="15087"/>
                  </a:lnTo>
                  <a:lnTo>
                    <a:pt x="907415" y="17526"/>
                  </a:lnTo>
                  <a:lnTo>
                    <a:pt x="908342" y="18846"/>
                  </a:lnTo>
                  <a:lnTo>
                    <a:pt x="912393" y="15379"/>
                  </a:lnTo>
                  <a:close/>
                </a:path>
                <a:path w="6705600" h="120650">
                  <a:moveTo>
                    <a:pt x="1396555" y="11112"/>
                  </a:moveTo>
                  <a:lnTo>
                    <a:pt x="1394815" y="8699"/>
                  </a:lnTo>
                  <a:lnTo>
                    <a:pt x="1393964" y="7543"/>
                  </a:lnTo>
                  <a:lnTo>
                    <a:pt x="1389786" y="10947"/>
                  </a:lnTo>
                  <a:lnTo>
                    <a:pt x="1391500" y="13360"/>
                  </a:lnTo>
                  <a:lnTo>
                    <a:pt x="1392428" y="14681"/>
                  </a:lnTo>
                  <a:lnTo>
                    <a:pt x="1396555" y="11112"/>
                  </a:lnTo>
                  <a:close/>
                </a:path>
                <a:path w="6705600" h="120650">
                  <a:moveTo>
                    <a:pt x="1454531" y="13995"/>
                  </a:moveTo>
                  <a:lnTo>
                    <a:pt x="1451902" y="15024"/>
                  </a:lnTo>
                  <a:lnTo>
                    <a:pt x="1447927" y="14084"/>
                  </a:lnTo>
                  <a:lnTo>
                    <a:pt x="1447850" y="18554"/>
                  </a:lnTo>
                  <a:lnTo>
                    <a:pt x="1450441" y="17576"/>
                  </a:lnTo>
                  <a:lnTo>
                    <a:pt x="1454353" y="18465"/>
                  </a:lnTo>
                  <a:lnTo>
                    <a:pt x="1454531" y="13995"/>
                  </a:lnTo>
                  <a:close/>
                </a:path>
                <a:path w="6705600" h="120650">
                  <a:moveTo>
                    <a:pt x="1461262" y="76"/>
                  </a:moveTo>
                  <a:lnTo>
                    <a:pt x="1454632" y="0"/>
                  </a:lnTo>
                  <a:lnTo>
                    <a:pt x="1452003" y="1041"/>
                  </a:lnTo>
                  <a:lnTo>
                    <a:pt x="1448028" y="0"/>
                  </a:lnTo>
                  <a:lnTo>
                    <a:pt x="1447952" y="4673"/>
                  </a:lnTo>
                  <a:lnTo>
                    <a:pt x="1452943" y="3911"/>
                  </a:lnTo>
                  <a:lnTo>
                    <a:pt x="1460169" y="6438"/>
                  </a:lnTo>
                  <a:lnTo>
                    <a:pt x="1461262" y="76"/>
                  </a:lnTo>
                  <a:close/>
                </a:path>
                <a:path w="6705600" h="120650">
                  <a:moveTo>
                    <a:pt x="1484363" y="5029"/>
                  </a:moveTo>
                  <a:lnTo>
                    <a:pt x="1481823" y="5943"/>
                  </a:lnTo>
                  <a:lnTo>
                    <a:pt x="1477873" y="5029"/>
                  </a:lnTo>
                  <a:lnTo>
                    <a:pt x="1477721" y="9525"/>
                  </a:lnTo>
                  <a:lnTo>
                    <a:pt x="1480324" y="8585"/>
                  </a:lnTo>
                  <a:lnTo>
                    <a:pt x="1484287" y="9499"/>
                  </a:lnTo>
                  <a:lnTo>
                    <a:pt x="1484363" y="5029"/>
                  </a:lnTo>
                  <a:close/>
                </a:path>
                <a:path w="6705600" h="120650">
                  <a:moveTo>
                    <a:pt x="1490903" y="23710"/>
                  </a:moveTo>
                  <a:lnTo>
                    <a:pt x="1488706" y="18440"/>
                  </a:lnTo>
                  <a:lnTo>
                    <a:pt x="1485480" y="20104"/>
                  </a:lnTo>
                  <a:lnTo>
                    <a:pt x="1484972" y="23558"/>
                  </a:lnTo>
                  <a:lnTo>
                    <a:pt x="1490903" y="23710"/>
                  </a:lnTo>
                  <a:close/>
                </a:path>
                <a:path w="6705600" h="120650">
                  <a:moveTo>
                    <a:pt x="1500911" y="14439"/>
                  </a:moveTo>
                  <a:lnTo>
                    <a:pt x="1499425" y="5588"/>
                  </a:lnTo>
                  <a:lnTo>
                    <a:pt x="1496326" y="6223"/>
                  </a:lnTo>
                  <a:lnTo>
                    <a:pt x="1495513" y="10960"/>
                  </a:lnTo>
                  <a:lnTo>
                    <a:pt x="1500911" y="14439"/>
                  </a:lnTo>
                  <a:close/>
                </a:path>
                <a:path w="6705600" h="120650">
                  <a:moveTo>
                    <a:pt x="1505242" y="20713"/>
                  </a:moveTo>
                  <a:lnTo>
                    <a:pt x="1500911" y="14439"/>
                  </a:lnTo>
                  <a:lnTo>
                    <a:pt x="1502384" y="24460"/>
                  </a:lnTo>
                  <a:lnTo>
                    <a:pt x="1496072" y="23317"/>
                  </a:lnTo>
                  <a:lnTo>
                    <a:pt x="1490903" y="23698"/>
                  </a:lnTo>
                  <a:lnTo>
                    <a:pt x="1495132" y="29679"/>
                  </a:lnTo>
                  <a:lnTo>
                    <a:pt x="1501609" y="27241"/>
                  </a:lnTo>
                  <a:lnTo>
                    <a:pt x="1505242" y="20713"/>
                  </a:lnTo>
                  <a:close/>
                </a:path>
                <a:path w="6705600" h="120650">
                  <a:moveTo>
                    <a:pt x="1533042" y="19672"/>
                  </a:moveTo>
                  <a:lnTo>
                    <a:pt x="1527416" y="14693"/>
                  </a:lnTo>
                  <a:lnTo>
                    <a:pt x="1527327" y="21704"/>
                  </a:lnTo>
                  <a:lnTo>
                    <a:pt x="1524901" y="25336"/>
                  </a:lnTo>
                  <a:lnTo>
                    <a:pt x="1522031" y="28282"/>
                  </a:lnTo>
                  <a:lnTo>
                    <a:pt x="1520583" y="33261"/>
                  </a:lnTo>
                  <a:lnTo>
                    <a:pt x="1527797" y="31851"/>
                  </a:lnTo>
                  <a:lnTo>
                    <a:pt x="1532559" y="26352"/>
                  </a:lnTo>
                  <a:lnTo>
                    <a:pt x="1533042" y="19672"/>
                  </a:lnTo>
                  <a:close/>
                </a:path>
                <a:path w="6705600" h="120650">
                  <a:moveTo>
                    <a:pt x="1573847" y="15151"/>
                  </a:moveTo>
                  <a:lnTo>
                    <a:pt x="1566113" y="16687"/>
                  </a:lnTo>
                  <a:lnTo>
                    <a:pt x="1561096" y="14300"/>
                  </a:lnTo>
                  <a:lnTo>
                    <a:pt x="1557286" y="10299"/>
                  </a:lnTo>
                  <a:lnTo>
                    <a:pt x="1557731" y="18072"/>
                  </a:lnTo>
                  <a:lnTo>
                    <a:pt x="1563801" y="20866"/>
                  </a:lnTo>
                  <a:lnTo>
                    <a:pt x="1570748" y="19583"/>
                  </a:lnTo>
                  <a:lnTo>
                    <a:pt x="1573847" y="15151"/>
                  </a:lnTo>
                  <a:close/>
                </a:path>
                <a:path w="6705600" h="120650">
                  <a:moveTo>
                    <a:pt x="1585201" y="26377"/>
                  </a:moveTo>
                  <a:lnTo>
                    <a:pt x="1580007" y="23596"/>
                  </a:lnTo>
                  <a:lnTo>
                    <a:pt x="1580324" y="29311"/>
                  </a:lnTo>
                  <a:lnTo>
                    <a:pt x="1585201" y="26377"/>
                  </a:lnTo>
                  <a:close/>
                </a:path>
                <a:path w="6705600" h="120650">
                  <a:moveTo>
                    <a:pt x="2044230" y="28651"/>
                  </a:moveTo>
                  <a:lnTo>
                    <a:pt x="2042541" y="26225"/>
                  </a:lnTo>
                  <a:lnTo>
                    <a:pt x="2041664" y="25006"/>
                  </a:lnTo>
                  <a:lnTo>
                    <a:pt x="2037435" y="28397"/>
                  </a:lnTo>
                  <a:lnTo>
                    <a:pt x="2039099" y="30899"/>
                  </a:lnTo>
                  <a:lnTo>
                    <a:pt x="2040001" y="32232"/>
                  </a:lnTo>
                  <a:lnTo>
                    <a:pt x="2044230" y="28651"/>
                  </a:lnTo>
                  <a:close/>
                </a:path>
                <a:path w="6705600" h="120650">
                  <a:moveTo>
                    <a:pt x="2216251" y="15354"/>
                  </a:moveTo>
                  <a:lnTo>
                    <a:pt x="2211489" y="15633"/>
                  </a:lnTo>
                  <a:lnTo>
                    <a:pt x="2205863" y="14630"/>
                  </a:lnTo>
                  <a:lnTo>
                    <a:pt x="2201214" y="15049"/>
                  </a:lnTo>
                  <a:lnTo>
                    <a:pt x="2199424" y="19634"/>
                  </a:lnTo>
                  <a:lnTo>
                    <a:pt x="2206015" y="20256"/>
                  </a:lnTo>
                  <a:lnTo>
                    <a:pt x="2210498" y="22529"/>
                  </a:lnTo>
                  <a:lnTo>
                    <a:pt x="2213660" y="22301"/>
                  </a:lnTo>
                  <a:lnTo>
                    <a:pt x="2216251" y="15354"/>
                  </a:lnTo>
                  <a:close/>
                </a:path>
                <a:path w="6705600" h="120650">
                  <a:moveTo>
                    <a:pt x="2259507" y="16116"/>
                  </a:moveTo>
                  <a:lnTo>
                    <a:pt x="2254313" y="16433"/>
                  </a:lnTo>
                  <a:lnTo>
                    <a:pt x="2247989" y="15252"/>
                  </a:lnTo>
                  <a:lnTo>
                    <a:pt x="2249360" y="25184"/>
                  </a:lnTo>
                  <a:lnTo>
                    <a:pt x="2255024" y="25539"/>
                  </a:lnTo>
                  <a:lnTo>
                    <a:pt x="2257945" y="21729"/>
                  </a:lnTo>
                  <a:lnTo>
                    <a:pt x="2259507" y="16116"/>
                  </a:lnTo>
                  <a:close/>
                </a:path>
                <a:path w="6705600" h="120650">
                  <a:moveTo>
                    <a:pt x="2289264" y="30543"/>
                  </a:moveTo>
                  <a:lnTo>
                    <a:pt x="2283993" y="30010"/>
                  </a:lnTo>
                  <a:lnTo>
                    <a:pt x="2277643" y="30975"/>
                  </a:lnTo>
                  <a:lnTo>
                    <a:pt x="2279446" y="21018"/>
                  </a:lnTo>
                  <a:lnTo>
                    <a:pt x="2274722" y="21386"/>
                  </a:lnTo>
                  <a:lnTo>
                    <a:pt x="2269096" y="20421"/>
                  </a:lnTo>
                  <a:lnTo>
                    <a:pt x="2264460" y="20853"/>
                  </a:lnTo>
                  <a:lnTo>
                    <a:pt x="2262657" y="25425"/>
                  </a:lnTo>
                  <a:lnTo>
                    <a:pt x="2265184" y="26517"/>
                  </a:lnTo>
                  <a:lnTo>
                    <a:pt x="2269223" y="25679"/>
                  </a:lnTo>
                  <a:lnTo>
                    <a:pt x="2269261" y="30162"/>
                  </a:lnTo>
                  <a:lnTo>
                    <a:pt x="2265299" y="30873"/>
                  </a:lnTo>
                  <a:lnTo>
                    <a:pt x="2259800" y="29222"/>
                  </a:lnTo>
                  <a:lnTo>
                    <a:pt x="2259101" y="34721"/>
                  </a:lnTo>
                  <a:lnTo>
                    <a:pt x="2268334" y="34671"/>
                  </a:lnTo>
                  <a:lnTo>
                    <a:pt x="2280170" y="35369"/>
                  </a:lnTo>
                  <a:lnTo>
                    <a:pt x="2289022" y="34683"/>
                  </a:lnTo>
                  <a:lnTo>
                    <a:pt x="2289264" y="30543"/>
                  </a:lnTo>
                  <a:close/>
                </a:path>
                <a:path w="6705600" h="120650">
                  <a:moveTo>
                    <a:pt x="2463266" y="39166"/>
                  </a:moveTo>
                  <a:lnTo>
                    <a:pt x="2460625" y="40208"/>
                  </a:lnTo>
                  <a:lnTo>
                    <a:pt x="2456726" y="39103"/>
                  </a:lnTo>
                  <a:lnTo>
                    <a:pt x="2456472" y="43751"/>
                  </a:lnTo>
                  <a:lnTo>
                    <a:pt x="2459075" y="42633"/>
                  </a:lnTo>
                  <a:lnTo>
                    <a:pt x="2463101" y="43586"/>
                  </a:lnTo>
                  <a:lnTo>
                    <a:pt x="2463266" y="39166"/>
                  </a:lnTo>
                  <a:close/>
                </a:path>
                <a:path w="6705600" h="120650">
                  <a:moveTo>
                    <a:pt x="2486990" y="30340"/>
                  </a:moveTo>
                  <a:lnTo>
                    <a:pt x="2479167" y="26885"/>
                  </a:lnTo>
                  <a:lnTo>
                    <a:pt x="2477922" y="31064"/>
                  </a:lnTo>
                  <a:lnTo>
                    <a:pt x="2481199" y="34886"/>
                  </a:lnTo>
                  <a:lnTo>
                    <a:pt x="2486990" y="30340"/>
                  </a:lnTo>
                  <a:close/>
                </a:path>
                <a:path w="6705600" h="120650">
                  <a:moveTo>
                    <a:pt x="2493429" y="39852"/>
                  </a:moveTo>
                  <a:lnTo>
                    <a:pt x="2487231" y="40360"/>
                  </a:lnTo>
                  <a:lnTo>
                    <a:pt x="2482151" y="42646"/>
                  </a:lnTo>
                  <a:lnTo>
                    <a:pt x="2479802" y="48818"/>
                  </a:lnTo>
                  <a:lnTo>
                    <a:pt x="2487434" y="50304"/>
                  </a:lnTo>
                  <a:lnTo>
                    <a:pt x="2492387" y="48018"/>
                  </a:lnTo>
                  <a:lnTo>
                    <a:pt x="2493429" y="39852"/>
                  </a:lnTo>
                  <a:close/>
                </a:path>
                <a:path w="6705600" h="120650">
                  <a:moveTo>
                    <a:pt x="2505138" y="42481"/>
                  </a:moveTo>
                  <a:lnTo>
                    <a:pt x="2503462" y="40093"/>
                  </a:lnTo>
                  <a:lnTo>
                    <a:pt x="2502611" y="38760"/>
                  </a:lnTo>
                  <a:lnTo>
                    <a:pt x="2498318" y="42202"/>
                  </a:lnTo>
                  <a:lnTo>
                    <a:pt x="2500007" y="44742"/>
                  </a:lnTo>
                  <a:lnTo>
                    <a:pt x="2500934" y="45910"/>
                  </a:lnTo>
                  <a:lnTo>
                    <a:pt x="2505138" y="42481"/>
                  </a:lnTo>
                  <a:close/>
                </a:path>
                <a:path w="6705600" h="120650">
                  <a:moveTo>
                    <a:pt x="2583713" y="46609"/>
                  </a:moveTo>
                  <a:lnTo>
                    <a:pt x="2579141" y="46545"/>
                  </a:lnTo>
                  <a:lnTo>
                    <a:pt x="2576499" y="44081"/>
                  </a:lnTo>
                  <a:lnTo>
                    <a:pt x="2573820" y="41656"/>
                  </a:lnTo>
                  <a:lnTo>
                    <a:pt x="2573591" y="50939"/>
                  </a:lnTo>
                  <a:lnTo>
                    <a:pt x="2578290" y="56337"/>
                  </a:lnTo>
                  <a:lnTo>
                    <a:pt x="2581643" y="56210"/>
                  </a:lnTo>
                  <a:lnTo>
                    <a:pt x="2583713" y="46609"/>
                  </a:lnTo>
                  <a:close/>
                </a:path>
                <a:path w="6705600" h="120650">
                  <a:moveTo>
                    <a:pt x="2827464" y="26543"/>
                  </a:moveTo>
                  <a:lnTo>
                    <a:pt x="2825775" y="24091"/>
                  </a:lnTo>
                  <a:lnTo>
                    <a:pt x="2824886" y="22707"/>
                  </a:lnTo>
                  <a:lnTo>
                    <a:pt x="2820632" y="26200"/>
                  </a:lnTo>
                  <a:lnTo>
                    <a:pt x="2822283" y="28727"/>
                  </a:lnTo>
                  <a:lnTo>
                    <a:pt x="2823146" y="30048"/>
                  </a:lnTo>
                  <a:lnTo>
                    <a:pt x="2827464" y="26543"/>
                  </a:lnTo>
                  <a:close/>
                </a:path>
                <a:path w="6705600" h="120650">
                  <a:moveTo>
                    <a:pt x="2879280" y="34747"/>
                  </a:moveTo>
                  <a:lnTo>
                    <a:pt x="2870771" y="33210"/>
                  </a:lnTo>
                  <a:lnTo>
                    <a:pt x="2867088" y="38735"/>
                  </a:lnTo>
                  <a:lnTo>
                    <a:pt x="2864383" y="45643"/>
                  </a:lnTo>
                  <a:lnTo>
                    <a:pt x="2858782" y="48285"/>
                  </a:lnTo>
                  <a:lnTo>
                    <a:pt x="2858401" y="42773"/>
                  </a:lnTo>
                  <a:lnTo>
                    <a:pt x="2859709" y="35052"/>
                  </a:lnTo>
                  <a:lnTo>
                    <a:pt x="2855772" y="34150"/>
                  </a:lnTo>
                  <a:lnTo>
                    <a:pt x="2850350" y="39547"/>
                  </a:lnTo>
                  <a:lnTo>
                    <a:pt x="2842882" y="41910"/>
                  </a:lnTo>
                  <a:lnTo>
                    <a:pt x="2835046" y="43726"/>
                  </a:lnTo>
                  <a:lnTo>
                    <a:pt x="2828493" y="47485"/>
                  </a:lnTo>
                  <a:lnTo>
                    <a:pt x="2811716" y="47053"/>
                  </a:lnTo>
                  <a:lnTo>
                    <a:pt x="2805226" y="53301"/>
                  </a:lnTo>
                  <a:lnTo>
                    <a:pt x="2795562" y="54864"/>
                  </a:lnTo>
                  <a:lnTo>
                    <a:pt x="2786265" y="56997"/>
                  </a:lnTo>
                  <a:lnTo>
                    <a:pt x="2780919" y="64935"/>
                  </a:lnTo>
                  <a:lnTo>
                    <a:pt x="2794254" y="62674"/>
                  </a:lnTo>
                  <a:lnTo>
                    <a:pt x="2808160" y="61290"/>
                  </a:lnTo>
                  <a:lnTo>
                    <a:pt x="2822765" y="60921"/>
                  </a:lnTo>
                  <a:lnTo>
                    <a:pt x="2838170" y="61734"/>
                  </a:lnTo>
                  <a:lnTo>
                    <a:pt x="2838056" y="48615"/>
                  </a:lnTo>
                  <a:lnTo>
                    <a:pt x="2855404" y="48183"/>
                  </a:lnTo>
                  <a:lnTo>
                    <a:pt x="2855264" y="52920"/>
                  </a:lnTo>
                  <a:lnTo>
                    <a:pt x="2852496" y="53708"/>
                  </a:lnTo>
                  <a:lnTo>
                    <a:pt x="2851797" y="57378"/>
                  </a:lnTo>
                  <a:lnTo>
                    <a:pt x="2861132" y="55359"/>
                  </a:lnTo>
                  <a:lnTo>
                    <a:pt x="2870212" y="52959"/>
                  </a:lnTo>
                  <a:lnTo>
                    <a:pt x="2876956" y="47117"/>
                  </a:lnTo>
                  <a:lnTo>
                    <a:pt x="2879280" y="34747"/>
                  </a:lnTo>
                  <a:close/>
                </a:path>
                <a:path w="6705600" h="120650">
                  <a:moveTo>
                    <a:pt x="2926524" y="31394"/>
                  </a:moveTo>
                  <a:lnTo>
                    <a:pt x="2922079" y="31330"/>
                  </a:lnTo>
                  <a:lnTo>
                    <a:pt x="2918168" y="34709"/>
                  </a:lnTo>
                  <a:lnTo>
                    <a:pt x="2915069" y="36334"/>
                  </a:lnTo>
                  <a:lnTo>
                    <a:pt x="2913037" y="31051"/>
                  </a:lnTo>
                  <a:lnTo>
                    <a:pt x="2906280" y="35610"/>
                  </a:lnTo>
                  <a:lnTo>
                    <a:pt x="2895739" y="34607"/>
                  </a:lnTo>
                  <a:lnTo>
                    <a:pt x="2886176" y="35115"/>
                  </a:lnTo>
                  <a:lnTo>
                    <a:pt x="2882417" y="44157"/>
                  </a:lnTo>
                  <a:lnTo>
                    <a:pt x="2885719" y="49187"/>
                  </a:lnTo>
                  <a:lnTo>
                    <a:pt x="2892031" y="49733"/>
                  </a:lnTo>
                  <a:lnTo>
                    <a:pt x="2898584" y="47625"/>
                  </a:lnTo>
                  <a:lnTo>
                    <a:pt x="2902610" y="44665"/>
                  </a:lnTo>
                  <a:lnTo>
                    <a:pt x="2907944" y="48590"/>
                  </a:lnTo>
                  <a:lnTo>
                    <a:pt x="2914015" y="46939"/>
                  </a:lnTo>
                  <a:lnTo>
                    <a:pt x="2920238" y="45478"/>
                  </a:lnTo>
                  <a:lnTo>
                    <a:pt x="2926016" y="49999"/>
                  </a:lnTo>
                  <a:lnTo>
                    <a:pt x="2926524" y="31394"/>
                  </a:lnTo>
                  <a:close/>
                </a:path>
                <a:path w="6705600" h="120650">
                  <a:moveTo>
                    <a:pt x="2934792" y="38557"/>
                  </a:moveTo>
                  <a:lnTo>
                    <a:pt x="2933115" y="36106"/>
                  </a:lnTo>
                  <a:lnTo>
                    <a:pt x="2932201" y="34937"/>
                  </a:lnTo>
                  <a:lnTo>
                    <a:pt x="2927947" y="38277"/>
                  </a:lnTo>
                  <a:lnTo>
                    <a:pt x="2929623" y="40716"/>
                  </a:lnTo>
                  <a:lnTo>
                    <a:pt x="2930537" y="42049"/>
                  </a:lnTo>
                  <a:lnTo>
                    <a:pt x="2934792" y="38557"/>
                  </a:lnTo>
                  <a:close/>
                </a:path>
                <a:path w="6705600" h="120650">
                  <a:moveTo>
                    <a:pt x="2990646" y="40132"/>
                  </a:moveTo>
                  <a:lnTo>
                    <a:pt x="2986709" y="36855"/>
                  </a:lnTo>
                  <a:lnTo>
                    <a:pt x="2981934" y="37388"/>
                  </a:lnTo>
                  <a:lnTo>
                    <a:pt x="2980080" y="42024"/>
                  </a:lnTo>
                  <a:lnTo>
                    <a:pt x="2982112" y="42316"/>
                  </a:lnTo>
                  <a:lnTo>
                    <a:pt x="2984030" y="42837"/>
                  </a:lnTo>
                  <a:lnTo>
                    <a:pt x="2983280" y="46736"/>
                  </a:lnTo>
                  <a:lnTo>
                    <a:pt x="2990011" y="46901"/>
                  </a:lnTo>
                  <a:lnTo>
                    <a:pt x="2990646" y="40132"/>
                  </a:lnTo>
                  <a:close/>
                </a:path>
                <a:path w="6705600" h="120650">
                  <a:moveTo>
                    <a:pt x="3003308" y="51981"/>
                  </a:moveTo>
                  <a:lnTo>
                    <a:pt x="2996590" y="51803"/>
                  </a:lnTo>
                  <a:lnTo>
                    <a:pt x="2996336" y="61087"/>
                  </a:lnTo>
                  <a:lnTo>
                    <a:pt x="3003054" y="61252"/>
                  </a:lnTo>
                  <a:lnTo>
                    <a:pt x="3003308" y="51981"/>
                  </a:lnTo>
                  <a:close/>
                </a:path>
                <a:path w="6705600" h="120650">
                  <a:moveTo>
                    <a:pt x="3114814" y="36195"/>
                  </a:moveTo>
                  <a:lnTo>
                    <a:pt x="3112173" y="37084"/>
                  </a:lnTo>
                  <a:lnTo>
                    <a:pt x="3108172" y="36106"/>
                  </a:lnTo>
                  <a:lnTo>
                    <a:pt x="3107969" y="40589"/>
                  </a:lnTo>
                  <a:lnTo>
                    <a:pt x="3110611" y="39674"/>
                  </a:lnTo>
                  <a:lnTo>
                    <a:pt x="3114611" y="40665"/>
                  </a:lnTo>
                  <a:lnTo>
                    <a:pt x="3114814" y="36195"/>
                  </a:lnTo>
                  <a:close/>
                </a:path>
                <a:path w="6705600" h="120650">
                  <a:moveTo>
                    <a:pt x="3131604" y="36626"/>
                  </a:moveTo>
                  <a:lnTo>
                    <a:pt x="3127667" y="37185"/>
                  </a:lnTo>
                  <a:lnTo>
                    <a:pt x="3122104" y="35585"/>
                  </a:lnTo>
                  <a:lnTo>
                    <a:pt x="3121406" y="40932"/>
                  </a:lnTo>
                  <a:lnTo>
                    <a:pt x="3125368" y="40398"/>
                  </a:lnTo>
                  <a:lnTo>
                    <a:pt x="3130918" y="42049"/>
                  </a:lnTo>
                  <a:lnTo>
                    <a:pt x="3131604" y="36626"/>
                  </a:lnTo>
                  <a:close/>
                </a:path>
                <a:path w="6705600" h="120650">
                  <a:moveTo>
                    <a:pt x="3155061" y="41783"/>
                  </a:moveTo>
                  <a:lnTo>
                    <a:pt x="3152419" y="42786"/>
                  </a:lnTo>
                  <a:lnTo>
                    <a:pt x="3148419" y="41744"/>
                  </a:lnTo>
                  <a:lnTo>
                    <a:pt x="3148177" y="46291"/>
                  </a:lnTo>
                  <a:lnTo>
                    <a:pt x="3150806" y="45288"/>
                  </a:lnTo>
                  <a:lnTo>
                    <a:pt x="3154807" y="46405"/>
                  </a:lnTo>
                  <a:lnTo>
                    <a:pt x="3155061" y="41783"/>
                  </a:lnTo>
                  <a:close/>
                </a:path>
                <a:path w="6705600" h="120650">
                  <a:moveTo>
                    <a:pt x="3180143" y="49606"/>
                  </a:moveTo>
                  <a:lnTo>
                    <a:pt x="3178454" y="47078"/>
                  </a:lnTo>
                  <a:lnTo>
                    <a:pt x="3177540" y="45783"/>
                  </a:lnTo>
                  <a:lnTo>
                    <a:pt x="3173298" y="49123"/>
                  </a:lnTo>
                  <a:lnTo>
                    <a:pt x="3174949" y="51612"/>
                  </a:lnTo>
                  <a:lnTo>
                    <a:pt x="3175838" y="52946"/>
                  </a:lnTo>
                  <a:lnTo>
                    <a:pt x="3180143" y="49606"/>
                  </a:lnTo>
                  <a:close/>
                </a:path>
                <a:path w="6705600" h="120650">
                  <a:moveTo>
                    <a:pt x="3205022" y="57124"/>
                  </a:moveTo>
                  <a:lnTo>
                    <a:pt x="3203625" y="48742"/>
                  </a:lnTo>
                  <a:lnTo>
                    <a:pt x="3199193" y="44564"/>
                  </a:lnTo>
                  <a:lnTo>
                    <a:pt x="3194354" y="45377"/>
                  </a:lnTo>
                  <a:lnTo>
                    <a:pt x="3191751" y="52044"/>
                  </a:lnTo>
                  <a:lnTo>
                    <a:pt x="3198152" y="51231"/>
                  </a:lnTo>
                  <a:lnTo>
                    <a:pt x="3199028" y="57492"/>
                  </a:lnTo>
                  <a:lnTo>
                    <a:pt x="3205022" y="57124"/>
                  </a:lnTo>
                  <a:close/>
                </a:path>
                <a:path w="6705600" h="120650">
                  <a:moveTo>
                    <a:pt x="3242030" y="58051"/>
                  </a:moveTo>
                  <a:lnTo>
                    <a:pt x="3239693" y="53251"/>
                  </a:lnTo>
                  <a:lnTo>
                    <a:pt x="3234194" y="52616"/>
                  </a:lnTo>
                  <a:lnTo>
                    <a:pt x="3227603" y="53378"/>
                  </a:lnTo>
                  <a:lnTo>
                    <a:pt x="3222028" y="52819"/>
                  </a:lnTo>
                  <a:lnTo>
                    <a:pt x="3224390" y="57607"/>
                  </a:lnTo>
                  <a:lnTo>
                    <a:pt x="3229902" y="58280"/>
                  </a:lnTo>
                  <a:lnTo>
                    <a:pt x="3236480" y="57531"/>
                  </a:lnTo>
                  <a:lnTo>
                    <a:pt x="3242030" y="58051"/>
                  </a:lnTo>
                  <a:close/>
                </a:path>
                <a:path w="6705600" h="120650">
                  <a:moveTo>
                    <a:pt x="3248114" y="58648"/>
                  </a:moveTo>
                  <a:lnTo>
                    <a:pt x="3247402" y="54076"/>
                  </a:lnTo>
                  <a:lnTo>
                    <a:pt x="3242030" y="58051"/>
                  </a:lnTo>
                  <a:lnTo>
                    <a:pt x="3245789" y="62928"/>
                  </a:lnTo>
                  <a:lnTo>
                    <a:pt x="3248114" y="58648"/>
                  </a:lnTo>
                  <a:close/>
                </a:path>
                <a:path w="6705600" h="120650">
                  <a:moveTo>
                    <a:pt x="3476561" y="61887"/>
                  </a:moveTo>
                  <a:lnTo>
                    <a:pt x="3474897" y="59461"/>
                  </a:lnTo>
                  <a:lnTo>
                    <a:pt x="3474034" y="58229"/>
                  </a:lnTo>
                  <a:lnTo>
                    <a:pt x="3469754" y="61569"/>
                  </a:lnTo>
                  <a:lnTo>
                    <a:pt x="3471405" y="64109"/>
                  </a:lnTo>
                  <a:lnTo>
                    <a:pt x="3472243" y="65430"/>
                  </a:lnTo>
                  <a:lnTo>
                    <a:pt x="3476561" y="61887"/>
                  </a:lnTo>
                  <a:close/>
                </a:path>
                <a:path w="6705600" h="120650">
                  <a:moveTo>
                    <a:pt x="3561486" y="45567"/>
                  </a:moveTo>
                  <a:lnTo>
                    <a:pt x="3559822" y="43091"/>
                  </a:lnTo>
                  <a:lnTo>
                    <a:pt x="3558933" y="41706"/>
                  </a:lnTo>
                  <a:lnTo>
                    <a:pt x="3554641" y="45212"/>
                  </a:lnTo>
                  <a:lnTo>
                    <a:pt x="3556317" y="47739"/>
                  </a:lnTo>
                  <a:lnTo>
                    <a:pt x="3557181" y="49060"/>
                  </a:lnTo>
                  <a:lnTo>
                    <a:pt x="3561486" y="45567"/>
                  </a:lnTo>
                  <a:close/>
                </a:path>
                <a:path w="6705600" h="120650">
                  <a:moveTo>
                    <a:pt x="3586797" y="43827"/>
                  </a:moveTo>
                  <a:lnTo>
                    <a:pt x="3580955" y="42430"/>
                  </a:lnTo>
                  <a:lnTo>
                    <a:pt x="3579914" y="48374"/>
                  </a:lnTo>
                  <a:lnTo>
                    <a:pt x="3583749" y="47929"/>
                  </a:lnTo>
                  <a:lnTo>
                    <a:pt x="3584994" y="55308"/>
                  </a:lnTo>
                  <a:lnTo>
                    <a:pt x="3586696" y="48564"/>
                  </a:lnTo>
                  <a:lnTo>
                    <a:pt x="3586797" y="43827"/>
                  </a:lnTo>
                  <a:close/>
                </a:path>
                <a:path w="6705600" h="120650">
                  <a:moveTo>
                    <a:pt x="3647300" y="54724"/>
                  </a:moveTo>
                  <a:lnTo>
                    <a:pt x="3642842" y="54610"/>
                  </a:lnTo>
                  <a:lnTo>
                    <a:pt x="3644430" y="46596"/>
                  </a:lnTo>
                  <a:lnTo>
                    <a:pt x="3640798" y="45262"/>
                  </a:lnTo>
                  <a:lnTo>
                    <a:pt x="3640518" y="53022"/>
                  </a:lnTo>
                  <a:lnTo>
                    <a:pt x="3631374" y="47574"/>
                  </a:lnTo>
                  <a:lnTo>
                    <a:pt x="3630422" y="54279"/>
                  </a:lnTo>
                  <a:lnTo>
                    <a:pt x="3633711" y="57073"/>
                  </a:lnTo>
                  <a:lnTo>
                    <a:pt x="3639147" y="59664"/>
                  </a:lnTo>
                  <a:lnTo>
                    <a:pt x="3644430" y="59677"/>
                  </a:lnTo>
                  <a:lnTo>
                    <a:pt x="3647300" y="54724"/>
                  </a:lnTo>
                  <a:close/>
                </a:path>
                <a:path w="6705600" h="120650">
                  <a:moveTo>
                    <a:pt x="3655834" y="52768"/>
                  </a:moveTo>
                  <a:lnTo>
                    <a:pt x="3654158" y="50342"/>
                  </a:lnTo>
                  <a:lnTo>
                    <a:pt x="3653307" y="48958"/>
                  </a:lnTo>
                  <a:lnTo>
                    <a:pt x="3648989" y="52374"/>
                  </a:lnTo>
                  <a:lnTo>
                    <a:pt x="3650665" y="54813"/>
                  </a:lnTo>
                  <a:lnTo>
                    <a:pt x="3651580" y="56134"/>
                  </a:lnTo>
                  <a:lnTo>
                    <a:pt x="3655834" y="52768"/>
                  </a:lnTo>
                  <a:close/>
                </a:path>
                <a:path w="6705600" h="120650">
                  <a:moveTo>
                    <a:pt x="3669220" y="57696"/>
                  </a:moveTo>
                  <a:lnTo>
                    <a:pt x="3666655" y="54076"/>
                  </a:lnTo>
                  <a:lnTo>
                    <a:pt x="3662362" y="57429"/>
                  </a:lnTo>
                  <a:lnTo>
                    <a:pt x="3664039" y="59867"/>
                  </a:lnTo>
                  <a:lnTo>
                    <a:pt x="3664928" y="61201"/>
                  </a:lnTo>
                  <a:lnTo>
                    <a:pt x="3669220" y="57696"/>
                  </a:lnTo>
                  <a:close/>
                </a:path>
                <a:path w="6705600" h="120650">
                  <a:moveTo>
                    <a:pt x="3680917" y="60312"/>
                  </a:moveTo>
                  <a:lnTo>
                    <a:pt x="3674783" y="56616"/>
                  </a:lnTo>
                  <a:lnTo>
                    <a:pt x="3672776" y="61277"/>
                  </a:lnTo>
                  <a:lnTo>
                    <a:pt x="3674846" y="65455"/>
                  </a:lnTo>
                  <a:lnTo>
                    <a:pt x="3680917" y="60312"/>
                  </a:lnTo>
                  <a:close/>
                </a:path>
                <a:path w="6705600" h="120650">
                  <a:moveTo>
                    <a:pt x="3735298" y="70256"/>
                  </a:moveTo>
                  <a:lnTo>
                    <a:pt x="3732022" y="65532"/>
                  </a:lnTo>
                  <a:lnTo>
                    <a:pt x="3724668" y="66116"/>
                  </a:lnTo>
                  <a:lnTo>
                    <a:pt x="3724389" y="75577"/>
                  </a:lnTo>
                  <a:lnTo>
                    <a:pt x="3719855" y="73837"/>
                  </a:lnTo>
                  <a:lnTo>
                    <a:pt x="3718115" y="68668"/>
                  </a:lnTo>
                  <a:lnTo>
                    <a:pt x="3711054" y="70485"/>
                  </a:lnTo>
                  <a:lnTo>
                    <a:pt x="3710952" y="76809"/>
                  </a:lnTo>
                  <a:lnTo>
                    <a:pt x="3707282" y="84378"/>
                  </a:lnTo>
                  <a:lnTo>
                    <a:pt x="3712260" y="86715"/>
                  </a:lnTo>
                  <a:lnTo>
                    <a:pt x="3719588" y="86029"/>
                  </a:lnTo>
                  <a:lnTo>
                    <a:pt x="3727539" y="83527"/>
                  </a:lnTo>
                  <a:lnTo>
                    <a:pt x="3734371" y="80378"/>
                  </a:lnTo>
                  <a:lnTo>
                    <a:pt x="3735298" y="70256"/>
                  </a:lnTo>
                  <a:close/>
                </a:path>
                <a:path w="6705600" h="120650">
                  <a:moveTo>
                    <a:pt x="3926382" y="59855"/>
                  </a:moveTo>
                  <a:lnTo>
                    <a:pt x="3924681" y="57429"/>
                  </a:lnTo>
                  <a:lnTo>
                    <a:pt x="3923792" y="56045"/>
                  </a:lnTo>
                  <a:lnTo>
                    <a:pt x="3919512" y="59461"/>
                  </a:lnTo>
                  <a:lnTo>
                    <a:pt x="3921175" y="61899"/>
                  </a:lnTo>
                  <a:lnTo>
                    <a:pt x="3922052" y="63220"/>
                  </a:lnTo>
                  <a:lnTo>
                    <a:pt x="3926382" y="59855"/>
                  </a:lnTo>
                  <a:close/>
                </a:path>
                <a:path w="6705600" h="120650">
                  <a:moveTo>
                    <a:pt x="4185285" y="73393"/>
                  </a:moveTo>
                  <a:lnTo>
                    <a:pt x="4173042" y="72390"/>
                  </a:lnTo>
                  <a:lnTo>
                    <a:pt x="4164139" y="71043"/>
                  </a:lnTo>
                  <a:lnTo>
                    <a:pt x="4155643" y="70612"/>
                  </a:lnTo>
                  <a:lnTo>
                    <a:pt x="4144619" y="72351"/>
                  </a:lnTo>
                  <a:lnTo>
                    <a:pt x="4140085" y="70713"/>
                  </a:lnTo>
                  <a:lnTo>
                    <a:pt x="4138409" y="65506"/>
                  </a:lnTo>
                  <a:lnTo>
                    <a:pt x="4131208" y="67310"/>
                  </a:lnTo>
                  <a:lnTo>
                    <a:pt x="4104106" y="66611"/>
                  </a:lnTo>
                  <a:lnTo>
                    <a:pt x="4097642" y="66903"/>
                  </a:lnTo>
                  <a:lnTo>
                    <a:pt x="4090200" y="65760"/>
                  </a:lnTo>
                  <a:lnTo>
                    <a:pt x="4083748" y="66065"/>
                  </a:lnTo>
                  <a:lnTo>
                    <a:pt x="4080294" y="70700"/>
                  </a:lnTo>
                  <a:lnTo>
                    <a:pt x="4087825" y="74383"/>
                  </a:lnTo>
                  <a:lnTo>
                    <a:pt x="4094429" y="74015"/>
                  </a:lnTo>
                  <a:lnTo>
                    <a:pt x="4101579" y="72174"/>
                  </a:lnTo>
                  <a:lnTo>
                    <a:pt x="4110736" y="71462"/>
                  </a:lnTo>
                  <a:lnTo>
                    <a:pt x="4114596" y="75577"/>
                  </a:lnTo>
                  <a:lnTo>
                    <a:pt x="4119638" y="77838"/>
                  </a:lnTo>
                  <a:lnTo>
                    <a:pt x="4127589" y="76542"/>
                  </a:lnTo>
                  <a:lnTo>
                    <a:pt x="4158030" y="77317"/>
                  </a:lnTo>
                  <a:lnTo>
                    <a:pt x="4173677" y="78625"/>
                  </a:lnTo>
                  <a:lnTo>
                    <a:pt x="4180040" y="77660"/>
                  </a:lnTo>
                  <a:lnTo>
                    <a:pt x="4185285" y="73393"/>
                  </a:lnTo>
                  <a:close/>
                </a:path>
                <a:path w="6705600" h="120650">
                  <a:moveTo>
                    <a:pt x="4198683" y="78384"/>
                  </a:moveTo>
                  <a:lnTo>
                    <a:pt x="4196054" y="79438"/>
                  </a:lnTo>
                  <a:lnTo>
                    <a:pt x="4192016" y="78473"/>
                  </a:lnTo>
                  <a:lnTo>
                    <a:pt x="4191774" y="82943"/>
                  </a:lnTo>
                  <a:lnTo>
                    <a:pt x="4194441" y="81864"/>
                  </a:lnTo>
                  <a:lnTo>
                    <a:pt x="4198505" y="82956"/>
                  </a:lnTo>
                  <a:lnTo>
                    <a:pt x="4198683" y="78384"/>
                  </a:lnTo>
                  <a:close/>
                </a:path>
                <a:path w="6705600" h="120650">
                  <a:moveTo>
                    <a:pt x="4542066" y="81940"/>
                  </a:moveTo>
                  <a:lnTo>
                    <a:pt x="4539437" y="82943"/>
                  </a:lnTo>
                  <a:lnTo>
                    <a:pt x="4535373" y="81940"/>
                  </a:lnTo>
                  <a:lnTo>
                    <a:pt x="4535157" y="86410"/>
                  </a:lnTo>
                  <a:lnTo>
                    <a:pt x="4537811" y="85483"/>
                  </a:lnTo>
                  <a:lnTo>
                    <a:pt x="4541863" y="86410"/>
                  </a:lnTo>
                  <a:lnTo>
                    <a:pt x="4542066" y="81940"/>
                  </a:lnTo>
                  <a:close/>
                </a:path>
                <a:path w="6705600" h="120650">
                  <a:moveTo>
                    <a:pt x="4552289" y="82169"/>
                  </a:moveTo>
                  <a:lnTo>
                    <a:pt x="4546244" y="82092"/>
                  </a:lnTo>
                  <a:lnTo>
                    <a:pt x="4546651" y="85572"/>
                  </a:lnTo>
                  <a:lnTo>
                    <a:pt x="4549876" y="87350"/>
                  </a:lnTo>
                  <a:lnTo>
                    <a:pt x="4552289" y="82169"/>
                  </a:lnTo>
                  <a:close/>
                </a:path>
                <a:path w="6705600" h="120650">
                  <a:moveTo>
                    <a:pt x="4603229" y="87960"/>
                  </a:moveTo>
                  <a:lnTo>
                    <a:pt x="4600575" y="89027"/>
                  </a:lnTo>
                  <a:lnTo>
                    <a:pt x="4596473" y="88061"/>
                  </a:lnTo>
                  <a:lnTo>
                    <a:pt x="4596269" y="92544"/>
                  </a:lnTo>
                  <a:lnTo>
                    <a:pt x="4598987" y="91465"/>
                  </a:lnTo>
                  <a:lnTo>
                    <a:pt x="4603039" y="92544"/>
                  </a:lnTo>
                  <a:lnTo>
                    <a:pt x="4603229" y="87960"/>
                  </a:lnTo>
                  <a:close/>
                </a:path>
                <a:path w="6705600" h="120650">
                  <a:moveTo>
                    <a:pt x="4905375" y="78155"/>
                  </a:moveTo>
                  <a:lnTo>
                    <a:pt x="4903635" y="75717"/>
                  </a:lnTo>
                  <a:lnTo>
                    <a:pt x="4902720" y="74333"/>
                  </a:lnTo>
                  <a:lnTo>
                    <a:pt x="4898390" y="77851"/>
                  </a:lnTo>
                  <a:lnTo>
                    <a:pt x="4900130" y="80378"/>
                  </a:lnTo>
                  <a:lnTo>
                    <a:pt x="4901044" y="81699"/>
                  </a:lnTo>
                  <a:lnTo>
                    <a:pt x="4905375" y="78155"/>
                  </a:lnTo>
                  <a:close/>
                </a:path>
                <a:path w="6705600" h="120650">
                  <a:moveTo>
                    <a:pt x="5112067" y="88760"/>
                  </a:moveTo>
                  <a:lnTo>
                    <a:pt x="5103888" y="87985"/>
                  </a:lnTo>
                  <a:lnTo>
                    <a:pt x="5097551" y="89763"/>
                  </a:lnTo>
                  <a:lnTo>
                    <a:pt x="5092446" y="93281"/>
                  </a:lnTo>
                  <a:lnTo>
                    <a:pt x="5087975" y="97663"/>
                  </a:lnTo>
                  <a:lnTo>
                    <a:pt x="5087721" y="97205"/>
                  </a:lnTo>
                  <a:lnTo>
                    <a:pt x="5087544" y="96862"/>
                  </a:lnTo>
                  <a:lnTo>
                    <a:pt x="5083683" y="89649"/>
                  </a:lnTo>
                  <a:lnTo>
                    <a:pt x="5077091" y="88150"/>
                  </a:lnTo>
                  <a:lnTo>
                    <a:pt x="5074831" y="87642"/>
                  </a:lnTo>
                  <a:lnTo>
                    <a:pt x="5070653" y="87845"/>
                  </a:lnTo>
                  <a:lnTo>
                    <a:pt x="5070653" y="106807"/>
                  </a:lnTo>
                  <a:lnTo>
                    <a:pt x="5070475" y="111277"/>
                  </a:lnTo>
                  <a:lnTo>
                    <a:pt x="5070284" y="111226"/>
                  </a:lnTo>
                  <a:lnTo>
                    <a:pt x="5066398" y="110185"/>
                  </a:lnTo>
                  <a:lnTo>
                    <a:pt x="5063718" y="111226"/>
                  </a:lnTo>
                  <a:lnTo>
                    <a:pt x="5063807" y="109385"/>
                  </a:lnTo>
                  <a:lnTo>
                    <a:pt x="5063883" y="107746"/>
                  </a:lnTo>
                  <a:lnTo>
                    <a:pt x="5063922" y="106718"/>
                  </a:lnTo>
                  <a:lnTo>
                    <a:pt x="5067986" y="107772"/>
                  </a:lnTo>
                  <a:lnTo>
                    <a:pt x="5070653" y="106807"/>
                  </a:lnTo>
                  <a:lnTo>
                    <a:pt x="5070653" y="87845"/>
                  </a:lnTo>
                  <a:lnTo>
                    <a:pt x="5064036" y="88150"/>
                  </a:lnTo>
                  <a:lnTo>
                    <a:pt x="5062220" y="88074"/>
                  </a:lnTo>
                  <a:lnTo>
                    <a:pt x="5062220" y="104292"/>
                  </a:lnTo>
                  <a:lnTo>
                    <a:pt x="5057864" y="107746"/>
                  </a:lnTo>
                  <a:lnTo>
                    <a:pt x="5057178" y="106807"/>
                  </a:lnTo>
                  <a:lnTo>
                    <a:pt x="5055413" y="104241"/>
                  </a:lnTo>
                  <a:lnTo>
                    <a:pt x="5055273" y="104038"/>
                  </a:lnTo>
                  <a:lnTo>
                    <a:pt x="5059553" y="100571"/>
                  </a:lnTo>
                  <a:lnTo>
                    <a:pt x="5062220" y="104292"/>
                  </a:lnTo>
                  <a:lnTo>
                    <a:pt x="5062220" y="88074"/>
                  </a:lnTo>
                  <a:lnTo>
                    <a:pt x="5053939" y="87718"/>
                  </a:lnTo>
                  <a:lnTo>
                    <a:pt x="5049431" y="89306"/>
                  </a:lnTo>
                  <a:lnTo>
                    <a:pt x="5048415" y="95834"/>
                  </a:lnTo>
                  <a:lnTo>
                    <a:pt x="5043500" y="96862"/>
                  </a:lnTo>
                  <a:lnTo>
                    <a:pt x="5037544" y="93332"/>
                  </a:lnTo>
                  <a:lnTo>
                    <a:pt x="5030635" y="94830"/>
                  </a:lnTo>
                  <a:lnTo>
                    <a:pt x="5022469" y="97205"/>
                  </a:lnTo>
                  <a:lnTo>
                    <a:pt x="5018710" y="96862"/>
                  </a:lnTo>
                  <a:lnTo>
                    <a:pt x="5012728" y="96316"/>
                  </a:lnTo>
                  <a:lnTo>
                    <a:pt x="5006556" y="96862"/>
                  </a:lnTo>
                  <a:lnTo>
                    <a:pt x="5006429" y="96075"/>
                  </a:lnTo>
                  <a:lnTo>
                    <a:pt x="5005578" y="90474"/>
                  </a:lnTo>
                  <a:lnTo>
                    <a:pt x="4999113" y="91427"/>
                  </a:lnTo>
                  <a:lnTo>
                    <a:pt x="4994554" y="96075"/>
                  </a:lnTo>
                  <a:lnTo>
                    <a:pt x="4986452" y="95834"/>
                  </a:lnTo>
                  <a:lnTo>
                    <a:pt x="4981841" y="100482"/>
                  </a:lnTo>
                  <a:lnTo>
                    <a:pt x="4983226" y="92608"/>
                  </a:lnTo>
                  <a:lnTo>
                    <a:pt x="4979289" y="91655"/>
                  </a:lnTo>
                  <a:lnTo>
                    <a:pt x="4975187" y="91008"/>
                  </a:lnTo>
                  <a:lnTo>
                    <a:pt x="4968646" y="92938"/>
                  </a:lnTo>
                  <a:lnTo>
                    <a:pt x="4968710" y="104241"/>
                  </a:lnTo>
                  <a:lnTo>
                    <a:pt x="4957902" y="100050"/>
                  </a:lnTo>
                  <a:lnTo>
                    <a:pt x="4957673" y="99301"/>
                  </a:lnTo>
                  <a:lnTo>
                    <a:pt x="4957635" y="99161"/>
                  </a:lnTo>
                  <a:lnTo>
                    <a:pt x="4955908" y="93548"/>
                  </a:lnTo>
                  <a:lnTo>
                    <a:pt x="4944732" y="99161"/>
                  </a:lnTo>
                  <a:lnTo>
                    <a:pt x="4944389" y="90436"/>
                  </a:lnTo>
                  <a:lnTo>
                    <a:pt x="4937379" y="92481"/>
                  </a:lnTo>
                  <a:lnTo>
                    <a:pt x="4923980" y="97205"/>
                  </a:lnTo>
                  <a:lnTo>
                    <a:pt x="4916843" y="99301"/>
                  </a:lnTo>
                  <a:lnTo>
                    <a:pt x="4909109" y="97675"/>
                  </a:lnTo>
                  <a:lnTo>
                    <a:pt x="4902809" y="95910"/>
                  </a:lnTo>
                  <a:lnTo>
                    <a:pt x="4897526" y="96926"/>
                  </a:lnTo>
                  <a:lnTo>
                    <a:pt x="4892814" y="103606"/>
                  </a:lnTo>
                  <a:lnTo>
                    <a:pt x="4896955" y="105625"/>
                  </a:lnTo>
                  <a:lnTo>
                    <a:pt x="4899685" y="109588"/>
                  </a:lnTo>
                  <a:lnTo>
                    <a:pt x="4899342" y="117640"/>
                  </a:lnTo>
                  <a:lnTo>
                    <a:pt x="4916932" y="118656"/>
                  </a:lnTo>
                  <a:lnTo>
                    <a:pt x="4932692" y="117030"/>
                  </a:lnTo>
                  <a:lnTo>
                    <a:pt x="4947196" y="113652"/>
                  </a:lnTo>
                  <a:lnTo>
                    <a:pt x="4961039" y="109385"/>
                  </a:lnTo>
                  <a:lnTo>
                    <a:pt x="4966703" y="109969"/>
                  </a:lnTo>
                  <a:lnTo>
                    <a:pt x="4972393" y="118465"/>
                  </a:lnTo>
                  <a:lnTo>
                    <a:pt x="4978031" y="119062"/>
                  </a:lnTo>
                  <a:lnTo>
                    <a:pt x="4984483" y="115379"/>
                  </a:lnTo>
                  <a:lnTo>
                    <a:pt x="4990706" y="111417"/>
                  </a:lnTo>
                  <a:lnTo>
                    <a:pt x="4998720" y="110045"/>
                  </a:lnTo>
                  <a:lnTo>
                    <a:pt x="5010378" y="112826"/>
                  </a:lnTo>
                  <a:lnTo>
                    <a:pt x="5020386" y="112331"/>
                  </a:lnTo>
                  <a:lnTo>
                    <a:pt x="5028920" y="113207"/>
                  </a:lnTo>
                  <a:lnTo>
                    <a:pt x="5036147" y="120103"/>
                  </a:lnTo>
                  <a:lnTo>
                    <a:pt x="5041824" y="119697"/>
                  </a:lnTo>
                  <a:lnTo>
                    <a:pt x="5047170" y="112331"/>
                  </a:lnTo>
                  <a:lnTo>
                    <a:pt x="5047831" y="111417"/>
                  </a:lnTo>
                  <a:lnTo>
                    <a:pt x="5053482" y="111036"/>
                  </a:lnTo>
                  <a:lnTo>
                    <a:pt x="5058435" y="110045"/>
                  </a:lnTo>
                  <a:lnTo>
                    <a:pt x="5061763" y="109385"/>
                  </a:lnTo>
                  <a:lnTo>
                    <a:pt x="5060759" y="119735"/>
                  </a:lnTo>
                  <a:lnTo>
                    <a:pt x="5070487" y="116052"/>
                  </a:lnTo>
                  <a:lnTo>
                    <a:pt x="5074412" y="111277"/>
                  </a:lnTo>
                  <a:lnTo>
                    <a:pt x="5075961" y="109385"/>
                  </a:lnTo>
                  <a:lnTo>
                    <a:pt x="5083048" y="106807"/>
                  </a:lnTo>
                  <a:lnTo>
                    <a:pt x="5083289" y="106718"/>
                  </a:lnTo>
                  <a:lnTo>
                    <a:pt x="5084000" y="106464"/>
                  </a:lnTo>
                  <a:lnTo>
                    <a:pt x="5091290" y="102450"/>
                  </a:lnTo>
                  <a:lnTo>
                    <a:pt x="5098148" y="101307"/>
                  </a:lnTo>
                  <a:lnTo>
                    <a:pt x="5102022" y="100571"/>
                  </a:lnTo>
                  <a:lnTo>
                    <a:pt x="5102466" y="100482"/>
                  </a:lnTo>
                  <a:lnTo>
                    <a:pt x="5104866" y="100025"/>
                  </a:lnTo>
                  <a:lnTo>
                    <a:pt x="5108321" y="97663"/>
                  </a:lnTo>
                  <a:lnTo>
                    <a:pt x="5109984" y="96532"/>
                  </a:lnTo>
                  <a:lnTo>
                    <a:pt x="5112067" y="88760"/>
                  </a:lnTo>
                  <a:close/>
                </a:path>
                <a:path w="6705600" h="120650">
                  <a:moveTo>
                    <a:pt x="5136007" y="89192"/>
                  </a:moveTo>
                  <a:lnTo>
                    <a:pt x="5131320" y="89306"/>
                  </a:lnTo>
                  <a:lnTo>
                    <a:pt x="5125783" y="84442"/>
                  </a:lnTo>
                  <a:lnTo>
                    <a:pt x="5124589" y="89890"/>
                  </a:lnTo>
                  <a:lnTo>
                    <a:pt x="5121072" y="92036"/>
                  </a:lnTo>
                  <a:lnTo>
                    <a:pt x="5117287" y="93814"/>
                  </a:lnTo>
                  <a:lnTo>
                    <a:pt x="5115280" y="98145"/>
                  </a:lnTo>
                  <a:lnTo>
                    <a:pt x="5123015" y="99720"/>
                  </a:lnTo>
                  <a:lnTo>
                    <a:pt x="5129504" y="101765"/>
                  </a:lnTo>
                  <a:lnTo>
                    <a:pt x="5134064" y="99758"/>
                  </a:lnTo>
                  <a:lnTo>
                    <a:pt x="5136007" y="89192"/>
                  </a:lnTo>
                  <a:close/>
                </a:path>
                <a:path w="6705600" h="120650">
                  <a:moveTo>
                    <a:pt x="5159883" y="94335"/>
                  </a:moveTo>
                  <a:lnTo>
                    <a:pt x="5155819" y="95072"/>
                  </a:lnTo>
                  <a:lnTo>
                    <a:pt x="5150167" y="93433"/>
                  </a:lnTo>
                  <a:lnTo>
                    <a:pt x="5149532" y="98780"/>
                  </a:lnTo>
                  <a:lnTo>
                    <a:pt x="5153558" y="98209"/>
                  </a:lnTo>
                  <a:lnTo>
                    <a:pt x="5159235" y="99822"/>
                  </a:lnTo>
                  <a:lnTo>
                    <a:pt x="5159883" y="94335"/>
                  </a:lnTo>
                  <a:close/>
                </a:path>
                <a:path w="6705600" h="120650">
                  <a:moveTo>
                    <a:pt x="6155829" y="89827"/>
                  </a:moveTo>
                  <a:lnTo>
                    <a:pt x="6154090" y="87414"/>
                  </a:lnTo>
                  <a:lnTo>
                    <a:pt x="6153112" y="86055"/>
                  </a:lnTo>
                  <a:lnTo>
                    <a:pt x="6148806" y="89649"/>
                  </a:lnTo>
                  <a:lnTo>
                    <a:pt x="6150635" y="92151"/>
                  </a:lnTo>
                  <a:lnTo>
                    <a:pt x="6151562" y="93433"/>
                  </a:lnTo>
                  <a:lnTo>
                    <a:pt x="6155829" y="89827"/>
                  </a:lnTo>
                  <a:close/>
                </a:path>
                <a:path w="6705600" h="120650">
                  <a:moveTo>
                    <a:pt x="6192329" y="96685"/>
                  </a:moveTo>
                  <a:lnTo>
                    <a:pt x="6189586" y="97777"/>
                  </a:lnTo>
                  <a:lnTo>
                    <a:pt x="6185446" y="96850"/>
                  </a:lnTo>
                  <a:lnTo>
                    <a:pt x="6185395" y="101384"/>
                  </a:lnTo>
                  <a:lnTo>
                    <a:pt x="6188062" y="100291"/>
                  </a:lnTo>
                  <a:lnTo>
                    <a:pt x="6192240" y="101320"/>
                  </a:lnTo>
                  <a:lnTo>
                    <a:pt x="6192329" y="96685"/>
                  </a:lnTo>
                  <a:close/>
                </a:path>
                <a:path w="6705600" h="120650">
                  <a:moveTo>
                    <a:pt x="6234290" y="82296"/>
                  </a:moveTo>
                  <a:lnTo>
                    <a:pt x="6231547" y="83337"/>
                  </a:lnTo>
                  <a:lnTo>
                    <a:pt x="6227356" y="82588"/>
                  </a:lnTo>
                  <a:lnTo>
                    <a:pt x="6227254" y="87020"/>
                  </a:lnTo>
                  <a:lnTo>
                    <a:pt x="6229972" y="85953"/>
                  </a:lnTo>
                  <a:lnTo>
                    <a:pt x="6234188" y="86766"/>
                  </a:lnTo>
                  <a:lnTo>
                    <a:pt x="6234290" y="82296"/>
                  </a:lnTo>
                  <a:close/>
                </a:path>
                <a:path w="6705600" h="120650">
                  <a:moveTo>
                    <a:pt x="6276429" y="81699"/>
                  </a:moveTo>
                  <a:lnTo>
                    <a:pt x="6273724" y="82740"/>
                  </a:lnTo>
                  <a:lnTo>
                    <a:pt x="6269533" y="81991"/>
                  </a:lnTo>
                  <a:lnTo>
                    <a:pt x="6269431" y="86423"/>
                  </a:lnTo>
                  <a:lnTo>
                    <a:pt x="6272136" y="85331"/>
                  </a:lnTo>
                  <a:lnTo>
                    <a:pt x="6276352" y="86169"/>
                  </a:lnTo>
                  <a:lnTo>
                    <a:pt x="6276429" y="81699"/>
                  </a:lnTo>
                  <a:close/>
                </a:path>
                <a:path w="6705600" h="120650">
                  <a:moveTo>
                    <a:pt x="6638684" y="80784"/>
                  </a:moveTo>
                  <a:lnTo>
                    <a:pt x="6633007" y="76847"/>
                  </a:lnTo>
                  <a:lnTo>
                    <a:pt x="6632245" y="81457"/>
                  </a:lnTo>
                  <a:lnTo>
                    <a:pt x="6634708" y="85737"/>
                  </a:lnTo>
                  <a:lnTo>
                    <a:pt x="6638684" y="80784"/>
                  </a:lnTo>
                  <a:close/>
                </a:path>
                <a:path w="6705600" h="120650">
                  <a:moveTo>
                    <a:pt x="6688963" y="83807"/>
                  </a:moveTo>
                  <a:lnTo>
                    <a:pt x="6678155" y="83908"/>
                  </a:lnTo>
                  <a:lnTo>
                    <a:pt x="6677495" y="87515"/>
                  </a:lnTo>
                  <a:lnTo>
                    <a:pt x="6682575" y="89268"/>
                  </a:lnTo>
                  <a:lnTo>
                    <a:pt x="6688963" y="83807"/>
                  </a:lnTo>
                  <a:close/>
                </a:path>
                <a:path w="6705600" h="120650">
                  <a:moveTo>
                    <a:pt x="6694081" y="80733"/>
                  </a:moveTo>
                  <a:lnTo>
                    <a:pt x="6688366" y="78041"/>
                  </a:lnTo>
                  <a:lnTo>
                    <a:pt x="6688963" y="83807"/>
                  </a:lnTo>
                  <a:lnTo>
                    <a:pt x="6694081" y="80733"/>
                  </a:lnTo>
                  <a:close/>
                </a:path>
                <a:path w="6705600" h="120650">
                  <a:moveTo>
                    <a:pt x="6705028" y="80949"/>
                  </a:moveTo>
                  <a:lnTo>
                    <a:pt x="6703174" y="78587"/>
                  </a:lnTo>
                  <a:lnTo>
                    <a:pt x="6702095" y="77254"/>
                  </a:lnTo>
                  <a:lnTo>
                    <a:pt x="6697777" y="81013"/>
                  </a:lnTo>
                  <a:lnTo>
                    <a:pt x="6699694" y="83439"/>
                  </a:lnTo>
                  <a:lnTo>
                    <a:pt x="6700736" y="84696"/>
                  </a:lnTo>
                  <a:lnTo>
                    <a:pt x="6705028" y="80949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55584" y="4733505"/>
              <a:ext cx="4719955" cy="114935"/>
            </a:xfrm>
            <a:custGeom>
              <a:avLst/>
              <a:gdLst/>
              <a:ahLst/>
              <a:cxnLst/>
              <a:rect l="l" t="t" r="r" b="b"/>
              <a:pathLst>
                <a:path w="4719955" h="114935">
                  <a:moveTo>
                    <a:pt x="6337" y="11963"/>
                  </a:moveTo>
                  <a:lnTo>
                    <a:pt x="6311" y="7493"/>
                  </a:lnTo>
                  <a:lnTo>
                    <a:pt x="3835" y="8585"/>
                  </a:lnTo>
                  <a:lnTo>
                    <a:pt x="0" y="7734"/>
                  </a:lnTo>
                  <a:lnTo>
                    <a:pt x="25" y="12242"/>
                  </a:lnTo>
                  <a:lnTo>
                    <a:pt x="2463" y="11074"/>
                  </a:lnTo>
                  <a:lnTo>
                    <a:pt x="6337" y="11963"/>
                  </a:lnTo>
                  <a:close/>
                </a:path>
                <a:path w="4719955" h="114935">
                  <a:moveTo>
                    <a:pt x="20853" y="9385"/>
                  </a:moveTo>
                  <a:lnTo>
                    <a:pt x="19113" y="7061"/>
                  </a:lnTo>
                  <a:lnTo>
                    <a:pt x="18199" y="5791"/>
                  </a:lnTo>
                  <a:lnTo>
                    <a:pt x="14338" y="9410"/>
                  </a:lnTo>
                  <a:lnTo>
                    <a:pt x="16052" y="11709"/>
                  </a:lnTo>
                  <a:lnTo>
                    <a:pt x="16954" y="13004"/>
                  </a:lnTo>
                  <a:lnTo>
                    <a:pt x="20853" y="9385"/>
                  </a:lnTo>
                  <a:close/>
                </a:path>
                <a:path w="4719955" h="114935">
                  <a:moveTo>
                    <a:pt x="311048" y="6540"/>
                  </a:moveTo>
                  <a:lnTo>
                    <a:pt x="308800" y="1333"/>
                  </a:lnTo>
                  <a:lnTo>
                    <a:pt x="305676" y="3086"/>
                  </a:lnTo>
                  <a:lnTo>
                    <a:pt x="305257" y="6565"/>
                  </a:lnTo>
                  <a:lnTo>
                    <a:pt x="311048" y="6540"/>
                  </a:lnTo>
                  <a:close/>
                </a:path>
                <a:path w="4719955" h="114935">
                  <a:moveTo>
                    <a:pt x="314972" y="6057"/>
                  </a:moveTo>
                  <a:lnTo>
                    <a:pt x="311048" y="6540"/>
                  </a:lnTo>
                  <a:lnTo>
                    <a:pt x="313131" y="13347"/>
                  </a:lnTo>
                  <a:lnTo>
                    <a:pt x="314972" y="6057"/>
                  </a:lnTo>
                  <a:close/>
                </a:path>
                <a:path w="4719955" h="114935">
                  <a:moveTo>
                    <a:pt x="332473" y="22733"/>
                  </a:moveTo>
                  <a:lnTo>
                    <a:pt x="330758" y="20332"/>
                  </a:lnTo>
                  <a:lnTo>
                    <a:pt x="329844" y="18935"/>
                  </a:lnTo>
                  <a:lnTo>
                    <a:pt x="325843" y="22567"/>
                  </a:lnTo>
                  <a:lnTo>
                    <a:pt x="327583" y="24942"/>
                  </a:lnTo>
                  <a:lnTo>
                    <a:pt x="328485" y="26301"/>
                  </a:lnTo>
                  <a:lnTo>
                    <a:pt x="332473" y="22733"/>
                  </a:lnTo>
                  <a:close/>
                </a:path>
                <a:path w="4719955" h="114935">
                  <a:moveTo>
                    <a:pt x="333921" y="15582"/>
                  </a:moveTo>
                  <a:lnTo>
                    <a:pt x="333324" y="7835"/>
                  </a:lnTo>
                  <a:lnTo>
                    <a:pt x="327329" y="5181"/>
                  </a:lnTo>
                  <a:lnTo>
                    <a:pt x="320560" y="6616"/>
                  </a:lnTo>
                  <a:lnTo>
                    <a:pt x="317627" y="11150"/>
                  </a:lnTo>
                  <a:lnTo>
                    <a:pt x="325424" y="9093"/>
                  </a:lnTo>
                  <a:lnTo>
                    <a:pt x="324802" y="19583"/>
                  </a:lnTo>
                  <a:lnTo>
                    <a:pt x="333921" y="15582"/>
                  </a:lnTo>
                  <a:close/>
                </a:path>
                <a:path w="4719955" h="114935">
                  <a:moveTo>
                    <a:pt x="350139" y="10706"/>
                  </a:moveTo>
                  <a:lnTo>
                    <a:pt x="343611" y="10795"/>
                  </a:lnTo>
                  <a:lnTo>
                    <a:pt x="337248" y="12166"/>
                  </a:lnTo>
                  <a:lnTo>
                    <a:pt x="340512" y="15240"/>
                  </a:lnTo>
                  <a:lnTo>
                    <a:pt x="346964" y="16078"/>
                  </a:lnTo>
                  <a:lnTo>
                    <a:pt x="350139" y="10706"/>
                  </a:lnTo>
                  <a:close/>
                </a:path>
                <a:path w="4719955" h="114935">
                  <a:moveTo>
                    <a:pt x="386067" y="24130"/>
                  </a:moveTo>
                  <a:lnTo>
                    <a:pt x="384225" y="15951"/>
                  </a:lnTo>
                  <a:lnTo>
                    <a:pt x="376364" y="13614"/>
                  </a:lnTo>
                  <a:lnTo>
                    <a:pt x="367665" y="15481"/>
                  </a:lnTo>
                  <a:lnTo>
                    <a:pt x="363258" y="19888"/>
                  </a:lnTo>
                  <a:lnTo>
                    <a:pt x="373773" y="16941"/>
                  </a:lnTo>
                  <a:lnTo>
                    <a:pt x="378409" y="22809"/>
                  </a:lnTo>
                  <a:lnTo>
                    <a:pt x="386067" y="24130"/>
                  </a:lnTo>
                  <a:close/>
                </a:path>
                <a:path w="4719955" h="114935">
                  <a:moveTo>
                    <a:pt x="405523" y="19291"/>
                  </a:moveTo>
                  <a:lnTo>
                    <a:pt x="403021" y="20231"/>
                  </a:lnTo>
                  <a:lnTo>
                    <a:pt x="399110" y="19418"/>
                  </a:lnTo>
                  <a:lnTo>
                    <a:pt x="399059" y="23939"/>
                  </a:lnTo>
                  <a:lnTo>
                    <a:pt x="401574" y="22936"/>
                  </a:lnTo>
                  <a:lnTo>
                    <a:pt x="405472" y="23736"/>
                  </a:lnTo>
                  <a:lnTo>
                    <a:pt x="405523" y="19291"/>
                  </a:lnTo>
                  <a:close/>
                </a:path>
                <a:path w="4719955" h="114935">
                  <a:moveTo>
                    <a:pt x="483425" y="8788"/>
                  </a:moveTo>
                  <a:lnTo>
                    <a:pt x="483336" y="4076"/>
                  </a:lnTo>
                  <a:lnTo>
                    <a:pt x="477672" y="3022"/>
                  </a:lnTo>
                  <a:lnTo>
                    <a:pt x="476973" y="8877"/>
                  </a:lnTo>
                  <a:lnTo>
                    <a:pt x="480593" y="8331"/>
                  </a:lnTo>
                  <a:lnTo>
                    <a:pt x="482041" y="15481"/>
                  </a:lnTo>
                  <a:lnTo>
                    <a:pt x="483425" y="8788"/>
                  </a:lnTo>
                  <a:close/>
                </a:path>
                <a:path w="4719955" h="114935">
                  <a:moveTo>
                    <a:pt x="591972" y="27241"/>
                  </a:moveTo>
                  <a:lnTo>
                    <a:pt x="591947" y="24638"/>
                  </a:lnTo>
                  <a:lnTo>
                    <a:pt x="589241" y="21869"/>
                  </a:lnTo>
                  <a:lnTo>
                    <a:pt x="588645" y="27241"/>
                  </a:lnTo>
                  <a:lnTo>
                    <a:pt x="588645" y="29794"/>
                  </a:lnTo>
                  <a:lnTo>
                    <a:pt x="591337" y="32537"/>
                  </a:lnTo>
                  <a:lnTo>
                    <a:pt x="591972" y="27241"/>
                  </a:lnTo>
                  <a:close/>
                </a:path>
                <a:path w="4719955" h="114935">
                  <a:moveTo>
                    <a:pt x="687184" y="22517"/>
                  </a:moveTo>
                  <a:lnTo>
                    <a:pt x="687158" y="17805"/>
                  </a:lnTo>
                  <a:lnTo>
                    <a:pt x="681405" y="16700"/>
                  </a:lnTo>
                  <a:lnTo>
                    <a:pt x="680643" y="22517"/>
                  </a:lnTo>
                  <a:lnTo>
                    <a:pt x="684326" y="22047"/>
                  </a:lnTo>
                  <a:lnTo>
                    <a:pt x="685774" y="29324"/>
                  </a:lnTo>
                  <a:lnTo>
                    <a:pt x="687184" y="22517"/>
                  </a:lnTo>
                  <a:close/>
                </a:path>
                <a:path w="4719955" h="114935">
                  <a:moveTo>
                    <a:pt x="706920" y="22504"/>
                  </a:moveTo>
                  <a:lnTo>
                    <a:pt x="700354" y="22504"/>
                  </a:lnTo>
                  <a:lnTo>
                    <a:pt x="693889" y="23812"/>
                  </a:lnTo>
                  <a:lnTo>
                    <a:pt x="697141" y="26949"/>
                  </a:lnTo>
                  <a:lnTo>
                    <a:pt x="703643" y="27851"/>
                  </a:lnTo>
                  <a:lnTo>
                    <a:pt x="706920" y="22504"/>
                  </a:lnTo>
                  <a:close/>
                </a:path>
                <a:path w="4719955" h="114935">
                  <a:moveTo>
                    <a:pt x="719709" y="28460"/>
                  </a:moveTo>
                  <a:lnTo>
                    <a:pt x="719137" y="23266"/>
                  </a:lnTo>
                  <a:lnTo>
                    <a:pt x="715467" y="20840"/>
                  </a:lnTo>
                  <a:lnTo>
                    <a:pt x="711644" y="22745"/>
                  </a:lnTo>
                  <a:lnTo>
                    <a:pt x="710260" y="27190"/>
                  </a:lnTo>
                  <a:lnTo>
                    <a:pt x="710361" y="28054"/>
                  </a:lnTo>
                  <a:lnTo>
                    <a:pt x="719709" y="28460"/>
                  </a:lnTo>
                  <a:close/>
                </a:path>
                <a:path w="4719955" h="114935">
                  <a:moveTo>
                    <a:pt x="1157503" y="3695"/>
                  </a:moveTo>
                  <a:lnTo>
                    <a:pt x="1155788" y="1308"/>
                  </a:lnTo>
                  <a:lnTo>
                    <a:pt x="1154887" y="0"/>
                  </a:lnTo>
                  <a:lnTo>
                    <a:pt x="1150747" y="3441"/>
                  </a:lnTo>
                  <a:lnTo>
                    <a:pt x="1152448" y="5816"/>
                  </a:lnTo>
                  <a:lnTo>
                    <a:pt x="1153325" y="7137"/>
                  </a:lnTo>
                  <a:lnTo>
                    <a:pt x="1157503" y="3695"/>
                  </a:lnTo>
                  <a:close/>
                </a:path>
                <a:path w="4719955" h="114935">
                  <a:moveTo>
                    <a:pt x="1172362" y="1485"/>
                  </a:moveTo>
                  <a:lnTo>
                    <a:pt x="1168450" y="2057"/>
                  </a:lnTo>
                  <a:lnTo>
                    <a:pt x="1162951" y="495"/>
                  </a:lnTo>
                  <a:lnTo>
                    <a:pt x="1162392" y="5918"/>
                  </a:lnTo>
                  <a:lnTo>
                    <a:pt x="1166253" y="5207"/>
                  </a:lnTo>
                  <a:lnTo>
                    <a:pt x="1171778" y="6781"/>
                  </a:lnTo>
                  <a:lnTo>
                    <a:pt x="1172362" y="1485"/>
                  </a:lnTo>
                  <a:close/>
                </a:path>
                <a:path w="4719955" h="114935">
                  <a:moveTo>
                    <a:pt x="1195819" y="7251"/>
                  </a:moveTo>
                  <a:lnTo>
                    <a:pt x="1195578" y="1701"/>
                  </a:lnTo>
                  <a:lnTo>
                    <a:pt x="1190688" y="4470"/>
                  </a:lnTo>
                  <a:lnTo>
                    <a:pt x="1195819" y="7251"/>
                  </a:lnTo>
                  <a:close/>
                </a:path>
                <a:path w="4719955" h="114935">
                  <a:moveTo>
                    <a:pt x="1884311" y="12001"/>
                  </a:moveTo>
                  <a:lnTo>
                    <a:pt x="1881695" y="12954"/>
                  </a:lnTo>
                  <a:lnTo>
                    <a:pt x="1877733" y="11912"/>
                  </a:lnTo>
                  <a:lnTo>
                    <a:pt x="1877491" y="16421"/>
                  </a:lnTo>
                  <a:lnTo>
                    <a:pt x="1880082" y="15379"/>
                  </a:lnTo>
                  <a:lnTo>
                    <a:pt x="1884070" y="16459"/>
                  </a:lnTo>
                  <a:lnTo>
                    <a:pt x="1884311" y="12001"/>
                  </a:lnTo>
                  <a:close/>
                </a:path>
                <a:path w="4719955" h="114935">
                  <a:moveTo>
                    <a:pt x="1991245" y="18884"/>
                  </a:moveTo>
                  <a:lnTo>
                    <a:pt x="1988604" y="19926"/>
                  </a:lnTo>
                  <a:lnTo>
                    <a:pt x="1984603" y="18872"/>
                  </a:lnTo>
                  <a:lnTo>
                    <a:pt x="1984463" y="23444"/>
                  </a:lnTo>
                  <a:lnTo>
                    <a:pt x="1987067" y="22415"/>
                  </a:lnTo>
                  <a:lnTo>
                    <a:pt x="1991093" y="23393"/>
                  </a:lnTo>
                  <a:lnTo>
                    <a:pt x="1991245" y="18884"/>
                  </a:lnTo>
                  <a:close/>
                </a:path>
                <a:path w="4719955" h="114935">
                  <a:moveTo>
                    <a:pt x="2093404" y="23634"/>
                  </a:moveTo>
                  <a:lnTo>
                    <a:pt x="2091728" y="21145"/>
                  </a:lnTo>
                  <a:lnTo>
                    <a:pt x="2090839" y="19837"/>
                  </a:lnTo>
                  <a:lnTo>
                    <a:pt x="2086584" y="23329"/>
                  </a:lnTo>
                  <a:lnTo>
                    <a:pt x="2088273" y="25768"/>
                  </a:lnTo>
                  <a:lnTo>
                    <a:pt x="2089137" y="27025"/>
                  </a:lnTo>
                  <a:lnTo>
                    <a:pt x="2093404" y="23634"/>
                  </a:lnTo>
                  <a:close/>
                </a:path>
                <a:path w="4719955" h="114935">
                  <a:moveTo>
                    <a:pt x="2108238" y="30886"/>
                  </a:moveTo>
                  <a:lnTo>
                    <a:pt x="2102142" y="27165"/>
                  </a:lnTo>
                  <a:lnTo>
                    <a:pt x="2100173" y="31813"/>
                  </a:lnTo>
                  <a:lnTo>
                    <a:pt x="2102243" y="36004"/>
                  </a:lnTo>
                  <a:lnTo>
                    <a:pt x="2108238" y="30886"/>
                  </a:lnTo>
                  <a:close/>
                </a:path>
                <a:path w="4719955" h="114935">
                  <a:moveTo>
                    <a:pt x="2114918" y="31051"/>
                  </a:moveTo>
                  <a:lnTo>
                    <a:pt x="2114219" y="25133"/>
                  </a:lnTo>
                  <a:lnTo>
                    <a:pt x="2108416" y="26123"/>
                  </a:lnTo>
                  <a:lnTo>
                    <a:pt x="2108238" y="30886"/>
                  </a:lnTo>
                  <a:lnTo>
                    <a:pt x="2114918" y="31051"/>
                  </a:lnTo>
                  <a:close/>
                </a:path>
                <a:path w="4719955" h="114935">
                  <a:moveTo>
                    <a:pt x="2122995" y="34582"/>
                  </a:moveTo>
                  <a:lnTo>
                    <a:pt x="2122982" y="31051"/>
                  </a:lnTo>
                  <a:lnTo>
                    <a:pt x="2114918" y="31051"/>
                  </a:lnTo>
                  <a:lnTo>
                    <a:pt x="2118969" y="36347"/>
                  </a:lnTo>
                  <a:lnTo>
                    <a:pt x="2122995" y="34582"/>
                  </a:lnTo>
                  <a:close/>
                </a:path>
                <a:path w="4719955" h="114935">
                  <a:moveTo>
                    <a:pt x="2191715" y="42024"/>
                  </a:moveTo>
                  <a:lnTo>
                    <a:pt x="2189061" y="43053"/>
                  </a:lnTo>
                  <a:lnTo>
                    <a:pt x="2185073" y="42024"/>
                  </a:lnTo>
                  <a:lnTo>
                    <a:pt x="2184882" y="46570"/>
                  </a:lnTo>
                  <a:lnTo>
                    <a:pt x="2187511" y="45542"/>
                  </a:lnTo>
                  <a:lnTo>
                    <a:pt x="2191499" y="46672"/>
                  </a:lnTo>
                  <a:lnTo>
                    <a:pt x="2191715" y="42024"/>
                  </a:lnTo>
                  <a:close/>
                </a:path>
                <a:path w="4719955" h="114935">
                  <a:moveTo>
                    <a:pt x="2222208" y="28778"/>
                  </a:moveTo>
                  <a:lnTo>
                    <a:pt x="2214791" y="27368"/>
                  </a:lnTo>
                  <a:lnTo>
                    <a:pt x="2207971" y="24587"/>
                  </a:lnTo>
                  <a:lnTo>
                    <a:pt x="2202370" y="24942"/>
                  </a:lnTo>
                  <a:lnTo>
                    <a:pt x="2198598" y="32931"/>
                  </a:lnTo>
                  <a:lnTo>
                    <a:pt x="2204999" y="32626"/>
                  </a:lnTo>
                  <a:lnTo>
                    <a:pt x="2212390" y="33756"/>
                  </a:lnTo>
                  <a:lnTo>
                    <a:pt x="2218779" y="33439"/>
                  </a:lnTo>
                  <a:lnTo>
                    <a:pt x="2222208" y="28778"/>
                  </a:lnTo>
                  <a:close/>
                </a:path>
                <a:path w="4719955" h="114935">
                  <a:moveTo>
                    <a:pt x="2312479" y="35471"/>
                  </a:moveTo>
                  <a:lnTo>
                    <a:pt x="2308504" y="36080"/>
                  </a:lnTo>
                  <a:lnTo>
                    <a:pt x="2303005" y="34442"/>
                  </a:lnTo>
                  <a:lnTo>
                    <a:pt x="2302294" y="39966"/>
                  </a:lnTo>
                  <a:lnTo>
                    <a:pt x="2306282" y="39243"/>
                  </a:lnTo>
                  <a:lnTo>
                    <a:pt x="2311793" y="40881"/>
                  </a:lnTo>
                  <a:lnTo>
                    <a:pt x="2312479" y="35471"/>
                  </a:lnTo>
                  <a:close/>
                </a:path>
                <a:path w="4719955" h="114935">
                  <a:moveTo>
                    <a:pt x="2329192" y="35839"/>
                  </a:moveTo>
                  <a:lnTo>
                    <a:pt x="2326576" y="36817"/>
                  </a:lnTo>
                  <a:lnTo>
                    <a:pt x="2322639" y="35725"/>
                  </a:lnTo>
                  <a:lnTo>
                    <a:pt x="2322372" y="40411"/>
                  </a:lnTo>
                  <a:lnTo>
                    <a:pt x="2325001" y="39357"/>
                  </a:lnTo>
                  <a:lnTo>
                    <a:pt x="2329002" y="40411"/>
                  </a:lnTo>
                  <a:lnTo>
                    <a:pt x="2329192" y="35839"/>
                  </a:lnTo>
                  <a:close/>
                </a:path>
                <a:path w="4719955" h="114935">
                  <a:moveTo>
                    <a:pt x="2332685" y="31254"/>
                  </a:moveTo>
                  <a:lnTo>
                    <a:pt x="2330793" y="24396"/>
                  </a:lnTo>
                  <a:lnTo>
                    <a:pt x="2328621" y="31699"/>
                  </a:lnTo>
                  <a:lnTo>
                    <a:pt x="2332685" y="31254"/>
                  </a:lnTo>
                  <a:close/>
                </a:path>
                <a:path w="4719955" h="114935">
                  <a:moveTo>
                    <a:pt x="2356002" y="36436"/>
                  </a:moveTo>
                  <a:lnTo>
                    <a:pt x="2348153" y="34772"/>
                  </a:lnTo>
                  <a:lnTo>
                    <a:pt x="2343645" y="28803"/>
                  </a:lnTo>
                  <a:lnTo>
                    <a:pt x="2332685" y="31254"/>
                  </a:lnTo>
                  <a:lnTo>
                    <a:pt x="2332545" y="35915"/>
                  </a:lnTo>
                  <a:lnTo>
                    <a:pt x="2337028" y="39230"/>
                  </a:lnTo>
                  <a:lnTo>
                    <a:pt x="2344407" y="41516"/>
                  </a:lnTo>
                  <a:lnTo>
                    <a:pt x="2351722" y="41135"/>
                  </a:lnTo>
                  <a:lnTo>
                    <a:pt x="2356002" y="36436"/>
                  </a:lnTo>
                  <a:close/>
                </a:path>
                <a:path w="4719955" h="114935">
                  <a:moveTo>
                    <a:pt x="2376068" y="36906"/>
                  </a:moveTo>
                  <a:lnTo>
                    <a:pt x="2366048" y="36677"/>
                  </a:lnTo>
                  <a:lnTo>
                    <a:pt x="2363406" y="37655"/>
                  </a:lnTo>
                  <a:lnTo>
                    <a:pt x="2359418" y="36563"/>
                  </a:lnTo>
                  <a:lnTo>
                    <a:pt x="2359215" y="41236"/>
                  </a:lnTo>
                  <a:lnTo>
                    <a:pt x="2369286" y="41465"/>
                  </a:lnTo>
                  <a:lnTo>
                    <a:pt x="2371877" y="40424"/>
                  </a:lnTo>
                  <a:lnTo>
                    <a:pt x="2375865" y="41465"/>
                  </a:lnTo>
                  <a:lnTo>
                    <a:pt x="2376068" y="36906"/>
                  </a:lnTo>
                  <a:close/>
                </a:path>
                <a:path w="4719955" h="114935">
                  <a:moveTo>
                    <a:pt x="2508910" y="37947"/>
                  </a:moveTo>
                  <a:lnTo>
                    <a:pt x="2507259" y="35521"/>
                  </a:lnTo>
                  <a:lnTo>
                    <a:pt x="2506357" y="34175"/>
                  </a:lnTo>
                  <a:lnTo>
                    <a:pt x="2502090" y="37642"/>
                  </a:lnTo>
                  <a:lnTo>
                    <a:pt x="2503779" y="40093"/>
                  </a:lnTo>
                  <a:lnTo>
                    <a:pt x="2504656" y="41389"/>
                  </a:lnTo>
                  <a:lnTo>
                    <a:pt x="2508910" y="37947"/>
                  </a:lnTo>
                  <a:close/>
                </a:path>
                <a:path w="4719955" h="114935">
                  <a:moveTo>
                    <a:pt x="2551099" y="31915"/>
                  </a:moveTo>
                  <a:lnTo>
                    <a:pt x="2547137" y="32588"/>
                  </a:lnTo>
                  <a:lnTo>
                    <a:pt x="2541536" y="30937"/>
                  </a:lnTo>
                  <a:lnTo>
                    <a:pt x="2540876" y="36372"/>
                  </a:lnTo>
                  <a:lnTo>
                    <a:pt x="2544864" y="35687"/>
                  </a:lnTo>
                  <a:lnTo>
                    <a:pt x="2550414" y="37376"/>
                  </a:lnTo>
                  <a:lnTo>
                    <a:pt x="2551099" y="31915"/>
                  </a:lnTo>
                  <a:close/>
                </a:path>
                <a:path w="4719955" h="114935">
                  <a:moveTo>
                    <a:pt x="2559621" y="29972"/>
                  </a:moveTo>
                  <a:lnTo>
                    <a:pt x="2557932" y="27546"/>
                  </a:lnTo>
                  <a:lnTo>
                    <a:pt x="2557043" y="26212"/>
                  </a:lnTo>
                  <a:lnTo>
                    <a:pt x="2552801" y="29591"/>
                  </a:lnTo>
                  <a:lnTo>
                    <a:pt x="2554452" y="32004"/>
                  </a:lnTo>
                  <a:lnTo>
                    <a:pt x="2555329" y="33337"/>
                  </a:lnTo>
                  <a:lnTo>
                    <a:pt x="2559621" y="29972"/>
                  </a:lnTo>
                  <a:close/>
                </a:path>
                <a:path w="4719955" h="114935">
                  <a:moveTo>
                    <a:pt x="2618562" y="24371"/>
                  </a:moveTo>
                  <a:lnTo>
                    <a:pt x="2611844" y="24193"/>
                  </a:lnTo>
                  <a:lnTo>
                    <a:pt x="2611590" y="33477"/>
                  </a:lnTo>
                  <a:lnTo>
                    <a:pt x="2618308" y="33642"/>
                  </a:lnTo>
                  <a:lnTo>
                    <a:pt x="2618562" y="24371"/>
                  </a:lnTo>
                  <a:close/>
                </a:path>
                <a:path w="4719955" h="114935">
                  <a:moveTo>
                    <a:pt x="2946146" y="49136"/>
                  </a:moveTo>
                  <a:lnTo>
                    <a:pt x="2944457" y="46710"/>
                  </a:lnTo>
                  <a:lnTo>
                    <a:pt x="2943580" y="45377"/>
                  </a:lnTo>
                  <a:lnTo>
                    <a:pt x="2939262" y="48818"/>
                  </a:lnTo>
                  <a:lnTo>
                    <a:pt x="2940939" y="51282"/>
                  </a:lnTo>
                  <a:lnTo>
                    <a:pt x="2941853" y="52578"/>
                  </a:lnTo>
                  <a:lnTo>
                    <a:pt x="2946146" y="49136"/>
                  </a:lnTo>
                  <a:close/>
                </a:path>
                <a:path w="4719955" h="114935">
                  <a:moveTo>
                    <a:pt x="2971368" y="52082"/>
                  </a:moveTo>
                  <a:lnTo>
                    <a:pt x="2968688" y="53047"/>
                  </a:lnTo>
                  <a:lnTo>
                    <a:pt x="2964675" y="51930"/>
                  </a:lnTo>
                  <a:lnTo>
                    <a:pt x="2964484" y="56616"/>
                  </a:lnTo>
                  <a:lnTo>
                    <a:pt x="2967101" y="55587"/>
                  </a:lnTo>
                  <a:lnTo>
                    <a:pt x="2971139" y="56642"/>
                  </a:lnTo>
                  <a:lnTo>
                    <a:pt x="2971368" y="52082"/>
                  </a:lnTo>
                  <a:close/>
                </a:path>
                <a:path w="4719955" h="114935">
                  <a:moveTo>
                    <a:pt x="3051949" y="68211"/>
                  </a:moveTo>
                  <a:lnTo>
                    <a:pt x="3045803" y="64503"/>
                  </a:lnTo>
                  <a:lnTo>
                    <a:pt x="3043809" y="69138"/>
                  </a:lnTo>
                  <a:lnTo>
                    <a:pt x="3045879" y="73317"/>
                  </a:lnTo>
                  <a:lnTo>
                    <a:pt x="3051949" y="68211"/>
                  </a:lnTo>
                  <a:close/>
                </a:path>
                <a:path w="4719955" h="114935">
                  <a:moveTo>
                    <a:pt x="3074136" y="61937"/>
                  </a:moveTo>
                  <a:lnTo>
                    <a:pt x="3072460" y="59486"/>
                  </a:lnTo>
                  <a:lnTo>
                    <a:pt x="3071571" y="58051"/>
                  </a:lnTo>
                  <a:lnTo>
                    <a:pt x="3067253" y="61518"/>
                  </a:lnTo>
                  <a:lnTo>
                    <a:pt x="3068917" y="63957"/>
                  </a:lnTo>
                  <a:lnTo>
                    <a:pt x="3069844" y="65354"/>
                  </a:lnTo>
                  <a:lnTo>
                    <a:pt x="3074136" y="61937"/>
                  </a:lnTo>
                  <a:close/>
                </a:path>
                <a:path w="4719955" h="114935">
                  <a:moveTo>
                    <a:pt x="3260166" y="52857"/>
                  </a:moveTo>
                  <a:lnTo>
                    <a:pt x="3257613" y="49047"/>
                  </a:lnTo>
                  <a:lnTo>
                    <a:pt x="3253308" y="52514"/>
                  </a:lnTo>
                  <a:lnTo>
                    <a:pt x="3254959" y="54952"/>
                  </a:lnTo>
                  <a:lnTo>
                    <a:pt x="3255861" y="56235"/>
                  </a:lnTo>
                  <a:lnTo>
                    <a:pt x="3260166" y="52857"/>
                  </a:lnTo>
                  <a:close/>
                </a:path>
                <a:path w="4719955" h="114935">
                  <a:moveTo>
                    <a:pt x="3370313" y="62230"/>
                  </a:moveTo>
                  <a:lnTo>
                    <a:pt x="3366249" y="62585"/>
                  </a:lnTo>
                  <a:lnTo>
                    <a:pt x="3368103" y="69367"/>
                  </a:lnTo>
                  <a:lnTo>
                    <a:pt x="3370313" y="62230"/>
                  </a:lnTo>
                  <a:close/>
                </a:path>
                <a:path w="4719955" h="114935">
                  <a:moveTo>
                    <a:pt x="3610013" y="68948"/>
                  </a:moveTo>
                  <a:lnTo>
                    <a:pt x="3596944" y="70421"/>
                  </a:lnTo>
                  <a:lnTo>
                    <a:pt x="3581019" y="69088"/>
                  </a:lnTo>
                  <a:lnTo>
                    <a:pt x="3564369" y="66116"/>
                  </a:lnTo>
                  <a:lnTo>
                    <a:pt x="3549129" y="62687"/>
                  </a:lnTo>
                  <a:lnTo>
                    <a:pt x="3533762" y="66814"/>
                  </a:lnTo>
                  <a:lnTo>
                    <a:pt x="3518497" y="66675"/>
                  </a:lnTo>
                  <a:lnTo>
                    <a:pt x="3505022" y="63030"/>
                  </a:lnTo>
                  <a:lnTo>
                    <a:pt x="3495065" y="56578"/>
                  </a:lnTo>
                  <a:lnTo>
                    <a:pt x="3493224" y="61163"/>
                  </a:lnTo>
                  <a:lnTo>
                    <a:pt x="3488499" y="61582"/>
                  </a:lnTo>
                  <a:lnTo>
                    <a:pt x="3482797" y="60566"/>
                  </a:lnTo>
                  <a:lnTo>
                    <a:pt x="3477971" y="60845"/>
                  </a:lnTo>
                  <a:lnTo>
                    <a:pt x="3457676" y="60325"/>
                  </a:lnTo>
                  <a:lnTo>
                    <a:pt x="3451822" y="56705"/>
                  </a:lnTo>
                  <a:lnTo>
                    <a:pt x="3437318" y="53111"/>
                  </a:lnTo>
                  <a:lnTo>
                    <a:pt x="3430803" y="50380"/>
                  </a:lnTo>
                  <a:lnTo>
                    <a:pt x="3425063" y="54063"/>
                  </a:lnTo>
                  <a:lnTo>
                    <a:pt x="3417290" y="54838"/>
                  </a:lnTo>
                  <a:lnTo>
                    <a:pt x="3396932" y="53949"/>
                  </a:lnTo>
                  <a:lnTo>
                    <a:pt x="3397745" y="48323"/>
                  </a:lnTo>
                  <a:lnTo>
                    <a:pt x="3397123" y="44754"/>
                  </a:lnTo>
                  <a:lnTo>
                    <a:pt x="3388017" y="41109"/>
                  </a:lnTo>
                  <a:lnTo>
                    <a:pt x="3390049" y="53771"/>
                  </a:lnTo>
                  <a:lnTo>
                    <a:pt x="3383369" y="53670"/>
                  </a:lnTo>
                  <a:lnTo>
                    <a:pt x="3383127" y="43510"/>
                  </a:lnTo>
                  <a:lnTo>
                    <a:pt x="3375152" y="43535"/>
                  </a:lnTo>
                  <a:lnTo>
                    <a:pt x="3366782" y="43954"/>
                  </a:lnTo>
                  <a:lnTo>
                    <a:pt x="3364877" y="48463"/>
                  </a:lnTo>
                  <a:lnTo>
                    <a:pt x="3360089" y="48742"/>
                  </a:lnTo>
                  <a:lnTo>
                    <a:pt x="3355987" y="50038"/>
                  </a:lnTo>
                  <a:lnTo>
                    <a:pt x="3356191" y="57658"/>
                  </a:lnTo>
                  <a:lnTo>
                    <a:pt x="3361715" y="56489"/>
                  </a:lnTo>
                  <a:lnTo>
                    <a:pt x="3361893" y="62141"/>
                  </a:lnTo>
                  <a:lnTo>
                    <a:pt x="3366249" y="62585"/>
                  </a:lnTo>
                  <a:lnTo>
                    <a:pt x="3365830" y="57124"/>
                  </a:lnTo>
                  <a:lnTo>
                    <a:pt x="3367163" y="54343"/>
                  </a:lnTo>
                  <a:lnTo>
                    <a:pt x="3369894" y="53314"/>
                  </a:lnTo>
                  <a:lnTo>
                    <a:pt x="3376599" y="53619"/>
                  </a:lnTo>
                  <a:lnTo>
                    <a:pt x="3373780" y="66090"/>
                  </a:lnTo>
                  <a:lnTo>
                    <a:pt x="3383102" y="63055"/>
                  </a:lnTo>
                  <a:lnTo>
                    <a:pt x="3384308" y="56692"/>
                  </a:lnTo>
                  <a:lnTo>
                    <a:pt x="3391649" y="59397"/>
                  </a:lnTo>
                  <a:lnTo>
                    <a:pt x="3396716" y="58750"/>
                  </a:lnTo>
                  <a:lnTo>
                    <a:pt x="3406991" y="62649"/>
                  </a:lnTo>
                  <a:lnTo>
                    <a:pt x="3420110" y="68745"/>
                  </a:lnTo>
                  <a:lnTo>
                    <a:pt x="3443909" y="69367"/>
                  </a:lnTo>
                  <a:lnTo>
                    <a:pt x="3454908" y="68440"/>
                  </a:lnTo>
                  <a:lnTo>
                    <a:pt x="3464293" y="65163"/>
                  </a:lnTo>
                  <a:lnTo>
                    <a:pt x="3468446" y="71691"/>
                  </a:lnTo>
                  <a:lnTo>
                    <a:pt x="3478847" y="70104"/>
                  </a:lnTo>
                  <a:lnTo>
                    <a:pt x="3487877" y="70497"/>
                  </a:lnTo>
                  <a:lnTo>
                    <a:pt x="3488601" y="75488"/>
                  </a:lnTo>
                  <a:lnTo>
                    <a:pt x="3494557" y="73710"/>
                  </a:lnTo>
                  <a:lnTo>
                    <a:pt x="3494405" y="79921"/>
                  </a:lnTo>
                  <a:lnTo>
                    <a:pt x="3495065" y="85737"/>
                  </a:lnTo>
                  <a:lnTo>
                    <a:pt x="3501009" y="84823"/>
                  </a:lnTo>
                  <a:lnTo>
                    <a:pt x="3501186" y="80098"/>
                  </a:lnTo>
                  <a:lnTo>
                    <a:pt x="3496500" y="78308"/>
                  </a:lnTo>
                  <a:lnTo>
                    <a:pt x="3501123" y="71882"/>
                  </a:lnTo>
                  <a:lnTo>
                    <a:pt x="3504831" y="70942"/>
                  </a:lnTo>
                  <a:lnTo>
                    <a:pt x="3512820" y="72669"/>
                  </a:lnTo>
                  <a:lnTo>
                    <a:pt x="3523932" y="73215"/>
                  </a:lnTo>
                  <a:lnTo>
                    <a:pt x="3534714" y="76339"/>
                  </a:lnTo>
                  <a:lnTo>
                    <a:pt x="3541699" y="85763"/>
                  </a:lnTo>
                  <a:lnTo>
                    <a:pt x="3547287" y="85432"/>
                  </a:lnTo>
                  <a:lnTo>
                    <a:pt x="3553307" y="77216"/>
                  </a:lnTo>
                  <a:lnTo>
                    <a:pt x="3558895" y="76898"/>
                  </a:lnTo>
                  <a:lnTo>
                    <a:pt x="3582593" y="77520"/>
                  </a:lnTo>
                  <a:lnTo>
                    <a:pt x="3589642" y="81889"/>
                  </a:lnTo>
                  <a:lnTo>
                    <a:pt x="3598926" y="82613"/>
                  </a:lnTo>
                  <a:lnTo>
                    <a:pt x="3606901" y="78638"/>
                  </a:lnTo>
                  <a:lnTo>
                    <a:pt x="3610013" y="68948"/>
                  </a:lnTo>
                  <a:close/>
                </a:path>
                <a:path w="4719955" h="114935">
                  <a:moveTo>
                    <a:pt x="3687394" y="89484"/>
                  </a:moveTo>
                  <a:lnTo>
                    <a:pt x="3686924" y="88963"/>
                  </a:lnTo>
                  <a:lnTo>
                    <a:pt x="3684638" y="86398"/>
                  </a:lnTo>
                  <a:lnTo>
                    <a:pt x="3683851" y="84429"/>
                  </a:lnTo>
                  <a:lnTo>
                    <a:pt x="3682860" y="81991"/>
                  </a:lnTo>
                  <a:lnTo>
                    <a:pt x="3681336" y="80340"/>
                  </a:lnTo>
                  <a:lnTo>
                    <a:pt x="3680028" y="78917"/>
                  </a:lnTo>
                  <a:lnTo>
                    <a:pt x="3674097" y="79844"/>
                  </a:lnTo>
                  <a:lnTo>
                    <a:pt x="3670604" y="80137"/>
                  </a:lnTo>
                  <a:lnTo>
                    <a:pt x="3670604" y="84429"/>
                  </a:lnTo>
                  <a:lnTo>
                    <a:pt x="3670414" y="88963"/>
                  </a:lnTo>
                  <a:lnTo>
                    <a:pt x="3670071" y="88874"/>
                  </a:lnTo>
                  <a:lnTo>
                    <a:pt x="3666375" y="87947"/>
                  </a:lnTo>
                  <a:lnTo>
                    <a:pt x="3663683" y="88874"/>
                  </a:lnTo>
                  <a:lnTo>
                    <a:pt x="3663912" y="84366"/>
                  </a:lnTo>
                  <a:lnTo>
                    <a:pt x="3667950" y="85369"/>
                  </a:lnTo>
                  <a:lnTo>
                    <a:pt x="3670604" y="84429"/>
                  </a:lnTo>
                  <a:lnTo>
                    <a:pt x="3670604" y="80137"/>
                  </a:lnTo>
                  <a:lnTo>
                    <a:pt x="3668001" y="80340"/>
                  </a:lnTo>
                  <a:lnTo>
                    <a:pt x="3667760" y="78549"/>
                  </a:lnTo>
                  <a:lnTo>
                    <a:pt x="3667163" y="74002"/>
                  </a:lnTo>
                  <a:lnTo>
                    <a:pt x="3660724" y="74942"/>
                  </a:lnTo>
                  <a:lnTo>
                    <a:pt x="3650996" y="78549"/>
                  </a:lnTo>
                  <a:lnTo>
                    <a:pt x="3642576" y="76479"/>
                  </a:lnTo>
                  <a:lnTo>
                    <a:pt x="3634676" y="75730"/>
                  </a:lnTo>
                  <a:lnTo>
                    <a:pt x="3626535" y="83312"/>
                  </a:lnTo>
                  <a:lnTo>
                    <a:pt x="3660432" y="84175"/>
                  </a:lnTo>
                  <a:lnTo>
                    <a:pt x="3657587" y="96862"/>
                  </a:lnTo>
                  <a:lnTo>
                    <a:pt x="3666960" y="93637"/>
                  </a:lnTo>
                  <a:lnTo>
                    <a:pt x="3672611" y="93357"/>
                  </a:lnTo>
                  <a:lnTo>
                    <a:pt x="3679190" y="94475"/>
                  </a:lnTo>
                  <a:lnTo>
                    <a:pt x="3684765" y="94132"/>
                  </a:lnTo>
                  <a:lnTo>
                    <a:pt x="3685197" y="93357"/>
                  </a:lnTo>
                  <a:lnTo>
                    <a:pt x="3687394" y="89484"/>
                  </a:lnTo>
                  <a:close/>
                </a:path>
                <a:path w="4719955" h="114935">
                  <a:moveTo>
                    <a:pt x="3701935" y="66624"/>
                  </a:moveTo>
                  <a:lnTo>
                    <a:pt x="3701656" y="66598"/>
                  </a:lnTo>
                  <a:lnTo>
                    <a:pt x="3701808" y="66992"/>
                  </a:lnTo>
                  <a:lnTo>
                    <a:pt x="3701935" y="66624"/>
                  </a:lnTo>
                  <a:close/>
                </a:path>
                <a:path w="4719955" h="114935">
                  <a:moveTo>
                    <a:pt x="3710432" y="54711"/>
                  </a:moveTo>
                  <a:lnTo>
                    <a:pt x="3705415" y="52717"/>
                  </a:lnTo>
                  <a:lnTo>
                    <a:pt x="3705199" y="52781"/>
                  </a:lnTo>
                  <a:lnTo>
                    <a:pt x="3705517" y="57023"/>
                  </a:lnTo>
                  <a:lnTo>
                    <a:pt x="3705275" y="57454"/>
                  </a:lnTo>
                  <a:lnTo>
                    <a:pt x="3704907" y="57873"/>
                  </a:lnTo>
                  <a:lnTo>
                    <a:pt x="3701935" y="66624"/>
                  </a:lnTo>
                  <a:lnTo>
                    <a:pt x="3705415" y="66916"/>
                  </a:lnTo>
                  <a:lnTo>
                    <a:pt x="3709390" y="61201"/>
                  </a:lnTo>
                  <a:lnTo>
                    <a:pt x="3710432" y="54711"/>
                  </a:lnTo>
                  <a:close/>
                </a:path>
                <a:path w="4719955" h="114935">
                  <a:moveTo>
                    <a:pt x="3714648" y="85585"/>
                  </a:moveTo>
                  <a:lnTo>
                    <a:pt x="3707638" y="84569"/>
                  </a:lnTo>
                  <a:lnTo>
                    <a:pt x="3701885" y="81902"/>
                  </a:lnTo>
                  <a:lnTo>
                    <a:pt x="3695776" y="79730"/>
                  </a:lnTo>
                  <a:lnTo>
                    <a:pt x="3687661" y="80187"/>
                  </a:lnTo>
                  <a:lnTo>
                    <a:pt x="3687394" y="89484"/>
                  </a:lnTo>
                  <a:lnTo>
                    <a:pt x="3692906" y="93510"/>
                  </a:lnTo>
                  <a:lnTo>
                    <a:pt x="3700805" y="95008"/>
                  </a:lnTo>
                  <a:lnTo>
                    <a:pt x="3708781" y="93916"/>
                  </a:lnTo>
                  <a:lnTo>
                    <a:pt x="3714521" y="90195"/>
                  </a:lnTo>
                  <a:lnTo>
                    <a:pt x="3714648" y="85585"/>
                  </a:lnTo>
                  <a:close/>
                </a:path>
                <a:path w="4719955" h="114935">
                  <a:moveTo>
                    <a:pt x="3822839" y="97650"/>
                  </a:moveTo>
                  <a:lnTo>
                    <a:pt x="3818813" y="94399"/>
                  </a:lnTo>
                  <a:lnTo>
                    <a:pt x="3814813" y="95580"/>
                  </a:lnTo>
                  <a:lnTo>
                    <a:pt x="3809733" y="97675"/>
                  </a:lnTo>
                  <a:lnTo>
                    <a:pt x="3802481" y="97129"/>
                  </a:lnTo>
                  <a:lnTo>
                    <a:pt x="3771976" y="96342"/>
                  </a:lnTo>
                  <a:lnTo>
                    <a:pt x="3759314" y="91363"/>
                  </a:lnTo>
                  <a:lnTo>
                    <a:pt x="3747744" y="89662"/>
                  </a:lnTo>
                  <a:lnTo>
                    <a:pt x="3736492" y="88671"/>
                  </a:lnTo>
                  <a:lnTo>
                    <a:pt x="3724808" y="85839"/>
                  </a:lnTo>
                  <a:lnTo>
                    <a:pt x="3724148" y="94170"/>
                  </a:lnTo>
                  <a:lnTo>
                    <a:pt x="3727907" y="96786"/>
                  </a:lnTo>
                  <a:lnTo>
                    <a:pt x="3734765" y="95377"/>
                  </a:lnTo>
                  <a:lnTo>
                    <a:pt x="3739527" y="96685"/>
                  </a:lnTo>
                  <a:lnTo>
                    <a:pt x="3740251" y="103238"/>
                  </a:lnTo>
                  <a:lnTo>
                    <a:pt x="3744620" y="104965"/>
                  </a:lnTo>
                  <a:lnTo>
                    <a:pt x="3751262" y="99542"/>
                  </a:lnTo>
                  <a:lnTo>
                    <a:pt x="3758565" y="100355"/>
                  </a:lnTo>
                  <a:lnTo>
                    <a:pt x="3768356" y="105575"/>
                  </a:lnTo>
                  <a:lnTo>
                    <a:pt x="3768941" y="105600"/>
                  </a:lnTo>
                  <a:lnTo>
                    <a:pt x="3773970" y="96545"/>
                  </a:lnTo>
                  <a:lnTo>
                    <a:pt x="3778656" y="101155"/>
                  </a:lnTo>
                  <a:lnTo>
                    <a:pt x="3782961" y="101638"/>
                  </a:lnTo>
                  <a:lnTo>
                    <a:pt x="3783190" y="107315"/>
                  </a:lnTo>
                  <a:lnTo>
                    <a:pt x="3788689" y="106108"/>
                  </a:lnTo>
                  <a:lnTo>
                    <a:pt x="3798125" y="103022"/>
                  </a:lnTo>
                  <a:lnTo>
                    <a:pt x="3806914" y="104178"/>
                  </a:lnTo>
                  <a:lnTo>
                    <a:pt x="3815130" y="104178"/>
                  </a:lnTo>
                  <a:lnTo>
                    <a:pt x="3822839" y="97650"/>
                  </a:lnTo>
                  <a:close/>
                </a:path>
                <a:path w="4719955" h="114935">
                  <a:moveTo>
                    <a:pt x="3882644" y="83070"/>
                  </a:moveTo>
                  <a:lnTo>
                    <a:pt x="3880929" y="80606"/>
                  </a:lnTo>
                  <a:lnTo>
                    <a:pt x="3880104" y="79171"/>
                  </a:lnTo>
                  <a:lnTo>
                    <a:pt x="3875786" y="82638"/>
                  </a:lnTo>
                  <a:lnTo>
                    <a:pt x="3877449" y="85090"/>
                  </a:lnTo>
                  <a:lnTo>
                    <a:pt x="3878313" y="86461"/>
                  </a:lnTo>
                  <a:lnTo>
                    <a:pt x="3882644" y="83070"/>
                  </a:lnTo>
                  <a:close/>
                </a:path>
                <a:path w="4719955" h="114935">
                  <a:moveTo>
                    <a:pt x="3948658" y="91503"/>
                  </a:moveTo>
                  <a:lnTo>
                    <a:pt x="3946347" y="83794"/>
                  </a:lnTo>
                  <a:lnTo>
                    <a:pt x="3942842" y="84785"/>
                  </a:lnTo>
                  <a:lnTo>
                    <a:pt x="3942245" y="89128"/>
                  </a:lnTo>
                  <a:lnTo>
                    <a:pt x="3948658" y="91503"/>
                  </a:lnTo>
                  <a:close/>
                </a:path>
                <a:path w="4719955" h="114935">
                  <a:moveTo>
                    <a:pt x="3949560" y="63296"/>
                  </a:moveTo>
                  <a:lnTo>
                    <a:pt x="3947998" y="56337"/>
                  </a:lnTo>
                  <a:lnTo>
                    <a:pt x="3946004" y="63563"/>
                  </a:lnTo>
                  <a:lnTo>
                    <a:pt x="3945699" y="68465"/>
                  </a:lnTo>
                  <a:lnTo>
                    <a:pt x="3947299" y="75387"/>
                  </a:lnTo>
                  <a:lnTo>
                    <a:pt x="3949293" y="68173"/>
                  </a:lnTo>
                  <a:lnTo>
                    <a:pt x="3949560" y="63296"/>
                  </a:lnTo>
                  <a:close/>
                </a:path>
                <a:path w="4719955" h="114935">
                  <a:moveTo>
                    <a:pt x="3954691" y="91706"/>
                  </a:moveTo>
                  <a:lnTo>
                    <a:pt x="3948658" y="91503"/>
                  </a:lnTo>
                  <a:lnTo>
                    <a:pt x="3950792" y="96799"/>
                  </a:lnTo>
                  <a:lnTo>
                    <a:pt x="3954107" y="95173"/>
                  </a:lnTo>
                  <a:lnTo>
                    <a:pt x="3954691" y="91706"/>
                  </a:lnTo>
                  <a:close/>
                </a:path>
                <a:path w="4719955" h="114935">
                  <a:moveTo>
                    <a:pt x="3973093" y="68719"/>
                  </a:moveTo>
                  <a:lnTo>
                    <a:pt x="3964673" y="67881"/>
                  </a:lnTo>
                  <a:lnTo>
                    <a:pt x="3956583" y="67513"/>
                  </a:lnTo>
                  <a:lnTo>
                    <a:pt x="3955834" y="77711"/>
                  </a:lnTo>
                  <a:lnTo>
                    <a:pt x="3964254" y="78613"/>
                  </a:lnTo>
                  <a:lnTo>
                    <a:pt x="3970045" y="75615"/>
                  </a:lnTo>
                  <a:lnTo>
                    <a:pt x="3973093" y="68719"/>
                  </a:lnTo>
                  <a:close/>
                </a:path>
                <a:path w="4719955" h="114935">
                  <a:moveTo>
                    <a:pt x="3983215" y="69989"/>
                  </a:moveTo>
                  <a:lnTo>
                    <a:pt x="3980662" y="70612"/>
                  </a:lnTo>
                  <a:lnTo>
                    <a:pt x="3979291" y="75082"/>
                  </a:lnTo>
                  <a:lnTo>
                    <a:pt x="3983050" y="78333"/>
                  </a:lnTo>
                  <a:lnTo>
                    <a:pt x="3983215" y="69989"/>
                  </a:lnTo>
                  <a:close/>
                </a:path>
                <a:path w="4719955" h="114935">
                  <a:moveTo>
                    <a:pt x="3989489" y="92456"/>
                  </a:moveTo>
                  <a:lnTo>
                    <a:pt x="3985450" y="93027"/>
                  </a:lnTo>
                  <a:lnTo>
                    <a:pt x="3979862" y="91363"/>
                  </a:lnTo>
                  <a:lnTo>
                    <a:pt x="3979164" y="96837"/>
                  </a:lnTo>
                  <a:lnTo>
                    <a:pt x="3983202" y="96291"/>
                  </a:lnTo>
                  <a:lnTo>
                    <a:pt x="3988816" y="97942"/>
                  </a:lnTo>
                  <a:lnTo>
                    <a:pt x="3989489" y="92456"/>
                  </a:lnTo>
                  <a:close/>
                </a:path>
                <a:path w="4719955" h="114935">
                  <a:moveTo>
                    <a:pt x="3993934" y="81851"/>
                  </a:moveTo>
                  <a:lnTo>
                    <a:pt x="3993299" y="78257"/>
                  </a:lnTo>
                  <a:lnTo>
                    <a:pt x="3983050" y="78333"/>
                  </a:lnTo>
                  <a:lnTo>
                    <a:pt x="3989133" y="83680"/>
                  </a:lnTo>
                  <a:lnTo>
                    <a:pt x="3993934" y="81851"/>
                  </a:lnTo>
                  <a:close/>
                </a:path>
                <a:path w="4719955" h="114935">
                  <a:moveTo>
                    <a:pt x="4004792" y="95173"/>
                  </a:moveTo>
                  <a:lnTo>
                    <a:pt x="4003103" y="92773"/>
                  </a:lnTo>
                  <a:lnTo>
                    <a:pt x="4002176" y="91414"/>
                  </a:lnTo>
                  <a:lnTo>
                    <a:pt x="3997883" y="94881"/>
                  </a:lnTo>
                  <a:lnTo>
                    <a:pt x="3999573" y="97294"/>
                  </a:lnTo>
                  <a:lnTo>
                    <a:pt x="4000474" y="98640"/>
                  </a:lnTo>
                  <a:lnTo>
                    <a:pt x="4004792" y="95173"/>
                  </a:lnTo>
                  <a:close/>
                </a:path>
                <a:path w="4719955" h="114935">
                  <a:moveTo>
                    <a:pt x="4005161" y="81241"/>
                  </a:moveTo>
                  <a:lnTo>
                    <a:pt x="4002557" y="77444"/>
                  </a:lnTo>
                  <a:lnTo>
                    <a:pt x="3998264" y="81038"/>
                  </a:lnTo>
                  <a:lnTo>
                    <a:pt x="3999941" y="83439"/>
                  </a:lnTo>
                  <a:lnTo>
                    <a:pt x="4000855" y="84747"/>
                  </a:lnTo>
                  <a:lnTo>
                    <a:pt x="4005161" y="81241"/>
                  </a:lnTo>
                  <a:close/>
                </a:path>
                <a:path w="4719955" h="114935">
                  <a:moveTo>
                    <a:pt x="4020604" y="74422"/>
                  </a:moveTo>
                  <a:lnTo>
                    <a:pt x="4014686" y="73164"/>
                  </a:lnTo>
                  <a:lnTo>
                    <a:pt x="4013695" y="79032"/>
                  </a:lnTo>
                  <a:lnTo>
                    <a:pt x="4014266" y="84670"/>
                  </a:lnTo>
                  <a:lnTo>
                    <a:pt x="4020515" y="79197"/>
                  </a:lnTo>
                  <a:lnTo>
                    <a:pt x="4020604" y="74422"/>
                  </a:lnTo>
                  <a:close/>
                </a:path>
                <a:path w="4719955" h="114935">
                  <a:moveTo>
                    <a:pt x="4023525" y="93230"/>
                  </a:moveTo>
                  <a:lnTo>
                    <a:pt x="4015778" y="91744"/>
                  </a:lnTo>
                  <a:lnTo>
                    <a:pt x="4010736" y="94005"/>
                  </a:lnTo>
                  <a:lnTo>
                    <a:pt x="4009656" y="102196"/>
                  </a:lnTo>
                  <a:lnTo>
                    <a:pt x="4014825" y="102400"/>
                  </a:lnTo>
                  <a:lnTo>
                    <a:pt x="4020032" y="102666"/>
                  </a:lnTo>
                  <a:lnTo>
                    <a:pt x="4023512" y="100469"/>
                  </a:lnTo>
                  <a:lnTo>
                    <a:pt x="4023525" y="93230"/>
                  </a:lnTo>
                  <a:close/>
                </a:path>
                <a:path w="4719955" h="114935">
                  <a:moveTo>
                    <a:pt x="4040949" y="94627"/>
                  </a:moveTo>
                  <a:lnTo>
                    <a:pt x="4037190" y="91859"/>
                  </a:lnTo>
                  <a:lnTo>
                    <a:pt x="4030345" y="93383"/>
                  </a:lnTo>
                  <a:lnTo>
                    <a:pt x="4030103" y="102654"/>
                  </a:lnTo>
                  <a:lnTo>
                    <a:pt x="4040314" y="102895"/>
                  </a:lnTo>
                  <a:lnTo>
                    <a:pt x="4040949" y="94627"/>
                  </a:lnTo>
                  <a:close/>
                </a:path>
                <a:path w="4719955" h="114935">
                  <a:moveTo>
                    <a:pt x="4051236" y="75234"/>
                  </a:moveTo>
                  <a:lnTo>
                    <a:pt x="4044442" y="75069"/>
                  </a:lnTo>
                  <a:lnTo>
                    <a:pt x="4037711" y="76200"/>
                  </a:lnTo>
                  <a:lnTo>
                    <a:pt x="4041000" y="79400"/>
                  </a:lnTo>
                  <a:lnTo>
                    <a:pt x="4047706" y="80479"/>
                  </a:lnTo>
                  <a:lnTo>
                    <a:pt x="4051236" y="75234"/>
                  </a:lnTo>
                  <a:close/>
                </a:path>
                <a:path w="4719955" h="114935">
                  <a:moveTo>
                    <a:pt x="4090124" y="87922"/>
                  </a:moveTo>
                  <a:lnTo>
                    <a:pt x="4088447" y="85471"/>
                  </a:lnTo>
                  <a:lnTo>
                    <a:pt x="4087533" y="84023"/>
                  </a:lnTo>
                  <a:lnTo>
                    <a:pt x="4083215" y="87503"/>
                  </a:lnTo>
                  <a:lnTo>
                    <a:pt x="4084942" y="89954"/>
                  </a:lnTo>
                  <a:lnTo>
                    <a:pt x="4085806" y="91338"/>
                  </a:lnTo>
                  <a:lnTo>
                    <a:pt x="4090124" y="87922"/>
                  </a:lnTo>
                  <a:close/>
                </a:path>
                <a:path w="4719955" h="114935">
                  <a:moveTo>
                    <a:pt x="4149928" y="77495"/>
                  </a:moveTo>
                  <a:lnTo>
                    <a:pt x="4145927" y="78092"/>
                  </a:lnTo>
                  <a:lnTo>
                    <a:pt x="4140314" y="76441"/>
                  </a:lnTo>
                  <a:lnTo>
                    <a:pt x="4139603" y="81940"/>
                  </a:lnTo>
                  <a:lnTo>
                    <a:pt x="4143629" y="81305"/>
                  </a:lnTo>
                  <a:lnTo>
                    <a:pt x="4149267" y="82867"/>
                  </a:lnTo>
                  <a:lnTo>
                    <a:pt x="4149928" y="77495"/>
                  </a:lnTo>
                  <a:close/>
                </a:path>
                <a:path w="4719955" h="114935">
                  <a:moveTo>
                    <a:pt x="4187571" y="68922"/>
                  </a:moveTo>
                  <a:lnTo>
                    <a:pt x="4181678" y="67678"/>
                  </a:lnTo>
                  <a:lnTo>
                    <a:pt x="4180687" y="73507"/>
                  </a:lnTo>
                  <a:lnTo>
                    <a:pt x="4184497" y="73164"/>
                  </a:lnTo>
                  <a:lnTo>
                    <a:pt x="4185843" y="80467"/>
                  </a:lnTo>
                  <a:lnTo>
                    <a:pt x="4187507" y="73660"/>
                  </a:lnTo>
                  <a:lnTo>
                    <a:pt x="4187571" y="68922"/>
                  </a:lnTo>
                  <a:close/>
                </a:path>
                <a:path w="4719955" h="114935">
                  <a:moveTo>
                    <a:pt x="4208056" y="69570"/>
                  </a:moveTo>
                  <a:lnTo>
                    <a:pt x="4205376" y="70535"/>
                  </a:lnTo>
                  <a:lnTo>
                    <a:pt x="4201337" y="69456"/>
                  </a:lnTo>
                  <a:lnTo>
                    <a:pt x="4201134" y="73964"/>
                  </a:lnTo>
                  <a:lnTo>
                    <a:pt x="4203789" y="72936"/>
                  </a:lnTo>
                  <a:lnTo>
                    <a:pt x="4207827" y="74028"/>
                  </a:lnTo>
                  <a:lnTo>
                    <a:pt x="4208056" y="69570"/>
                  </a:lnTo>
                  <a:close/>
                </a:path>
                <a:path w="4719955" h="114935">
                  <a:moveTo>
                    <a:pt x="4289590" y="75996"/>
                  </a:moveTo>
                  <a:lnTo>
                    <a:pt x="4289488" y="73152"/>
                  </a:lnTo>
                  <a:lnTo>
                    <a:pt x="4289234" y="70561"/>
                  </a:lnTo>
                  <a:lnTo>
                    <a:pt x="4286313" y="71386"/>
                  </a:lnTo>
                  <a:lnTo>
                    <a:pt x="4281221" y="75641"/>
                  </a:lnTo>
                  <a:lnTo>
                    <a:pt x="4275252" y="73774"/>
                  </a:lnTo>
                  <a:lnTo>
                    <a:pt x="4270489" y="74079"/>
                  </a:lnTo>
                  <a:lnTo>
                    <a:pt x="4268952" y="84912"/>
                  </a:lnTo>
                  <a:lnTo>
                    <a:pt x="4278985" y="80987"/>
                  </a:lnTo>
                  <a:lnTo>
                    <a:pt x="4279481" y="81000"/>
                  </a:lnTo>
                  <a:lnTo>
                    <a:pt x="4289361" y="85369"/>
                  </a:lnTo>
                  <a:lnTo>
                    <a:pt x="4289590" y="75996"/>
                  </a:lnTo>
                  <a:close/>
                </a:path>
                <a:path w="4719955" h="114935">
                  <a:moveTo>
                    <a:pt x="4381601" y="88392"/>
                  </a:moveTo>
                  <a:lnTo>
                    <a:pt x="4381360" y="82816"/>
                  </a:lnTo>
                  <a:lnTo>
                    <a:pt x="4376369" y="85636"/>
                  </a:lnTo>
                  <a:lnTo>
                    <a:pt x="4381601" y="88392"/>
                  </a:lnTo>
                  <a:close/>
                </a:path>
                <a:path w="4719955" h="114935">
                  <a:moveTo>
                    <a:pt x="4386377" y="79971"/>
                  </a:moveTo>
                  <a:lnTo>
                    <a:pt x="4381170" y="77177"/>
                  </a:lnTo>
                  <a:lnTo>
                    <a:pt x="4381360" y="82816"/>
                  </a:lnTo>
                  <a:lnTo>
                    <a:pt x="4386377" y="79971"/>
                  </a:lnTo>
                  <a:close/>
                </a:path>
                <a:path w="4719955" h="114935">
                  <a:moveTo>
                    <a:pt x="4398302" y="87884"/>
                  </a:moveTo>
                  <a:lnTo>
                    <a:pt x="4396371" y="80987"/>
                  </a:lnTo>
                  <a:lnTo>
                    <a:pt x="4394174" y="88188"/>
                  </a:lnTo>
                  <a:lnTo>
                    <a:pt x="4398302" y="87884"/>
                  </a:lnTo>
                  <a:close/>
                </a:path>
                <a:path w="4719955" h="114935">
                  <a:moveTo>
                    <a:pt x="4402442" y="87503"/>
                  </a:moveTo>
                  <a:lnTo>
                    <a:pt x="4398302" y="87884"/>
                  </a:lnTo>
                  <a:lnTo>
                    <a:pt x="4400245" y="94653"/>
                  </a:lnTo>
                  <a:lnTo>
                    <a:pt x="4402442" y="87503"/>
                  </a:lnTo>
                  <a:close/>
                </a:path>
                <a:path w="4719955" h="114935">
                  <a:moveTo>
                    <a:pt x="4452759" y="98196"/>
                  </a:moveTo>
                  <a:lnTo>
                    <a:pt x="4448949" y="94805"/>
                  </a:lnTo>
                  <a:lnTo>
                    <a:pt x="4445914" y="95808"/>
                  </a:lnTo>
                  <a:lnTo>
                    <a:pt x="4442015" y="97917"/>
                  </a:lnTo>
                  <a:lnTo>
                    <a:pt x="4408284" y="97383"/>
                  </a:lnTo>
                  <a:lnTo>
                    <a:pt x="4406684" y="92748"/>
                  </a:lnTo>
                  <a:lnTo>
                    <a:pt x="4404347" y="95504"/>
                  </a:lnTo>
                  <a:lnTo>
                    <a:pt x="4401401" y="100304"/>
                  </a:lnTo>
                  <a:lnTo>
                    <a:pt x="4397959" y="101841"/>
                  </a:lnTo>
                  <a:lnTo>
                    <a:pt x="4381017" y="103009"/>
                  </a:lnTo>
                  <a:lnTo>
                    <a:pt x="4364837" y="102412"/>
                  </a:lnTo>
                  <a:lnTo>
                    <a:pt x="4349801" y="104660"/>
                  </a:lnTo>
                  <a:lnTo>
                    <a:pt x="4336339" y="114363"/>
                  </a:lnTo>
                  <a:lnTo>
                    <a:pt x="4350867" y="113601"/>
                  </a:lnTo>
                  <a:lnTo>
                    <a:pt x="4364507" y="111531"/>
                  </a:lnTo>
                  <a:lnTo>
                    <a:pt x="4378566" y="110045"/>
                  </a:lnTo>
                  <a:lnTo>
                    <a:pt x="4394327" y="111048"/>
                  </a:lnTo>
                  <a:lnTo>
                    <a:pt x="4400753" y="112217"/>
                  </a:lnTo>
                  <a:lnTo>
                    <a:pt x="4401998" y="106019"/>
                  </a:lnTo>
                  <a:lnTo>
                    <a:pt x="4408068" y="106692"/>
                  </a:lnTo>
                  <a:lnTo>
                    <a:pt x="4432020" y="107137"/>
                  </a:lnTo>
                  <a:lnTo>
                    <a:pt x="4436110" y="103365"/>
                  </a:lnTo>
                  <a:lnTo>
                    <a:pt x="4442726" y="103174"/>
                  </a:lnTo>
                  <a:lnTo>
                    <a:pt x="4449178" y="102730"/>
                  </a:lnTo>
                  <a:lnTo>
                    <a:pt x="4452759" y="98196"/>
                  </a:lnTo>
                  <a:close/>
                </a:path>
                <a:path w="4719955" h="114935">
                  <a:moveTo>
                    <a:pt x="4514583" y="90030"/>
                  </a:moveTo>
                  <a:lnTo>
                    <a:pt x="4509401" y="87579"/>
                  </a:lnTo>
                  <a:lnTo>
                    <a:pt x="4502239" y="88722"/>
                  </a:lnTo>
                  <a:lnTo>
                    <a:pt x="4493526" y="90373"/>
                  </a:lnTo>
                  <a:lnTo>
                    <a:pt x="4483735" y="89471"/>
                  </a:lnTo>
                  <a:lnTo>
                    <a:pt x="4479480" y="92824"/>
                  </a:lnTo>
                  <a:lnTo>
                    <a:pt x="4476140" y="92570"/>
                  </a:lnTo>
                  <a:lnTo>
                    <a:pt x="4472317" y="91871"/>
                  </a:lnTo>
                  <a:lnTo>
                    <a:pt x="4466577" y="93878"/>
                  </a:lnTo>
                  <a:lnTo>
                    <a:pt x="4463593" y="95618"/>
                  </a:lnTo>
                  <a:lnTo>
                    <a:pt x="4459592" y="92671"/>
                  </a:lnTo>
                  <a:lnTo>
                    <a:pt x="4459643" y="102235"/>
                  </a:lnTo>
                  <a:lnTo>
                    <a:pt x="4460291" y="102806"/>
                  </a:lnTo>
                  <a:lnTo>
                    <a:pt x="4462932" y="103073"/>
                  </a:lnTo>
                  <a:lnTo>
                    <a:pt x="4464583" y="96253"/>
                  </a:lnTo>
                  <a:lnTo>
                    <a:pt x="4467263" y="105029"/>
                  </a:lnTo>
                  <a:lnTo>
                    <a:pt x="4473219" y="103251"/>
                  </a:lnTo>
                  <a:lnTo>
                    <a:pt x="4474845" y="96456"/>
                  </a:lnTo>
                  <a:lnTo>
                    <a:pt x="4476191" y="103733"/>
                  </a:lnTo>
                  <a:lnTo>
                    <a:pt x="4480026" y="103378"/>
                  </a:lnTo>
                  <a:lnTo>
                    <a:pt x="4483112" y="96596"/>
                  </a:lnTo>
                  <a:lnTo>
                    <a:pt x="4491177" y="96761"/>
                  </a:lnTo>
                  <a:lnTo>
                    <a:pt x="4497349" y="94437"/>
                  </a:lnTo>
                  <a:lnTo>
                    <a:pt x="4502213" y="94068"/>
                  </a:lnTo>
                  <a:lnTo>
                    <a:pt x="4507979" y="95034"/>
                  </a:lnTo>
                  <a:lnTo>
                    <a:pt x="4512742" y="94602"/>
                  </a:lnTo>
                  <a:lnTo>
                    <a:pt x="4514583" y="90030"/>
                  </a:lnTo>
                  <a:close/>
                </a:path>
                <a:path w="4719955" h="114935">
                  <a:moveTo>
                    <a:pt x="4719955" y="89065"/>
                  </a:moveTo>
                  <a:lnTo>
                    <a:pt x="4711166" y="89433"/>
                  </a:lnTo>
                  <a:lnTo>
                    <a:pt x="4703584" y="91351"/>
                  </a:lnTo>
                  <a:lnTo>
                    <a:pt x="4699254" y="98082"/>
                  </a:lnTo>
                  <a:lnTo>
                    <a:pt x="4709045" y="99110"/>
                  </a:lnTo>
                  <a:lnTo>
                    <a:pt x="4716653" y="97104"/>
                  </a:lnTo>
                  <a:lnTo>
                    <a:pt x="4719955" y="89065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20532" y="4764125"/>
              <a:ext cx="4344035" cy="111760"/>
            </a:xfrm>
            <a:custGeom>
              <a:avLst/>
              <a:gdLst/>
              <a:ahLst/>
              <a:cxnLst/>
              <a:rect l="l" t="t" r="r" b="b"/>
              <a:pathLst>
                <a:path w="4344035" h="111760">
                  <a:moveTo>
                    <a:pt x="15265" y="44894"/>
                  </a:moveTo>
                  <a:lnTo>
                    <a:pt x="14706" y="33007"/>
                  </a:lnTo>
                  <a:lnTo>
                    <a:pt x="10312" y="26847"/>
                  </a:lnTo>
                  <a:lnTo>
                    <a:pt x="2032" y="26441"/>
                  </a:lnTo>
                  <a:lnTo>
                    <a:pt x="0" y="42138"/>
                  </a:lnTo>
                  <a:lnTo>
                    <a:pt x="7683" y="43357"/>
                  </a:lnTo>
                  <a:lnTo>
                    <a:pt x="15265" y="44894"/>
                  </a:lnTo>
                  <a:close/>
                </a:path>
                <a:path w="4344035" h="111760">
                  <a:moveTo>
                    <a:pt x="138366" y="15265"/>
                  </a:moveTo>
                  <a:lnTo>
                    <a:pt x="138328" y="10566"/>
                  </a:lnTo>
                  <a:lnTo>
                    <a:pt x="132575" y="9410"/>
                  </a:lnTo>
                  <a:lnTo>
                    <a:pt x="131787" y="15265"/>
                  </a:lnTo>
                  <a:lnTo>
                    <a:pt x="132549" y="20866"/>
                  </a:lnTo>
                  <a:lnTo>
                    <a:pt x="135483" y="18122"/>
                  </a:lnTo>
                  <a:lnTo>
                    <a:pt x="138366" y="15265"/>
                  </a:lnTo>
                  <a:close/>
                </a:path>
                <a:path w="4344035" h="111760">
                  <a:moveTo>
                    <a:pt x="171284" y="24612"/>
                  </a:moveTo>
                  <a:lnTo>
                    <a:pt x="168783" y="25717"/>
                  </a:lnTo>
                  <a:lnTo>
                    <a:pt x="164846" y="24701"/>
                  </a:lnTo>
                  <a:lnTo>
                    <a:pt x="164706" y="29324"/>
                  </a:lnTo>
                  <a:lnTo>
                    <a:pt x="167284" y="28168"/>
                  </a:lnTo>
                  <a:lnTo>
                    <a:pt x="171221" y="29133"/>
                  </a:lnTo>
                  <a:lnTo>
                    <a:pt x="171284" y="24612"/>
                  </a:lnTo>
                  <a:close/>
                </a:path>
                <a:path w="4344035" h="111760">
                  <a:moveTo>
                    <a:pt x="217220" y="15227"/>
                  </a:moveTo>
                  <a:lnTo>
                    <a:pt x="214680" y="16256"/>
                  </a:lnTo>
                  <a:lnTo>
                    <a:pt x="210743" y="15392"/>
                  </a:lnTo>
                  <a:lnTo>
                    <a:pt x="210667" y="19812"/>
                  </a:lnTo>
                  <a:lnTo>
                    <a:pt x="213156" y="18910"/>
                  </a:lnTo>
                  <a:lnTo>
                    <a:pt x="217144" y="19748"/>
                  </a:lnTo>
                  <a:lnTo>
                    <a:pt x="217220" y="15227"/>
                  </a:lnTo>
                  <a:close/>
                </a:path>
                <a:path w="4344035" h="111760">
                  <a:moveTo>
                    <a:pt x="261556" y="3657"/>
                  </a:moveTo>
                  <a:lnTo>
                    <a:pt x="259842" y="1206"/>
                  </a:lnTo>
                  <a:lnTo>
                    <a:pt x="258914" y="0"/>
                  </a:lnTo>
                  <a:lnTo>
                    <a:pt x="254863" y="3505"/>
                  </a:lnTo>
                  <a:lnTo>
                    <a:pt x="256590" y="5892"/>
                  </a:lnTo>
                  <a:lnTo>
                    <a:pt x="257505" y="7251"/>
                  </a:lnTo>
                  <a:lnTo>
                    <a:pt x="261556" y="3657"/>
                  </a:lnTo>
                  <a:close/>
                </a:path>
                <a:path w="4344035" h="111760">
                  <a:moveTo>
                    <a:pt x="2603449" y="65735"/>
                  </a:moveTo>
                  <a:lnTo>
                    <a:pt x="2601785" y="63296"/>
                  </a:lnTo>
                  <a:lnTo>
                    <a:pt x="2600883" y="61950"/>
                  </a:lnTo>
                  <a:lnTo>
                    <a:pt x="2596604" y="65303"/>
                  </a:lnTo>
                  <a:lnTo>
                    <a:pt x="2598293" y="67919"/>
                  </a:lnTo>
                  <a:lnTo>
                    <a:pt x="2599144" y="69113"/>
                  </a:lnTo>
                  <a:lnTo>
                    <a:pt x="2603449" y="65735"/>
                  </a:lnTo>
                  <a:close/>
                </a:path>
                <a:path w="4344035" h="111760">
                  <a:moveTo>
                    <a:pt x="2733941" y="48107"/>
                  </a:moveTo>
                  <a:lnTo>
                    <a:pt x="2731300" y="49072"/>
                  </a:lnTo>
                  <a:lnTo>
                    <a:pt x="2727287" y="48094"/>
                  </a:lnTo>
                  <a:lnTo>
                    <a:pt x="2727058" y="52565"/>
                  </a:lnTo>
                  <a:lnTo>
                    <a:pt x="2729700" y="51676"/>
                  </a:lnTo>
                  <a:lnTo>
                    <a:pt x="2733738" y="52654"/>
                  </a:lnTo>
                  <a:lnTo>
                    <a:pt x="2733941" y="48107"/>
                  </a:lnTo>
                  <a:close/>
                </a:path>
                <a:path w="4344035" h="111760">
                  <a:moveTo>
                    <a:pt x="2740266" y="62204"/>
                  </a:moveTo>
                  <a:lnTo>
                    <a:pt x="2738717" y="57581"/>
                  </a:lnTo>
                  <a:lnTo>
                    <a:pt x="2734068" y="56946"/>
                  </a:lnTo>
                  <a:lnTo>
                    <a:pt x="2728341" y="57683"/>
                  </a:lnTo>
                  <a:lnTo>
                    <a:pt x="2723565" y="57175"/>
                  </a:lnTo>
                  <a:lnTo>
                    <a:pt x="2725140" y="61849"/>
                  </a:lnTo>
                  <a:lnTo>
                    <a:pt x="2729801" y="62484"/>
                  </a:lnTo>
                  <a:lnTo>
                    <a:pt x="2735516" y="61734"/>
                  </a:lnTo>
                  <a:lnTo>
                    <a:pt x="2740266" y="62204"/>
                  </a:lnTo>
                  <a:close/>
                </a:path>
                <a:path w="4344035" h="111760">
                  <a:moveTo>
                    <a:pt x="2746298" y="62509"/>
                  </a:moveTo>
                  <a:lnTo>
                    <a:pt x="2740266" y="62204"/>
                  </a:lnTo>
                  <a:lnTo>
                    <a:pt x="2742374" y="67589"/>
                  </a:lnTo>
                  <a:lnTo>
                    <a:pt x="2745689" y="66001"/>
                  </a:lnTo>
                  <a:lnTo>
                    <a:pt x="2746298" y="62509"/>
                  </a:lnTo>
                  <a:close/>
                </a:path>
                <a:path w="4344035" h="111760">
                  <a:moveTo>
                    <a:pt x="2791485" y="44983"/>
                  </a:moveTo>
                  <a:lnTo>
                    <a:pt x="2784665" y="44792"/>
                  </a:lnTo>
                  <a:lnTo>
                    <a:pt x="2778023" y="45948"/>
                  </a:lnTo>
                  <a:lnTo>
                    <a:pt x="2781300" y="49174"/>
                  </a:lnTo>
                  <a:lnTo>
                    <a:pt x="2787967" y="50253"/>
                  </a:lnTo>
                  <a:lnTo>
                    <a:pt x="2791485" y="44983"/>
                  </a:lnTo>
                  <a:close/>
                </a:path>
                <a:path w="4344035" h="111760">
                  <a:moveTo>
                    <a:pt x="2813266" y="52705"/>
                  </a:moveTo>
                  <a:lnTo>
                    <a:pt x="2810675" y="48856"/>
                  </a:lnTo>
                  <a:lnTo>
                    <a:pt x="2806395" y="52273"/>
                  </a:lnTo>
                  <a:lnTo>
                    <a:pt x="2808071" y="54737"/>
                  </a:lnTo>
                  <a:lnTo>
                    <a:pt x="2808986" y="56083"/>
                  </a:lnTo>
                  <a:lnTo>
                    <a:pt x="2813266" y="52705"/>
                  </a:lnTo>
                  <a:close/>
                </a:path>
                <a:path w="4344035" h="111760">
                  <a:moveTo>
                    <a:pt x="2828036" y="64541"/>
                  </a:moveTo>
                  <a:lnTo>
                    <a:pt x="2814523" y="64185"/>
                  </a:lnTo>
                  <a:lnTo>
                    <a:pt x="2810535" y="64858"/>
                  </a:lnTo>
                  <a:lnTo>
                    <a:pt x="2804998" y="63195"/>
                  </a:lnTo>
                  <a:lnTo>
                    <a:pt x="2804287" y="68694"/>
                  </a:lnTo>
                  <a:lnTo>
                    <a:pt x="2817774" y="69049"/>
                  </a:lnTo>
                  <a:lnTo>
                    <a:pt x="2821749" y="68364"/>
                  </a:lnTo>
                  <a:lnTo>
                    <a:pt x="2827324" y="70040"/>
                  </a:lnTo>
                  <a:lnTo>
                    <a:pt x="2828036" y="64541"/>
                  </a:lnTo>
                  <a:close/>
                </a:path>
                <a:path w="4344035" h="111760">
                  <a:moveTo>
                    <a:pt x="2828836" y="53111"/>
                  </a:moveTo>
                  <a:lnTo>
                    <a:pt x="2824899" y="49822"/>
                  </a:lnTo>
                  <a:lnTo>
                    <a:pt x="2820098" y="50355"/>
                  </a:lnTo>
                  <a:lnTo>
                    <a:pt x="2818193" y="54991"/>
                  </a:lnTo>
                  <a:lnTo>
                    <a:pt x="2820263" y="55422"/>
                  </a:lnTo>
                  <a:lnTo>
                    <a:pt x="2822156" y="55892"/>
                  </a:lnTo>
                  <a:lnTo>
                    <a:pt x="2821432" y="59778"/>
                  </a:lnTo>
                  <a:lnTo>
                    <a:pt x="2828175" y="59944"/>
                  </a:lnTo>
                  <a:lnTo>
                    <a:pt x="2828836" y="53111"/>
                  </a:lnTo>
                  <a:close/>
                </a:path>
                <a:path w="4344035" h="111760">
                  <a:moveTo>
                    <a:pt x="2838107" y="64795"/>
                  </a:moveTo>
                  <a:lnTo>
                    <a:pt x="2832303" y="63614"/>
                  </a:lnTo>
                  <a:lnTo>
                    <a:pt x="2831312" y="69405"/>
                  </a:lnTo>
                  <a:lnTo>
                    <a:pt x="2835071" y="69062"/>
                  </a:lnTo>
                  <a:lnTo>
                    <a:pt x="2836316" y="76314"/>
                  </a:lnTo>
                  <a:lnTo>
                    <a:pt x="2838069" y="69596"/>
                  </a:lnTo>
                  <a:lnTo>
                    <a:pt x="2838107" y="64795"/>
                  </a:lnTo>
                  <a:close/>
                </a:path>
                <a:path w="4344035" h="111760">
                  <a:moveTo>
                    <a:pt x="2839453" y="81368"/>
                  </a:moveTo>
                  <a:lnTo>
                    <a:pt x="2837789" y="78892"/>
                  </a:lnTo>
                  <a:lnTo>
                    <a:pt x="2836849" y="77520"/>
                  </a:lnTo>
                  <a:lnTo>
                    <a:pt x="2832582" y="81038"/>
                  </a:lnTo>
                  <a:lnTo>
                    <a:pt x="2834259" y="83464"/>
                  </a:lnTo>
                  <a:lnTo>
                    <a:pt x="2835148" y="84734"/>
                  </a:lnTo>
                  <a:lnTo>
                    <a:pt x="2839453" y="81368"/>
                  </a:lnTo>
                  <a:close/>
                </a:path>
                <a:path w="4344035" h="111760">
                  <a:moveTo>
                    <a:pt x="3355606" y="59829"/>
                  </a:moveTo>
                  <a:lnTo>
                    <a:pt x="3349574" y="59575"/>
                  </a:lnTo>
                  <a:lnTo>
                    <a:pt x="3351695" y="64909"/>
                  </a:lnTo>
                  <a:lnTo>
                    <a:pt x="3355009" y="63296"/>
                  </a:lnTo>
                  <a:lnTo>
                    <a:pt x="3355606" y="59829"/>
                  </a:lnTo>
                  <a:close/>
                </a:path>
                <a:path w="4344035" h="111760">
                  <a:moveTo>
                    <a:pt x="3471303" y="72021"/>
                  </a:moveTo>
                  <a:lnTo>
                    <a:pt x="3468586" y="71081"/>
                  </a:lnTo>
                  <a:lnTo>
                    <a:pt x="3468065" y="67310"/>
                  </a:lnTo>
                  <a:lnTo>
                    <a:pt x="3464687" y="67208"/>
                  </a:lnTo>
                  <a:lnTo>
                    <a:pt x="3464814" y="74637"/>
                  </a:lnTo>
                  <a:lnTo>
                    <a:pt x="3467697" y="79819"/>
                  </a:lnTo>
                  <a:lnTo>
                    <a:pt x="3470732" y="79895"/>
                  </a:lnTo>
                  <a:lnTo>
                    <a:pt x="3471303" y="72021"/>
                  </a:lnTo>
                  <a:close/>
                </a:path>
                <a:path w="4344035" h="111760">
                  <a:moveTo>
                    <a:pt x="3501275" y="79705"/>
                  </a:moveTo>
                  <a:lnTo>
                    <a:pt x="3494913" y="77330"/>
                  </a:lnTo>
                  <a:lnTo>
                    <a:pt x="3497186" y="85013"/>
                  </a:lnTo>
                  <a:lnTo>
                    <a:pt x="3500666" y="84035"/>
                  </a:lnTo>
                  <a:lnTo>
                    <a:pt x="3501275" y="79705"/>
                  </a:lnTo>
                  <a:close/>
                </a:path>
                <a:path w="4344035" h="111760">
                  <a:moveTo>
                    <a:pt x="3518230" y="69634"/>
                  </a:moveTo>
                  <a:lnTo>
                    <a:pt x="3510064" y="68059"/>
                  </a:lnTo>
                  <a:lnTo>
                    <a:pt x="3496335" y="68541"/>
                  </a:lnTo>
                  <a:lnTo>
                    <a:pt x="3486302" y="67233"/>
                  </a:lnTo>
                  <a:lnTo>
                    <a:pt x="3477272" y="67373"/>
                  </a:lnTo>
                  <a:lnTo>
                    <a:pt x="3471303" y="72021"/>
                  </a:lnTo>
                  <a:lnTo>
                    <a:pt x="3480333" y="72415"/>
                  </a:lnTo>
                  <a:lnTo>
                    <a:pt x="3490709" y="70777"/>
                  </a:lnTo>
                  <a:lnTo>
                    <a:pt x="3494913" y="77330"/>
                  </a:lnTo>
                  <a:lnTo>
                    <a:pt x="3496729" y="72783"/>
                  </a:lnTo>
                  <a:lnTo>
                    <a:pt x="3501428" y="72390"/>
                  </a:lnTo>
                  <a:lnTo>
                    <a:pt x="3507143" y="73406"/>
                  </a:lnTo>
                  <a:lnTo>
                    <a:pt x="3511969" y="73075"/>
                  </a:lnTo>
                  <a:lnTo>
                    <a:pt x="3518230" y="69634"/>
                  </a:lnTo>
                  <a:close/>
                </a:path>
                <a:path w="4344035" h="111760">
                  <a:moveTo>
                    <a:pt x="3533737" y="85356"/>
                  </a:moveTo>
                  <a:lnTo>
                    <a:pt x="3532035" y="82867"/>
                  </a:lnTo>
                  <a:lnTo>
                    <a:pt x="3531158" y="81686"/>
                  </a:lnTo>
                  <a:lnTo>
                    <a:pt x="3526866" y="85064"/>
                  </a:lnTo>
                  <a:lnTo>
                    <a:pt x="3528542" y="87566"/>
                  </a:lnTo>
                  <a:lnTo>
                    <a:pt x="3529457" y="88900"/>
                  </a:lnTo>
                  <a:lnTo>
                    <a:pt x="3533737" y="85356"/>
                  </a:lnTo>
                  <a:close/>
                </a:path>
                <a:path w="4344035" h="111760">
                  <a:moveTo>
                    <a:pt x="3539236" y="69138"/>
                  </a:moveTo>
                  <a:lnTo>
                    <a:pt x="3529507" y="67945"/>
                  </a:lnTo>
                  <a:lnTo>
                    <a:pt x="3521938" y="69989"/>
                  </a:lnTo>
                  <a:lnTo>
                    <a:pt x="3518624" y="77927"/>
                  </a:lnTo>
                  <a:lnTo>
                    <a:pt x="3528352" y="79209"/>
                  </a:lnTo>
                  <a:lnTo>
                    <a:pt x="3535857" y="77266"/>
                  </a:lnTo>
                  <a:lnTo>
                    <a:pt x="3539236" y="69138"/>
                  </a:lnTo>
                  <a:close/>
                </a:path>
                <a:path w="4344035" h="111760">
                  <a:moveTo>
                    <a:pt x="3554374" y="76530"/>
                  </a:moveTo>
                  <a:lnTo>
                    <a:pt x="3552698" y="74104"/>
                  </a:lnTo>
                  <a:lnTo>
                    <a:pt x="3551745" y="72923"/>
                  </a:lnTo>
                  <a:lnTo>
                    <a:pt x="3547427" y="76327"/>
                  </a:lnTo>
                  <a:lnTo>
                    <a:pt x="3549116" y="78714"/>
                  </a:lnTo>
                  <a:lnTo>
                    <a:pt x="3550056" y="80086"/>
                  </a:lnTo>
                  <a:lnTo>
                    <a:pt x="3554374" y="76530"/>
                  </a:lnTo>
                  <a:close/>
                </a:path>
                <a:path w="4344035" h="111760">
                  <a:moveTo>
                    <a:pt x="3566414" y="69786"/>
                  </a:moveTo>
                  <a:lnTo>
                    <a:pt x="3563759" y="70739"/>
                  </a:lnTo>
                  <a:lnTo>
                    <a:pt x="3559670" y="69786"/>
                  </a:lnTo>
                  <a:lnTo>
                    <a:pt x="3559467" y="74256"/>
                  </a:lnTo>
                  <a:lnTo>
                    <a:pt x="3562159" y="73355"/>
                  </a:lnTo>
                  <a:lnTo>
                    <a:pt x="3566210" y="74307"/>
                  </a:lnTo>
                  <a:lnTo>
                    <a:pt x="3566414" y="69786"/>
                  </a:lnTo>
                  <a:close/>
                </a:path>
                <a:path w="4344035" h="111760">
                  <a:moveTo>
                    <a:pt x="3582911" y="88849"/>
                  </a:moveTo>
                  <a:lnTo>
                    <a:pt x="3576942" y="87490"/>
                  </a:lnTo>
                  <a:lnTo>
                    <a:pt x="3575951" y="93408"/>
                  </a:lnTo>
                  <a:lnTo>
                    <a:pt x="3579825" y="92925"/>
                  </a:lnTo>
                  <a:lnTo>
                    <a:pt x="3581133" y="100215"/>
                  </a:lnTo>
                  <a:lnTo>
                    <a:pt x="3582809" y="93560"/>
                  </a:lnTo>
                  <a:lnTo>
                    <a:pt x="3582911" y="88849"/>
                  </a:lnTo>
                  <a:close/>
                </a:path>
                <a:path w="4344035" h="111760">
                  <a:moveTo>
                    <a:pt x="3593668" y="70396"/>
                  </a:moveTo>
                  <a:lnTo>
                    <a:pt x="3589642" y="71018"/>
                  </a:lnTo>
                  <a:lnTo>
                    <a:pt x="3583978" y="69303"/>
                  </a:lnTo>
                  <a:lnTo>
                    <a:pt x="3583317" y="74803"/>
                  </a:lnTo>
                  <a:lnTo>
                    <a:pt x="3587343" y="74244"/>
                  </a:lnTo>
                  <a:lnTo>
                    <a:pt x="3592957" y="75895"/>
                  </a:lnTo>
                  <a:lnTo>
                    <a:pt x="3593668" y="70396"/>
                  </a:lnTo>
                  <a:close/>
                </a:path>
                <a:path w="4344035" h="111760">
                  <a:moveTo>
                    <a:pt x="3596411" y="93878"/>
                  </a:moveTo>
                  <a:lnTo>
                    <a:pt x="3593782" y="94869"/>
                  </a:lnTo>
                  <a:lnTo>
                    <a:pt x="3589731" y="93776"/>
                  </a:lnTo>
                  <a:lnTo>
                    <a:pt x="3589490" y="98323"/>
                  </a:lnTo>
                  <a:lnTo>
                    <a:pt x="3592182" y="97345"/>
                  </a:lnTo>
                  <a:lnTo>
                    <a:pt x="3596195" y="98323"/>
                  </a:lnTo>
                  <a:lnTo>
                    <a:pt x="3596411" y="93878"/>
                  </a:lnTo>
                  <a:close/>
                </a:path>
                <a:path w="4344035" h="111760">
                  <a:moveTo>
                    <a:pt x="3610025" y="94056"/>
                  </a:moveTo>
                  <a:lnTo>
                    <a:pt x="3604107" y="92837"/>
                  </a:lnTo>
                  <a:lnTo>
                    <a:pt x="3603079" y="98628"/>
                  </a:lnTo>
                  <a:lnTo>
                    <a:pt x="3603675" y="104203"/>
                  </a:lnTo>
                  <a:lnTo>
                    <a:pt x="3606762" y="101600"/>
                  </a:lnTo>
                  <a:lnTo>
                    <a:pt x="3609924" y="98780"/>
                  </a:lnTo>
                  <a:lnTo>
                    <a:pt x="3610025" y="94056"/>
                  </a:lnTo>
                  <a:close/>
                </a:path>
                <a:path w="4344035" h="111760">
                  <a:moveTo>
                    <a:pt x="3620871" y="71031"/>
                  </a:moveTo>
                  <a:lnTo>
                    <a:pt x="3618179" y="71983"/>
                  </a:lnTo>
                  <a:lnTo>
                    <a:pt x="3614166" y="71031"/>
                  </a:lnTo>
                  <a:lnTo>
                    <a:pt x="3613962" y="75501"/>
                  </a:lnTo>
                  <a:lnTo>
                    <a:pt x="3616617" y="74599"/>
                  </a:lnTo>
                  <a:lnTo>
                    <a:pt x="3620668" y="75577"/>
                  </a:lnTo>
                  <a:lnTo>
                    <a:pt x="3620871" y="71031"/>
                  </a:lnTo>
                  <a:close/>
                </a:path>
                <a:path w="4344035" h="111760">
                  <a:moveTo>
                    <a:pt x="3676002" y="64008"/>
                  </a:moveTo>
                  <a:lnTo>
                    <a:pt x="3672243" y="61239"/>
                  </a:lnTo>
                  <a:lnTo>
                    <a:pt x="3665397" y="62763"/>
                  </a:lnTo>
                  <a:lnTo>
                    <a:pt x="3665156" y="72034"/>
                  </a:lnTo>
                  <a:lnTo>
                    <a:pt x="3675367" y="72275"/>
                  </a:lnTo>
                  <a:lnTo>
                    <a:pt x="3676002" y="64008"/>
                  </a:lnTo>
                  <a:close/>
                </a:path>
                <a:path w="4344035" h="111760">
                  <a:moveTo>
                    <a:pt x="3724935" y="66509"/>
                  </a:moveTo>
                  <a:lnTo>
                    <a:pt x="3723246" y="64109"/>
                  </a:lnTo>
                  <a:lnTo>
                    <a:pt x="3722332" y="62763"/>
                  </a:lnTo>
                  <a:lnTo>
                    <a:pt x="3718014" y="66230"/>
                  </a:lnTo>
                  <a:lnTo>
                    <a:pt x="3719741" y="68643"/>
                  </a:lnTo>
                  <a:lnTo>
                    <a:pt x="3720630" y="69989"/>
                  </a:lnTo>
                  <a:lnTo>
                    <a:pt x="3724935" y="66509"/>
                  </a:lnTo>
                  <a:close/>
                </a:path>
                <a:path w="4344035" h="111760">
                  <a:moveTo>
                    <a:pt x="3883012" y="77063"/>
                  </a:moveTo>
                  <a:lnTo>
                    <a:pt x="3878732" y="73444"/>
                  </a:lnTo>
                  <a:lnTo>
                    <a:pt x="3873843" y="73406"/>
                  </a:lnTo>
                  <a:lnTo>
                    <a:pt x="3869245" y="76250"/>
                  </a:lnTo>
                  <a:lnTo>
                    <a:pt x="3865867" y="81318"/>
                  </a:lnTo>
                  <a:lnTo>
                    <a:pt x="3870693" y="81076"/>
                  </a:lnTo>
                  <a:lnTo>
                    <a:pt x="3876433" y="82118"/>
                  </a:lnTo>
                  <a:lnTo>
                    <a:pt x="3881170" y="81673"/>
                  </a:lnTo>
                  <a:lnTo>
                    <a:pt x="3883012" y="77063"/>
                  </a:lnTo>
                  <a:close/>
                </a:path>
                <a:path w="4344035" h="111760">
                  <a:moveTo>
                    <a:pt x="3900030" y="77457"/>
                  </a:moveTo>
                  <a:lnTo>
                    <a:pt x="3895991" y="78066"/>
                  </a:lnTo>
                  <a:lnTo>
                    <a:pt x="3890403" y="76365"/>
                  </a:lnTo>
                  <a:lnTo>
                    <a:pt x="3889692" y="81864"/>
                  </a:lnTo>
                  <a:lnTo>
                    <a:pt x="3893731" y="81280"/>
                  </a:lnTo>
                  <a:lnTo>
                    <a:pt x="3899331" y="82956"/>
                  </a:lnTo>
                  <a:lnTo>
                    <a:pt x="3900030" y="77457"/>
                  </a:lnTo>
                  <a:close/>
                </a:path>
                <a:path w="4344035" h="111760">
                  <a:moveTo>
                    <a:pt x="3923855" y="78016"/>
                  </a:moveTo>
                  <a:lnTo>
                    <a:pt x="3913644" y="77774"/>
                  </a:lnTo>
                  <a:lnTo>
                    <a:pt x="3910977" y="78727"/>
                  </a:lnTo>
                  <a:lnTo>
                    <a:pt x="3906913" y="77774"/>
                  </a:lnTo>
                  <a:lnTo>
                    <a:pt x="3906736" y="82257"/>
                  </a:lnTo>
                  <a:lnTo>
                    <a:pt x="3916972" y="82486"/>
                  </a:lnTo>
                  <a:lnTo>
                    <a:pt x="3919626" y="81584"/>
                  </a:lnTo>
                  <a:lnTo>
                    <a:pt x="3923614" y="82562"/>
                  </a:lnTo>
                  <a:lnTo>
                    <a:pt x="3923855" y="78016"/>
                  </a:lnTo>
                  <a:close/>
                </a:path>
                <a:path w="4344035" h="111760">
                  <a:moveTo>
                    <a:pt x="3957878" y="78790"/>
                  </a:moveTo>
                  <a:lnTo>
                    <a:pt x="3951833" y="76365"/>
                  </a:lnTo>
                  <a:lnTo>
                    <a:pt x="3945686" y="74320"/>
                  </a:lnTo>
                  <a:lnTo>
                    <a:pt x="3940492" y="75552"/>
                  </a:lnTo>
                  <a:lnTo>
                    <a:pt x="3937355" y="82956"/>
                  </a:lnTo>
                  <a:lnTo>
                    <a:pt x="3943032" y="82715"/>
                  </a:lnTo>
                  <a:lnTo>
                    <a:pt x="3949649" y="83820"/>
                  </a:lnTo>
                  <a:lnTo>
                    <a:pt x="3955250" y="83451"/>
                  </a:lnTo>
                  <a:lnTo>
                    <a:pt x="3957878" y="78790"/>
                  </a:lnTo>
                  <a:close/>
                </a:path>
                <a:path w="4344035" h="111760">
                  <a:moveTo>
                    <a:pt x="3968318" y="69735"/>
                  </a:moveTo>
                  <a:lnTo>
                    <a:pt x="3961549" y="69583"/>
                  </a:lnTo>
                  <a:lnTo>
                    <a:pt x="3958894" y="70523"/>
                  </a:lnTo>
                  <a:lnTo>
                    <a:pt x="3954830" y="69532"/>
                  </a:lnTo>
                  <a:lnTo>
                    <a:pt x="3954576" y="74041"/>
                  </a:lnTo>
                  <a:lnTo>
                    <a:pt x="3959707" y="73393"/>
                  </a:lnTo>
                  <a:lnTo>
                    <a:pt x="3967175" y="76085"/>
                  </a:lnTo>
                  <a:lnTo>
                    <a:pt x="3968318" y="69735"/>
                  </a:lnTo>
                  <a:close/>
                </a:path>
                <a:path w="4344035" h="111760">
                  <a:moveTo>
                    <a:pt x="4140060" y="108292"/>
                  </a:moveTo>
                  <a:lnTo>
                    <a:pt x="4138345" y="105854"/>
                  </a:lnTo>
                  <a:lnTo>
                    <a:pt x="4137393" y="104546"/>
                  </a:lnTo>
                  <a:lnTo>
                    <a:pt x="4133088" y="107937"/>
                  </a:lnTo>
                  <a:lnTo>
                    <a:pt x="4134789" y="110401"/>
                  </a:lnTo>
                  <a:lnTo>
                    <a:pt x="4135704" y="111734"/>
                  </a:lnTo>
                  <a:lnTo>
                    <a:pt x="4140060" y="108292"/>
                  </a:lnTo>
                  <a:close/>
                </a:path>
                <a:path w="4344035" h="111760">
                  <a:moveTo>
                    <a:pt x="4183367" y="83273"/>
                  </a:moveTo>
                  <a:lnTo>
                    <a:pt x="4173093" y="83083"/>
                  </a:lnTo>
                  <a:lnTo>
                    <a:pt x="4170349" y="84061"/>
                  </a:lnTo>
                  <a:lnTo>
                    <a:pt x="4166324" y="83121"/>
                  </a:lnTo>
                  <a:lnTo>
                    <a:pt x="4166120" y="87591"/>
                  </a:lnTo>
                  <a:lnTo>
                    <a:pt x="4176395" y="87782"/>
                  </a:lnTo>
                  <a:lnTo>
                    <a:pt x="4179112" y="86868"/>
                  </a:lnTo>
                  <a:lnTo>
                    <a:pt x="4183176" y="87820"/>
                  </a:lnTo>
                  <a:lnTo>
                    <a:pt x="4183367" y="83273"/>
                  </a:lnTo>
                  <a:close/>
                </a:path>
                <a:path w="4344035" h="111760">
                  <a:moveTo>
                    <a:pt x="4308462" y="78613"/>
                  </a:moveTo>
                  <a:lnTo>
                    <a:pt x="4306773" y="76225"/>
                  </a:lnTo>
                  <a:lnTo>
                    <a:pt x="4305795" y="74891"/>
                  </a:lnTo>
                  <a:lnTo>
                    <a:pt x="4301490" y="78359"/>
                  </a:lnTo>
                  <a:lnTo>
                    <a:pt x="4303230" y="80772"/>
                  </a:lnTo>
                  <a:lnTo>
                    <a:pt x="4304144" y="82118"/>
                  </a:lnTo>
                  <a:lnTo>
                    <a:pt x="4308462" y="78613"/>
                  </a:lnTo>
                  <a:close/>
                </a:path>
                <a:path w="4344035" h="111760">
                  <a:moveTo>
                    <a:pt x="4318660" y="83464"/>
                  </a:moveTo>
                  <a:lnTo>
                    <a:pt x="4316908" y="81000"/>
                  </a:lnTo>
                  <a:lnTo>
                    <a:pt x="4315955" y="79768"/>
                  </a:lnTo>
                  <a:lnTo>
                    <a:pt x="4311675" y="83185"/>
                  </a:lnTo>
                  <a:lnTo>
                    <a:pt x="4313377" y="85610"/>
                  </a:lnTo>
                  <a:lnTo>
                    <a:pt x="4314304" y="86995"/>
                  </a:lnTo>
                  <a:lnTo>
                    <a:pt x="4318660" y="83464"/>
                  </a:lnTo>
                  <a:close/>
                </a:path>
                <a:path w="4344035" h="111760">
                  <a:moveTo>
                    <a:pt x="4324794" y="109715"/>
                  </a:moveTo>
                  <a:lnTo>
                    <a:pt x="4323397" y="99707"/>
                  </a:lnTo>
                  <a:lnTo>
                    <a:pt x="4316565" y="99593"/>
                  </a:lnTo>
                  <a:lnTo>
                    <a:pt x="4316463" y="104368"/>
                  </a:lnTo>
                  <a:lnTo>
                    <a:pt x="4313656" y="105194"/>
                  </a:lnTo>
                  <a:lnTo>
                    <a:pt x="4312932" y="109016"/>
                  </a:lnTo>
                  <a:lnTo>
                    <a:pt x="4318317" y="108534"/>
                  </a:lnTo>
                  <a:lnTo>
                    <a:pt x="4324794" y="109715"/>
                  </a:lnTo>
                  <a:close/>
                </a:path>
                <a:path w="4344035" h="111760">
                  <a:moveTo>
                    <a:pt x="4343933" y="100076"/>
                  </a:moveTo>
                  <a:lnTo>
                    <a:pt x="4341228" y="101206"/>
                  </a:lnTo>
                  <a:lnTo>
                    <a:pt x="4337164" y="100266"/>
                  </a:lnTo>
                  <a:lnTo>
                    <a:pt x="4336999" y="104749"/>
                  </a:lnTo>
                  <a:lnTo>
                    <a:pt x="4339679" y="103809"/>
                  </a:lnTo>
                  <a:lnTo>
                    <a:pt x="4343768" y="104749"/>
                  </a:lnTo>
                  <a:lnTo>
                    <a:pt x="4343933" y="10007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442" y="3519082"/>
              <a:ext cx="104775" cy="10477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920636" y="3161559"/>
            <a:ext cx="5785485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5080" indent="-664210">
              <a:lnSpc>
                <a:spcPct val="115500"/>
              </a:lnSpc>
              <a:spcBef>
                <a:spcPts val="100"/>
              </a:spcBef>
            </a:pP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Wake</a:t>
            </a:r>
            <a:r>
              <a:rPr sz="3300" spc="-3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up</a:t>
            </a:r>
            <a:r>
              <a:rPr sz="3300" spc="-2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early</a:t>
            </a:r>
            <a:r>
              <a:rPr sz="3300" spc="-2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and</a:t>
            </a:r>
            <a:r>
              <a:rPr sz="3300" spc="-2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check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spc="-20" dirty="0">
                <a:solidFill>
                  <a:srgbClr val="244B75"/>
                </a:solidFill>
                <a:latin typeface="TradeGothic"/>
                <a:cs typeface="TradeGothic"/>
              </a:rPr>
              <a:t>UCAS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track</a:t>
            </a:r>
            <a:r>
              <a:rPr sz="3300" spc="-3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from</a:t>
            </a:r>
            <a:r>
              <a:rPr sz="3300" spc="-2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7am</a:t>
            </a:r>
            <a:r>
              <a:rPr sz="3300" spc="-2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spc="-10" dirty="0">
                <a:solidFill>
                  <a:srgbClr val="244B75"/>
                </a:solidFill>
                <a:latin typeface="TradeGothic"/>
                <a:cs typeface="TradeGothic"/>
              </a:rPr>
              <a:t>onwards</a:t>
            </a:r>
            <a:endParaRPr sz="3300">
              <a:latin typeface="TradeGothic"/>
              <a:cs typeface="Trade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328895" y="3853802"/>
            <a:ext cx="7362825" cy="2044064"/>
            <a:chOff x="10328895" y="3853802"/>
            <a:chExt cx="7362825" cy="2044064"/>
          </a:xfrm>
        </p:grpSpPr>
        <p:sp>
          <p:nvSpPr>
            <p:cNvPr id="25" name="object 25"/>
            <p:cNvSpPr/>
            <p:nvPr/>
          </p:nvSpPr>
          <p:spPr>
            <a:xfrm>
              <a:off x="10328885" y="3853814"/>
              <a:ext cx="7349490" cy="1995170"/>
            </a:xfrm>
            <a:custGeom>
              <a:avLst/>
              <a:gdLst/>
              <a:ahLst/>
              <a:cxnLst/>
              <a:rect l="l" t="t" r="r" b="b"/>
              <a:pathLst>
                <a:path w="7349490" h="1995170">
                  <a:moveTo>
                    <a:pt x="130225" y="381711"/>
                  </a:moveTo>
                  <a:lnTo>
                    <a:pt x="122440" y="369011"/>
                  </a:lnTo>
                  <a:lnTo>
                    <a:pt x="115455" y="381711"/>
                  </a:lnTo>
                  <a:lnTo>
                    <a:pt x="130225" y="381711"/>
                  </a:lnTo>
                  <a:close/>
                </a:path>
                <a:path w="7349490" h="1995170">
                  <a:moveTo>
                    <a:pt x="147180" y="267411"/>
                  </a:moveTo>
                  <a:lnTo>
                    <a:pt x="107848" y="267411"/>
                  </a:lnTo>
                  <a:lnTo>
                    <a:pt x="87388" y="280111"/>
                  </a:lnTo>
                  <a:lnTo>
                    <a:pt x="81013" y="280111"/>
                  </a:lnTo>
                  <a:lnTo>
                    <a:pt x="79438" y="267411"/>
                  </a:lnTo>
                  <a:lnTo>
                    <a:pt x="72707" y="267411"/>
                  </a:lnTo>
                  <a:lnTo>
                    <a:pt x="69151" y="280111"/>
                  </a:lnTo>
                  <a:lnTo>
                    <a:pt x="59397" y="280111"/>
                  </a:lnTo>
                  <a:lnTo>
                    <a:pt x="59461" y="292811"/>
                  </a:lnTo>
                  <a:lnTo>
                    <a:pt x="88709" y="292811"/>
                  </a:lnTo>
                  <a:lnTo>
                    <a:pt x="89166" y="305511"/>
                  </a:lnTo>
                  <a:lnTo>
                    <a:pt x="96062" y="305511"/>
                  </a:lnTo>
                  <a:lnTo>
                    <a:pt x="95389" y="292811"/>
                  </a:lnTo>
                  <a:lnTo>
                    <a:pt x="109931" y="292811"/>
                  </a:lnTo>
                  <a:lnTo>
                    <a:pt x="111137" y="280111"/>
                  </a:lnTo>
                  <a:lnTo>
                    <a:pt x="128117" y="280111"/>
                  </a:lnTo>
                  <a:lnTo>
                    <a:pt x="147180" y="267411"/>
                  </a:lnTo>
                  <a:close/>
                </a:path>
                <a:path w="7349490" h="1995170">
                  <a:moveTo>
                    <a:pt x="155663" y="64592"/>
                  </a:moveTo>
                  <a:lnTo>
                    <a:pt x="155041" y="55245"/>
                  </a:lnTo>
                  <a:lnTo>
                    <a:pt x="147802" y="55651"/>
                  </a:lnTo>
                  <a:lnTo>
                    <a:pt x="148424" y="64998"/>
                  </a:lnTo>
                  <a:lnTo>
                    <a:pt x="155663" y="64592"/>
                  </a:lnTo>
                  <a:close/>
                </a:path>
                <a:path w="7349490" h="1995170">
                  <a:moveTo>
                    <a:pt x="185026" y="67411"/>
                  </a:moveTo>
                  <a:lnTo>
                    <a:pt x="184835" y="62928"/>
                  </a:lnTo>
                  <a:lnTo>
                    <a:pt x="182067" y="64109"/>
                  </a:lnTo>
                  <a:lnTo>
                    <a:pt x="177660" y="63474"/>
                  </a:lnTo>
                  <a:lnTo>
                    <a:pt x="177876" y="67868"/>
                  </a:lnTo>
                  <a:lnTo>
                    <a:pt x="180555" y="66776"/>
                  </a:lnTo>
                  <a:lnTo>
                    <a:pt x="185026" y="67411"/>
                  </a:lnTo>
                  <a:close/>
                </a:path>
                <a:path w="7349490" h="1995170">
                  <a:moveTo>
                    <a:pt x="213512" y="508711"/>
                  </a:moveTo>
                  <a:lnTo>
                    <a:pt x="210858" y="496011"/>
                  </a:lnTo>
                  <a:lnTo>
                    <a:pt x="202196" y="496011"/>
                  </a:lnTo>
                  <a:lnTo>
                    <a:pt x="206375" y="508711"/>
                  </a:lnTo>
                  <a:lnTo>
                    <a:pt x="213512" y="508711"/>
                  </a:lnTo>
                  <a:close/>
                </a:path>
                <a:path w="7349490" h="1995170">
                  <a:moveTo>
                    <a:pt x="234175" y="1448511"/>
                  </a:moveTo>
                  <a:lnTo>
                    <a:pt x="201383" y="1448511"/>
                  </a:lnTo>
                  <a:lnTo>
                    <a:pt x="197916" y="1461211"/>
                  </a:lnTo>
                  <a:lnTo>
                    <a:pt x="222135" y="1461211"/>
                  </a:lnTo>
                  <a:lnTo>
                    <a:pt x="234175" y="1448511"/>
                  </a:lnTo>
                  <a:close/>
                </a:path>
                <a:path w="7349490" h="1995170">
                  <a:moveTo>
                    <a:pt x="250761" y="216611"/>
                  </a:moveTo>
                  <a:lnTo>
                    <a:pt x="241935" y="216611"/>
                  </a:lnTo>
                  <a:lnTo>
                    <a:pt x="245948" y="229311"/>
                  </a:lnTo>
                  <a:lnTo>
                    <a:pt x="250761" y="216611"/>
                  </a:lnTo>
                  <a:close/>
                </a:path>
                <a:path w="7349490" h="1995170">
                  <a:moveTo>
                    <a:pt x="281851" y="1486611"/>
                  </a:moveTo>
                  <a:lnTo>
                    <a:pt x="279044" y="1473911"/>
                  </a:lnTo>
                  <a:lnTo>
                    <a:pt x="274853" y="1473911"/>
                  </a:lnTo>
                  <a:lnTo>
                    <a:pt x="274916" y="1486611"/>
                  </a:lnTo>
                  <a:lnTo>
                    <a:pt x="281851" y="1486611"/>
                  </a:lnTo>
                  <a:close/>
                </a:path>
                <a:path w="7349490" h="1995170">
                  <a:moveTo>
                    <a:pt x="298754" y="1232611"/>
                  </a:moveTo>
                  <a:lnTo>
                    <a:pt x="291630" y="1219911"/>
                  </a:lnTo>
                  <a:lnTo>
                    <a:pt x="275920" y="1219911"/>
                  </a:lnTo>
                  <a:lnTo>
                    <a:pt x="272516" y="1232611"/>
                  </a:lnTo>
                  <a:lnTo>
                    <a:pt x="298754" y="1232611"/>
                  </a:lnTo>
                  <a:close/>
                </a:path>
                <a:path w="7349490" h="1995170">
                  <a:moveTo>
                    <a:pt x="344817" y="1677111"/>
                  </a:moveTo>
                  <a:lnTo>
                    <a:pt x="332752" y="1677111"/>
                  </a:lnTo>
                  <a:lnTo>
                    <a:pt x="331254" y="1664411"/>
                  </a:lnTo>
                  <a:lnTo>
                    <a:pt x="314236" y="1664411"/>
                  </a:lnTo>
                  <a:lnTo>
                    <a:pt x="309321" y="1651711"/>
                  </a:lnTo>
                  <a:lnTo>
                    <a:pt x="304939" y="1651711"/>
                  </a:lnTo>
                  <a:lnTo>
                    <a:pt x="306578" y="1664411"/>
                  </a:lnTo>
                  <a:lnTo>
                    <a:pt x="305015" y="1677111"/>
                  </a:lnTo>
                  <a:lnTo>
                    <a:pt x="296532" y="1664411"/>
                  </a:lnTo>
                  <a:lnTo>
                    <a:pt x="248437" y="1664411"/>
                  </a:lnTo>
                  <a:lnTo>
                    <a:pt x="243878" y="1677111"/>
                  </a:lnTo>
                  <a:lnTo>
                    <a:pt x="239039" y="1677111"/>
                  </a:lnTo>
                  <a:lnTo>
                    <a:pt x="233641" y="1689811"/>
                  </a:lnTo>
                  <a:lnTo>
                    <a:pt x="202298" y="1689811"/>
                  </a:lnTo>
                  <a:lnTo>
                    <a:pt x="201663" y="1702511"/>
                  </a:lnTo>
                  <a:lnTo>
                    <a:pt x="308063" y="1702511"/>
                  </a:lnTo>
                  <a:lnTo>
                    <a:pt x="317004" y="1689811"/>
                  </a:lnTo>
                  <a:lnTo>
                    <a:pt x="337769" y="1689811"/>
                  </a:lnTo>
                  <a:lnTo>
                    <a:pt x="344817" y="1677111"/>
                  </a:lnTo>
                  <a:close/>
                </a:path>
                <a:path w="7349490" h="1995170">
                  <a:moveTo>
                    <a:pt x="365823" y="521411"/>
                  </a:moveTo>
                  <a:lnTo>
                    <a:pt x="354825" y="521411"/>
                  </a:lnTo>
                  <a:lnTo>
                    <a:pt x="358889" y="534111"/>
                  </a:lnTo>
                  <a:lnTo>
                    <a:pt x="365823" y="521411"/>
                  </a:lnTo>
                  <a:close/>
                </a:path>
                <a:path w="7349490" h="1995170">
                  <a:moveTo>
                    <a:pt x="367106" y="1042111"/>
                  </a:moveTo>
                  <a:lnTo>
                    <a:pt x="362115" y="1042111"/>
                  </a:lnTo>
                  <a:lnTo>
                    <a:pt x="359384" y="1054811"/>
                  </a:lnTo>
                  <a:lnTo>
                    <a:pt x="356133" y="1054811"/>
                  </a:lnTo>
                  <a:lnTo>
                    <a:pt x="352958" y="1067511"/>
                  </a:lnTo>
                  <a:lnTo>
                    <a:pt x="366445" y="1067511"/>
                  </a:lnTo>
                  <a:lnTo>
                    <a:pt x="365721" y="1054811"/>
                  </a:lnTo>
                  <a:lnTo>
                    <a:pt x="367106" y="1042111"/>
                  </a:lnTo>
                  <a:close/>
                </a:path>
                <a:path w="7349490" h="1995170">
                  <a:moveTo>
                    <a:pt x="378625" y="62395"/>
                  </a:moveTo>
                  <a:lnTo>
                    <a:pt x="374535" y="59867"/>
                  </a:lnTo>
                  <a:lnTo>
                    <a:pt x="367258" y="61988"/>
                  </a:lnTo>
                  <a:lnTo>
                    <a:pt x="367703" y="71247"/>
                  </a:lnTo>
                  <a:lnTo>
                    <a:pt x="378561" y="70713"/>
                  </a:lnTo>
                  <a:lnTo>
                    <a:pt x="378625" y="62395"/>
                  </a:lnTo>
                  <a:close/>
                </a:path>
                <a:path w="7349490" h="1995170">
                  <a:moveTo>
                    <a:pt x="381698" y="1664411"/>
                  </a:moveTo>
                  <a:lnTo>
                    <a:pt x="365201" y="1651711"/>
                  </a:lnTo>
                  <a:lnTo>
                    <a:pt x="349796" y="1651711"/>
                  </a:lnTo>
                  <a:lnTo>
                    <a:pt x="333387" y="1639011"/>
                  </a:lnTo>
                  <a:lnTo>
                    <a:pt x="333578" y="1651711"/>
                  </a:lnTo>
                  <a:lnTo>
                    <a:pt x="329476" y="1651711"/>
                  </a:lnTo>
                  <a:lnTo>
                    <a:pt x="331647" y="1664411"/>
                  </a:lnTo>
                  <a:lnTo>
                    <a:pt x="381698" y="1664411"/>
                  </a:lnTo>
                  <a:close/>
                </a:path>
                <a:path w="7349490" h="1995170">
                  <a:moveTo>
                    <a:pt x="390677" y="1664411"/>
                  </a:moveTo>
                  <a:lnTo>
                    <a:pt x="382511" y="1664411"/>
                  </a:lnTo>
                  <a:lnTo>
                    <a:pt x="383870" y="1677111"/>
                  </a:lnTo>
                  <a:lnTo>
                    <a:pt x="390677" y="1664411"/>
                  </a:lnTo>
                  <a:close/>
                </a:path>
                <a:path w="7349490" h="1995170">
                  <a:moveTo>
                    <a:pt x="392531" y="65544"/>
                  </a:moveTo>
                  <a:lnTo>
                    <a:pt x="388594" y="66294"/>
                  </a:lnTo>
                  <a:lnTo>
                    <a:pt x="386651" y="58940"/>
                  </a:lnTo>
                  <a:lnTo>
                    <a:pt x="385457" y="65786"/>
                  </a:lnTo>
                  <a:lnTo>
                    <a:pt x="385699" y="70497"/>
                  </a:lnTo>
                  <a:lnTo>
                    <a:pt x="391922" y="71475"/>
                  </a:lnTo>
                  <a:lnTo>
                    <a:pt x="392531" y="65544"/>
                  </a:lnTo>
                  <a:close/>
                </a:path>
                <a:path w="7349490" h="1995170">
                  <a:moveTo>
                    <a:pt x="399402" y="864311"/>
                  </a:moveTo>
                  <a:lnTo>
                    <a:pt x="395986" y="864311"/>
                  </a:lnTo>
                  <a:lnTo>
                    <a:pt x="393674" y="877011"/>
                  </a:lnTo>
                  <a:lnTo>
                    <a:pt x="399402" y="864311"/>
                  </a:lnTo>
                  <a:close/>
                </a:path>
                <a:path w="7349490" h="1995170">
                  <a:moveTo>
                    <a:pt x="410044" y="1067511"/>
                  </a:moveTo>
                  <a:lnTo>
                    <a:pt x="404190" y="1054811"/>
                  </a:lnTo>
                  <a:lnTo>
                    <a:pt x="381571" y="1054811"/>
                  </a:lnTo>
                  <a:lnTo>
                    <a:pt x="377050" y="1067511"/>
                  </a:lnTo>
                  <a:lnTo>
                    <a:pt x="410044" y="1067511"/>
                  </a:lnTo>
                  <a:close/>
                </a:path>
                <a:path w="7349490" h="1995170">
                  <a:moveTo>
                    <a:pt x="414083" y="864311"/>
                  </a:moveTo>
                  <a:lnTo>
                    <a:pt x="407365" y="864311"/>
                  </a:lnTo>
                  <a:lnTo>
                    <a:pt x="411492" y="877011"/>
                  </a:lnTo>
                  <a:lnTo>
                    <a:pt x="414083" y="864311"/>
                  </a:lnTo>
                  <a:close/>
                </a:path>
                <a:path w="7349490" h="1995170">
                  <a:moveTo>
                    <a:pt x="416687" y="178511"/>
                  </a:moveTo>
                  <a:lnTo>
                    <a:pt x="408711" y="178511"/>
                  </a:lnTo>
                  <a:lnTo>
                    <a:pt x="408559" y="165811"/>
                  </a:lnTo>
                  <a:lnTo>
                    <a:pt x="394131" y="165811"/>
                  </a:lnTo>
                  <a:lnTo>
                    <a:pt x="396062" y="178511"/>
                  </a:lnTo>
                  <a:lnTo>
                    <a:pt x="392290" y="178511"/>
                  </a:lnTo>
                  <a:lnTo>
                    <a:pt x="391502" y="191211"/>
                  </a:lnTo>
                  <a:lnTo>
                    <a:pt x="403593" y="191211"/>
                  </a:lnTo>
                  <a:lnTo>
                    <a:pt x="416687" y="178511"/>
                  </a:lnTo>
                  <a:close/>
                </a:path>
                <a:path w="7349490" h="1995170">
                  <a:moveTo>
                    <a:pt x="439267" y="1778711"/>
                  </a:moveTo>
                  <a:lnTo>
                    <a:pt x="436321" y="1766011"/>
                  </a:lnTo>
                  <a:lnTo>
                    <a:pt x="432790" y="1753311"/>
                  </a:lnTo>
                  <a:lnTo>
                    <a:pt x="431914" y="1740611"/>
                  </a:lnTo>
                  <a:lnTo>
                    <a:pt x="436930" y="1727911"/>
                  </a:lnTo>
                  <a:lnTo>
                    <a:pt x="430352" y="1727911"/>
                  </a:lnTo>
                  <a:lnTo>
                    <a:pt x="429755" y="1715211"/>
                  </a:lnTo>
                  <a:lnTo>
                    <a:pt x="423367" y="1715211"/>
                  </a:lnTo>
                  <a:lnTo>
                    <a:pt x="423494" y="1727911"/>
                  </a:lnTo>
                  <a:lnTo>
                    <a:pt x="425424" y="1727911"/>
                  </a:lnTo>
                  <a:lnTo>
                    <a:pt x="427532" y="1740611"/>
                  </a:lnTo>
                  <a:lnTo>
                    <a:pt x="428193" y="1753311"/>
                  </a:lnTo>
                  <a:lnTo>
                    <a:pt x="428675" y="1753311"/>
                  </a:lnTo>
                  <a:lnTo>
                    <a:pt x="424662" y="1766011"/>
                  </a:lnTo>
                  <a:lnTo>
                    <a:pt x="418096" y="1766011"/>
                  </a:lnTo>
                  <a:lnTo>
                    <a:pt x="417233" y="1778711"/>
                  </a:lnTo>
                  <a:lnTo>
                    <a:pt x="426529" y="1778711"/>
                  </a:lnTo>
                  <a:lnTo>
                    <a:pt x="426351" y="1766011"/>
                  </a:lnTo>
                  <a:lnTo>
                    <a:pt x="435673" y="1766011"/>
                  </a:lnTo>
                  <a:lnTo>
                    <a:pt x="435457" y="1778711"/>
                  </a:lnTo>
                  <a:lnTo>
                    <a:pt x="439267" y="1778711"/>
                  </a:lnTo>
                  <a:close/>
                </a:path>
                <a:path w="7349490" h="1995170">
                  <a:moveTo>
                    <a:pt x="473036" y="1689811"/>
                  </a:moveTo>
                  <a:lnTo>
                    <a:pt x="471779" y="1677111"/>
                  </a:lnTo>
                  <a:lnTo>
                    <a:pt x="469925" y="1677111"/>
                  </a:lnTo>
                  <a:lnTo>
                    <a:pt x="472567" y="1664411"/>
                  </a:lnTo>
                  <a:lnTo>
                    <a:pt x="464578" y="1664411"/>
                  </a:lnTo>
                  <a:lnTo>
                    <a:pt x="464845" y="1651711"/>
                  </a:lnTo>
                  <a:lnTo>
                    <a:pt x="455866" y="1664411"/>
                  </a:lnTo>
                  <a:lnTo>
                    <a:pt x="456730" y="1651711"/>
                  </a:lnTo>
                  <a:lnTo>
                    <a:pt x="453034" y="1651711"/>
                  </a:lnTo>
                  <a:lnTo>
                    <a:pt x="451713" y="1639011"/>
                  </a:lnTo>
                  <a:lnTo>
                    <a:pt x="446265" y="1639011"/>
                  </a:lnTo>
                  <a:lnTo>
                    <a:pt x="444017" y="1651711"/>
                  </a:lnTo>
                  <a:lnTo>
                    <a:pt x="407314" y="1651711"/>
                  </a:lnTo>
                  <a:lnTo>
                    <a:pt x="410286" y="1664411"/>
                  </a:lnTo>
                  <a:lnTo>
                    <a:pt x="420852" y="1664411"/>
                  </a:lnTo>
                  <a:lnTo>
                    <a:pt x="421220" y="1677111"/>
                  </a:lnTo>
                  <a:lnTo>
                    <a:pt x="422414" y="1689811"/>
                  </a:lnTo>
                  <a:lnTo>
                    <a:pt x="435432" y="1689811"/>
                  </a:lnTo>
                  <a:lnTo>
                    <a:pt x="431876" y="1677111"/>
                  </a:lnTo>
                  <a:lnTo>
                    <a:pt x="441109" y="1677111"/>
                  </a:lnTo>
                  <a:lnTo>
                    <a:pt x="442607" y="1664411"/>
                  </a:lnTo>
                  <a:lnTo>
                    <a:pt x="451612" y="1664411"/>
                  </a:lnTo>
                  <a:lnTo>
                    <a:pt x="456272" y="1677111"/>
                  </a:lnTo>
                  <a:lnTo>
                    <a:pt x="462711" y="1664411"/>
                  </a:lnTo>
                  <a:lnTo>
                    <a:pt x="466458" y="1677111"/>
                  </a:lnTo>
                  <a:lnTo>
                    <a:pt x="456272" y="1677111"/>
                  </a:lnTo>
                  <a:lnTo>
                    <a:pt x="452386" y="1677111"/>
                  </a:lnTo>
                  <a:lnTo>
                    <a:pt x="458317" y="1689811"/>
                  </a:lnTo>
                  <a:lnTo>
                    <a:pt x="473036" y="1689811"/>
                  </a:lnTo>
                  <a:close/>
                </a:path>
                <a:path w="7349490" h="1995170">
                  <a:moveTo>
                    <a:pt x="475500" y="991311"/>
                  </a:moveTo>
                  <a:lnTo>
                    <a:pt x="472516" y="991311"/>
                  </a:lnTo>
                  <a:lnTo>
                    <a:pt x="467055" y="978611"/>
                  </a:lnTo>
                  <a:lnTo>
                    <a:pt x="460311" y="991311"/>
                  </a:lnTo>
                  <a:lnTo>
                    <a:pt x="426910" y="991311"/>
                  </a:lnTo>
                  <a:lnTo>
                    <a:pt x="423811" y="1004011"/>
                  </a:lnTo>
                  <a:lnTo>
                    <a:pt x="460959" y="1004011"/>
                  </a:lnTo>
                  <a:lnTo>
                    <a:pt x="463588" y="991311"/>
                  </a:lnTo>
                  <a:lnTo>
                    <a:pt x="469900" y="991311"/>
                  </a:lnTo>
                  <a:lnTo>
                    <a:pt x="471246" y="1004011"/>
                  </a:lnTo>
                  <a:lnTo>
                    <a:pt x="474027" y="1004011"/>
                  </a:lnTo>
                  <a:lnTo>
                    <a:pt x="475500" y="991311"/>
                  </a:lnTo>
                  <a:close/>
                </a:path>
                <a:path w="7349490" h="1995170">
                  <a:moveTo>
                    <a:pt x="486130" y="1753311"/>
                  </a:moveTo>
                  <a:lnTo>
                    <a:pt x="460540" y="1753311"/>
                  </a:lnTo>
                  <a:lnTo>
                    <a:pt x="468769" y="1766011"/>
                  </a:lnTo>
                  <a:lnTo>
                    <a:pt x="477202" y="1766011"/>
                  </a:lnTo>
                  <a:lnTo>
                    <a:pt x="486130" y="1753311"/>
                  </a:lnTo>
                  <a:close/>
                </a:path>
                <a:path w="7349490" h="1995170">
                  <a:moveTo>
                    <a:pt x="489534" y="813511"/>
                  </a:moveTo>
                  <a:lnTo>
                    <a:pt x="483450" y="813511"/>
                  </a:lnTo>
                  <a:lnTo>
                    <a:pt x="483489" y="826211"/>
                  </a:lnTo>
                  <a:lnTo>
                    <a:pt x="489534" y="813511"/>
                  </a:lnTo>
                  <a:close/>
                </a:path>
                <a:path w="7349490" h="1995170">
                  <a:moveTo>
                    <a:pt x="492671" y="1689811"/>
                  </a:moveTo>
                  <a:lnTo>
                    <a:pt x="488289" y="1677111"/>
                  </a:lnTo>
                  <a:lnTo>
                    <a:pt x="471779" y="1677111"/>
                  </a:lnTo>
                  <a:lnTo>
                    <a:pt x="479666" y="1689811"/>
                  </a:lnTo>
                  <a:lnTo>
                    <a:pt x="492671" y="1689811"/>
                  </a:lnTo>
                  <a:close/>
                </a:path>
                <a:path w="7349490" h="1995170">
                  <a:moveTo>
                    <a:pt x="504532" y="1778711"/>
                  </a:moveTo>
                  <a:lnTo>
                    <a:pt x="502373" y="1766011"/>
                  </a:lnTo>
                  <a:lnTo>
                    <a:pt x="501002" y="1763204"/>
                  </a:lnTo>
                  <a:lnTo>
                    <a:pt x="498754" y="1766011"/>
                  </a:lnTo>
                  <a:lnTo>
                    <a:pt x="496671" y="1766011"/>
                  </a:lnTo>
                  <a:lnTo>
                    <a:pt x="500303" y="1778711"/>
                  </a:lnTo>
                  <a:lnTo>
                    <a:pt x="504532" y="1778711"/>
                  </a:lnTo>
                  <a:close/>
                </a:path>
                <a:path w="7349490" h="1995170">
                  <a:moveTo>
                    <a:pt x="516585" y="1639011"/>
                  </a:moveTo>
                  <a:lnTo>
                    <a:pt x="510552" y="1639011"/>
                  </a:lnTo>
                  <a:lnTo>
                    <a:pt x="510425" y="1651711"/>
                  </a:lnTo>
                  <a:lnTo>
                    <a:pt x="516585" y="1639011"/>
                  </a:lnTo>
                  <a:close/>
                </a:path>
                <a:path w="7349490" h="1995170">
                  <a:moveTo>
                    <a:pt x="564045" y="991311"/>
                  </a:moveTo>
                  <a:lnTo>
                    <a:pt x="544969" y="991311"/>
                  </a:lnTo>
                  <a:lnTo>
                    <a:pt x="542175" y="1004011"/>
                  </a:lnTo>
                  <a:lnTo>
                    <a:pt x="553859" y="1004011"/>
                  </a:lnTo>
                  <a:lnTo>
                    <a:pt x="564045" y="991311"/>
                  </a:lnTo>
                  <a:close/>
                </a:path>
                <a:path w="7349490" h="1995170">
                  <a:moveTo>
                    <a:pt x="566623" y="978611"/>
                  </a:moveTo>
                  <a:lnTo>
                    <a:pt x="560870" y="965911"/>
                  </a:lnTo>
                  <a:lnTo>
                    <a:pt x="556196" y="978611"/>
                  </a:lnTo>
                  <a:lnTo>
                    <a:pt x="566623" y="978611"/>
                  </a:lnTo>
                  <a:close/>
                </a:path>
                <a:path w="7349490" h="1995170">
                  <a:moveTo>
                    <a:pt x="603173" y="81978"/>
                  </a:moveTo>
                  <a:lnTo>
                    <a:pt x="603084" y="77343"/>
                  </a:lnTo>
                  <a:lnTo>
                    <a:pt x="600341" y="78486"/>
                  </a:lnTo>
                  <a:lnTo>
                    <a:pt x="596061" y="77787"/>
                  </a:lnTo>
                  <a:lnTo>
                    <a:pt x="596138" y="82270"/>
                  </a:lnTo>
                  <a:lnTo>
                    <a:pt x="598881" y="81089"/>
                  </a:lnTo>
                  <a:lnTo>
                    <a:pt x="603173" y="81978"/>
                  </a:lnTo>
                  <a:close/>
                </a:path>
                <a:path w="7349490" h="1995170">
                  <a:moveTo>
                    <a:pt x="617524" y="86042"/>
                  </a:moveTo>
                  <a:lnTo>
                    <a:pt x="617423" y="81559"/>
                  </a:lnTo>
                  <a:lnTo>
                    <a:pt x="614794" y="82727"/>
                  </a:lnTo>
                  <a:lnTo>
                    <a:pt x="610450" y="81876"/>
                  </a:lnTo>
                  <a:lnTo>
                    <a:pt x="610514" y="86512"/>
                  </a:lnTo>
                  <a:lnTo>
                    <a:pt x="613232" y="85356"/>
                  </a:lnTo>
                  <a:lnTo>
                    <a:pt x="617524" y="86042"/>
                  </a:lnTo>
                  <a:close/>
                </a:path>
                <a:path w="7349490" h="1995170">
                  <a:moveTo>
                    <a:pt x="617778" y="1042111"/>
                  </a:moveTo>
                  <a:lnTo>
                    <a:pt x="616940" y="1029411"/>
                  </a:lnTo>
                  <a:lnTo>
                    <a:pt x="614260" y="1029411"/>
                  </a:lnTo>
                  <a:lnTo>
                    <a:pt x="614400" y="1042111"/>
                  </a:lnTo>
                  <a:lnTo>
                    <a:pt x="617778" y="1042111"/>
                  </a:lnTo>
                  <a:close/>
                </a:path>
                <a:path w="7349490" h="1995170">
                  <a:moveTo>
                    <a:pt x="621893" y="978611"/>
                  </a:moveTo>
                  <a:lnTo>
                    <a:pt x="609104" y="978611"/>
                  </a:lnTo>
                  <a:lnTo>
                    <a:pt x="614489" y="991311"/>
                  </a:lnTo>
                  <a:lnTo>
                    <a:pt x="621893" y="978611"/>
                  </a:lnTo>
                  <a:close/>
                </a:path>
                <a:path w="7349490" h="1995170">
                  <a:moveTo>
                    <a:pt x="663219" y="165811"/>
                  </a:moveTo>
                  <a:lnTo>
                    <a:pt x="655548" y="165811"/>
                  </a:lnTo>
                  <a:lnTo>
                    <a:pt x="662533" y="178511"/>
                  </a:lnTo>
                  <a:lnTo>
                    <a:pt x="663219" y="165811"/>
                  </a:lnTo>
                  <a:close/>
                </a:path>
                <a:path w="7349490" h="1995170">
                  <a:moveTo>
                    <a:pt x="739711" y="838911"/>
                  </a:moveTo>
                  <a:lnTo>
                    <a:pt x="733742" y="826211"/>
                  </a:lnTo>
                  <a:lnTo>
                    <a:pt x="733031" y="838911"/>
                  </a:lnTo>
                  <a:lnTo>
                    <a:pt x="739711" y="838911"/>
                  </a:lnTo>
                  <a:close/>
                </a:path>
                <a:path w="7349490" h="1995170">
                  <a:moveTo>
                    <a:pt x="803948" y="73266"/>
                  </a:moveTo>
                  <a:lnTo>
                    <a:pt x="801052" y="69710"/>
                  </a:lnTo>
                  <a:lnTo>
                    <a:pt x="796747" y="73406"/>
                  </a:lnTo>
                  <a:lnTo>
                    <a:pt x="798652" y="75742"/>
                  </a:lnTo>
                  <a:lnTo>
                    <a:pt x="799642" y="77025"/>
                  </a:lnTo>
                  <a:lnTo>
                    <a:pt x="803948" y="73266"/>
                  </a:lnTo>
                  <a:close/>
                </a:path>
                <a:path w="7349490" h="1995170">
                  <a:moveTo>
                    <a:pt x="851255" y="74815"/>
                  </a:moveTo>
                  <a:lnTo>
                    <a:pt x="842619" y="74320"/>
                  </a:lnTo>
                  <a:lnTo>
                    <a:pt x="834364" y="74447"/>
                  </a:lnTo>
                  <a:lnTo>
                    <a:pt x="830364" y="79857"/>
                  </a:lnTo>
                  <a:lnTo>
                    <a:pt x="830160" y="73710"/>
                  </a:lnTo>
                  <a:lnTo>
                    <a:pt x="820508" y="73964"/>
                  </a:lnTo>
                  <a:lnTo>
                    <a:pt x="819861" y="80010"/>
                  </a:lnTo>
                  <a:lnTo>
                    <a:pt x="825144" y="84912"/>
                  </a:lnTo>
                  <a:lnTo>
                    <a:pt x="831494" y="91452"/>
                  </a:lnTo>
                  <a:lnTo>
                    <a:pt x="838212" y="94488"/>
                  </a:lnTo>
                  <a:lnTo>
                    <a:pt x="844626" y="88912"/>
                  </a:lnTo>
                  <a:lnTo>
                    <a:pt x="841159" y="85661"/>
                  </a:lnTo>
                  <a:lnTo>
                    <a:pt x="844130" y="82486"/>
                  </a:lnTo>
                  <a:lnTo>
                    <a:pt x="849007" y="79006"/>
                  </a:lnTo>
                  <a:lnTo>
                    <a:pt x="851255" y="74815"/>
                  </a:lnTo>
                  <a:close/>
                </a:path>
                <a:path w="7349490" h="1995170">
                  <a:moveTo>
                    <a:pt x="867156" y="76974"/>
                  </a:moveTo>
                  <a:lnTo>
                    <a:pt x="865276" y="74625"/>
                  </a:lnTo>
                  <a:lnTo>
                    <a:pt x="864311" y="73329"/>
                  </a:lnTo>
                  <a:lnTo>
                    <a:pt x="860044" y="77038"/>
                  </a:lnTo>
                  <a:lnTo>
                    <a:pt x="861898" y="79413"/>
                  </a:lnTo>
                  <a:lnTo>
                    <a:pt x="862888" y="80606"/>
                  </a:lnTo>
                  <a:lnTo>
                    <a:pt x="867156" y="76974"/>
                  </a:lnTo>
                  <a:close/>
                </a:path>
                <a:path w="7349490" h="1995170">
                  <a:moveTo>
                    <a:pt x="910793" y="73964"/>
                  </a:moveTo>
                  <a:lnTo>
                    <a:pt x="902373" y="73939"/>
                  </a:lnTo>
                  <a:lnTo>
                    <a:pt x="902360" y="77495"/>
                  </a:lnTo>
                  <a:lnTo>
                    <a:pt x="906564" y="79286"/>
                  </a:lnTo>
                  <a:lnTo>
                    <a:pt x="910793" y="73964"/>
                  </a:lnTo>
                  <a:close/>
                </a:path>
                <a:path w="7349490" h="1995170">
                  <a:moveTo>
                    <a:pt x="915847" y="71056"/>
                  </a:moveTo>
                  <a:lnTo>
                    <a:pt x="910310" y="68414"/>
                  </a:lnTo>
                  <a:lnTo>
                    <a:pt x="910793" y="73964"/>
                  </a:lnTo>
                  <a:lnTo>
                    <a:pt x="915847" y="71056"/>
                  </a:lnTo>
                  <a:close/>
                </a:path>
                <a:path w="7349490" h="1995170">
                  <a:moveTo>
                    <a:pt x="919695" y="1854911"/>
                  </a:moveTo>
                  <a:lnTo>
                    <a:pt x="915695" y="1842211"/>
                  </a:lnTo>
                  <a:lnTo>
                    <a:pt x="914984" y="1854911"/>
                  </a:lnTo>
                  <a:lnTo>
                    <a:pt x="909408" y="1854911"/>
                  </a:lnTo>
                  <a:lnTo>
                    <a:pt x="909408" y="1867611"/>
                  </a:lnTo>
                  <a:lnTo>
                    <a:pt x="919276" y="1867611"/>
                  </a:lnTo>
                  <a:lnTo>
                    <a:pt x="916063" y="1854911"/>
                  </a:lnTo>
                  <a:lnTo>
                    <a:pt x="919695" y="1854911"/>
                  </a:lnTo>
                  <a:close/>
                </a:path>
                <a:path w="7349490" h="1995170">
                  <a:moveTo>
                    <a:pt x="932929" y="76911"/>
                  </a:moveTo>
                  <a:lnTo>
                    <a:pt x="927315" y="64211"/>
                  </a:lnTo>
                  <a:lnTo>
                    <a:pt x="922362" y="76911"/>
                  </a:lnTo>
                  <a:lnTo>
                    <a:pt x="932929" y="76911"/>
                  </a:lnTo>
                  <a:close/>
                </a:path>
                <a:path w="7349490" h="1995170">
                  <a:moveTo>
                    <a:pt x="987005" y="26263"/>
                  </a:moveTo>
                  <a:lnTo>
                    <a:pt x="978014" y="26822"/>
                  </a:lnTo>
                  <a:lnTo>
                    <a:pt x="970356" y="29184"/>
                  </a:lnTo>
                  <a:lnTo>
                    <a:pt x="966165" y="35928"/>
                  </a:lnTo>
                  <a:lnTo>
                    <a:pt x="972947" y="35521"/>
                  </a:lnTo>
                  <a:lnTo>
                    <a:pt x="980630" y="36258"/>
                  </a:lnTo>
                  <a:lnTo>
                    <a:pt x="986282" y="34429"/>
                  </a:lnTo>
                  <a:lnTo>
                    <a:pt x="987005" y="26263"/>
                  </a:lnTo>
                  <a:close/>
                </a:path>
                <a:path w="7349490" h="1995170">
                  <a:moveTo>
                    <a:pt x="1005344" y="46189"/>
                  </a:moveTo>
                  <a:lnTo>
                    <a:pt x="1003998" y="41744"/>
                  </a:lnTo>
                  <a:lnTo>
                    <a:pt x="1001356" y="41084"/>
                  </a:lnTo>
                  <a:lnTo>
                    <a:pt x="1001420" y="49339"/>
                  </a:lnTo>
                  <a:lnTo>
                    <a:pt x="1005344" y="46189"/>
                  </a:lnTo>
                  <a:close/>
                </a:path>
                <a:path w="7349490" h="1995170">
                  <a:moveTo>
                    <a:pt x="1025842" y="39624"/>
                  </a:moveTo>
                  <a:lnTo>
                    <a:pt x="1024699" y="27774"/>
                  </a:lnTo>
                  <a:lnTo>
                    <a:pt x="1017511" y="25400"/>
                  </a:lnTo>
                  <a:lnTo>
                    <a:pt x="1009205" y="29083"/>
                  </a:lnTo>
                  <a:lnTo>
                    <a:pt x="1004697" y="35382"/>
                  </a:lnTo>
                  <a:lnTo>
                    <a:pt x="1008976" y="40678"/>
                  </a:lnTo>
                  <a:lnTo>
                    <a:pt x="1017206" y="40449"/>
                  </a:lnTo>
                  <a:lnTo>
                    <a:pt x="1025842" y="39624"/>
                  </a:lnTo>
                  <a:close/>
                </a:path>
                <a:path w="7349490" h="1995170">
                  <a:moveTo>
                    <a:pt x="1030046" y="39154"/>
                  </a:moveTo>
                  <a:lnTo>
                    <a:pt x="1025842" y="39624"/>
                  </a:lnTo>
                  <a:lnTo>
                    <a:pt x="1028077" y="46443"/>
                  </a:lnTo>
                  <a:lnTo>
                    <a:pt x="1030046" y="39154"/>
                  </a:lnTo>
                  <a:close/>
                </a:path>
                <a:path w="7349490" h="1995170">
                  <a:moveTo>
                    <a:pt x="1078471" y="43688"/>
                  </a:moveTo>
                  <a:lnTo>
                    <a:pt x="1078344" y="34340"/>
                  </a:lnTo>
                  <a:lnTo>
                    <a:pt x="1074851" y="34391"/>
                  </a:lnTo>
                  <a:lnTo>
                    <a:pt x="1074115" y="30543"/>
                  </a:lnTo>
                  <a:lnTo>
                    <a:pt x="1071270" y="29718"/>
                  </a:lnTo>
                  <a:lnTo>
                    <a:pt x="1071333" y="35839"/>
                  </a:lnTo>
                  <a:lnTo>
                    <a:pt x="1065187" y="34086"/>
                  </a:lnTo>
                  <a:lnTo>
                    <a:pt x="1064399" y="39065"/>
                  </a:lnTo>
                  <a:lnTo>
                    <a:pt x="1069174" y="40614"/>
                  </a:lnTo>
                  <a:lnTo>
                    <a:pt x="1071168" y="45745"/>
                  </a:lnTo>
                  <a:lnTo>
                    <a:pt x="1078471" y="43688"/>
                  </a:lnTo>
                  <a:close/>
                </a:path>
                <a:path w="7349490" h="1995170">
                  <a:moveTo>
                    <a:pt x="1083297" y="8623"/>
                  </a:moveTo>
                  <a:lnTo>
                    <a:pt x="1081455" y="6248"/>
                  </a:lnTo>
                  <a:lnTo>
                    <a:pt x="1080490" y="5016"/>
                  </a:lnTo>
                  <a:lnTo>
                    <a:pt x="1076159" y="8648"/>
                  </a:lnTo>
                  <a:lnTo>
                    <a:pt x="1078001" y="10998"/>
                  </a:lnTo>
                  <a:lnTo>
                    <a:pt x="1079004" y="12293"/>
                  </a:lnTo>
                  <a:lnTo>
                    <a:pt x="1083297" y="8623"/>
                  </a:lnTo>
                  <a:close/>
                </a:path>
                <a:path w="7349490" h="1995170">
                  <a:moveTo>
                    <a:pt x="1136167" y="26631"/>
                  </a:moveTo>
                  <a:lnTo>
                    <a:pt x="1134313" y="24180"/>
                  </a:lnTo>
                  <a:lnTo>
                    <a:pt x="1133348" y="22910"/>
                  </a:lnTo>
                  <a:lnTo>
                    <a:pt x="1129004" y="26479"/>
                  </a:lnTo>
                  <a:lnTo>
                    <a:pt x="1130909" y="28854"/>
                  </a:lnTo>
                  <a:lnTo>
                    <a:pt x="1131925" y="30149"/>
                  </a:lnTo>
                  <a:lnTo>
                    <a:pt x="1136167" y="26631"/>
                  </a:lnTo>
                  <a:close/>
                </a:path>
                <a:path w="7349490" h="1995170">
                  <a:moveTo>
                    <a:pt x="1151623" y="647"/>
                  </a:moveTo>
                  <a:lnTo>
                    <a:pt x="1147508" y="1435"/>
                  </a:lnTo>
                  <a:lnTo>
                    <a:pt x="1141628" y="0"/>
                  </a:lnTo>
                  <a:lnTo>
                    <a:pt x="1141145" y="5410"/>
                  </a:lnTo>
                  <a:lnTo>
                    <a:pt x="1145260" y="4673"/>
                  </a:lnTo>
                  <a:lnTo>
                    <a:pt x="1151115" y="6146"/>
                  </a:lnTo>
                  <a:lnTo>
                    <a:pt x="1151623" y="647"/>
                  </a:lnTo>
                  <a:close/>
                </a:path>
                <a:path w="7349490" h="1995170">
                  <a:moveTo>
                    <a:pt x="1467040" y="1804111"/>
                  </a:moveTo>
                  <a:lnTo>
                    <a:pt x="1457845" y="1791411"/>
                  </a:lnTo>
                  <a:lnTo>
                    <a:pt x="1449070" y="1791411"/>
                  </a:lnTo>
                  <a:lnTo>
                    <a:pt x="1442199" y="1804111"/>
                  </a:lnTo>
                  <a:lnTo>
                    <a:pt x="1467040" y="1804111"/>
                  </a:lnTo>
                  <a:close/>
                </a:path>
                <a:path w="7349490" h="1995170">
                  <a:moveTo>
                    <a:pt x="1534553" y="1791411"/>
                  </a:moveTo>
                  <a:lnTo>
                    <a:pt x="1533994" y="1778711"/>
                  </a:lnTo>
                  <a:lnTo>
                    <a:pt x="1530756" y="1778711"/>
                  </a:lnTo>
                  <a:lnTo>
                    <a:pt x="1534553" y="1791411"/>
                  </a:lnTo>
                  <a:close/>
                </a:path>
                <a:path w="7349490" h="1995170">
                  <a:moveTo>
                    <a:pt x="1547596" y="1778711"/>
                  </a:moveTo>
                  <a:lnTo>
                    <a:pt x="1543646" y="1766011"/>
                  </a:lnTo>
                  <a:lnTo>
                    <a:pt x="1541081" y="1778711"/>
                  </a:lnTo>
                  <a:lnTo>
                    <a:pt x="1547596" y="1778711"/>
                  </a:lnTo>
                  <a:close/>
                </a:path>
                <a:path w="7349490" h="1995170">
                  <a:moveTo>
                    <a:pt x="1713458" y="61937"/>
                  </a:moveTo>
                  <a:lnTo>
                    <a:pt x="1711667" y="59512"/>
                  </a:lnTo>
                  <a:lnTo>
                    <a:pt x="1710715" y="58166"/>
                  </a:lnTo>
                  <a:lnTo>
                    <a:pt x="1706410" y="61747"/>
                  </a:lnTo>
                  <a:lnTo>
                    <a:pt x="1708188" y="64147"/>
                  </a:lnTo>
                  <a:lnTo>
                    <a:pt x="1709153" y="65405"/>
                  </a:lnTo>
                  <a:lnTo>
                    <a:pt x="1713458" y="61937"/>
                  </a:lnTo>
                  <a:close/>
                </a:path>
                <a:path w="7349490" h="1995170">
                  <a:moveTo>
                    <a:pt x="1734248" y="61925"/>
                  </a:moveTo>
                  <a:lnTo>
                    <a:pt x="1732457" y="59499"/>
                  </a:lnTo>
                  <a:lnTo>
                    <a:pt x="1731505" y="58153"/>
                  </a:lnTo>
                  <a:lnTo>
                    <a:pt x="1727174" y="61734"/>
                  </a:lnTo>
                  <a:lnTo>
                    <a:pt x="1728952" y="64122"/>
                  </a:lnTo>
                  <a:lnTo>
                    <a:pt x="1729930" y="65405"/>
                  </a:lnTo>
                  <a:lnTo>
                    <a:pt x="1734248" y="61925"/>
                  </a:lnTo>
                  <a:close/>
                </a:path>
                <a:path w="7349490" h="1995170">
                  <a:moveTo>
                    <a:pt x="1741093" y="71259"/>
                  </a:moveTo>
                  <a:lnTo>
                    <a:pt x="1739341" y="68872"/>
                  </a:lnTo>
                  <a:lnTo>
                    <a:pt x="1738350" y="67564"/>
                  </a:lnTo>
                  <a:lnTo>
                    <a:pt x="1734108" y="71158"/>
                  </a:lnTo>
                  <a:lnTo>
                    <a:pt x="1735899" y="73571"/>
                  </a:lnTo>
                  <a:lnTo>
                    <a:pt x="1736788" y="74777"/>
                  </a:lnTo>
                  <a:lnTo>
                    <a:pt x="1741093" y="71259"/>
                  </a:lnTo>
                  <a:close/>
                </a:path>
                <a:path w="7349490" h="1995170">
                  <a:moveTo>
                    <a:pt x="1825510" y="46367"/>
                  </a:moveTo>
                  <a:lnTo>
                    <a:pt x="1821421" y="47053"/>
                  </a:lnTo>
                  <a:lnTo>
                    <a:pt x="1815731" y="45567"/>
                  </a:lnTo>
                  <a:lnTo>
                    <a:pt x="1815122" y="50977"/>
                  </a:lnTo>
                  <a:lnTo>
                    <a:pt x="1819211" y="50203"/>
                  </a:lnTo>
                  <a:lnTo>
                    <a:pt x="1824913" y="51777"/>
                  </a:lnTo>
                  <a:lnTo>
                    <a:pt x="1825510" y="46367"/>
                  </a:lnTo>
                  <a:close/>
                </a:path>
                <a:path w="7349490" h="1995170">
                  <a:moveTo>
                    <a:pt x="1832241" y="65087"/>
                  </a:moveTo>
                  <a:lnTo>
                    <a:pt x="1828190" y="65747"/>
                  </a:lnTo>
                  <a:lnTo>
                    <a:pt x="1822462" y="64173"/>
                  </a:lnTo>
                  <a:lnTo>
                    <a:pt x="1821916" y="69672"/>
                  </a:lnTo>
                  <a:lnTo>
                    <a:pt x="1825967" y="68948"/>
                  </a:lnTo>
                  <a:lnTo>
                    <a:pt x="1831644" y="70599"/>
                  </a:lnTo>
                  <a:lnTo>
                    <a:pt x="1832241" y="65087"/>
                  </a:lnTo>
                  <a:close/>
                </a:path>
                <a:path w="7349490" h="1995170">
                  <a:moveTo>
                    <a:pt x="2150529" y="70612"/>
                  </a:moveTo>
                  <a:lnTo>
                    <a:pt x="2148802" y="68186"/>
                  </a:lnTo>
                  <a:lnTo>
                    <a:pt x="2147862" y="66929"/>
                  </a:lnTo>
                  <a:lnTo>
                    <a:pt x="2143556" y="70446"/>
                  </a:lnTo>
                  <a:lnTo>
                    <a:pt x="2145309" y="72859"/>
                  </a:lnTo>
                  <a:lnTo>
                    <a:pt x="2146249" y="74180"/>
                  </a:lnTo>
                  <a:lnTo>
                    <a:pt x="2150529" y="70612"/>
                  </a:lnTo>
                  <a:close/>
                </a:path>
                <a:path w="7349490" h="1995170">
                  <a:moveTo>
                    <a:pt x="2183168" y="68529"/>
                  </a:moveTo>
                  <a:lnTo>
                    <a:pt x="2180526" y="69570"/>
                  </a:lnTo>
                  <a:lnTo>
                    <a:pt x="2176411" y="68681"/>
                  </a:lnTo>
                  <a:lnTo>
                    <a:pt x="2176259" y="73164"/>
                  </a:lnTo>
                  <a:lnTo>
                    <a:pt x="2178951" y="72123"/>
                  </a:lnTo>
                  <a:lnTo>
                    <a:pt x="2183053" y="73177"/>
                  </a:lnTo>
                  <a:lnTo>
                    <a:pt x="2183168" y="68529"/>
                  </a:lnTo>
                  <a:close/>
                </a:path>
                <a:path w="7349490" h="1995170">
                  <a:moveTo>
                    <a:pt x="2239937" y="71628"/>
                  </a:moveTo>
                  <a:lnTo>
                    <a:pt x="2238210" y="69215"/>
                  </a:lnTo>
                  <a:lnTo>
                    <a:pt x="2237244" y="67957"/>
                  </a:lnTo>
                  <a:lnTo>
                    <a:pt x="2232964" y="71424"/>
                  </a:lnTo>
                  <a:lnTo>
                    <a:pt x="2234679" y="73850"/>
                  </a:lnTo>
                  <a:lnTo>
                    <a:pt x="2235619" y="75158"/>
                  </a:lnTo>
                  <a:lnTo>
                    <a:pt x="2239937" y="71628"/>
                  </a:lnTo>
                  <a:close/>
                </a:path>
                <a:path w="7349490" h="1995170">
                  <a:moveTo>
                    <a:pt x="2793390" y="1854911"/>
                  </a:moveTo>
                  <a:lnTo>
                    <a:pt x="2790710" y="1842211"/>
                  </a:lnTo>
                  <a:lnTo>
                    <a:pt x="2788335" y="1842211"/>
                  </a:lnTo>
                  <a:lnTo>
                    <a:pt x="2788386" y="1829511"/>
                  </a:lnTo>
                  <a:lnTo>
                    <a:pt x="2784640" y="1823123"/>
                  </a:lnTo>
                  <a:lnTo>
                    <a:pt x="2784640" y="1829511"/>
                  </a:lnTo>
                  <a:lnTo>
                    <a:pt x="2784589" y="1842211"/>
                  </a:lnTo>
                  <a:lnTo>
                    <a:pt x="2777896" y="1842211"/>
                  </a:lnTo>
                  <a:lnTo>
                    <a:pt x="2778874" y="1829511"/>
                  </a:lnTo>
                  <a:lnTo>
                    <a:pt x="2784640" y="1829511"/>
                  </a:lnTo>
                  <a:lnTo>
                    <a:pt x="2784640" y="1823123"/>
                  </a:lnTo>
                  <a:lnTo>
                    <a:pt x="2780944" y="1816811"/>
                  </a:lnTo>
                  <a:lnTo>
                    <a:pt x="2774480" y="1829511"/>
                  </a:lnTo>
                  <a:lnTo>
                    <a:pt x="2758109" y="1829511"/>
                  </a:lnTo>
                  <a:lnTo>
                    <a:pt x="2759125" y="1842211"/>
                  </a:lnTo>
                  <a:lnTo>
                    <a:pt x="2757767" y="1842211"/>
                  </a:lnTo>
                  <a:lnTo>
                    <a:pt x="2757335" y="1867611"/>
                  </a:lnTo>
                  <a:lnTo>
                    <a:pt x="2765171" y="1854911"/>
                  </a:lnTo>
                  <a:lnTo>
                    <a:pt x="2770162" y="1854911"/>
                  </a:lnTo>
                  <a:lnTo>
                    <a:pt x="2775445" y="1867611"/>
                  </a:lnTo>
                  <a:lnTo>
                    <a:pt x="2784132" y="1867611"/>
                  </a:lnTo>
                  <a:lnTo>
                    <a:pt x="2783713" y="1854911"/>
                  </a:lnTo>
                  <a:lnTo>
                    <a:pt x="2793390" y="1854911"/>
                  </a:lnTo>
                  <a:close/>
                </a:path>
                <a:path w="7349490" h="1995170">
                  <a:moveTo>
                    <a:pt x="3271748" y="1816811"/>
                  </a:moveTo>
                  <a:lnTo>
                    <a:pt x="3262312" y="1816811"/>
                  </a:lnTo>
                  <a:lnTo>
                    <a:pt x="3271482" y="1829511"/>
                  </a:lnTo>
                  <a:lnTo>
                    <a:pt x="3271748" y="1816811"/>
                  </a:lnTo>
                  <a:close/>
                </a:path>
                <a:path w="7349490" h="1995170">
                  <a:moveTo>
                    <a:pt x="3299104" y="86118"/>
                  </a:moveTo>
                  <a:lnTo>
                    <a:pt x="3292259" y="85953"/>
                  </a:lnTo>
                  <a:lnTo>
                    <a:pt x="3285579" y="87058"/>
                  </a:lnTo>
                  <a:lnTo>
                    <a:pt x="3288868" y="90297"/>
                  </a:lnTo>
                  <a:lnTo>
                    <a:pt x="3295561" y="91401"/>
                  </a:lnTo>
                  <a:lnTo>
                    <a:pt x="3299104" y="86118"/>
                  </a:lnTo>
                  <a:close/>
                </a:path>
                <a:path w="7349490" h="1995170">
                  <a:moveTo>
                    <a:pt x="3350882" y="1829511"/>
                  </a:moveTo>
                  <a:lnTo>
                    <a:pt x="3349485" y="1816811"/>
                  </a:lnTo>
                  <a:lnTo>
                    <a:pt x="3345751" y="1816811"/>
                  </a:lnTo>
                  <a:lnTo>
                    <a:pt x="3344964" y="1829511"/>
                  </a:lnTo>
                  <a:lnTo>
                    <a:pt x="3350882" y="1829511"/>
                  </a:lnTo>
                  <a:close/>
                </a:path>
                <a:path w="7349490" h="1995170">
                  <a:moveTo>
                    <a:pt x="3653332" y="97586"/>
                  </a:moveTo>
                  <a:lnTo>
                    <a:pt x="3651669" y="95110"/>
                  </a:lnTo>
                  <a:lnTo>
                    <a:pt x="3650780" y="93738"/>
                  </a:lnTo>
                  <a:lnTo>
                    <a:pt x="3646449" y="97205"/>
                  </a:lnTo>
                  <a:lnTo>
                    <a:pt x="3648151" y="99656"/>
                  </a:lnTo>
                  <a:lnTo>
                    <a:pt x="3649053" y="100952"/>
                  </a:lnTo>
                  <a:lnTo>
                    <a:pt x="3653332" y="97586"/>
                  </a:lnTo>
                  <a:close/>
                </a:path>
                <a:path w="7349490" h="1995170">
                  <a:moveTo>
                    <a:pt x="3687368" y="93738"/>
                  </a:moveTo>
                  <a:lnTo>
                    <a:pt x="3685705" y="91300"/>
                  </a:lnTo>
                  <a:lnTo>
                    <a:pt x="3684854" y="90068"/>
                  </a:lnTo>
                  <a:lnTo>
                    <a:pt x="3680536" y="93446"/>
                  </a:lnTo>
                  <a:lnTo>
                    <a:pt x="3682200" y="95897"/>
                  </a:lnTo>
                  <a:lnTo>
                    <a:pt x="3683089" y="97282"/>
                  </a:lnTo>
                  <a:lnTo>
                    <a:pt x="3687368" y="93738"/>
                  </a:lnTo>
                  <a:close/>
                </a:path>
                <a:path w="7349490" h="1995170">
                  <a:moveTo>
                    <a:pt x="3734244" y="55181"/>
                  </a:moveTo>
                  <a:lnTo>
                    <a:pt x="3731603" y="56286"/>
                  </a:lnTo>
                  <a:lnTo>
                    <a:pt x="3727577" y="55194"/>
                  </a:lnTo>
                  <a:lnTo>
                    <a:pt x="3727361" y="59740"/>
                  </a:lnTo>
                  <a:lnTo>
                    <a:pt x="3730015" y="58724"/>
                  </a:lnTo>
                  <a:lnTo>
                    <a:pt x="3734054" y="59867"/>
                  </a:lnTo>
                  <a:lnTo>
                    <a:pt x="3734244" y="55181"/>
                  </a:lnTo>
                  <a:close/>
                </a:path>
                <a:path w="7349490" h="1995170">
                  <a:moveTo>
                    <a:pt x="3916032" y="1791411"/>
                  </a:moveTo>
                  <a:lnTo>
                    <a:pt x="3906456" y="1791411"/>
                  </a:lnTo>
                  <a:lnTo>
                    <a:pt x="3912044" y="1804111"/>
                  </a:lnTo>
                  <a:lnTo>
                    <a:pt x="3916032" y="1791411"/>
                  </a:lnTo>
                  <a:close/>
                </a:path>
                <a:path w="7349490" h="1995170">
                  <a:moveTo>
                    <a:pt x="4093705" y="203911"/>
                  </a:moveTo>
                  <a:lnTo>
                    <a:pt x="4086898" y="203911"/>
                  </a:lnTo>
                  <a:lnTo>
                    <a:pt x="4091013" y="216611"/>
                  </a:lnTo>
                  <a:lnTo>
                    <a:pt x="4093705" y="203911"/>
                  </a:lnTo>
                  <a:close/>
                </a:path>
                <a:path w="7349490" h="1995170">
                  <a:moveTo>
                    <a:pt x="4421670" y="101320"/>
                  </a:moveTo>
                  <a:lnTo>
                    <a:pt x="4419041" y="102362"/>
                  </a:lnTo>
                  <a:lnTo>
                    <a:pt x="4415040" y="101307"/>
                  </a:lnTo>
                  <a:lnTo>
                    <a:pt x="4414837" y="105867"/>
                  </a:lnTo>
                  <a:lnTo>
                    <a:pt x="4417466" y="104876"/>
                  </a:lnTo>
                  <a:lnTo>
                    <a:pt x="4421467" y="105905"/>
                  </a:lnTo>
                  <a:lnTo>
                    <a:pt x="4421670" y="101320"/>
                  </a:lnTo>
                  <a:close/>
                </a:path>
                <a:path w="7349490" h="1995170">
                  <a:moveTo>
                    <a:pt x="4465510" y="97891"/>
                  </a:moveTo>
                  <a:lnTo>
                    <a:pt x="4461573" y="98437"/>
                  </a:lnTo>
                  <a:lnTo>
                    <a:pt x="4455998" y="96799"/>
                  </a:lnTo>
                  <a:lnTo>
                    <a:pt x="4455325" y="102196"/>
                  </a:lnTo>
                  <a:lnTo>
                    <a:pt x="4459262" y="101650"/>
                  </a:lnTo>
                  <a:lnTo>
                    <a:pt x="4464824" y="103327"/>
                  </a:lnTo>
                  <a:lnTo>
                    <a:pt x="4465510" y="97891"/>
                  </a:lnTo>
                  <a:close/>
                </a:path>
                <a:path w="7349490" h="1995170">
                  <a:moveTo>
                    <a:pt x="4512767" y="94310"/>
                  </a:moveTo>
                  <a:lnTo>
                    <a:pt x="4506011" y="94132"/>
                  </a:lnTo>
                  <a:lnTo>
                    <a:pt x="4505744" y="103492"/>
                  </a:lnTo>
                  <a:lnTo>
                    <a:pt x="4512488" y="103670"/>
                  </a:lnTo>
                  <a:lnTo>
                    <a:pt x="4512678" y="97510"/>
                  </a:lnTo>
                  <a:lnTo>
                    <a:pt x="4512767" y="94310"/>
                  </a:lnTo>
                  <a:close/>
                </a:path>
                <a:path w="7349490" h="1995170">
                  <a:moveTo>
                    <a:pt x="4521898" y="127266"/>
                  </a:moveTo>
                  <a:lnTo>
                    <a:pt x="4517949" y="124040"/>
                  </a:lnTo>
                  <a:lnTo>
                    <a:pt x="4513986" y="125260"/>
                  </a:lnTo>
                  <a:lnTo>
                    <a:pt x="4508944" y="127342"/>
                  </a:lnTo>
                  <a:lnTo>
                    <a:pt x="4501756" y="126758"/>
                  </a:lnTo>
                  <a:lnTo>
                    <a:pt x="4501477" y="134442"/>
                  </a:lnTo>
                  <a:lnTo>
                    <a:pt x="4492333" y="129095"/>
                  </a:lnTo>
                  <a:lnTo>
                    <a:pt x="4491342" y="135750"/>
                  </a:lnTo>
                  <a:lnTo>
                    <a:pt x="4496638" y="140284"/>
                  </a:lnTo>
                  <a:lnTo>
                    <a:pt x="4502061" y="139687"/>
                  </a:lnTo>
                  <a:lnTo>
                    <a:pt x="4507204" y="136131"/>
                  </a:lnTo>
                  <a:lnTo>
                    <a:pt x="4511700" y="131737"/>
                  </a:lnTo>
                  <a:lnTo>
                    <a:pt x="4515637" y="131038"/>
                  </a:lnTo>
                  <a:lnTo>
                    <a:pt x="4521251" y="132765"/>
                  </a:lnTo>
                  <a:lnTo>
                    <a:pt x="4521898" y="127266"/>
                  </a:lnTo>
                  <a:close/>
                </a:path>
                <a:path w="7349490" h="1995170">
                  <a:moveTo>
                    <a:pt x="4526153" y="94665"/>
                  </a:moveTo>
                  <a:lnTo>
                    <a:pt x="4520323" y="93383"/>
                  </a:lnTo>
                  <a:lnTo>
                    <a:pt x="4519346" y="99288"/>
                  </a:lnTo>
                  <a:lnTo>
                    <a:pt x="4519866" y="104889"/>
                  </a:lnTo>
                  <a:lnTo>
                    <a:pt x="4523016" y="102235"/>
                  </a:lnTo>
                  <a:lnTo>
                    <a:pt x="4526038" y="99466"/>
                  </a:lnTo>
                  <a:lnTo>
                    <a:pt x="4526153" y="94665"/>
                  </a:lnTo>
                  <a:close/>
                </a:path>
                <a:path w="7349490" h="1995170">
                  <a:moveTo>
                    <a:pt x="4549737" y="95262"/>
                  </a:moveTo>
                  <a:lnTo>
                    <a:pt x="4543933" y="94983"/>
                  </a:lnTo>
                  <a:lnTo>
                    <a:pt x="4540999" y="98691"/>
                  </a:lnTo>
                  <a:lnTo>
                    <a:pt x="4539373" y="104368"/>
                  </a:lnTo>
                  <a:lnTo>
                    <a:pt x="4545190" y="104787"/>
                  </a:lnTo>
                  <a:lnTo>
                    <a:pt x="4548124" y="101104"/>
                  </a:lnTo>
                  <a:lnTo>
                    <a:pt x="4549737" y="95262"/>
                  </a:lnTo>
                  <a:close/>
                </a:path>
                <a:path w="7349490" h="1995170">
                  <a:moveTo>
                    <a:pt x="4622698" y="134594"/>
                  </a:moveTo>
                  <a:lnTo>
                    <a:pt x="4613630" y="134048"/>
                  </a:lnTo>
                  <a:lnTo>
                    <a:pt x="4606658" y="130784"/>
                  </a:lnTo>
                  <a:lnTo>
                    <a:pt x="4600194" y="126873"/>
                  </a:lnTo>
                  <a:lnTo>
                    <a:pt x="4592675" y="124383"/>
                  </a:lnTo>
                  <a:lnTo>
                    <a:pt x="4589272" y="130340"/>
                  </a:lnTo>
                  <a:lnTo>
                    <a:pt x="4583061" y="132130"/>
                  </a:lnTo>
                  <a:lnTo>
                    <a:pt x="4576521" y="133400"/>
                  </a:lnTo>
                  <a:lnTo>
                    <a:pt x="4572127" y="137820"/>
                  </a:lnTo>
                  <a:lnTo>
                    <a:pt x="4580026" y="141452"/>
                  </a:lnTo>
                  <a:lnTo>
                    <a:pt x="4588802" y="142824"/>
                  </a:lnTo>
                  <a:lnTo>
                    <a:pt x="4597628" y="141909"/>
                  </a:lnTo>
                  <a:lnTo>
                    <a:pt x="4605731" y="138696"/>
                  </a:lnTo>
                  <a:lnTo>
                    <a:pt x="4610532" y="138480"/>
                  </a:lnTo>
                  <a:lnTo>
                    <a:pt x="4616196" y="139534"/>
                  </a:lnTo>
                  <a:lnTo>
                    <a:pt x="4620869" y="139141"/>
                  </a:lnTo>
                  <a:lnTo>
                    <a:pt x="4622698" y="134594"/>
                  </a:lnTo>
                  <a:close/>
                </a:path>
                <a:path w="7349490" h="1995170">
                  <a:moveTo>
                    <a:pt x="4670564" y="107746"/>
                  </a:moveTo>
                  <a:lnTo>
                    <a:pt x="4663872" y="107581"/>
                  </a:lnTo>
                  <a:lnTo>
                    <a:pt x="4663618" y="116916"/>
                  </a:lnTo>
                  <a:lnTo>
                    <a:pt x="4670310" y="117094"/>
                  </a:lnTo>
                  <a:lnTo>
                    <a:pt x="4670564" y="107746"/>
                  </a:lnTo>
                  <a:close/>
                </a:path>
                <a:path w="7349490" h="1995170">
                  <a:moveTo>
                    <a:pt x="4696028" y="101511"/>
                  </a:moveTo>
                  <a:lnTo>
                    <a:pt x="4694402" y="98996"/>
                  </a:lnTo>
                  <a:lnTo>
                    <a:pt x="4693488" y="97853"/>
                  </a:lnTo>
                  <a:lnTo>
                    <a:pt x="4689170" y="101206"/>
                  </a:lnTo>
                  <a:lnTo>
                    <a:pt x="4690897" y="103720"/>
                  </a:lnTo>
                  <a:lnTo>
                    <a:pt x="4691786" y="104914"/>
                  </a:lnTo>
                  <a:lnTo>
                    <a:pt x="4696028" y="101511"/>
                  </a:lnTo>
                  <a:close/>
                </a:path>
                <a:path w="7349490" h="1995170">
                  <a:moveTo>
                    <a:pt x="4709122" y="115836"/>
                  </a:moveTo>
                  <a:lnTo>
                    <a:pt x="4707458" y="113411"/>
                  </a:lnTo>
                  <a:lnTo>
                    <a:pt x="4706544" y="112102"/>
                  </a:lnTo>
                  <a:lnTo>
                    <a:pt x="4702276" y="115481"/>
                  </a:lnTo>
                  <a:lnTo>
                    <a:pt x="4703927" y="117957"/>
                  </a:lnTo>
                  <a:lnTo>
                    <a:pt x="4704829" y="119303"/>
                  </a:lnTo>
                  <a:lnTo>
                    <a:pt x="4709122" y="115836"/>
                  </a:lnTo>
                  <a:close/>
                </a:path>
                <a:path w="7349490" h="1995170">
                  <a:moveTo>
                    <a:pt x="4715726" y="1842211"/>
                  </a:moveTo>
                  <a:lnTo>
                    <a:pt x="4713948" y="1829511"/>
                  </a:lnTo>
                  <a:lnTo>
                    <a:pt x="4708334" y="1829511"/>
                  </a:lnTo>
                  <a:lnTo>
                    <a:pt x="4702314" y="1842211"/>
                  </a:lnTo>
                  <a:lnTo>
                    <a:pt x="4715726" y="1842211"/>
                  </a:lnTo>
                  <a:close/>
                </a:path>
                <a:path w="7349490" h="1995170">
                  <a:moveTo>
                    <a:pt x="4750651" y="133146"/>
                  </a:moveTo>
                  <a:lnTo>
                    <a:pt x="4742408" y="132334"/>
                  </a:lnTo>
                  <a:lnTo>
                    <a:pt x="4734484" y="132118"/>
                  </a:lnTo>
                  <a:lnTo>
                    <a:pt x="4730331" y="137363"/>
                  </a:lnTo>
                  <a:lnTo>
                    <a:pt x="4728362" y="130911"/>
                  </a:lnTo>
                  <a:lnTo>
                    <a:pt x="4723435" y="128397"/>
                  </a:lnTo>
                  <a:lnTo>
                    <a:pt x="4717148" y="127596"/>
                  </a:lnTo>
                  <a:lnTo>
                    <a:pt x="4710404" y="130263"/>
                  </a:lnTo>
                  <a:lnTo>
                    <a:pt x="4702086" y="127558"/>
                  </a:lnTo>
                  <a:lnTo>
                    <a:pt x="4694517" y="127038"/>
                  </a:lnTo>
                  <a:lnTo>
                    <a:pt x="4689995" y="136321"/>
                  </a:lnTo>
                  <a:lnTo>
                    <a:pt x="4690605" y="139941"/>
                  </a:lnTo>
                  <a:lnTo>
                    <a:pt x="4692662" y="141744"/>
                  </a:lnTo>
                  <a:lnTo>
                    <a:pt x="4696599" y="141033"/>
                  </a:lnTo>
                  <a:lnTo>
                    <a:pt x="4711509" y="141173"/>
                  </a:lnTo>
                  <a:lnTo>
                    <a:pt x="4727270" y="142468"/>
                  </a:lnTo>
                  <a:lnTo>
                    <a:pt x="4741202" y="141084"/>
                  </a:lnTo>
                  <a:lnTo>
                    <a:pt x="4750651" y="133146"/>
                  </a:lnTo>
                  <a:close/>
                </a:path>
                <a:path w="7349490" h="1995170">
                  <a:moveTo>
                    <a:pt x="4759757" y="1931111"/>
                  </a:moveTo>
                  <a:lnTo>
                    <a:pt x="4757344" y="1918411"/>
                  </a:lnTo>
                  <a:lnTo>
                    <a:pt x="4752251" y="1931111"/>
                  </a:lnTo>
                  <a:lnTo>
                    <a:pt x="4759757" y="1931111"/>
                  </a:lnTo>
                  <a:close/>
                </a:path>
                <a:path w="7349490" h="1995170">
                  <a:moveTo>
                    <a:pt x="4769294" y="126682"/>
                  </a:moveTo>
                  <a:lnTo>
                    <a:pt x="4767631" y="124206"/>
                  </a:lnTo>
                  <a:lnTo>
                    <a:pt x="4766742" y="122847"/>
                  </a:lnTo>
                  <a:lnTo>
                    <a:pt x="4762462" y="126339"/>
                  </a:lnTo>
                  <a:lnTo>
                    <a:pt x="4764151" y="128765"/>
                  </a:lnTo>
                  <a:lnTo>
                    <a:pt x="4765065" y="130073"/>
                  </a:lnTo>
                  <a:lnTo>
                    <a:pt x="4769294" y="126682"/>
                  </a:lnTo>
                  <a:close/>
                </a:path>
                <a:path w="7349490" h="1995170">
                  <a:moveTo>
                    <a:pt x="4794288" y="129451"/>
                  </a:moveTo>
                  <a:lnTo>
                    <a:pt x="4790452" y="123977"/>
                  </a:lnTo>
                  <a:lnTo>
                    <a:pt x="4782591" y="123863"/>
                  </a:lnTo>
                  <a:lnTo>
                    <a:pt x="4774311" y="124358"/>
                  </a:lnTo>
                  <a:lnTo>
                    <a:pt x="4776990" y="132930"/>
                  </a:lnTo>
                  <a:lnTo>
                    <a:pt x="4783683" y="137452"/>
                  </a:lnTo>
                  <a:lnTo>
                    <a:pt x="4790694" y="136690"/>
                  </a:lnTo>
                  <a:lnTo>
                    <a:pt x="4794288" y="129451"/>
                  </a:lnTo>
                  <a:close/>
                </a:path>
                <a:path w="7349490" h="1995170">
                  <a:moveTo>
                    <a:pt x="4880902" y="150139"/>
                  </a:moveTo>
                  <a:lnTo>
                    <a:pt x="4867529" y="149834"/>
                  </a:lnTo>
                  <a:lnTo>
                    <a:pt x="4871580" y="143027"/>
                  </a:lnTo>
                  <a:lnTo>
                    <a:pt x="4871720" y="138112"/>
                  </a:lnTo>
                  <a:lnTo>
                    <a:pt x="4868024" y="131140"/>
                  </a:lnTo>
                  <a:lnTo>
                    <a:pt x="4859325" y="131406"/>
                  </a:lnTo>
                  <a:lnTo>
                    <a:pt x="4851514" y="130492"/>
                  </a:lnTo>
                  <a:lnTo>
                    <a:pt x="4844440" y="128562"/>
                  </a:lnTo>
                  <a:lnTo>
                    <a:pt x="4837976" y="125818"/>
                  </a:lnTo>
                  <a:lnTo>
                    <a:pt x="4837900" y="133121"/>
                  </a:lnTo>
                  <a:lnTo>
                    <a:pt x="4834369" y="135470"/>
                  </a:lnTo>
                  <a:lnTo>
                    <a:pt x="4830965" y="132956"/>
                  </a:lnTo>
                  <a:lnTo>
                    <a:pt x="4831283" y="125666"/>
                  </a:lnTo>
                  <a:lnTo>
                    <a:pt x="4822660" y="126009"/>
                  </a:lnTo>
                  <a:lnTo>
                    <a:pt x="4819345" y="133934"/>
                  </a:lnTo>
                  <a:lnTo>
                    <a:pt x="4814138" y="139331"/>
                  </a:lnTo>
                  <a:lnTo>
                    <a:pt x="4820196" y="138836"/>
                  </a:lnTo>
                  <a:lnTo>
                    <a:pt x="4821059" y="145148"/>
                  </a:lnTo>
                  <a:lnTo>
                    <a:pt x="4827448" y="144170"/>
                  </a:lnTo>
                  <a:lnTo>
                    <a:pt x="4827994" y="150901"/>
                  </a:lnTo>
                  <a:lnTo>
                    <a:pt x="4837379" y="146088"/>
                  </a:lnTo>
                  <a:lnTo>
                    <a:pt x="4837214" y="153746"/>
                  </a:lnTo>
                  <a:lnTo>
                    <a:pt x="4843335" y="151599"/>
                  </a:lnTo>
                  <a:lnTo>
                    <a:pt x="4849469" y="146405"/>
                  </a:lnTo>
                  <a:lnTo>
                    <a:pt x="4855388" y="143865"/>
                  </a:lnTo>
                  <a:lnTo>
                    <a:pt x="4860810" y="149669"/>
                  </a:lnTo>
                  <a:lnTo>
                    <a:pt x="4855159" y="147777"/>
                  </a:lnTo>
                  <a:lnTo>
                    <a:pt x="4854372" y="153123"/>
                  </a:lnTo>
                  <a:lnTo>
                    <a:pt x="4853851" y="158864"/>
                  </a:lnTo>
                  <a:lnTo>
                    <a:pt x="4877270" y="159410"/>
                  </a:lnTo>
                  <a:lnTo>
                    <a:pt x="4877994" y="155562"/>
                  </a:lnTo>
                  <a:lnTo>
                    <a:pt x="4880749" y="154762"/>
                  </a:lnTo>
                  <a:lnTo>
                    <a:pt x="4880902" y="150139"/>
                  </a:lnTo>
                  <a:close/>
                </a:path>
                <a:path w="7349490" h="1995170">
                  <a:moveTo>
                    <a:pt x="4972418" y="110324"/>
                  </a:moveTo>
                  <a:lnTo>
                    <a:pt x="4969776" y="111213"/>
                  </a:lnTo>
                  <a:lnTo>
                    <a:pt x="4965763" y="110261"/>
                  </a:lnTo>
                  <a:lnTo>
                    <a:pt x="4965585" y="114731"/>
                  </a:lnTo>
                  <a:lnTo>
                    <a:pt x="4968214" y="113804"/>
                  </a:lnTo>
                  <a:lnTo>
                    <a:pt x="4972202" y="114782"/>
                  </a:lnTo>
                  <a:lnTo>
                    <a:pt x="4972418" y="110324"/>
                  </a:lnTo>
                  <a:close/>
                </a:path>
                <a:path w="7349490" h="1995170">
                  <a:moveTo>
                    <a:pt x="4997399" y="117843"/>
                  </a:moveTo>
                  <a:lnTo>
                    <a:pt x="4994834" y="114173"/>
                  </a:lnTo>
                  <a:lnTo>
                    <a:pt x="4990592" y="117640"/>
                  </a:lnTo>
                  <a:lnTo>
                    <a:pt x="4992281" y="120065"/>
                  </a:lnTo>
                  <a:lnTo>
                    <a:pt x="4993157" y="121412"/>
                  </a:lnTo>
                  <a:lnTo>
                    <a:pt x="4997399" y="117843"/>
                  </a:lnTo>
                  <a:close/>
                </a:path>
                <a:path w="7349490" h="1995170">
                  <a:moveTo>
                    <a:pt x="5043055" y="117551"/>
                  </a:moveTo>
                  <a:lnTo>
                    <a:pt x="5039334" y="114922"/>
                  </a:lnTo>
                  <a:lnTo>
                    <a:pt x="5032591" y="116281"/>
                  </a:lnTo>
                  <a:lnTo>
                    <a:pt x="5032375" y="125628"/>
                  </a:lnTo>
                  <a:lnTo>
                    <a:pt x="5042357" y="125844"/>
                  </a:lnTo>
                  <a:lnTo>
                    <a:pt x="5043055" y="117551"/>
                  </a:lnTo>
                  <a:close/>
                </a:path>
                <a:path w="7349490" h="1995170">
                  <a:moveTo>
                    <a:pt x="5061407" y="168224"/>
                  </a:moveTo>
                  <a:lnTo>
                    <a:pt x="5053698" y="165430"/>
                  </a:lnTo>
                  <a:lnTo>
                    <a:pt x="5053330" y="160667"/>
                  </a:lnTo>
                  <a:lnTo>
                    <a:pt x="5056314" y="153873"/>
                  </a:lnTo>
                  <a:lnTo>
                    <a:pt x="5058626" y="144957"/>
                  </a:lnTo>
                  <a:lnTo>
                    <a:pt x="5052365" y="145313"/>
                  </a:lnTo>
                  <a:lnTo>
                    <a:pt x="5047424" y="143954"/>
                  </a:lnTo>
                  <a:lnTo>
                    <a:pt x="5044821" y="139509"/>
                  </a:lnTo>
                  <a:lnTo>
                    <a:pt x="5045608" y="130594"/>
                  </a:lnTo>
                  <a:lnTo>
                    <a:pt x="5039360" y="131114"/>
                  </a:lnTo>
                  <a:lnTo>
                    <a:pt x="5034292" y="133464"/>
                  </a:lnTo>
                  <a:lnTo>
                    <a:pt x="5032006" y="139611"/>
                  </a:lnTo>
                  <a:lnTo>
                    <a:pt x="5042001" y="139839"/>
                  </a:lnTo>
                  <a:lnTo>
                    <a:pt x="5041023" y="147904"/>
                  </a:lnTo>
                  <a:lnTo>
                    <a:pt x="5043081" y="151930"/>
                  </a:lnTo>
                  <a:lnTo>
                    <a:pt x="5046167" y="154597"/>
                  </a:lnTo>
                  <a:lnTo>
                    <a:pt x="5048262" y="158610"/>
                  </a:lnTo>
                  <a:lnTo>
                    <a:pt x="5046269" y="162941"/>
                  </a:lnTo>
                  <a:lnTo>
                    <a:pt x="5042535" y="164744"/>
                  </a:lnTo>
                  <a:lnTo>
                    <a:pt x="5039055" y="166916"/>
                  </a:lnTo>
                  <a:lnTo>
                    <a:pt x="5037823" y="172377"/>
                  </a:lnTo>
                  <a:lnTo>
                    <a:pt x="5040427" y="173443"/>
                  </a:lnTo>
                  <a:lnTo>
                    <a:pt x="5041658" y="176352"/>
                  </a:lnTo>
                  <a:lnTo>
                    <a:pt x="5040935" y="181787"/>
                  </a:lnTo>
                  <a:lnTo>
                    <a:pt x="5048694" y="182257"/>
                  </a:lnTo>
                  <a:lnTo>
                    <a:pt x="5054435" y="179819"/>
                  </a:lnTo>
                  <a:lnTo>
                    <a:pt x="5058549" y="174967"/>
                  </a:lnTo>
                  <a:lnTo>
                    <a:pt x="5061407" y="168224"/>
                  </a:lnTo>
                  <a:close/>
                </a:path>
                <a:path w="7349490" h="1995170">
                  <a:moveTo>
                    <a:pt x="5107508" y="203911"/>
                  </a:moveTo>
                  <a:lnTo>
                    <a:pt x="5107152" y="191211"/>
                  </a:lnTo>
                  <a:lnTo>
                    <a:pt x="5097729" y="191211"/>
                  </a:lnTo>
                  <a:lnTo>
                    <a:pt x="5096319" y="203911"/>
                  </a:lnTo>
                  <a:lnTo>
                    <a:pt x="5107508" y="203911"/>
                  </a:lnTo>
                  <a:close/>
                </a:path>
                <a:path w="7349490" h="1995170">
                  <a:moveTo>
                    <a:pt x="5179593" y="133667"/>
                  </a:moveTo>
                  <a:lnTo>
                    <a:pt x="5175605" y="134391"/>
                  </a:lnTo>
                  <a:lnTo>
                    <a:pt x="5170081" y="132702"/>
                  </a:lnTo>
                  <a:lnTo>
                    <a:pt x="5169433" y="138074"/>
                  </a:lnTo>
                  <a:lnTo>
                    <a:pt x="5173408" y="137502"/>
                  </a:lnTo>
                  <a:lnTo>
                    <a:pt x="5178882" y="139166"/>
                  </a:lnTo>
                  <a:lnTo>
                    <a:pt x="5179593" y="133667"/>
                  </a:lnTo>
                  <a:close/>
                </a:path>
                <a:path w="7349490" h="1995170">
                  <a:moveTo>
                    <a:pt x="5216398" y="134531"/>
                  </a:moveTo>
                  <a:lnTo>
                    <a:pt x="5210314" y="130848"/>
                  </a:lnTo>
                  <a:lnTo>
                    <a:pt x="5208359" y="135509"/>
                  </a:lnTo>
                  <a:lnTo>
                    <a:pt x="5210416" y="139674"/>
                  </a:lnTo>
                  <a:lnTo>
                    <a:pt x="5216398" y="134531"/>
                  </a:lnTo>
                  <a:close/>
                </a:path>
                <a:path w="7349490" h="1995170">
                  <a:moveTo>
                    <a:pt x="5223776" y="1969211"/>
                  </a:moveTo>
                  <a:lnTo>
                    <a:pt x="5218163" y="1969211"/>
                  </a:lnTo>
                  <a:lnTo>
                    <a:pt x="5218049" y="1956511"/>
                  </a:lnTo>
                  <a:lnTo>
                    <a:pt x="5186616" y="1956511"/>
                  </a:lnTo>
                  <a:lnTo>
                    <a:pt x="5184864" y="1943811"/>
                  </a:lnTo>
                  <a:lnTo>
                    <a:pt x="5180190" y="1931111"/>
                  </a:lnTo>
                  <a:lnTo>
                    <a:pt x="5174221" y="1931111"/>
                  </a:lnTo>
                  <a:lnTo>
                    <a:pt x="5178298" y="1943811"/>
                  </a:lnTo>
                  <a:lnTo>
                    <a:pt x="5179085" y="1943811"/>
                  </a:lnTo>
                  <a:lnTo>
                    <a:pt x="5176418" y="1956511"/>
                  </a:lnTo>
                  <a:lnTo>
                    <a:pt x="5144655" y="1956511"/>
                  </a:lnTo>
                  <a:lnTo>
                    <a:pt x="5131663" y="1943811"/>
                  </a:lnTo>
                  <a:lnTo>
                    <a:pt x="5119230" y="1956511"/>
                  </a:lnTo>
                  <a:lnTo>
                    <a:pt x="5118214" y="1943811"/>
                  </a:lnTo>
                  <a:lnTo>
                    <a:pt x="5125694" y="1943811"/>
                  </a:lnTo>
                  <a:lnTo>
                    <a:pt x="5126507" y="1931111"/>
                  </a:lnTo>
                  <a:lnTo>
                    <a:pt x="5101856" y="1931111"/>
                  </a:lnTo>
                  <a:lnTo>
                    <a:pt x="5104955" y="1943811"/>
                  </a:lnTo>
                  <a:lnTo>
                    <a:pt x="5085550" y="1943811"/>
                  </a:lnTo>
                  <a:lnTo>
                    <a:pt x="5077384" y="1931111"/>
                  </a:lnTo>
                  <a:lnTo>
                    <a:pt x="5077930" y="1943811"/>
                  </a:lnTo>
                  <a:lnTo>
                    <a:pt x="5037518" y="1943811"/>
                  </a:lnTo>
                  <a:lnTo>
                    <a:pt x="5021059" y="1931111"/>
                  </a:lnTo>
                  <a:lnTo>
                    <a:pt x="5010950" y="1931111"/>
                  </a:lnTo>
                  <a:lnTo>
                    <a:pt x="5017147" y="1918411"/>
                  </a:lnTo>
                  <a:lnTo>
                    <a:pt x="5006391" y="1918411"/>
                  </a:lnTo>
                  <a:lnTo>
                    <a:pt x="5007508" y="1931111"/>
                  </a:lnTo>
                  <a:lnTo>
                    <a:pt x="4957457" y="1931111"/>
                  </a:lnTo>
                  <a:lnTo>
                    <a:pt x="4953216" y="1918411"/>
                  </a:lnTo>
                  <a:lnTo>
                    <a:pt x="4952263" y="1931111"/>
                  </a:lnTo>
                  <a:lnTo>
                    <a:pt x="4942929" y="1931111"/>
                  </a:lnTo>
                  <a:lnTo>
                    <a:pt x="4943043" y="1918411"/>
                  </a:lnTo>
                  <a:lnTo>
                    <a:pt x="4949507" y="1918411"/>
                  </a:lnTo>
                  <a:lnTo>
                    <a:pt x="4947437" y="1905711"/>
                  </a:lnTo>
                  <a:lnTo>
                    <a:pt x="4962233" y="1905711"/>
                  </a:lnTo>
                  <a:lnTo>
                    <a:pt x="4958880" y="1893011"/>
                  </a:lnTo>
                  <a:lnTo>
                    <a:pt x="4946891" y="1893011"/>
                  </a:lnTo>
                  <a:lnTo>
                    <a:pt x="4942268" y="1905711"/>
                  </a:lnTo>
                  <a:lnTo>
                    <a:pt x="4939868" y="1905711"/>
                  </a:lnTo>
                  <a:lnTo>
                    <a:pt x="4939538" y="1918411"/>
                  </a:lnTo>
                  <a:lnTo>
                    <a:pt x="4915852" y="1918411"/>
                  </a:lnTo>
                  <a:lnTo>
                    <a:pt x="4915789" y="1905711"/>
                  </a:lnTo>
                  <a:lnTo>
                    <a:pt x="4906683" y="1905711"/>
                  </a:lnTo>
                  <a:lnTo>
                    <a:pt x="4909566" y="1893011"/>
                  </a:lnTo>
                  <a:lnTo>
                    <a:pt x="4904740" y="1880311"/>
                  </a:lnTo>
                  <a:lnTo>
                    <a:pt x="4901438" y="1893011"/>
                  </a:lnTo>
                  <a:lnTo>
                    <a:pt x="4892662" y="1893011"/>
                  </a:lnTo>
                  <a:lnTo>
                    <a:pt x="4892065" y="1918411"/>
                  </a:lnTo>
                  <a:lnTo>
                    <a:pt x="4863947" y="1918411"/>
                  </a:lnTo>
                  <a:lnTo>
                    <a:pt x="4865103" y="1905711"/>
                  </a:lnTo>
                  <a:lnTo>
                    <a:pt x="4855908" y="1905711"/>
                  </a:lnTo>
                  <a:lnTo>
                    <a:pt x="4858016" y="1918411"/>
                  </a:lnTo>
                  <a:lnTo>
                    <a:pt x="4837455" y="1918411"/>
                  </a:lnTo>
                  <a:lnTo>
                    <a:pt x="4844351" y="1931111"/>
                  </a:lnTo>
                  <a:lnTo>
                    <a:pt x="4843805" y="1931111"/>
                  </a:lnTo>
                  <a:lnTo>
                    <a:pt x="4850689" y="1943811"/>
                  </a:lnTo>
                  <a:lnTo>
                    <a:pt x="4851743" y="1931111"/>
                  </a:lnTo>
                  <a:lnTo>
                    <a:pt x="4871339" y="1931111"/>
                  </a:lnTo>
                  <a:lnTo>
                    <a:pt x="4884534" y="1943811"/>
                  </a:lnTo>
                  <a:lnTo>
                    <a:pt x="4890821" y="1943811"/>
                  </a:lnTo>
                  <a:lnTo>
                    <a:pt x="4893018" y="1931111"/>
                  </a:lnTo>
                  <a:lnTo>
                    <a:pt x="4894923" y="1943811"/>
                  </a:lnTo>
                  <a:lnTo>
                    <a:pt x="4900511" y="1931111"/>
                  </a:lnTo>
                  <a:lnTo>
                    <a:pt x="4936299" y="1931111"/>
                  </a:lnTo>
                  <a:lnTo>
                    <a:pt x="4936439" y="1943811"/>
                  </a:lnTo>
                  <a:lnTo>
                    <a:pt x="5024107" y="1943811"/>
                  </a:lnTo>
                  <a:lnTo>
                    <a:pt x="5035956" y="1956511"/>
                  </a:lnTo>
                  <a:lnTo>
                    <a:pt x="5119128" y="1956511"/>
                  </a:lnTo>
                  <a:lnTo>
                    <a:pt x="5119014" y="1969211"/>
                  </a:lnTo>
                  <a:lnTo>
                    <a:pt x="5101615" y="1969211"/>
                  </a:lnTo>
                  <a:lnTo>
                    <a:pt x="5098123" y="1981911"/>
                  </a:lnTo>
                  <a:lnTo>
                    <a:pt x="5118671" y="1981911"/>
                  </a:lnTo>
                  <a:lnTo>
                    <a:pt x="5120945" y="1969211"/>
                  </a:lnTo>
                  <a:lnTo>
                    <a:pt x="5131790" y="1981911"/>
                  </a:lnTo>
                  <a:lnTo>
                    <a:pt x="5132514" y="1969211"/>
                  </a:lnTo>
                  <a:lnTo>
                    <a:pt x="5142471" y="1956511"/>
                  </a:lnTo>
                  <a:lnTo>
                    <a:pt x="5149939" y="1969211"/>
                  </a:lnTo>
                  <a:lnTo>
                    <a:pt x="5200637" y="1969211"/>
                  </a:lnTo>
                  <a:lnTo>
                    <a:pt x="5200751" y="1981911"/>
                  </a:lnTo>
                  <a:lnTo>
                    <a:pt x="5198567" y="1981911"/>
                  </a:lnTo>
                  <a:lnTo>
                    <a:pt x="5203634" y="1994611"/>
                  </a:lnTo>
                  <a:lnTo>
                    <a:pt x="5206492" y="1981911"/>
                  </a:lnTo>
                  <a:lnTo>
                    <a:pt x="5220944" y="1981911"/>
                  </a:lnTo>
                  <a:lnTo>
                    <a:pt x="5223776" y="1969211"/>
                  </a:lnTo>
                  <a:close/>
                </a:path>
                <a:path w="7349490" h="1995170">
                  <a:moveTo>
                    <a:pt x="5546255" y="165811"/>
                  </a:moveTo>
                  <a:lnTo>
                    <a:pt x="5541518" y="165811"/>
                  </a:lnTo>
                  <a:lnTo>
                    <a:pt x="5542216" y="178511"/>
                  </a:lnTo>
                  <a:lnTo>
                    <a:pt x="5546255" y="165811"/>
                  </a:lnTo>
                  <a:close/>
                </a:path>
                <a:path w="7349490" h="1995170">
                  <a:moveTo>
                    <a:pt x="5827052" y="151739"/>
                  </a:moveTo>
                  <a:lnTo>
                    <a:pt x="5825375" y="149313"/>
                  </a:lnTo>
                  <a:lnTo>
                    <a:pt x="5824474" y="148056"/>
                  </a:lnTo>
                  <a:lnTo>
                    <a:pt x="5820295" y="151574"/>
                  </a:lnTo>
                  <a:lnTo>
                    <a:pt x="5821972" y="153974"/>
                  </a:lnTo>
                  <a:lnTo>
                    <a:pt x="5822886" y="155308"/>
                  </a:lnTo>
                  <a:lnTo>
                    <a:pt x="5827052" y="151739"/>
                  </a:lnTo>
                  <a:close/>
                </a:path>
                <a:path w="7349490" h="1995170">
                  <a:moveTo>
                    <a:pt x="5895035" y="136118"/>
                  </a:moveTo>
                  <a:lnTo>
                    <a:pt x="5892457" y="137109"/>
                  </a:lnTo>
                  <a:lnTo>
                    <a:pt x="5888507" y="136194"/>
                  </a:lnTo>
                  <a:lnTo>
                    <a:pt x="5888367" y="140677"/>
                  </a:lnTo>
                  <a:lnTo>
                    <a:pt x="5890958" y="139712"/>
                  </a:lnTo>
                  <a:lnTo>
                    <a:pt x="5894870" y="140627"/>
                  </a:lnTo>
                  <a:lnTo>
                    <a:pt x="5895035" y="136118"/>
                  </a:lnTo>
                  <a:close/>
                </a:path>
                <a:path w="7349490" h="1995170">
                  <a:moveTo>
                    <a:pt x="5924766" y="136436"/>
                  </a:moveTo>
                  <a:lnTo>
                    <a:pt x="5922213" y="137426"/>
                  </a:lnTo>
                  <a:lnTo>
                    <a:pt x="5918263" y="136525"/>
                  </a:lnTo>
                  <a:lnTo>
                    <a:pt x="5918111" y="140995"/>
                  </a:lnTo>
                  <a:lnTo>
                    <a:pt x="5920714" y="140030"/>
                  </a:lnTo>
                  <a:lnTo>
                    <a:pt x="5924664" y="140931"/>
                  </a:lnTo>
                  <a:lnTo>
                    <a:pt x="5924766" y="136436"/>
                  </a:lnTo>
                  <a:close/>
                </a:path>
                <a:path w="7349490" h="1995170">
                  <a:moveTo>
                    <a:pt x="5987732" y="132372"/>
                  </a:moveTo>
                  <a:lnTo>
                    <a:pt x="5985370" y="123380"/>
                  </a:lnTo>
                  <a:lnTo>
                    <a:pt x="5975807" y="124269"/>
                  </a:lnTo>
                  <a:lnTo>
                    <a:pt x="5963932" y="129133"/>
                  </a:lnTo>
                  <a:lnTo>
                    <a:pt x="5954623" y="132016"/>
                  </a:lnTo>
                  <a:lnTo>
                    <a:pt x="5949150" y="128079"/>
                  </a:lnTo>
                  <a:lnTo>
                    <a:pt x="5942558" y="128346"/>
                  </a:lnTo>
                  <a:lnTo>
                    <a:pt x="5936208" y="131559"/>
                  </a:lnTo>
                  <a:lnTo>
                    <a:pt x="5931471" y="136486"/>
                  </a:lnTo>
                  <a:lnTo>
                    <a:pt x="5947181" y="137414"/>
                  </a:lnTo>
                  <a:lnTo>
                    <a:pt x="5960529" y="137909"/>
                  </a:lnTo>
                  <a:lnTo>
                    <a:pt x="5973407" y="136652"/>
                  </a:lnTo>
                  <a:lnTo>
                    <a:pt x="5987732" y="132372"/>
                  </a:lnTo>
                  <a:close/>
                </a:path>
                <a:path w="7349490" h="1995170">
                  <a:moveTo>
                    <a:pt x="5987948" y="142659"/>
                  </a:moveTo>
                  <a:lnTo>
                    <a:pt x="5987681" y="137083"/>
                  </a:lnTo>
                  <a:lnTo>
                    <a:pt x="5982894" y="139979"/>
                  </a:lnTo>
                  <a:lnTo>
                    <a:pt x="5987948" y="142659"/>
                  </a:lnTo>
                  <a:close/>
                </a:path>
                <a:path w="7349490" h="1995170">
                  <a:moveTo>
                    <a:pt x="5991441" y="136245"/>
                  </a:moveTo>
                  <a:lnTo>
                    <a:pt x="5989536" y="132410"/>
                  </a:lnTo>
                  <a:lnTo>
                    <a:pt x="5987732" y="132372"/>
                  </a:lnTo>
                  <a:lnTo>
                    <a:pt x="5987681" y="137083"/>
                  </a:lnTo>
                  <a:lnTo>
                    <a:pt x="5991441" y="136245"/>
                  </a:lnTo>
                  <a:close/>
                </a:path>
                <a:path w="7349490" h="1995170">
                  <a:moveTo>
                    <a:pt x="6004496" y="129235"/>
                  </a:moveTo>
                  <a:lnTo>
                    <a:pt x="6001804" y="125298"/>
                  </a:lnTo>
                  <a:lnTo>
                    <a:pt x="5997727" y="123113"/>
                  </a:lnTo>
                  <a:lnTo>
                    <a:pt x="5997968" y="130479"/>
                  </a:lnTo>
                  <a:lnTo>
                    <a:pt x="5997143" y="139395"/>
                  </a:lnTo>
                  <a:lnTo>
                    <a:pt x="6004242" y="137261"/>
                  </a:lnTo>
                  <a:lnTo>
                    <a:pt x="6004496" y="129235"/>
                  </a:lnTo>
                  <a:close/>
                </a:path>
                <a:path w="7349490" h="1995170">
                  <a:moveTo>
                    <a:pt x="6049175" y="107518"/>
                  </a:moveTo>
                  <a:lnTo>
                    <a:pt x="6047537" y="105016"/>
                  </a:lnTo>
                  <a:lnTo>
                    <a:pt x="6046635" y="103695"/>
                  </a:lnTo>
                  <a:lnTo>
                    <a:pt x="6042457" y="107315"/>
                  </a:lnTo>
                  <a:lnTo>
                    <a:pt x="6044184" y="109715"/>
                  </a:lnTo>
                  <a:lnTo>
                    <a:pt x="6045085" y="110959"/>
                  </a:lnTo>
                  <a:lnTo>
                    <a:pt x="6049175" y="107518"/>
                  </a:lnTo>
                  <a:close/>
                </a:path>
                <a:path w="7349490" h="1995170">
                  <a:moveTo>
                    <a:pt x="6087326" y="91490"/>
                  </a:moveTo>
                  <a:lnTo>
                    <a:pt x="6084760" y="92532"/>
                  </a:lnTo>
                  <a:lnTo>
                    <a:pt x="6080798" y="91617"/>
                  </a:lnTo>
                  <a:lnTo>
                    <a:pt x="6080633" y="96113"/>
                  </a:lnTo>
                  <a:lnTo>
                    <a:pt x="6083274" y="95059"/>
                  </a:lnTo>
                  <a:lnTo>
                    <a:pt x="6087173" y="96113"/>
                  </a:lnTo>
                  <a:lnTo>
                    <a:pt x="6087326" y="91490"/>
                  </a:lnTo>
                  <a:close/>
                </a:path>
                <a:path w="7349490" h="1995170">
                  <a:moveTo>
                    <a:pt x="6094107" y="1905711"/>
                  </a:moveTo>
                  <a:lnTo>
                    <a:pt x="6090564" y="1905711"/>
                  </a:lnTo>
                  <a:lnTo>
                    <a:pt x="6089955" y="1918411"/>
                  </a:lnTo>
                  <a:lnTo>
                    <a:pt x="6094107" y="1905711"/>
                  </a:lnTo>
                  <a:close/>
                </a:path>
                <a:path w="7349490" h="1995170">
                  <a:moveTo>
                    <a:pt x="6097028" y="119634"/>
                  </a:moveTo>
                  <a:lnTo>
                    <a:pt x="6089116" y="118910"/>
                  </a:lnTo>
                  <a:lnTo>
                    <a:pt x="6083084" y="120853"/>
                  </a:lnTo>
                  <a:lnTo>
                    <a:pt x="6077394" y="123253"/>
                  </a:lnTo>
                  <a:lnTo>
                    <a:pt x="6070524" y="123901"/>
                  </a:lnTo>
                  <a:lnTo>
                    <a:pt x="6063589" y="122986"/>
                  </a:lnTo>
                  <a:lnTo>
                    <a:pt x="6057976" y="120497"/>
                  </a:lnTo>
                  <a:lnTo>
                    <a:pt x="6053671" y="120853"/>
                  </a:lnTo>
                  <a:lnTo>
                    <a:pt x="6050673" y="128498"/>
                  </a:lnTo>
                  <a:lnTo>
                    <a:pt x="6080379" y="128803"/>
                  </a:lnTo>
                  <a:lnTo>
                    <a:pt x="6083732" y="125298"/>
                  </a:lnTo>
                  <a:lnTo>
                    <a:pt x="6089142" y="124790"/>
                  </a:lnTo>
                  <a:lnTo>
                    <a:pt x="6094323" y="123990"/>
                  </a:lnTo>
                  <a:lnTo>
                    <a:pt x="6097028" y="119634"/>
                  </a:lnTo>
                  <a:close/>
                </a:path>
                <a:path w="7349490" h="1995170">
                  <a:moveTo>
                    <a:pt x="6238189" y="1905711"/>
                  </a:moveTo>
                  <a:lnTo>
                    <a:pt x="6227889" y="1893011"/>
                  </a:lnTo>
                  <a:lnTo>
                    <a:pt x="6218567" y="1893011"/>
                  </a:lnTo>
                  <a:lnTo>
                    <a:pt x="6210833" y="1905711"/>
                  </a:lnTo>
                  <a:lnTo>
                    <a:pt x="6212878" y="1905711"/>
                  </a:lnTo>
                  <a:lnTo>
                    <a:pt x="6207671" y="1918411"/>
                  </a:lnTo>
                  <a:lnTo>
                    <a:pt x="6225514" y="1918411"/>
                  </a:lnTo>
                  <a:lnTo>
                    <a:pt x="6224625" y="1905711"/>
                  </a:lnTo>
                  <a:lnTo>
                    <a:pt x="6238189" y="1905711"/>
                  </a:lnTo>
                  <a:close/>
                </a:path>
                <a:path w="7349490" h="1995170">
                  <a:moveTo>
                    <a:pt x="6304762" y="1931111"/>
                  </a:moveTo>
                  <a:lnTo>
                    <a:pt x="6282385" y="1918411"/>
                  </a:lnTo>
                  <a:lnTo>
                    <a:pt x="6228461" y="1918411"/>
                  </a:lnTo>
                  <a:lnTo>
                    <a:pt x="6248844" y="1931111"/>
                  </a:lnTo>
                  <a:lnTo>
                    <a:pt x="6304762" y="1931111"/>
                  </a:lnTo>
                  <a:close/>
                </a:path>
                <a:path w="7349490" h="1995170">
                  <a:moveTo>
                    <a:pt x="6325654" y="1931111"/>
                  </a:moveTo>
                  <a:lnTo>
                    <a:pt x="6307836" y="1931111"/>
                  </a:lnTo>
                  <a:lnTo>
                    <a:pt x="6309728" y="1943811"/>
                  </a:lnTo>
                  <a:lnTo>
                    <a:pt x="6314719" y="1943811"/>
                  </a:lnTo>
                  <a:lnTo>
                    <a:pt x="6314706" y="1956511"/>
                  </a:lnTo>
                  <a:lnTo>
                    <a:pt x="6320307" y="1943811"/>
                  </a:lnTo>
                  <a:lnTo>
                    <a:pt x="6323406" y="1943811"/>
                  </a:lnTo>
                  <a:lnTo>
                    <a:pt x="6325654" y="1931111"/>
                  </a:lnTo>
                  <a:close/>
                </a:path>
                <a:path w="7349490" h="1995170">
                  <a:moveTo>
                    <a:pt x="6598945" y="122516"/>
                  </a:moveTo>
                  <a:lnTo>
                    <a:pt x="6595059" y="119367"/>
                  </a:lnTo>
                  <a:lnTo>
                    <a:pt x="6590500" y="120065"/>
                  </a:lnTo>
                  <a:lnTo>
                    <a:pt x="6588874" y="124726"/>
                  </a:lnTo>
                  <a:lnTo>
                    <a:pt x="6590881" y="125082"/>
                  </a:lnTo>
                  <a:lnTo>
                    <a:pt x="6592722" y="125488"/>
                  </a:lnTo>
                  <a:lnTo>
                    <a:pt x="6592113" y="129489"/>
                  </a:lnTo>
                  <a:lnTo>
                    <a:pt x="6598590" y="129387"/>
                  </a:lnTo>
                  <a:lnTo>
                    <a:pt x="6598945" y="122516"/>
                  </a:lnTo>
                  <a:close/>
                </a:path>
                <a:path w="7349490" h="1995170">
                  <a:moveTo>
                    <a:pt x="6614795" y="129146"/>
                  </a:moveTo>
                  <a:lnTo>
                    <a:pt x="6608839" y="123952"/>
                  </a:lnTo>
                  <a:lnTo>
                    <a:pt x="6604330" y="125920"/>
                  </a:lnTo>
                  <a:lnTo>
                    <a:pt x="6605067" y="129514"/>
                  </a:lnTo>
                  <a:lnTo>
                    <a:pt x="6614795" y="129146"/>
                  </a:lnTo>
                  <a:close/>
                </a:path>
                <a:path w="7349490" h="1995170">
                  <a:moveTo>
                    <a:pt x="6620535" y="129120"/>
                  </a:moveTo>
                  <a:lnTo>
                    <a:pt x="6614795" y="129146"/>
                  </a:lnTo>
                  <a:lnTo>
                    <a:pt x="6616992" y="134340"/>
                  </a:lnTo>
                  <a:lnTo>
                    <a:pt x="6620091" y="132600"/>
                  </a:lnTo>
                  <a:lnTo>
                    <a:pt x="6620535" y="129120"/>
                  </a:lnTo>
                  <a:close/>
                </a:path>
                <a:path w="7349490" h="1995170">
                  <a:moveTo>
                    <a:pt x="6645491" y="131076"/>
                  </a:moveTo>
                  <a:lnTo>
                    <a:pt x="6643802" y="128701"/>
                  </a:lnTo>
                  <a:lnTo>
                    <a:pt x="6642925" y="127317"/>
                  </a:lnTo>
                  <a:lnTo>
                    <a:pt x="6638938" y="130848"/>
                  </a:lnTo>
                  <a:lnTo>
                    <a:pt x="6640627" y="133311"/>
                  </a:lnTo>
                  <a:lnTo>
                    <a:pt x="6641554" y="134607"/>
                  </a:lnTo>
                  <a:lnTo>
                    <a:pt x="6645491" y="131076"/>
                  </a:lnTo>
                  <a:close/>
                </a:path>
                <a:path w="7349490" h="1995170">
                  <a:moveTo>
                    <a:pt x="6695008" y="1943811"/>
                  </a:moveTo>
                  <a:lnTo>
                    <a:pt x="6692074" y="1931111"/>
                  </a:lnTo>
                  <a:lnTo>
                    <a:pt x="6688963" y="1931111"/>
                  </a:lnTo>
                  <a:lnTo>
                    <a:pt x="6684594" y="1943811"/>
                  </a:lnTo>
                  <a:lnTo>
                    <a:pt x="6695008" y="1943811"/>
                  </a:lnTo>
                  <a:close/>
                </a:path>
                <a:path w="7349490" h="1995170">
                  <a:moveTo>
                    <a:pt x="6695745" y="146519"/>
                  </a:moveTo>
                  <a:lnTo>
                    <a:pt x="6691643" y="141325"/>
                  </a:lnTo>
                  <a:lnTo>
                    <a:pt x="6687820" y="143217"/>
                  </a:lnTo>
                  <a:lnTo>
                    <a:pt x="6687960" y="146773"/>
                  </a:lnTo>
                  <a:lnTo>
                    <a:pt x="6695745" y="146519"/>
                  </a:lnTo>
                  <a:close/>
                </a:path>
                <a:path w="7349490" h="1995170">
                  <a:moveTo>
                    <a:pt x="6703644" y="149821"/>
                  </a:moveTo>
                  <a:lnTo>
                    <a:pt x="6703504" y="146278"/>
                  </a:lnTo>
                  <a:lnTo>
                    <a:pt x="6695745" y="146519"/>
                  </a:lnTo>
                  <a:lnTo>
                    <a:pt x="6699821" y="151714"/>
                  </a:lnTo>
                  <a:lnTo>
                    <a:pt x="6703644" y="149821"/>
                  </a:lnTo>
                  <a:close/>
                </a:path>
                <a:path w="7349490" h="1995170">
                  <a:moveTo>
                    <a:pt x="6704978" y="113728"/>
                  </a:moveTo>
                  <a:lnTo>
                    <a:pt x="6702526" y="114884"/>
                  </a:lnTo>
                  <a:lnTo>
                    <a:pt x="6698602" y="113906"/>
                  </a:lnTo>
                  <a:lnTo>
                    <a:pt x="6698628" y="118554"/>
                  </a:lnTo>
                  <a:lnTo>
                    <a:pt x="6701091" y="117398"/>
                  </a:lnTo>
                  <a:lnTo>
                    <a:pt x="6704939" y="118211"/>
                  </a:lnTo>
                  <a:lnTo>
                    <a:pt x="6704978" y="113728"/>
                  </a:lnTo>
                  <a:close/>
                </a:path>
                <a:path w="7349490" h="1995170">
                  <a:moveTo>
                    <a:pt x="6816445" y="1905711"/>
                  </a:moveTo>
                  <a:lnTo>
                    <a:pt x="6812699" y="1893011"/>
                  </a:lnTo>
                  <a:lnTo>
                    <a:pt x="6808686" y="1893011"/>
                  </a:lnTo>
                  <a:lnTo>
                    <a:pt x="6816445" y="1905711"/>
                  </a:lnTo>
                  <a:close/>
                </a:path>
                <a:path w="7349490" h="1995170">
                  <a:moveTo>
                    <a:pt x="6984124" y="953211"/>
                  </a:moveTo>
                  <a:lnTo>
                    <a:pt x="6974052" y="953211"/>
                  </a:lnTo>
                  <a:lnTo>
                    <a:pt x="6978523" y="965911"/>
                  </a:lnTo>
                  <a:lnTo>
                    <a:pt x="6984124" y="953211"/>
                  </a:lnTo>
                  <a:close/>
                </a:path>
                <a:path w="7349490" h="1995170">
                  <a:moveTo>
                    <a:pt x="7121017" y="267411"/>
                  </a:moveTo>
                  <a:lnTo>
                    <a:pt x="7120331" y="254711"/>
                  </a:lnTo>
                  <a:lnTo>
                    <a:pt x="7081558" y="254711"/>
                  </a:lnTo>
                  <a:lnTo>
                    <a:pt x="7060247" y="267411"/>
                  </a:lnTo>
                  <a:lnTo>
                    <a:pt x="7063740" y="267411"/>
                  </a:lnTo>
                  <a:lnTo>
                    <a:pt x="7067118" y="280111"/>
                  </a:lnTo>
                  <a:lnTo>
                    <a:pt x="7077049" y="280111"/>
                  </a:lnTo>
                  <a:lnTo>
                    <a:pt x="7075513" y="267411"/>
                  </a:lnTo>
                  <a:lnTo>
                    <a:pt x="7079691" y="267411"/>
                  </a:lnTo>
                  <a:lnTo>
                    <a:pt x="7080618" y="280111"/>
                  </a:lnTo>
                  <a:lnTo>
                    <a:pt x="7089457" y="280111"/>
                  </a:lnTo>
                  <a:lnTo>
                    <a:pt x="7089318" y="267411"/>
                  </a:lnTo>
                  <a:lnTo>
                    <a:pt x="7094995" y="267411"/>
                  </a:lnTo>
                  <a:lnTo>
                    <a:pt x="7099046" y="280111"/>
                  </a:lnTo>
                  <a:lnTo>
                    <a:pt x="7103427" y="267411"/>
                  </a:lnTo>
                  <a:lnTo>
                    <a:pt x="7121017" y="267411"/>
                  </a:lnTo>
                  <a:close/>
                </a:path>
                <a:path w="7349490" h="1995170">
                  <a:moveTo>
                    <a:pt x="7128218" y="1207211"/>
                  </a:moveTo>
                  <a:lnTo>
                    <a:pt x="7121487" y="1207211"/>
                  </a:lnTo>
                  <a:lnTo>
                    <a:pt x="7124154" y="1219911"/>
                  </a:lnTo>
                  <a:lnTo>
                    <a:pt x="7128218" y="1207211"/>
                  </a:lnTo>
                  <a:close/>
                </a:path>
                <a:path w="7349490" h="1995170">
                  <a:moveTo>
                    <a:pt x="7145858" y="242011"/>
                  </a:moveTo>
                  <a:lnTo>
                    <a:pt x="7124738" y="254711"/>
                  </a:lnTo>
                  <a:lnTo>
                    <a:pt x="7145299" y="254711"/>
                  </a:lnTo>
                  <a:lnTo>
                    <a:pt x="7145858" y="242011"/>
                  </a:lnTo>
                  <a:close/>
                </a:path>
                <a:path w="7349490" h="1995170">
                  <a:moveTo>
                    <a:pt x="7154024" y="623011"/>
                  </a:moveTo>
                  <a:lnTo>
                    <a:pt x="7145972" y="635711"/>
                  </a:lnTo>
                  <a:lnTo>
                    <a:pt x="7142670" y="635711"/>
                  </a:lnTo>
                  <a:lnTo>
                    <a:pt x="7144880" y="648411"/>
                  </a:lnTo>
                  <a:lnTo>
                    <a:pt x="7150113" y="648411"/>
                  </a:lnTo>
                  <a:lnTo>
                    <a:pt x="7151560" y="635711"/>
                  </a:lnTo>
                  <a:lnTo>
                    <a:pt x="7151941" y="635711"/>
                  </a:lnTo>
                  <a:lnTo>
                    <a:pt x="7154024" y="623011"/>
                  </a:lnTo>
                  <a:close/>
                </a:path>
                <a:path w="7349490" h="1995170">
                  <a:moveTo>
                    <a:pt x="7171741" y="1854911"/>
                  </a:moveTo>
                  <a:lnTo>
                    <a:pt x="7166330" y="1842211"/>
                  </a:lnTo>
                  <a:lnTo>
                    <a:pt x="7158571" y="1854911"/>
                  </a:lnTo>
                  <a:lnTo>
                    <a:pt x="7171741" y="1854911"/>
                  </a:lnTo>
                  <a:close/>
                </a:path>
                <a:path w="7349490" h="1995170">
                  <a:moveTo>
                    <a:pt x="7183666" y="1512011"/>
                  </a:moveTo>
                  <a:lnTo>
                    <a:pt x="7183488" y="1499311"/>
                  </a:lnTo>
                  <a:lnTo>
                    <a:pt x="7177583" y="1499311"/>
                  </a:lnTo>
                  <a:lnTo>
                    <a:pt x="7183666" y="1512011"/>
                  </a:lnTo>
                  <a:close/>
                </a:path>
                <a:path w="7349490" h="1995170">
                  <a:moveTo>
                    <a:pt x="7229500" y="711911"/>
                  </a:moveTo>
                  <a:lnTo>
                    <a:pt x="7220293" y="699211"/>
                  </a:lnTo>
                  <a:lnTo>
                    <a:pt x="7209053" y="699211"/>
                  </a:lnTo>
                  <a:lnTo>
                    <a:pt x="7213016" y="711911"/>
                  </a:lnTo>
                  <a:lnTo>
                    <a:pt x="7229500" y="711911"/>
                  </a:lnTo>
                  <a:close/>
                </a:path>
                <a:path w="7349490" h="1995170">
                  <a:moveTo>
                    <a:pt x="7230046" y="1029411"/>
                  </a:moveTo>
                  <a:lnTo>
                    <a:pt x="7209828" y="1029411"/>
                  </a:lnTo>
                  <a:lnTo>
                    <a:pt x="7206843" y="1042111"/>
                  </a:lnTo>
                  <a:lnTo>
                    <a:pt x="7223950" y="1042111"/>
                  </a:lnTo>
                  <a:lnTo>
                    <a:pt x="7224496" y="1054811"/>
                  </a:lnTo>
                  <a:lnTo>
                    <a:pt x="7227252" y="1042111"/>
                  </a:lnTo>
                  <a:lnTo>
                    <a:pt x="7229640" y="1042111"/>
                  </a:lnTo>
                  <a:lnTo>
                    <a:pt x="7230046" y="1029411"/>
                  </a:lnTo>
                  <a:close/>
                </a:path>
                <a:path w="7349490" h="1995170">
                  <a:moveTo>
                    <a:pt x="7242924" y="1842211"/>
                  </a:moveTo>
                  <a:lnTo>
                    <a:pt x="7186803" y="1842211"/>
                  </a:lnTo>
                  <a:lnTo>
                    <a:pt x="7175881" y="1842211"/>
                  </a:lnTo>
                  <a:lnTo>
                    <a:pt x="7175360" y="1854911"/>
                  </a:lnTo>
                  <a:lnTo>
                    <a:pt x="7242505" y="1854911"/>
                  </a:lnTo>
                  <a:lnTo>
                    <a:pt x="7242924" y="1842211"/>
                  </a:lnTo>
                  <a:close/>
                </a:path>
                <a:path w="7349490" h="1995170">
                  <a:moveTo>
                    <a:pt x="7253567" y="788111"/>
                  </a:moveTo>
                  <a:lnTo>
                    <a:pt x="7239902" y="788111"/>
                  </a:lnTo>
                  <a:lnTo>
                    <a:pt x="7248169" y="800811"/>
                  </a:lnTo>
                  <a:lnTo>
                    <a:pt x="7253567" y="788111"/>
                  </a:lnTo>
                  <a:close/>
                </a:path>
                <a:path w="7349490" h="1995170">
                  <a:moveTo>
                    <a:pt x="7283539" y="1486611"/>
                  </a:moveTo>
                  <a:lnTo>
                    <a:pt x="7278179" y="1486611"/>
                  </a:lnTo>
                  <a:lnTo>
                    <a:pt x="7260945" y="1499311"/>
                  </a:lnTo>
                  <a:lnTo>
                    <a:pt x="7280897" y="1499311"/>
                  </a:lnTo>
                  <a:lnTo>
                    <a:pt x="7283539" y="1486611"/>
                  </a:lnTo>
                  <a:close/>
                </a:path>
                <a:path w="7349490" h="1995170">
                  <a:moveTo>
                    <a:pt x="7348944" y="1677111"/>
                  </a:moveTo>
                  <a:lnTo>
                    <a:pt x="7347420" y="1677111"/>
                  </a:lnTo>
                  <a:lnTo>
                    <a:pt x="7343102" y="1664411"/>
                  </a:lnTo>
                  <a:lnTo>
                    <a:pt x="7333793" y="1664411"/>
                  </a:lnTo>
                  <a:lnTo>
                    <a:pt x="7336307" y="1651711"/>
                  </a:lnTo>
                  <a:lnTo>
                    <a:pt x="7337044" y="1651711"/>
                  </a:lnTo>
                  <a:lnTo>
                    <a:pt x="7336396" y="1639011"/>
                  </a:lnTo>
                  <a:lnTo>
                    <a:pt x="7327125" y="1639011"/>
                  </a:lnTo>
                  <a:lnTo>
                    <a:pt x="7325385" y="1626311"/>
                  </a:lnTo>
                  <a:lnTo>
                    <a:pt x="7325068" y="1626311"/>
                  </a:lnTo>
                  <a:lnTo>
                    <a:pt x="7320343" y="1613611"/>
                  </a:lnTo>
                  <a:lnTo>
                    <a:pt x="7324928" y="1613611"/>
                  </a:lnTo>
                  <a:lnTo>
                    <a:pt x="7325855" y="1600911"/>
                  </a:lnTo>
                  <a:lnTo>
                    <a:pt x="7324941" y="1588211"/>
                  </a:lnTo>
                  <a:lnTo>
                    <a:pt x="7313485" y="1588211"/>
                  </a:lnTo>
                  <a:lnTo>
                    <a:pt x="7312546" y="1575511"/>
                  </a:lnTo>
                  <a:lnTo>
                    <a:pt x="7311352" y="1575511"/>
                  </a:lnTo>
                  <a:lnTo>
                    <a:pt x="7313396" y="1562811"/>
                  </a:lnTo>
                  <a:lnTo>
                    <a:pt x="7311872" y="1562811"/>
                  </a:lnTo>
                  <a:lnTo>
                    <a:pt x="7311250" y="1550111"/>
                  </a:lnTo>
                  <a:lnTo>
                    <a:pt x="7314908" y="1550111"/>
                  </a:lnTo>
                  <a:lnTo>
                    <a:pt x="7320902" y="1537411"/>
                  </a:lnTo>
                  <a:lnTo>
                    <a:pt x="7326096" y="1537411"/>
                  </a:lnTo>
                  <a:lnTo>
                    <a:pt x="7327405" y="1524711"/>
                  </a:lnTo>
                  <a:lnTo>
                    <a:pt x="7318769" y="1524711"/>
                  </a:lnTo>
                  <a:lnTo>
                    <a:pt x="7315759" y="1537411"/>
                  </a:lnTo>
                  <a:lnTo>
                    <a:pt x="7310615" y="1537411"/>
                  </a:lnTo>
                  <a:lnTo>
                    <a:pt x="7307466" y="1550111"/>
                  </a:lnTo>
                  <a:lnTo>
                    <a:pt x="7294512" y="1550111"/>
                  </a:lnTo>
                  <a:lnTo>
                    <a:pt x="7294016" y="1562811"/>
                  </a:lnTo>
                  <a:lnTo>
                    <a:pt x="7270166" y="1562811"/>
                  </a:lnTo>
                  <a:lnTo>
                    <a:pt x="7270166" y="1740611"/>
                  </a:lnTo>
                  <a:lnTo>
                    <a:pt x="7257504" y="1740611"/>
                  </a:lnTo>
                  <a:lnTo>
                    <a:pt x="7250557" y="1727911"/>
                  </a:lnTo>
                  <a:lnTo>
                    <a:pt x="7255472" y="1727911"/>
                  </a:lnTo>
                  <a:lnTo>
                    <a:pt x="7258977" y="1715211"/>
                  </a:lnTo>
                  <a:lnTo>
                    <a:pt x="7262457" y="1727911"/>
                  </a:lnTo>
                  <a:lnTo>
                    <a:pt x="7269696" y="1727911"/>
                  </a:lnTo>
                  <a:lnTo>
                    <a:pt x="7270166" y="1740611"/>
                  </a:lnTo>
                  <a:lnTo>
                    <a:pt x="7270166" y="1562811"/>
                  </a:lnTo>
                  <a:lnTo>
                    <a:pt x="7252322" y="1562811"/>
                  </a:lnTo>
                  <a:lnTo>
                    <a:pt x="7249211" y="1550111"/>
                  </a:lnTo>
                  <a:lnTo>
                    <a:pt x="7235965" y="1550111"/>
                  </a:lnTo>
                  <a:lnTo>
                    <a:pt x="7230427" y="1537411"/>
                  </a:lnTo>
                  <a:lnTo>
                    <a:pt x="7233094" y="1537411"/>
                  </a:lnTo>
                  <a:lnTo>
                    <a:pt x="7232967" y="1524711"/>
                  </a:lnTo>
                  <a:lnTo>
                    <a:pt x="7233018" y="1512011"/>
                  </a:lnTo>
                  <a:lnTo>
                    <a:pt x="7253630" y="1512011"/>
                  </a:lnTo>
                  <a:lnTo>
                    <a:pt x="7257618" y="1499311"/>
                  </a:lnTo>
                  <a:lnTo>
                    <a:pt x="7214286" y="1499311"/>
                  </a:lnTo>
                  <a:lnTo>
                    <a:pt x="7215162" y="1512011"/>
                  </a:lnTo>
                  <a:lnTo>
                    <a:pt x="7205078" y="1512011"/>
                  </a:lnTo>
                  <a:lnTo>
                    <a:pt x="7210425" y="1524711"/>
                  </a:lnTo>
                  <a:lnTo>
                    <a:pt x="7212533" y="1524711"/>
                  </a:lnTo>
                  <a:lnTo>
                    <a:pt x="7212965" y="1537411"/>
                  </a:lnTo>
                  <a:lnTo>
                    <a:pt x="7213295" y="1550111"/>
                  </a:lnTo>
                  <a:lnTo>
                    <a:pt x="7188924" y="1550111"/>
                  </a:lnTo>
                  <a:lnTo>
                    <a:pt x="7190168" y="1537411"/>
                  </a:lnTo>
                  <a:lnTo>
                    <a:pt x="7193432" y="1537411"/>
                  </a:lnTo>
                  <a:lnTo>
                    <a:pt x="7194994" y="1524711"/>
                  </a:lnTo>
                  <a:lnTo>
                    <a:pt x="7201243" y="1524711"/>
                  </a:lnTo>
                  <a:lnTo>
                    <a:pt x="7202538" y="1537411"/>
                  </a:lnTo>
                  <a:lnTo>
                    <a:pt x="7209079" y="1537411"/>
                  </a:lnTo>
                  <a:lnTo>
                    <a:pt x="7207097" y="1524711"/>
                  </a:lnTo>
                  <a:lnTo>
                    <a:pt x="7205167" y="1524711"/>
                  </a:lnTo>
                  <a:lnTo>
                    <a:pt x="7205078" y="1512011"/>
                  </a:lnTo>
                  <a:lnTo>
                    <a:pt x="7183666" y="1512011"/>
                  </a:lnTo>
                  <a:lnTo>
                    <a:pt x="7176922" y="1512011"/>
                  </a:lnTo>
                  <a:lnTo>
                    <a:pt x="7177583" y="1499311"/>
                  </a:lnTo>
                  <a:lnTo>
                    <a:pt x="7166000" y="1499311"/>
                  </a:lnTo>
                  <a:lnTo>
                    <a:pt x="7166000" y="1550111"/>
                  </a:lnTo>
                  <a:lnTo>
                    <a:pt x="7158952" y="1550111"/>
                  </a:lnTo>
                  <a:lnTo>
                    <a:pt x="7163143" y="1537411"/>
                  </a:lnTo>
                  <a:lnTo>
                    <a:pt x="7164133" y="1537411"/>
                  </a:lnTo>
                  <a:lnTo>
                    <a:pt x="7166000" y="1550111"/>
                  </a:lnTo>
                  <a:lnTo>
                    <a:pt x="7166000" y="1499311"/>
                  </a:lnTo>
                  <a:lnTo>
                    <a:pt x="7163638" y="1499311"/>
                  </a:lnTo>
                  <a:lnTo>
                    <a:pt x="7158825" y="1486611"/>
                  </a:lnTo>
                  <a:lnTo>
                    <a:pt x="7150646" y="1486611"/>
                  </a:lnTo>
                  <a:lnTo>
                    <a:pt x="7145414" y="1473911"/>
                  </a:lnTo>
                  <a:lnTo>
                    <a:pt x="7140816" y="1473911"/>
                  </a:lnTo>
                  <a:lnTo>
                    <a:pt x="7140232" y="1486611"/>
                  </a:lnTo>
                  <a:lnTo>
                    <a:pt x="7130453" y="1473911"/>
                  </a:lnTo>
                  <a:lnTo>
                    <a:pt x="7130732" y="1486611"/>
                  </a:lnTo>
                  <a:lnTo>
                    <a:pt x="7113346" y="1486611"/>
                  </a:lnTo>
                  <a:lnTo>
                    <a:pt x="7118083" y="1473911"/>
                  </a:lnTo>
                  <a:lnTo>
                    <a:pt x="7102742" y="1473911"/>
                  </a:lnTo>
                  <a:lnTo>
                    <a:pt x="7105091" y="1486611"/>
                  </a:lnTo>
                  <a:lnTo>
                    <a:pt x="7085012" y="1486611"/>
                  </a:lnTo>
                  <a:lnTo>
                    <a:pt x="7083501" y="1473911"/>
                  </a:lnTo>
                  <a:lnTo>
                    <a:pt x="7080301" y="1473911"/>
                  </a:lnTo>
                  <a:lnTo>
                    <a:pt x="7074548" y="1461211"/>
                  </a:lnTo>
                  <a:lnTo>
                    <a:pt x="7074471" y="1473911"/>
                  </a:lnTo>
                  <a:lnTo>
                    <a:pt x="7075373" y="1486611"/>
                  </a:lnTo>
                  <a:lnTo>
                    <a:pt x="7062508" y="1486611"/>
                  </a:lnTo>
                  <a:lnTo>
                    <a:pt x="7062508" y="1537411"/>
                  </a:lnTo>
                  <a:lnTo>
                    <a:pt x="7055637" y="1537411"/>
                  </a:lnTo>
                  <a:lnTo>
                    <a:pt x="7055625" y="1524711"/>
                  </a:lnTo>
                  <a:lnTo>
                    <a:pt x="7062457" y="1524711"/>
                  </a:lnTo>
                  <a:lnTo>
                    <a:pt x="7062508" y="1537411"/>
                  </a:lnTo>
                  <a:lnTo>
                    <a:pt x="7062508" y="1486611"/>
                  </a:lnTo>
                  <a:lnTo>
                    <a:pt x="7053173" y="1486611"/>
                  </a:lnTo>
                  <a:lnTo>
                    <a:pt x="7046036" y="1499311"/>
                  </a:lnTo>
                  <a:lnTo>
                    <a:pt x="7040334" y="1499311"/>
                  </a:lnTo>
                  <a:lnTo>
                    <a:pt x="7040334" y="1867611"/>
                  </a:lnTo>
                  <a:lnTo>
                    <a:pt x="7033196" y="1867611"/>
                  </a:lnTo>
                  <a:lnTo>
                    <a:pt x="7033044" y="1854911"/>
                  </a:lnTo>
                  <a:lnTo>
                    <a:pt x="7040080" y="1854911"/>
                  </a:lnTo>
                  <a:lnTo>
                    <a:pt x="7040334" y="1867611"/>
                  </a:lnTo>
                  <a:lnTo>
                    <a:pt x="7040334" y="1499311"/>
                  </a:lnTo>
                  <a:lnTo>
                    <a:pt x="7034314" y="1499311"/>
                  </a:lnTo>
                  <a:lnTo>
                    <a:pt x="7031393" y="1486611"/>
                  </a:lnTo>
                  <a:lnTo>
                    <a:pt x="7043699" y="1486611"/>
                  </a:lnTo>
                  <a:lnTo>
                    <a:pt x="7050367" y="1473911"/>
                  </a:lnTo>
                  <a:lnTo>
                    <a:pt x="7037845" y="1473911"/>
                  </a:lnTo>
                  <a:lnTo>
                    <a:pt x="7039572" y="1461211"/>
                  </a:lnTo>
                  <a:lnTo>
                    <a:pt x="7031825" y="1461211"/>
                  </a:lnTo>
                  <a:lnTo>
                    <a:pt x="7034898" y="1473911"/>
                  </a:lnTo>
                  <a:lnTo>
                    <a:pt x="7029463" y="1473911"/>
                  </a:lnTo>
                  <a:lnTo>
                    <a:pt x="7026415" y="1461211"/>
                  </a:lnTo>
                  <a:lnTo>
                    <a:pt x="7021906" y="1461211"/>
                  </a:lnTo>
                  <a:lnTo>
                    <a:pt x="7021906" y="1512011"/>
                  </a:lnTo>
                  <a:lnTo>
                    <a:pt x="7014794" y="1512011"/>
                  </a:lnTo>
                  <a:lnTo>
                    <a:pt x="7019074" y="1499311"/>
                  </a:lnTo>
                  <a:lnTo>
                    <a:pt x="7021906" y="1512011"/>
                  </a:lnTo>
                  <a:lnTo>
                    <a:pt x="7021906" y="1461211"/>
                  </a:lnTo>
                  <a:lnTo>
                    <a:pt x="7018261" y="1461211"/>
                  </a:lnTo>
                  <a:lnTo>
                    <a:pt x="7018261" y="1486611"/>
                  </a:lnTo>
                  <a:lnTo>
                    <a:pt x="7008685" y="1499311"/>
                  </a:lnTo>
                  <a:lnTo>
                    <a:pt x="7006666" y="1495933"/>
                  </a:lnTo>
                  <a:lnTo>
                    <a:pt x="7006666" y="1512011"/>
                  </a:lnTo>
                  <a:lnTo>
                    <a:pt x="6996150" y="1512011"/>
                  </a:lnTo>
                  <a:lnTo>
                    <a:pt x="6996150" y="1854911"/>
                  </a:lnTo>
                  <a:lnTo>
                    <a:pt x="6991909" y="1867611"/>
                  </a:lnTo>
                  <a:lnTo>
                    <a:pt x="6991248" y="1859356"/>
                  </a:lnTo>
                  <a:lnTo>
                    <a:pt x="6991248" y="1880311"/>
                  </a:lnTo>
                  <a:lnTo>
                    <a:pt x="6986003" y="1880311"/>
                  </a:lnTo>
                  <a:lnTo>
                    <a:pt x="6990220" y="1867611"/>
                  </a:lnTo>
                  <a:lnTo>
                    <a:pt x="6991248" y="1880311"/>
                  </a:lnTo>
                  <a:lnTo>
                    <a:pt x="6991248" y="1859356"/>
                  </a:lnTo>
                  <a:lnTo>
                    <a:pt x="6990893" y="1854911"/>
                  </a:lnTo>
                  <a:lnTo>
                    <a:pt x="6996150" y="1854911"/>
                  </a:lnTo>
                  <a:lnTo>
                    <a:pt x="6996150" y="1512011"/>
                  </a:lnTo>
                  <a:lnTo>
                    <a:pt x="6995846" y="1512011"/>
                  </a:lnTo>
                  <a:lnTo>
                    <a:pt x="7002716" y="1499311"/>
                  </a:lnTo>
                  <a:lnTo>
                    <a:pt x="7006666" y="1512011"/>
                  </a:lnTo>
                  <a:lnTo>
                    <a:pt x="7006666" y="1495933"/>
                  </a:lnTo>
                  <a:lnTo>
                    <a:pt x="7001103" y="1486611"/>
                  </a:lnTo>
                  <a:lnTo>
                    <a:pt x="7018261" y="1486611"/>
                  </a:lnTo>
                  <a:lnTo>
                    <a:pt x="7018261" y="1461211"/>
                  </a:lnTo>
                  <a:lnTo>
                    <a:pt x="7011746" y="1461211"/>
                  </a:lnTo>
                  <a:lnTo>
                    <a:pt x="7006857" y="1448511"/>
                  </a:lnTo>
                  <a:lnTo>
                    <a:pt x="7001078" y="1461211"/>
                  </a:lnTo>
                  <a:lnTo>
                    <a:pt x="6998195" y="1461211"/>
                  </a:lnTo>
                  <a:lnTo>
                    <a:pt x="6995579" y="1473911"/>
                  </a:lnTo>
                  <a:lnTo>
                    <a:pt x="6991147" y="1473911"/>
                  </a:lnTo>
                  <a:lnTo>
                    <a:pt x="6991147" y="1499311"/>
                  </a:lnTo>
                  <a:lnTo>
                    <a:pt x="6989013" y="1512011"/>
                  </a:lnTo>
                  <a:lnTo>
                    <a:pt x="6973303" y="1512011"/>
                  </a:lnTo>
                  <a:lnTo>
                    <a:pt x="6973303" y="1854911"/>
                  </a:lnTo>
                  <a:lnTo>
                    <a:pt x="6972859" y="1867611"/>
                  </a:lnTo>
                  <a:lnTo>
                    <a:pt x="6966979" y="1854911"/>
                  </a:lnTo>
                  <a:lnTo>
                    <a:pt x="6973303" y="1854911"/>
                  </a:lnTo>
                  <a:lnTo>
                    <a:pt x="6973303" y="1512011"/>
                  </a:lnTo>
                  <a:lnTo>
                    <a:pt x="6962876" y="1512011"/>
                  </a:lnTo>
                  <a:lnTo>
                    <a:pt x="6962876" y="1854911"/>
                  </a:lnTo>
                  <a:lnTo>
                    <a:pt x="6952412" y="1867611"/>
                  </a:lnTo>
                  <a:lnTo>
                    <a:pt x="6952856" y="1854911"/>
                  </a:lnTo>
                  <a:lnTo>
                    <a:pt x="6962876" y="1854911"/>
                  </a:lnTo>
                  <a:lnTo>
                    <a:pt x="6962876" y="1512011"/>
                  </a:lnTo>
                  <a:lnTo>
                    <a:pt x="6954494" y="1512011"/>
                  </a:lnTo>
                  <a:lnTo>
                    <a:pt x="6949186" y="1499311"/>
                  </a:lnTo>
                  <a:lnTo>
                    <a:pt x="6991147" y="1499311"/>
                  </a:lnTo>
                  <a:lnTo>
                    <a:pt x="6991147" y="1473911"/>
                  </a:lnTo>
                  <a:lnTo>
                    <a:pt x="6990207" y="1473911"/>
                  </a:lnTo>
                  <a:lnTo>
                    <a:pt x="6984530" y="1461211"/>
                  </a:lnTo>
                  <a:lnTo>
                    <a:pt x="6996290" y="1461211"/>
                  </a:lnTo>
                  <a:lnTo>
                    <a:pt x="6994411" y="1448511"/>
                  </a:lnTo>
                  <a:lnTo>
                    <a:pt x="7006857" y="1448511"/>
                  </a:lnTo>
                  <a:lnTo>
                    <a:pt x="7016839" y="1448511"/>
                  </a:lnTo>
                  <a:lnTo>
                    <a:pt x="7025221" y="1435811"/>
                  </a:lnTo>
                  <a:lnTo>
                    <a:pt x="7025614" y="1448511"/>
                  </a:lnTo>
                  <a:lnTo>
                    <a:pt x="7042632" y="1448511"/>
                  </a:lnTo>
                  <a:lnTo>
                    <a:pt x="7042163" y="1435811"/>
                  </a:lnTo>
                  <a:lnTo>
                    <a:pt x="7058622" y="1435811"/>
                  </a:lnTo>
                  <a:lnTo>
                    <a:pt x="7059066" y="1448511"/>
                  </a:lnTo>
                  <a:lnTo>
                    <a:pt x="7060412" y="1461211"/>
                  </a:lnTo>
                  <a:lnTo>
                    <a:pt x="7074548" y="1461211"/>
                  </a:lnTo>
                  <a:lnTo>
                    <a:pt x="7077748" y="1461211"/>
                  </a:lnTo>
                  <a:lnTo>
                    <a:pt x="7077557" y="1448511"/>
                  </a:lnTo>
                  <a:lnTo>
                    <a:pt x="7082815" y="1448511"/>
                  </a:lnTo>
                  <a:lnTo>
                    <a:pt x="7084123" y="1435811"/>
                  </a:lnTo>
                  <a:lnTo>
                    <a:pt x="7075716" y="1435811"/>
                  </a:lnTo>
                  <a:lnTo>
                    <a:pt x="7076745" y="1423111"/>
                  </a:lnTo>
                  <a:lnTo>
                    <a:pt x="7041134" y="1423111"/>
                  </a:lnTo>
                  <a:lnTo>
                    <a:pt x="7044855" y="1410411"/>
                  </a:lnTo>
                  <a:lnTo>
                    <a:pt x="7038276" y="1410411"/>
                  </a:lnTo>
                  <a:lnTo>
                    <a:pt x="7035660" y="1423111"/>
                  </a:lnTo>
                  <a:lnTo>
                    <a:pt x="7018528" y="1423111"/>
                  </a:lnTo>
                  <a:lnTo>
                    <a:pt x="7023494" y="1435811"/>
                  </a:lnTo>
                  <a:lnTo>
                    <a:pt x="7010984" y="1435811"/>
                  </a:lnTo>
                  <a:lnTo>
                    <a:pt x="7010908" y="1423111"/>
                  </a:lnTo>
                  <a:lnTo>
                    <a:pt x="7010768" y="1423111"/>
                  </a:lnTo>
                  <a:lnTo>
                    <a:pt x="7004380" y="1410411"/>
                  </a:lnTo>
                  <a:lnTo>
                    <a:pt x="7016636" y="1410411"/>
                  </a:lnTo>
                  <a:lnTo>
                    <a:pt x="7027697" y="1397711"/>
                  </a:lnTo>
                  <a:lnTo>
                    <a:pt x="7027278" y="1410411"/>
                  </a:lnTo>
                  <a:lnTo>
                    <a:pt x="7034568" y="1410411"/>
                  </a:lnTo>
                  <a:lnTo>
                    <a:pt x="7040842" y="1397711"/>
                  </a:lnTo>
                  <a:lnTo>
                    <a:pt x="7048106" y="1397711"/>
                  </a:lnTo>
                  <a:lnTo>
                    <a:pt x="7047852" y="1385011"/>
                  </a:lnTo>
                  <a:lnTo>
                    <a:pt x="7033234" y="1385011"/>
                  </a:lnTo>
                  <a:lnTo>
                    <a:pt x="7033806" y="1372311"/>
                  </a:lnTo>
                  <a:lnTo>
                    <a:pt x="7027062" y="1372311"/>
                  </a:lnTo>
                  <a:lnTo>
                    <a:pt x="7024205" y="1385011"/>
                  </a:lnTo>
                  <a:lnTo>
                    <a:pt x="7021970" y="1385011"/>
                  </a:lnTo>
                  <a:lnTo>
                    <a:pt x="7017093" y="1397711"/>
                  </a:lnTo>
                  <a:lnTo>
                    <a:pt x="7004012" y="1397711"/>
                  </a:lnTo>
                  <a:lnTo>
                    <a:pt x="7003237" y="1385011"/>
                  </a:lnTo>
                  <a:lnTo>
                    <a:pt x="7009803" y="1385011"/>
                  </a:lnTo>
                  <a:lnTo>
                    <a:pt x="6999160" y="1372311"/>
                  </a:lnTo>
                  <a:lnTo>
                    <a:pt x="7002602" y="1372311"/>
                  </a:lnTo>
                  <a:lnTo>
                    <a:pt x="7006742" y="1359611"/>
                  </a:lnTo>
                  <a:lnTo>
                    <a:pt x="7067702" y="1359611"/>
                  </a:lnTo>
                  <a:lnTo>
                    <a:pt x="7067423" y="1346911"/>
                  </a:lnTo>
                  <a:lnTo>
                    <a:pt x="7058419" y="1346911"/>
                  </a:lnTo>
                  <a:lnTo>
                    <a:pt x="7058292" y="1334211"/>
                  </a:lnTo>
                  <a:lnTo>
                    <a:pt x="7056552" y="1321511"/>
                  </a:lnTo>
                  <a:lnTo>
                    <a:pt x="7114641" y="1321511"/>
                  </a:lnTo>
                  <a:lnTo>
                    <a:pt x="7112940" y="1308811"/>
                  </a:lnTo>
                  <a:lnTo>
                    <a:pt x="7109523" y="1296111"/>
                  </a:lnTo>
                  <a:lnTo>
                    <a:pt x="7105866" y="1296111"/>
                  </a:lnTo>
                  <a:lnTo>
                    <a:pt x="7103453" y="1283411"/>
                  </a:lnTo>
                  <a:lnTo>
                    <a:pt x="7101002" y="1283411"/>
                  </a:lnTo>
                  <a:lnTo>
                    <a:pt x="7101002" y="1296111"/>
                  </a:lnTo>
                  <a:lnTo>
                    <a:pt x="7099186" y="1308811"/>
                  </a:lnTo>
                  <a:lnTo>
                    <a:pt x="7096836" y="1296111"/>
                  </a:lnTo>
                  <a:lnTo>
                    <a:pt x="7101002" y="1296111"/>
                  </a:lnTo>
                  <a:lnTo>
                    <a:pt x="7101002" y="1283411"/>
                  </a:lnTo>
                  <a:lnTo>
                    <a:pt x="7084161" y="1283411"/>
                  </a:lnTo>
                  <a:lnTo>
                    <a:pt x="7084161" y="1296111"/>
                  </a:lnTo>
                  <a:lnTo>
                    <a:pt x="7083298" y="1308811"/>
                  </a:lnTo>
                  <a:lnTo>
                    <a:pt x="7072592" y="1296111"/>
                  </a:lnTo>
                  <a:lnTo>
                    <a:pt x="7052475" y="1296111"/>
                  </a:lnTo>
                  <a:lnTo>
                    <a:pt x="7051497" y="1293037"/>
                  </a:lnTo>
                  <a:lnTo>
                    <a:pt x="7051497" y="1334211"/>
                  </a:lnTo>
                  <a:lnTo>
                    <a:pt x="7044474" y="1334211"/>
                  </a:lnTo>
                  <a:lnTo>
                    <a:pt x="7048665" y="1321511"/>
                  </a:lnTo>
                  <a:lnTo>
                    <a:pt x="7051497" y="1334211"/>
                  </a:lnTo>
                  <a:lnTo>
                    <a:pt x="7051497" y="1293037"/>
                  </a:lnTo>
                  <a:lnTo>
                    <a:pt x="7048436" y="1283411"/>
                  </a:lnTo>
                  <a:lnTo>
                    <a:pt x="7060311" y="1283411"/>
                  </a:lnTo>
                  <a:lnTo>
                    <a:pt x="7073874" y="1296111"/>
                  </a:lnTo>
                  <a:lnTo>
                    <a:pt x="7084161" y="1296111"/>
                  </a:lnTo>
                  <a:lnTo>
                    <a:pt x="7084161" y="1283411"/>
                  </a:lnTo>
                  <a:lnTo>
                    <a:pt x="7074052" y="1283411"/>
                  </a:lnTo>
                  <a:lnTo>
                    <a:pt x="7072185" y="1270711"/>
                  </a:lnTo>
                  <a:lnTo>
                    <a:pt x="7079628" y="1270711"/>
                  </a:lnTo>
                  <a:lnTo>
                    <a:pt x="7082091" y="1258011"/>
                  </a:lnTo>
                  <a:lnTo>
                    <a:pt x="7085114" y="1258011"/>
                  </a:lnTo>
                  <a:lnTo>
                    <a:pt x="7091680" y="1245311"/>
                  </a:lnTo>
                  <a:lnTo>
                    <a:pt x="7098627" y="1232611"/>
                  </a:lnTo>
                  <a:lnTo>
                    <a:pt x="7105193" y="1232611"/>
                  </a:lnTo>
                  <a:lnTo>
                    <a:pt x="7108037" y="1245311"/>
                  </a:lnTo>
                  <a:lnTo>
                    <a:pt x="7115581" y="1245311"/>
                  </a:lnTo>
                  <a:lnTo>
                    <a:pt x="7116572" y="1232611"/>
                  </a:lnTo>
                  <a:lnTo>
                    <a:pt x="7133603" y="1232611"/>
                  </a:lnTo>
                  <a:lnTo>
                    <a:pt x="7137222" y="1219911"/>
                  </a:lnTo>
                  <a:lnTo>
                    <a:pt x="7149820" y="1219911"/>
                  </a:lnTo>
                  <a:lnTo>
                    <a:pt x="7155345" y="1207211"/>
                  </a:lnTo>
                  <a:lnTo>
                    <a:pt x="7162025" y="1207211"/>
                  </a:lnTo>
                  <a:lnTo>
                    <a:pt x="7151243" y="1194511"/>
                  </a:lnTo>
                  <a:lnTo>
                    <a:pt x="7148944" y="1207211"/>
                  </a:lnTo>
                  <a:lnTo>
                    <a:pt x="7128218" y="1207211"/>
                  </a:lnTo>
                  <a:lnTo>
                    <a:pt x="7128446" y="1219911"/>
                  </a:lnTo>
                  <a:lnTo>
                    <a:pt x="7124154" y="1219911"/>
                  </a:lnTo>
                  <a:lnTo>
                    <a:pt x="7121715" y="1219911"/>
                  </a:lnTo>
                  <a:lnTo>
                    <a:pt x="7121487" y="1207211"/>
                  </a:lnTo>
                  <a:lnTo>
                    <a:pt x="7111200" y="1219911"/>
                  </a:lnTo>
                  <a:lnTo>
                    <a:pt x="7090651" y="1219911"/>
                  </a:lnTo>
                  <a:lnTo>
                    <a:pt x="7083196" y="1232611"/>
                  </a:lnTo>
                  <a:lnTo>
                    <a:pt x="7076262" y="1232611"/>
                  </a:lnTo>
                  <a:lnTo>
                    <a:pt x="7070611" y="1219911"/>
                  </a:lnTo>
                  <a:lnTo>
                    <a:pt x="7076376" y="1219911"/>
                  </a:lnTo>
                  <a:lnTo>
                    <a:pt x="7077024" y="1207211"/>
                  </a:lnTo>
                  <a:lnTo>
                    <a:pt x="7069442" y="1207211"/>
                  </a:lnTo>
                  <a:lnTo>
                    <a:pt x="7062597" y="1219911"/>
                  </a:lnTo>
                  <a:lnTo>
                    <a:pt x="7039254" y="1219911"/>
                  </a:lnTo>
                  <a:lnTo>
                    <a:pt x="7045096" y="1207211"/>
                  </a:lnTo>
                  <a:lnTo>
                    <a:pt x="7046036" y="1207211"/>
                  </a:lnTo>
                  <a:lnTo>
                    <a:pt x="7038048" y="1194511"/>
                  </a:lnTo>
                  <a:lnTo>
                    <a:pt x="7032993" y="1207211"/>
                  </a:lnTo>
                  <a:lnTo>
                    <a:pt x="7019988" y="1207211"/>
                  </a:lnTo>
                  <a:lnTo>
                    <a:pt x="7019988" y="1219911"/>
                  </a:lnTo>
                  <a:lnTo>
                    <a:pt x="7018160" y="1232611"/>
                  </a:lnTo>
                  <a:lnTo>
                    <a:pt x="7015861" y="1219911"/>
                  </a:lnTo>
                  <a:lnTo>
                    <a:pt x="7019988" y="1219911"/>
                  </a:lnTo>
                  <a:lnTo>
                    <a:pt x="7019988" y="1207211"/>
                  </a:lnTo>
                  <a:lnTo>
                    <a:pt x="7016089" y="1207211"/>
                  </a:lnTo>
                  <a:lnTo>
                    <a:pt x="7015188" y="1219911"/>
                  </a:lnTo>
                  <a:lnTo>
                    <a:pt x="7009079" y="1219911"/>
                  </a:lnTo>
                  <a:lnTo>
                    <a:pt x="7011213" y="1207211"/>
                  </a:lnTo>
                  <a:lnTo>
                    <a:pt x="7002005" y="1207211"/>
                  </a:lnTo>
                  <a:lnTo>
                    <a:pt x="6998513" y="1219911"/>
                  </a:lnTo>
                  <a:lnTo>
                    <a:pt x="6997789" y="1219911"/>
                  </a:lnTo>
                  <a:lnTo>
                    <a:pt x="7005701" y="1232611"/>
                  </a:lnTo>
                  <a:lnTo>
                    <a:pt x="6998741" y="1232611"/>
                  </a:lnTo>
                  <a:lnTo>
                    <a:pt x="6998741" y="1410411"/>
                  </a:lnTo>
                  <a:lnTo>
                    <a:pt x="6989140" y="1410411"/>
                  </a:lnTo>
                  <a:lnTo>
                    <a:pt x="6986422" y="1397711"/>
                  </a:lnTo>
                  <a:lnTo>
                    <a:pt x="6998741" y="1410411"/>
                  </a:lnTo>
                  <a:lnTo>
                    <a:pt x="6998741" y="1232611"/>
                  </a:lnTo>
                  <a:lnTo>
                    <a:pt x="6998716" y="1385011"/>
                  </a:lnTo>
                  <a:lnTo>
                    <a:pt x="6994906" y="1397711"/>
                  </a:lnTo>
                  <a:lnTo>
                    <a:pt x="6991820" y="1397711"/>
                  </a:lnTo>
                  <a:lnTo>
                    <a:pt x="6989483" y="1385011"/>
                  </a:lnTo>
                  <a:lnTo>
                    <a:pt x="6998716" y="1385011"/>
                  </a:lnTo>
                  <a:lnTo>
                    <a:pt x="6998716" y="1232611"/>
                  </a:lnTo>
                  <a:lnTo>
                    <a:pt x="6996976" y="1232611"/>
                  </a:lnTo>
                  <a:lnTo>
                    <a:pt x="6996976" y="1372311"/>
                  </a:lnTo>
                  <a:lnTo>
                    <a:pt x="6984238" y="1372311"/>
                  </a:lnTo>
                  <a:lnTo>
                    <a:pt x="6984238" y="1461211"/>
                  </a:lnTo>
                  <a:lnTo>
                    <a:pt x="6977837" y="1461211"/>
                  </a:lnTo>
                  <a:lnTo>
                    <a:pt x="6975907" y="1454950"/>
                  </a:lnTo>
                  <a:lnTo>
                    <a:pt x="6975907" y="1461211"/>
                  </a:lnTo>
                  <a:lnTo>
                    <a:pt x="6974268" y="1473911"/>
                  </a:lnTo>
                  <a:lnTo>
                    <a:pt x="6969950" y="1467421"/>
                  </a:lnTo>
                  <a:lnTo>
                    <a:pt x="6969950" y="1486611"/>
                  </a:lnTo>
                  <a:lnTo>
                    <a:pt x="6959143" y="1486611"/>
                  </a:lnTo>
                  <a:lnTo>
                    <a:pt x="6960641" y="1473911"/>
                  </a:lnTo>
                  <a:lnTo>
                    <a:pt x="6967588" y="1473911"/>
                  </a:lnTo>
                  <a:lnTo>
                    <a:pt x="6969950" y="1486611"/>
                  </a:lnTo>
                  <a:lnTo>
                    <a:pt x="6969950" y="1467421"/>
                  </a:lnTo>
                  <a:lnTo>
                    <a:pt x="6965823" y="1461211"/>
                  </a:lnTo>
                  <a:lnTo>
                    <a:pt x="6957530" y="1473911"/>
                  </a:lnTo>
                  <a:lnTo>
                    <a:pt x="6948360" y="1473911"/>
                  </a:lnTo>
                  <a:lnTo>
                    <a:pt x="6954329" y="1486611"/>
                  </a:lnTo>
                  <a:lnTo>
                    <a:pt x="6945833" y="1486611"/>
                  </a:lnTo>
                  <a:lnTo>
                    <a:pt x="6943433" y="1473911"/>
                  </a:lnTo>
                  <a:lnTo>
                    <a:pt x="6936397" y="1473911"/>
                  </a:lnTo>
                  <a:lnTo>
                    <a:pt x="6936168" y="1461211"/>
                  </a:lnTo>
                  <a:lnTo>
                    <a:pt x="6905155" y="1461211"/>
                  </a:lnTo>
                  <a:lnTo>
                    <a:pt x="6909816" y="1448511"/>
                  </a:lnTo>
                  <a:lnTo>
                    <a:pt x="6918706" y="1448511"/>
                  </a:lnTo>
                  <a:lnTo>
                    <a:pt x="6919392" y="1435811"/>
                  </a:lnTo>
                  <a:lnTo>
                    <a:pt x="6942645" y="1435811"/>
                  </a:lnTo>
                  <a:lnTo>
                    <a:pt x="6942747" y="1448511"/>
                  </a:lnTo>
                  <a:lnTo>
                    <a:pt x="6949554" y="1448511"/>
                  </a:lnTo>
                  <a:lnTo>
                    <a:pt x="6949503" y="1435811"/>
                  </a:lnTo>
                  <a:lnTo>
                    <a:pt x="6960413" y="1448511"/>
                  </a:lnTo>
                  <a:lnTo>
                    <a:pt x="6970865" y="1448511"/>
                  </a:lnTo>
                  <a:lnTo>
                    <a:pt x="6967029" y="1461211"/>
                  </a:lnTo>
                  <a:lnTo>
                    <a:pt x="6975907" y="1461211"/>
                  </a:lnTo>
                  <a:lnTo>
                    <a:pt x="6975907" y="1454950"/>
                  </a:lnTo>
                  <a:lnTo>
                    <a:pt x="6973925" y="1448511"/>
                  </a:lnTo>
                  <a:lnTo>
                    <a:pt x="6978891" y="1448511"/>
                  </a:lnTo>
                  <a:lnTo>
                    <a:pt x="6984238" y="1461211"/>
                  </a:lnTo>
                  <a:lnTo>
                    <a:pt x="6984238" y="1372311"/>
                  </a:lnTo>
                  <a:lnTo>
                    <a:pt x="6983069" y="1372311"/>
                  </a:lnTo>
                  <a:lnTo>
                    <a:pt x="6983069" y="1410411"/>
                  </a:lnTo>
                  <a:lnTo>
                    <a:pt x="6976186" y="1410411"/>
                  </a:lnTo>
                  <a:lnTo>
                    <a:pt x="6976897" y="1397711"/>
                  </a:lnTo>
                  <a:lnTo>
                    <a:pt x="6982917" y="1397711"/>
                  </a:lnTo>
                  <a:lnTo>
                    <a:pt x="6983069" y="1410411"/>
                  </a:lnTo>
                  <a:lnTo>
                    <a:pt x="6983069" y="1372311"/>
                  </a:lnTo>
                  <a:lnTo>
                    <a:pt x="6969252" y="1372311"/>
                  </a:lnTo>
                  <a:lnTo>
                    <a:pt x="6969252" y="1410411"/>
                  </a:lnTo>
                  <a:lnTo>
                    <a:pt x="6964070" y="1410411"/>
                  </a:lnTo>
                  <a:lnTo>
                    <a:pt x="6968223" y="1397711"/>
                  </a:lnTo>
                  <a:lnTo>
                    <a:pt x="6969252" y="1410411"/>
                  </a:lnTo>
                  <a:lnTo>
                    <a:pt x="6969252" y="1372311"/>
                  </a:lnTo>
                  <a:lnTo>
                    <a:pt x="6968376" y="1372311"/>
                  </a:lnTo>
                  <a:lnTo>
                    <a:pt x="6967131" y="1372311"/>
                  </a:lnTo>
                  <a:lnTo>
                    <a:pt x="6967131" y="1385011"/>
                  </a:lnTo>
                  <a:lnTo>
                    <a:pt x="6962991" y="1397711"/>
                  </a:lnTo>
                  <a:lnTo>
                    <a:pt x="6962038" y="1385011"/>
                  </a:lnTo>
                  <a:lnTo>
                    <a:pt x="6967131" y="1385011"/>
                  </a:lnTo>
                  <a:lnTo>
                    <a:pt x="6967131" y="1372311"/>
                  </a:lnTo>
                  <a:lnTo>
                    <a:pt x="6961632" y="1372311"/>
                  </a:lnTo>
                  <a:lnTo>
                    <a:pt x="6961784" y="1385011"/>
                  </a:lnTo>
                  <a:lnTo>
                    <a:pt x="6955853" y="1385011"/>
                  </a:lnTo>
                  <a:lnTo>
                    <a:pt x="6955853" y="1423111"/>
                  </a:lnTo>
                  <a:lnTo>
                    <a:pt x="6952374" y="1423111"/>
                  </a:lnTo>
                  <a:lnTo>
                    <a:pt x="6952945" y="1410411"/>
                  </a:lnTo>
                  <a:lnTo>
                    <a:pt x="6955803" y="1410411"/>
                  </a:lnTo>
                  <a:lnTo>
                    <a:pt x="6955853" y="1423111"/>
                  </a:lnTo>
                  <a:lnTo>
                    <a:pt x="6955853" y="1385011"/>
                  </a:lnTo>
                  <a:lnTo>
                    <a:pt x="6955015" y="1385011"/>
                  </a:lnTo>
                  <a:lnTo>
                    <a:pt x="6955193" y="1372311"/>
                  </a:lnTo>
                  <a:lnTo>
                    <a:pt x="6956260" y="1359611"/>
                  </a:lnTo>
                  <a:lnTo>
                    <a:pt x="6967512" y="1359611"/>
                  </a:lnTo>
                  <a:lnTo>
                    <a:pt x="6968376" y="1372311"/>
                  </a:lnTo>
                  <a:lnTo>
                    <a:pt x="6973887" y="1359611"/>
                  </a:lnTo>
                  <a:lnTo>
                    <a:pt x="6995490" y="1359611"/>
                  </a:lnTo>
                  <a:lnTo>
                    <a:pt x="6996976" y="1372311"/>
                  </a:lnTo>
                  <a:lnTo>
                    <a:pt x="6996976" y="1232611"/>
                  </a:lnTo>
                  <a:lnTo>
                    <a:pt x="6992658" y="1232611"/>
                  </a:lnTo>
                  <a:lnTo>
                    <a:pt x="6997789" y="1219911"/>
                  </a:lnTo>
                  <a:lnTo>
                    <a:pt x="6992315" y="1219911"/>
                  </a:lnTo>
                  <a:lnTo>
                    <a:pt x="6992315" y="1232611"/>
                  </a:lnTo>
                  <a:lnTo>
                    <a:pt x="6990270" y="1245311"/>
                  </a:lnTo>
                  <a:lnTo>
                    <a:pt x="6987146" y="1245311"/>
                  </a:lnTo>
                  <a:lnTo>
                    <a:pt x="6983209" y="1232611"/>
                  </a:lnTo>
                  <a:lnTo>
                    <a:pt x="6992315" y="1232611"/>
                  </a:lnTo>
                  <a:lnTo>
                    <a:pt x="6992315" y="1219911"/>
                  </a:lnTo>
                  <a:lnTo>
                    <a:pt x="6986956" y="1219911"/>
                  </a:lnTo>
                  <a:lnTo>
                    <a:pt x="6981977" y="1232611"/>
                  </a:lnTo>
                  <a:lnTo>
                    <a:pt x="6981241" y="1219911"/>
                  </a:lnTo>
                  <a:lnTo>
                    <a:pt x="6971830" y="1219911"/>
                  </a:lnTo>
                  <a:lnTo>
                    <a:pt x="6971271" y="1207211"/>
                  </a:lnTo>
                  <a:lnTo>
                    <a:pt x="6969646" y="1207211"/>
                  </a:lnTo>
                  <a:lnTo>
                    <a:pt x="6964185" y="1194511"/>
                  </a:lnTo>
                  <a:lnTo>
                    <a:pt x="6952742" y="1194511"/>
                  </a:lnTo>
                  <a:lnTo>
                    <a:pt x="6952742" y="1219911"/>
                  </a:lnTo>
                  <a:lnTo>
                    <a:pt x="6945795" y="1219911"/>
                  </a:lnTo>
                  <a:lnTo>
                    <a:pt x="6949961" y="1207211"/>
                  </a:lnTo>
                  <a:lnTo>
                    <a:pt x="6950964" y="1207211"/>
                  </a:lnTo>
                  <a:lnTo>
                    <a:pt x="6952742" y="1219911"/>
                  </a:lnTo>
                  <a:lnTo>
                    <a:pt x="6952742" y="1194511"/>
                  </a:lnTo>
                  <a:lnTo>
                    <a:pt x="6944246" y="1194511"/>
                  </a:lnTo>
                  <a:lnTo>
                    <a:pt x="6944246" y="1397711"/>
                  </a:lnTo>
                  <a:lnTo>
                    <a:pt x="6941858" y="1410411"/>
                  </a:lnTo>
                  <a:lnTo>
                    <a:pt x="6926923" y="1410411"/>
                  </a:lnTo>
                  <a:lnTo>
                    <a:pt x="6911619" y="1410411"/>
                  </a:lnTo>
                  <a:lnTo>
                    <a:pt x="6911619" y="1435811"/>
                  </a:lnTo>
                  <a:lnTo>
                    <a:pt x="6908419" y="1448511"/>
                  </a:lnTo>
                  <a:lnTo>
                    <a:pt x="6897954" y="1448511"/>
                  </a:lnTo>
                  <a:lnTo>
                    <a:pt x="6901180" y="1435811"/>
                  </a:lnTo>
                  <a:lnTo>
                    <a:pt x="6911619" y="1435811"/>
                  </a:lnTo>
                  <a:lnTo>
                    <a:pt x="6911619" y="1410411"/>
                  </a:lnTo>
                  <a:lnTo>
                    <a:pt x="6907276" y="1410411"/>
                  </a:lnTo>
                  <a:lnTo>
                    <a:pt x="6907365" y="1397711"/>
                  </a:lnTo>
                  <a:lnTo>
                    <a:pt x="6910565" y="1397711"/>
                  </a:lnTo>
                  <a:lnTo>
                    <a:pt x="6913905" y="1385011"/>
                  </a:lnTo>
                  <a:lnTo>
                    <a:pt x="6917969" y="1385011"/>
                  </a:lnTo>
                  <a:lnTo>
                    <a:pt x="6923252" y="1397711"/>
                  </a:lnTo>
                  <a:lnTo>
                    <a:pt x="6931165" y="1385011"/>
                  </a:lnTo>
                  <a:lnTo>
                    <a:pt x="6930453" y="1397711"/>
                  </a:lnTo>
                  <a:lnTo>
                    <a:pt x="6923252" y="1397711"/>
                  </a:lnTo>
                  <a:lnTo>
                    <a:pt x="6921093" y="1397711"/>
                  </a:lnTo>
                  <a:lnTo>
                    <a:pt x="6926923" y="1410411"/>
                  </a:lnTo>
                  <a:lnTo>
                    <a:pt x="6933743" y="1397711"/>
                  </a:lnTo>
                  <a:lnTo>
                    <a:pt x="6944246" y="1397711"/>
                  </a:lnTo>
                  <a:lnTo>
                    <a:pt x="6944246" y="1194511"/>
                  </a:lnTo>
                  <a:lnTo>
                    <a:pt x="6934263" y="1194511"/>
                  </a:lnTo>
                  <a:lnTo>
                    <a:pt x="6934263" y="1372311"/>
                  </a:lnTo>
                  <a:lnTo>
                    <a:pt x="6930974" y="1385011"/>
                  </a:lnTo>
                  <a:lnTo>
                    <a:pt x="6924192" y="1385011"/>
                  </a:lnTo>
                  <a:lnTo>
                    <a:pt x="6920725" y="1372311"/>
                  </a:lnTo>
                  <a:lnTo>
                    <a:pt x="6934263" y="1372311"/>
                  </a:lnTo>
                  <a:lnTo>
                    <a:pt x="6934263" y="1194511"/>
                  </a:lnTo>
                  <a:lnTo>
                    <a:pt x="6933260" y="1194511"/>
                  </a:lnTo>
                  <a:lnTo>
                    <a:pt x="6934454" y="1181811"/>
                  </a:lnTo>
                  <a:lnTo>
                    <a:pt x="6939915" y="1181811"/>
                  </a:lnTo>
                  <a:lnTo>
                    <a:pt x="6939839" y="1169111"/>
                  </a:lnTo>
                  <a:lnTo>
                    <a:pt x="6943585" y="1169111"/>
                  </a:lnTo>
                  <a:lnTo>
                    <a:pt x="6948627" y="1156411"/>
                  </a:lnTo>
                  <a:lnTo>
                    <a:pt x="6956577" y="1156411"/>
                  </a:lnTo>
                  <a:lnTo>
                    <a:pt x="6960781" y="1169111"/>
                  </a:lnTo>
                  <a:lnTo>
                    <a:pt x="6963689" y="1169111"/>
                  </a:lnTo>
                  <a:lnTo>
                    <a:pt x="6963727" y="1181811"/>
                  </a:lnTo>
                  <a:lnTo>
                    <a:pt x="6969303" y="1169111"/>
                  </a:lnTo>
                  <a:lnTo>
                    <a:pt x="6994017" y="1169111"/>
                  </a:lnTo>
                  <a:lnTo>
                    <a:pt x="6995719" y="1156411"/>
                  </a:lnTo>
                  <a:lnTo>
                    <a:pt x="7000126" y="1156411"/>
                  </a:lnTo>
                  <a:lnTo>
                    <a:pt x="7007111" y="1143711"/>
                  </a:lnTo>
                  <a:lnTo>
                    <a:pt x="7045223" y="1143711"/>
                  </a:lnTo>
                  <a:lnTo>
                    <a:pt x="7057695" y="1131011"/>
                  </a:lnTo>
                  <a:lnTo>
                    <a:pt x="7048411" y="1131011"/>
                  </a:lnTo>
                  <a:lnTo>
                    <a:pt x="7047116" y="1118311"/>
                  </a:lnTo>
                  <a:lnTo>
                    <a:pt x="7067512" y="1118311"/>
                  </a:lnTo>
                  <a:lnTo>
                    <a:pt x="7070992" y="1131011"/>
                  </a:lnTo>
                  <a:lnTo>
                    <a:pt x="7063333" y="1131011"/>
                  </a:lnTo>
                  <a:lnTo>
                    <a:pt x="7064654" y="1143711"/>
                  </a:lnTo>
                  <a:lnTo>
                    <a:pt x="7071119" y="1143711"/>
                  </a:lnTo>
                  <a:lnTo>
                    <a:pt x="7078853" y="1131011"/>
                  </a:lnTo>
                  <a:lnTo>
                    <a:pt x="7083768" y="1131011"/>
                  </a:lnTo>
                  <a:lnTo>
                    <a:pt x="7081761" y="1143711"/>
                  </a:lnTo>
                  <a:lnTo>
                    <a:pt x="7099389" y="1143711"/>
                  </a:lnTo>
                  <a:lnTo>
                    <a:pt x="7106818" y="1131011"/>
                  </a:lnTo>
                  <a:lnTo>
                    <a:pt x="7115543" y="1143711"/>
                  </a:lnTo>
                  <a:lnTo>
                    <a:pt x="7121055" y="1131011"/>
                  </a:lnTo>
                  <a:lnTo>
                    <a:pt x="7127214" y="1131011"/>
                  </a:lnTo>
                  <a:lnTo>
                    <a:pt x="7132333" y="1118311"/>
                  </a:lnTo>
                  <a:lnTo>
                    <a:pt x="7134746" y="1105611"/>
                  </a:lnTo>
                  <a:lnTo>
                    <a:pt x="7126046" y="1105611"/>
                  </a:lnTo>
                  <a:lnTo>
                    <a:pt x="7125017" y="1118311"/>
                  </a:lnTo>
                  <a:lnTo>
                    <a:pt x="7117385" y="1118311"/>
                  </a:lnTo>
                  <a:lnTo>
                    <a:pt x="7118197" y="1105611"/>
                  </a:lnTo>
                  <a:lnTo>
                    <a:pt x="7117715" y="1105611"/>
                  </a:lnTo>
                  <a:lnTo>
                    <a:pt x="7120560" y="1092911"/>
                  </a:lnTo>
                  <a:lnTo>
                    <a:pt x="7130643" y="1092911"/>
                  </a:lnTo>
                  <a:lnTo>
                    <a:pt x="7133183" y="1080211"/>
                  </a:lnTo>
                  <a:lnTo>
                    <a:pt x="7174522" y="1080211"/>
                  </a:lnTo>
                  <a:lnTo>
                    <a:pt x="7177329" y="1067511"/>
                  </a:lnTo>
                  <a:lnTo>
                    <a:pt x="7200811" y="1067511"/>
                  </a:lnTo>
                  <a:lnTo>
                    <a:pt x="7198576" y="1054811"/>
                  </a:lnTo>
                  <a:lnTo>
                    <a:pt x="7200443" y="1054811"/>
                  </a:lnTo>
                  <a:lnTo>
                    <a:pt x="7203135" y="1042111"/>
                  </a:lnTo>
                  <a:lnTo>
                    <a:pt x="7206843" y="1042111"/>
                  </a:lnTo>
                  <a:lnTo>
                    <a:pt x="7206678" y="1029411"/>
                  </a:lnTo>
                  <a:lnTo>
                    <a:pt x="7198652" y="1029411"/>
                  </a:lnTo>
                  <a:lnTo>
                    <a:pt x="7206348" y="1016711"/>
                  </a:lnTo>
                  <a:lnTo>
                    <a:pt x="7222503" y="1016711"/>
                  </a:lnTo>
                  <a:lnTo>
                    <a:pt x="7221207" y="1004011"/>
                  </a:lnTo>
                  <a:lnTo>
                    <a:pt x="7210438" y="1004011"/>
                  </a:lnTo>
                  <a:lnTo>
                    <a:pt x="7208304" y="991311"/>
                  </a:lnTo>
                  <a:lnTo>
                    <a:pt x="7218756" y="991311"/>
                  </a:lnTo>
                  <a:lnTo>
                    <a:pt x="7224509" y="978611"/>
                  </a:lnTo>
                  <a:lnTo>
                    <a:pt x="7237755" y="978611"/>
                  </a:lnTo>
                  <a:lnTo>
                    <a:pt x="7223976" y="965911"/>
                  </a:lnTo>
                  <a:lnTo>
                    <a:pt x="7200189" y="965911"/>
                  </a:lnTo>
                  <a:lnTo>
                    <a:pt x="7192632" y="973302"/>
                  </a:lnTo>
                  <a:lnTo>
                    <a:pt x="7192632" y="1054811"/>
                  </a:lnTo>
                  <a:lnTo>
                    <a:pt x="7179272" y="1054811"/>
                  </a:lnTo>
                  <a:lnTo>
                    <a:pt x="7173963" y="1067511"/>
                  </a:lnTo>
                  <a:lnTo>
                    <a:pt x="7168362" y="1067511"/>
                  </a:lnTo>
                  <a:lnTo>
                    <a:pt x="7171144" y="1054811"/>
                  </a:lnTo>
                  <a:lnTo>
                    <a:pt x="7173442" y="1054811"/>
                  </a:lnTo>
                  <a:lnTo>
                    <a:pt x="7173176" y="1042111"/>
                  </a:lnTo>
                  <a:lnTo>
                    <a:pt x="7187095" y="1042111"/>
                  </a:lnTo>
                  <a:lnTo>
                    <a:pt x="7192632" y="1054811"/>
                  </a:lnTo>
                  <a:lnTo>
                    <a:pt x="7192632" y="973302"/>
                  </a:lnTo>
                  <a:lnTo>
                    <a:pt x="7187197" y="978611"/>
                  </a:lnTo>
                  <a:lnTo>
                    <a:pt x="7177240" y="965911"/>
                  </a:lnTo>
                  <a:lnTo>
                    <a:pt x="7159930" y="965911"/>
                  </a:lnTo>
                  <a:lnTo>
                    <a:pt x="7149630" y="953211"/>
                  </a:lnTo>
                  <a:lnTo>
                    <a:pt x="7148398" y="965911"/>
                  </a:lnTo>
                  <a:lnTo>
                    <a:pt x="7146887" y="955116"/>
                  </a:lnTo>
                  <a:lnTo>
                    <a:pt x="7146887" y="991311"/>
                  </a:lnTo>
                  <a:lnTo>
                    <a:pt x="7144334" y="1004011"/>
                  </a:lnTo>
                  <a:lnTo>
                    <a:pt x="7144296" y="991311"/>
                  </a:lnTo>
                  <a:lnTo>
                    <a:pt x="7146887" y="991311"/>
                  </a:lnTo>
                  <a:lnTo>
                    <a:pt x="7146887" y="955116"/>
                  </a:lnTo>
                  <a:lnTo>
                    <a:pt x="7146620" y="953211"/>
                  </a:lnTo>
                  <a:lnTo>
                    <a:pt x="7142912" y="953211"/>
                  </a:lnTo>
                  <a:lnTo>
                    <a:pt x="7141616" y="964107"/>
                  </a:lnTo>
                  <a:lnTo>
                    <a:pt x="7141616" y="1016711"/>
                  </a:lnTo>
                  <a:lnTo>
                    <a:pt x="7135241" y="1016711"/>
                  </a:lnTo>
                  <a:lnTo>
                    <a:pt x="7137959" y="1004011"/>
                  </a:lnTo>
                  <a:lnTo>
                    <a:pt x="7141616" y="1016711"/>
                  </a:lnTo>
                  <a:lnTo>
                    <a:pt x="7141616" y="964107"/>
                  </a:lnTo>
                  <a:lnTo>
                    <a:pt x="7141400" y="965911"/>
                  </a:lnTo>
                  <a:lnTo>
                    <a:pt x="7095236" y="965911"/>
                  </a:lnTo>
                  <a:lnTo>
                    <a:pt x="7089775" y="978611"/>
                  </a:lnTo>
                  <a:lnTo>
                    <a:pt x="7083730" y="978611"/>
                  </a:lnTo>
                  <a:lnTo>
                    <a:pt x="7080936" y="965911"/>
                  </a:lnTo>
                  <a:lnTo>
                    <a:pt x="7077583" y="965911"/>
                  </a:lnTo>
                  <a:lnTo>
                    <a:pt x="7077583" y="1118311"/>
                  </a:lnTo>
                  <a:lnTo>
                    <a:pt x="7077062" y="1131011"/>
                  </a:lnTo>
                  <a:lnTo>
                    <a:pt x="7074230" y="1118311"/>
                  </a:lnTo>
                  <a:lnTo>
                    <a:pt x="7077583" y="1118311"/>
                  </a:lnTo>
                  <a:lnTo>
                    <a:pt x="7077583" y="965911"/>
                  </a:lnTo>
                  <a:lnTo>
                    <a:pt x="7076326" y="965911"/>
                  </a:lnTo>
                  <a:lnTo>
                    <a:pt x="7073684" y="978611"/>
                  </a:lnTo>
                  <a:lnTo>
                    <a:pt x="7051675" y="978611"/>
                  </a:lnTo>
                  <a:lnTo>
                    <a:pt x="7052792" y="991311"/>
                  </a:lnTo>
                  <a:lnTo>
                    <a:pt x="7043179" y="991311"/>
                  </a:lnTo>
                  <a:lnTo>
                    <a:pt x="7040715" y="978611"/>
                  </a:lnTo>
                  <a:lnTo>
                    <a:pt x="7042175" y="978611"/>
                  </a:lnTo>
                  <a:lnTo>
                    <a:pt x="7042632" y="965911"/>
                  </a:lnTo>
                  <a:lnTo>
                    <a:pt x="7036854" y="965911"/>
                  </a:lnTo>
                  <a:lnTo>
                    <a:pt x="7034212" y="978611"/>
                  </a:lnTo>
                  <a:lnTo>
                    <a:pt x="7032599" y="965911"/>
                  </a:lnTo>
                  <a:lnTo>
                    <a:pt x="7031571" y="965911"/>
                  </a:lnTo>
                  <a:lnTo>
                    <a:pt x="7033603" y="953211"/>
                  </a:lnTo>
                  <a:lnTo>
                    <a:pt x="7023468" y="953211"/>
                  </a:lnTo>
                  <a:lnTo>
                    <a:pt x="7028815" y="965911"/>
                  </a:lnTo>
                  <a:lnTo>
                    <a:pt x="7005040" y="965911"/>
                  </a:lnTo>
                  <a:lnTo>
                    <a:pt x="7005282" y="953211"/>
                  </a:lnTo>
                  <a:lnTo>
                    <a:pt x="7015950" y="953211"/>
                  </a:lnTo>
                  <a:lnTo>
                    <a:pt x="7011683" y="940511"/>
                  </a:lnTo>
                  <a:lnTo>
                    <a:pt x="7014845" y="940511"/>
                  </a:lnTo>
                  <a:lnTo>
                    <a:pt x="7018033" y="927811"/>
                  </a:lnTo>
                  <a:lnTo>
                    <a:pt x="7030059" y="927811"/>
                  </a:lnTo>
                  <a:lnTo>
                    <a:pt x="7037159" y="915111"/>
                  </a:lnTo>
                  <a:lnTo>
                    <a:pt x="7055866" y="915111"/>
                  </a:lnTo>
                  <a:lnTo>
                    <a:pt x="7059523" y="927811"/>
                  </a:lnTo>
                  <a:lnTo>
                    <a:pt x="7071500" y="927811"/>
                  </a:lnTo>
                  <a:lnTo>
                    <a:pt x="7072096" y="915111"/>
                  </a:lnTo>
                  <a:lnTo>
                    <a:pt x="7083209" y="915111"/>
                  </a:lnTo>
                  <a:lnTo>
                    <a:pt x="7087362" y="902411"/>
                  </a:lnTo>
                  <a:lnTo>
                    <a:pt x="7093826" y="902411"/>
                  </a:lnTo>
                  <a:lnTo>
                    <a:pt x="7089775" y="889711"/>
                  </a:lnTo>
                  <a:lnTo>
                    <a:pt x="7087209" y="902411"/>
                  </a:lnTo>
                  <a:lnTo>
                    <a:pt x="7087146" y="889711"/>
                  </a:lnTo>
                  <a:lnTo>
                    <a:pt x="7089775" y="889711"/>
                  </a:lnTo>
                  <a:lnTo>
                    <a:pt x="7093750" y="889711"/>
                  </a:lnTo>
                  <a:lnTo>
                    <a:pt x="7093826" y="902411"/>
                  </a:lnTo>
                  <a:lnTo>
                    <a:pt x="7101357" y="902411"/>
                  </a:lnTo>
                  <a:lnTo>
                    <a:pt x="7100468" y="889711"/>
                  </a:lnTo>
                  <a:lnTo>
                    <a:pt x="7130504" y="889711"/>
                  </a:lnTo>
                  <a:lnTo>
                    <a:pt x="7146353" y="864311"/>
                  </a:lnTo>
                  <a:lnTo>
                    <a:pt x="7232739" y="864311"/>
                  </a:lnTo>
                  <a:lnTo>
                    <a:pt x="7233374" y="851611"/>
                  </a:lnTo>
                  <a:lnTo>
                    <a:pt x="7242899" y="851611"/>
                  </a:lnTo>
                  <a:lnTo>
                    <a:pt x="7245426" y="838911"/>
                  </a:lnTo>
                  <a:lnTo>
                    <a:pt x="7244956" y="851611"/>
                  </a:lnTo>
                  <a:lnTo>
                    <a:pt x="7269340" y="851611"/>
                  </a:lnTo>
                  <a:lnTo>
                    <a:pt x="7270242" y="838911"/>
                  </a:lnTo>
                  <a:lnTo>
                    <a:pt x="7260412" y="838911"/>
                  </a:lnTo>
                  <a:lnTo>
                    <a:pt x="7262406" y="826211"/>
                  </a:lnTo>
                  <a:lnTo>
                    <a:pt x="7251116" y="826211"/>
                  </a:lnTo>
                  <a:lnTo>
                    <a:pt x="7250862" y="813511"/>
                  </a:lnTo>
                  <a:lnTo>
                    <a:pt x="7246696" y="800811"/>
                  </a:lnTo>
                  <a:lnTo>
                    <a:pt x="7241934" y="800811"/>
                  </a:lnTo>
                  <a:lnTo>
                    <a:pt x="7239902" y="788111"/>
                  </a:lnTo>
                  <a:lnTo>
                    <a:pt x="7123379" y="788111"/>
                  </a:lnTo>
                  <a:lnTo>
                    <a:pt x="7123214" y="775411"/>
                  </a:lnTo>
                  <a:lnTo>
                    <a:pt x="7116305" y="775411"/>
                  </a:lnTo>
                  <a:lnTo>
                    <a:pt x="7113333" y="762711"/>
                  </a:lnTo>
                  <a:lnTo>
                    <a:pt x="7110768" y="762711"/>
                  </a:lnTo>
                  <a:lnTo>
                    <a:pt x="7112749" y="775411"/>
                  </a:lnTo>
                  <a:lnTo>
                    <a:pt x="7104380" y="775411"/>
                  </a:lnTo>
                  <a:lnTo>
                    <a:pt x="7097547" y="788111"/>
                  </a:lnTo>
                  <a:lnTo>
                    <a:pt x="7080834" y="788111"/>
                  </a:lnTo>
                  <a:lnTo>
                    <a:pt x="7081431" y="775411"/>
                  </a:lnTo>
                  <a:lnTo>
                    <a:pt x="7076745" y="775411"/>
                  </a:lnTo>
                  <a:lnTo>
                    <a:pt x="7076808" y="788111"/>
                  </a:lnTo>
                  <a:lnTo>
                    <a:pt x="7043242" y="788111"/>
                  </a:lnTo>
                  <a:lnTo>
                    <a:pt x="7043636" y="775411"/>
                  </a:lnTo>
                  <a:lnTo>
                    <a:pt x="7015493" y="775411"/>
                  </a:lnTo>
                  <a:lnTo>
                    <a:pt x="7026529" y="762711"/>
                  </a:lnTo>
                  <a:lnTo>
                    <a:pt x="7049960" y="762711"/>
                  </a:lnTo>
                  <a:lnTo>
                    <a:pt x="7049059" y="750011"/>
                  </a:lnTo>
                  <a:lnTo>
                    <a:pt x="7069214" y="750011"/>
                  </a:lnTo>
                  <a:lnTo>
                    <a:pt x="7070572" y="737311"/>
                  </a:lnTo>
                  <a:lnTo>
                    <a:pt x="7085431" y="737311"/>
                  </a:lnTo>
                  <a:lnTo>
                    <a:pt x="7088302" y="724611"/>
                  </a:lnTo>
                  <a:lnTo>
                    <a:pt x="7086955" y="724611"/>
                  </a:lnTo>
                  <a:lnTo>
                    <a:pt x="7085431" y="711911"/>
                  </a:lnTo>
                  <a:lnTo>
                    <a:pt x="7115035" y="711911"/>
                  </a:lnTo>
                  <a:lnTo>
                    <a:pt x="7110603" y="699211"/>
                  </a:lnTo>
                  <a:lnTo>
                    <a:pt x="7126910" y="699211"/>
                  </a:lnTo>
                  <a:lnTo>
                    <a:pt x="7126999" y="711911"/>
                  </a:lnTo>
                  <a:lnTo>
                    <a:pt x="7117626" y="711911"/>
                  </a:lnTo>
                  <a:lnTo>
                    <a:pt x="7120953" y="724611"/>
                  </a:lnTo>
                  <a:lnTo>
                    <a:pt x="7133526" y="724611"/>
                  </a:lnTo>
                  <a:lnTo>
                    <a:pt x="7137527" y="711911"/>
                  </a:lnTo>
                  <a:lnTo>
                    <a:pt x="7138429" y="711911"/>
                  </a:lnTo>
                  <a:lnTo>
                    <a:pt x="7137997" y="699211"/>
                  </a:lnTo>
                  <a:lnTo>
                    <a:pt x="7154773" y="699211"/>
                  </a:lnTo>
                  <a:lnTo>
                    <a:pt x="7163117" y="686511"/>
                  </a:lnTo>
                  <a:lnTo>
                    <a:pt x="7179107" y="686511"/>
                  </a:lnTo>
                  <a:lnTo>
                    <a:pt x="7178154" y="699211"/>
                  </a:lnTo>
                  <a:lnTo>
                    <a:pt x="7175436" y="711911"/>
                  </a:lnTo>
                  <a:lnTo>
                    <a:pt x="7174966" y="724611"/>
                  </a:lnTo>
                  <a:lnTo>
                    <a:pt x="7185914" y="724611"/>
                  </a:lnTo>
                  <a:lnTo>
                    <a:pt x="7177608" y="711911"/>
                  </a:lnTo>
                  <a:lnTo>
                    <a:pt x="7183704" y="711911"/>
                  </a:lnTo>
                  <a:lnTo>
                    <a:pt x="7186625" y="724611"/>
                  </a:lnTo>
                  <a:lnTo>
                    <a:pt x="7197306" y="724611"/>
                  </a:lnTo>
                  <a:lnTo>
                    <a:pt x="7197306" y="711911"/>
                  </a:lnTo>
                  <a:lnTo>
                    <a:pt x="7203859" y="711911"/>
                  </a:lnTo>
                  <a:lnTo>
                    <a:pt x="7209053" y="699211"/>
                  </a:lnTo>
                  <a:lnTo>
                    <a:pt x="7197382" y="699211"/>
                  </a:lnTo>
                  <a:lnTo>
                    <a:pt x="7189229" y="686511"/>
                  </a:lnTo>
                  <a:lnTo>
                    <a:pt x="7201255" y="686511"/>
                  </a:lnTo>
                  <a:lnTo>
                    <a:pt x="7193178" y="673811"/>
                  </a:lnTo>
                  <a:lnTo>
                    <a:pt x="7155713" y="673811"/>
                  </a:lnTo>
                  <a:lnTo>
                    <a:pt x="7162609" y="686511"/>
                  </a:lnTo>
                  <a:lnTo>
                    <a:pt x="7154672" y="686511"/>
                  </a:lnTo>
                  <a:lnTo>
                    <a:pt x="7155713" y="673811"/>
                  </a:lnTo>
                  <a:lnTo>
                    <a:pt x="7129132" y="673811"/>
                  </a:lnTo>
                  <a:lnTo>
                    <a:pt x="7129132" y="686511"/>
                  </a:lnTo>
                  <a:lnTo>
                    <a:pt x="7090397" y="686511"/>
                  </a:lnTo>
                  <a:lnTo>
                    <a:pt x="7098982" y="673811"/>
                  </a:lnTo>
                  <a:lnTo>
                    <a:pt x="7112673" y="673811"/>
                  </a:lnTo>
                  <a:lnTo>
                    <a:pt x="7129132" y="686511"/>
                  </a:lnTo>
                  <a:lnTo>
                    <a:pt x="7129132" y="673811"/>
                  </a:lnTo>
                  <a:lnTo>
                    <a:pt x="7122592" y="673811"/>
                  </a:lnTo>
                  <a:lnTo>
                    <a:pt x="7109257" y="661111"/>
                  </a:lnTo>
                  <a:lnTo>
                    <a:pt x="7119493" y="661111"/>
                  </a:lnTo>
                  <a:lnTo>
                    <a:pt x="7118769" y="648411"/>
                  </a:lnTo>
                  <a:lnTo>
                    <a:pt x="7115340" y="648411"/>
                  </a:lnTo>
                  <a:lnTo>
                    <a:pt x="7116521" y="635711"/>
                  </a:lnTo>
                  <a:lnTo>
                    <a:pt x="7129310" y="635711"/>
                  </a:lnTo>
                  <a:lnTo>
                    <a:pt x="7131736" y="648411"/>
                  </a:lnTo>
                  <a:lnTo>
                    <a:pt x="7134822" y="648411"/>
                  </a:lnTo>
                  <a:lnTo>
                    <a:pt x="7139343" y="635711"/>
                  </a:lnTo>
                  <a:lnTo>
                    <a:pt x="7131863" y="635711"/>
                  </a:lnTo>
                  <a:lnTo>
                    <a:pt x="7141083" y="623011"/>
                  </a:lnTo>
                  <a:lnTo>
                    <a:pt x="7154024" y="623011"/>
                  </a:lnTo>
                  <a:lnTo>
                    <a:pt x="7160577" y="623011"/>
                  </a:lnTo>
                  <a:lnTo>
                    <a:pt x="7160730" y="635711"/>
                  </a:lnTo>
                  <a:lnTo>
                    <a:pt x="7177075" y="635711"/>
                  </a:lnTo>
                  <a:lnTo>
                    <a:pt x="7173176" y="623011"/>
                  </a:lnTo>
                  <a:lnTo>
                    <a:pt x="7180377" y="623011"/>
                  </a:lnTo>
                  <a:lnTo>
                    <a:pt x="7178967" y="635711"/>
                  </a:lnTo>
                  <a:lnTo>
                    <a:pt x="7183818" y="635711"/>
                  </a:lnTo>
                  <a:lnTo>
                    <a:pt x="7190740" y="623011"/>
                  </a:lnTo>
                  <a:lnTo>
                    <a:pt x="7212546" y="623011"/>
                  </a:lnTo>
                  <a:lnTo>
                    <a:pt x="7225144" y="610311"/>
                  </a:lnTo>
                  <a:lnTo>
                    <a:pt x="7259637" y="610311"/>
                  </a:lnTo>
                  <a:lnTo>
                    <a:pt x="7257720" y="597611"/>
                  </a:lnTo>
                  <a:lnTo>
                    <a:pt x="7202589" y="597611"/>
                  </a:lnTo>
                  <a:lnTo>
                    <a:pt x="7201827" y="610311"/>
                  </a:lnTo>
                  <a:lnTo>
                    <a:pt x="7195591" y="610311"/>
                  </a:lnTo>
                  <a:lnTo>
                    <a:pt x="7196201" y="597611"/>
                  </a:lnTo>
                  <a:lnTo>
                    <a:pt x="7198068" y="584911"/>
                  </a:lnTo>
                  <a:lnTo>
                    <a:pt x="7198411" y="584911"/>
                  </a:lnTo>
                  <a:lnTo>
                    <a:pt x="7194461" y="572211"/>
                  </a:lnTo>
                  <a:lnTo>
                    <a:pt x="7188924" y="584911"/>
                  </a:lnTo>
                  <a:lnTo>
                    <a:pt x="7166051" y="584911"/>
                  </a:lnTo>
                  <a:lnTo>
                    <a:pt x="7168248" y="572211"/>
                  </a:lnTo>
                  <a:lnTo>
                    <a:pt x="7161111" y="572211"/>
                  </a:lnTo>
                  <a:lnTo>
                    <a:pt x="7161479" y="559511"/>
                  </a:lnTo>
                  <a:lnTo>
                    <a:pt x="7148589" y="559511"/>
                  </a:lnTo>
                  <a:lnTo>
                    <a:pt x="7147700" y="546811"/>
                  </a:lnTo>
                  <a:lnTo>
                    <a:pt x="7164083" y="546811"/>
                  </a:lnTo>
                  <a:lnTo>
                    <a:pt x="7180681" y="534111"/>
                  </a:lnTo>
                  <a:lnTo>
                    <a:pt x="7218578" y="534111"/>
                  </a:lnTo>
                  <a:lnTo>
                    <a:pt x="7216343" y="521411"/>
                  </a:lnTo>
                  <a:lnTo>
                    <a:pt x="7195223" y="521411"/>
                  </a:lnTo>
                  <a:lnTo>
                    <a:pt x="7202195" y="508711"/>
                  </a:lnTo>
                  <a:lnTo>
                    <a:pt x="7231316" y="508711"/>
                  </a:lnTo>
                  <a:lnTo>
                    <a:pt x="7236854" y="496011"/>
                  </a:lnTo>
                  <a:lnTo>
                    <a:pt x="7210476" y="496011"/>
                  </a:lnTo>
                  <a:lnTo>
                    <a:pt x="7209701" y="483311"/>
                  </a:lnTo>
                  <a:lnTo>
                    <a:pt x="7209168" y="483311"/>
                  </a:lnTo>
                  <a:lnTo>
                    <a:pt x="7208228" y="470611"/>
                  </a:lnTo>
                  <a:lnTo>
                    <a:pt x="7208583" y="470611"/>
                  </a:lnTo>
                  <a:lnTo>
                    <a:pt x="7214387" y="457911"/>
                  </a:lnTo>
                  <a:lnTo>
                    <a:pt x="7219175" y="457911"/>
                  </a:lnTo>
                  <a:lnTo>
                    <a:pt x="7221664" y="445211"/>
                  </a:lnTo>
                  <a:lnTo>
                    <a:pt x="7173696" y="445211"/>
                  </a:lnTo>
                  <a:lnTo>
                    <a:pt x="7172604" y="434721"/>
                  </a:lnTo>
                  <a:lnTo>
                    <a:pt x="7172604" y="445211"/>
                  </a:lnTo>
                  <a:lnTo>
                    <a:pt x="7168629" y="457911"/>
                  </a:lnTo>
                  <a:lnTo>
                    <a:pt x="7166457" y="445211"/>
                  </a:lnTo>
                  <a:lnTo>
                    <a:pt x="7172604" y="445211"/>
                  </a:lnTo>
                  <a:lnTo>
                    <a:pt x="7172604" y="434721"/>
                  </a:lnTo>
                  <a:lnTo>
                    <a:pt x="7172376" y="432511"/>
                  </a:lnTo>
                  <a:lnTo>
                    <a:pt x="7124522" y="432511"/>
                  </a:lnTo>
                  <a:lnTo>
                    <a:pt x="7120382" y="419811"/>
                  </a:lnTo>
                  <a:lnTo>
                    <a:pt x="7134453" y="419811"/>
                  </a:lnTo>
                  <a:lnTo>
                    <a:pt x="7139216" y="407111"/>
                  </a:lnTo>
                  <a:lnTo>
                    <a:pt x="7150100" y="407111"/>
                  </a:lnTo>
                  <a:lnTo>
                    <a:pt x="7152653" y="394411"/>
                  </a:lnTo>
                  <a:lnTo>
                    <a:pt x="7157186" y="394411"/>
                  </a:lnTo>
                  <a:lnTo>
                    <a:pt x="7153859" y="381711"/>
                  </a:lnTo>
                  <a:lnTo>
                    <a:pt x="7149973" y="381711"/>
                  </a:lnTo>
                  <a:lnTo>
                    <a:pt x="7147293" y="369011"/>
                  </a:lnTo>
                  <a:lnTo>
                    <a:pt x="7137159" y="369011"/>
                  </a:lnTo>
                  <a:lnTo>
                    <a:pt x="7137159" y="394411"/>
                  </a:lnTo>
                  <a:lnTo>
                    <a:pt x="7133272" y="407111"/>
                  </a:lnTo>
                  <a:lnTo>
                    <a:pt x="7132333" y="407111"/>
                  </a:lnTo>
                  <a:lnTo>
                    <a:pt x="7130567" y="394411"/>
                  </a:lnTo>
                  <a:lnTo>
                    <a:pt x="7137159" y="394411"/>
                  </a:lnTo>
                  <a:lnTo>
                    <a:pt x="7137159" y="369011"/>
                  </a:lnTo>
                  <a:lnTo>
                    <a:pt x="7105866" y="369011"/>
                  </a:lnTo>
                  <a:lnTo>
                    <a:pt x="7100786" y="356311"/>
                  </a:lnTo>
                  <a:lnTo>
                    <a:pt x="7107314" y="356311"/>
                  </a:lnTo>
                  <a:lnTo>
                    <a:pt x="7104532" y="343611"/>
                  </a:lnTo>
                  <a:lnTo>
                    <a:pt x="7125360" y="343611"/>
                  </a:lnTo>
                  <a:lnTo>
                    <a:pt x="7126808" y="330911"/>
                  </a:lnTo>
                  <a:lnTo>
                    <a:pt x="7062279" y="330911"/>
                  </a:lnTo>
                  <a:lnTo>
                    <a:pt x="7062279" y="737311"/>
                  </a:lnTo>
                  <a:lnTo>
                    <a:pt x="7037591" y="737311"/>
                  </a:lnTo>
                  <a:lnTo>
                    <a:pt x="7027723" y="750011"/>
                  </a:lnTo>
                  <a:lnTo>
                    <a:pt x="7016178" y="750011"/>
                  </a:lnTo>
                  <a:lnTo>
                    <a:pt x="7016445" y="737311"/>
                  </a:lnTo>
                  <a:lnTo>
                    <a:pt x="7035533" y="737311"/>
                  </a:lnTo>
                  <a:lnTo>
                    <a:pt x="7032803" y="724611"/>
                  </a:lnTo>
                  <a:lnTo>
                    <a:pt x="7041909" y="724611"/>
                  </a:lnTo>
                  <a:lnTo>
                    <a:pt x="7040727" y="711911"/>
                  </a:lnTo>
                  <a:lnTo>
                    <a:pt x="7058977" y="711911"/>
                  </a:lnTo>
                  <a:lnTo>
                    <a:pt x="7058368" y="724611"/>
                  </a:lnTo>
                  <a:lnTo>
                    <a:pt x="7060209" y="724611"/>
                  </a:lnTo>
                  <a:lnTo>
                    <a:pt x="7062279" y="737311"/>
                  </a:lnTo>
                  <a:lnTo>
                    <a:pt x="7062279" y="330911"/>
                  </a:lnTo>
                  <a:lnTo>
                    <a:pt x="7060603" y="330911"/>
                  </a:lnTo>
                  <a:lnTo>
                    <a:pt x="7060603" y="686511"/>
                  </a:lnTo>
                  <a:lnTo>
                    <a:pt x="7058939" y="686511"/>
                  </a:lnTo>
                  <a:lnTo>
                    <a:pt x="7053974" y="699211"/>
                  </a:lnTo>
                  <a:lnTo>
                    <a:pt x="7047624" y="699211"/>
                  </a:lnTo>
                  <a:lnTo>
                    <a:pt x="7048538" y="686511"/>
                  </a:lnTo>
                  <a:lnTo>
                    <a:pt x="7055371" y="686511"/>
                  </a:lnTo>
                  <a:lnTo>
                    <a:pt x="7057072" y="673811"/>
                  </a:lnTo>
                  <a:lnTo>
                    <a:pt x="7060603" y="686511"/>
                  </a:lnTo>
                  <a:lnTo>
                    <a:pt x="7060603" y="330911"/>
                  </a:lnTo>
                  <a:lnTo>
                    <a:pt x="7059130" y="330911"/>
                  </a:lnTo>
                  <a:lnTo>
                    <a:pt x="7073570" y="318211"/>
                  </a:lnTo>
                  <a:lnTo>
                    <a:pt x="7104494" y="318211"/>
                  </a:lnTo>
                  <a:lnTo>
                    <a:pt x="7116026" y="305511"/>
                  </a:lnTo>
                  <a:lnTo>
                    <a:pt x="7091540" y="305511"/>
                  </a:lnTo>
                  <a:lnTo>
                    <a:pt x="7093293" y="292811"/>
                  </a:lnTo>
                  <a:lnTo>
                    <a:pt x="7049084" y="292811"/>
                  </a:lnTo>
                  <a:lnTo>
                    <a:pt x="7047966" y="280111"/>
                  </a:lnTo>
                  <a:lnTo>
                    <a:pt x="7055688" y="280111"/>
                  </a:lnTo>
                  <a:lnTo>
                    <a:pt x="7054596" y="267411"/>
                  </a:lnTo>
                  <a:lnTo>
                    <a:pt x="7053910" y="267411"/>
                  </a:lnTo>
                  <a:lnTo>
                    <a:pt x="7055764" y="254711"/>
                  </a:lnTo>
                  <a:lnTo>
                    <a:pt x="7036829" y="254711"/>
                  </a:lnTo>
                  <a:lnTo>
                    <a:pt x="7036829" y="686511"/>
                  </a:lnTo>
                  <a:lnTo>
                    <a:pt x="7024941" y="686511"/>
                  </a:lnTo>
                  <a:lnTo>
                    <a:pt x="7024217" y="673811"/>
                  </a:lnTo>
                  <a:lnTo>
                    <a:pt x="7031761" y="673811"/>
                  </a:lnTo>
                  <a:lnTo>
                    <a:pt x="7036829" y="686511"/>
                  </a:lnTo>
                  <a:lnTo>
                    <a:pt x="7036829" y="254711"/>
                  </a:lnTo>
                  <a:lnTo>
                    <a:pt x="7022414" y="254711"/>
                  </a:lnTo>
                  <a:lnTo>
                    <a:pt x="7022414" y="280111"/>
                  </a:lnTo>
                  <a:lnTo>
                    <a:pt x="7021957" y="292811"/>
                  </a:lnTo>
                  <a:lnTo>
                    <a:pt x="7019277" y="292811"/>
                  </a:lnTo>
                  <a:lnTo>
                    <a:pt x="7019239" y="280111"/>
                  </a:lnTo>
                  <a:lnTo>
                    <a:pt x="7022414" y="280111"/>
                  </a:lnTo>
                  <a:lnTo>
                    <a:pt x="7022414" y="254711"/>
                  </a:lnTo>
                  <a:lnTo>
                    <a:pt x="7015213" y="254711"/>
                  </a:lnTo>
                  <a:lnTo>
                    <a:pt x="7004964" y="266598"/>
                  </a:lnTo>
                  <a:lnTo>
                    <a:pt x="7004964" y="762711"/>
                  </a:lnTo>
                  <a:lnTo>
                    <a:pt x="7004240" y="762711"/>
                  </a:lnTo>
                  <a:lnTo>
                    <a:pt x="7004240" y="940511"/>
                  </a:lnTo>
                  <a:lnTo>
                    <a:pt x="6998335" y="953211"/>
                  </a:lnTo>
                  <a:lnTo>
                    <a:pt x="6994436" y="940511"/>
                  </a:lnTo>
                  <a:lnTo>
                    <a:pt x="6992366" y="953211"/>
                  </a:lnTo>
                  <a:lnTo>
                    <a:pt x="6997420" y="953211"/>
                  </a:lnTo>
                  <a:lnTo>
                    <a:pt x="7002081" y="965911"/>
                  </a:lnTo>
                  <a:lnTo>
                    <a:pt x="6982841" y="965911"/>
                  </a:lnTo>
                  <a:lnTo>
                    <a:pt x="6982841" y="1004011"/>
                  </a:lnTo>
                  <a:lnTo>
                    <a:pt x="6976148" y="1004011"/>
                  </a:lnTo>
                  <a:lnTo>
                    <a:pt x="6976834" y="991311"/>
                  </a:lnTo>
                  <a:lnTo>
                    <a:pt x="6982688" y="991311"/>
                  </a:lnTo>
                  <a:lnTo>
                    <a:pt x="6982841" y="1004011"/>
                  </a:lnTo>
                  <a:lnTo>
                    <a:pt x="6982841" y="965911"/>
                  </a:lnTo>
                  <a:lnTo>
                    <a:pt x="6978523" y="965911"/>
                  </a:lnTo>
                  <a:lnTo>
                    <a:pt x="6977456" y="965911"/>
                  </a:lnTo>
                  <a:lnTo>
                    <a:pt x="6977456" y="978611"/>
                  </a:lnTo>
                  <a:lnTo>
                    <a:pt x="6973405" y="991311"/>
                  </a:lnTo>
                  <a:lnTo>
                    <a:pt x="6972668" y="981875"/>
                  </a:lnTo>
                  <a:lnTo>
                    <a:pt x="6972668" y="1004011"/>
                  </a:lnTo>
                  <a:lnTo>
                    <a:pt x="6968617" y="991311"/>
                  </a:lnTo>
                  <a:lnTo>
                    <a:pt x="6966013" y="1004011"/>
                  </a:lnTo>
                  <a:lnTo>
                    <a:pt x="6969620" y="1004011"/>
                  </a:lnTo>
                  <a:lnTo>
                    <a:pt x="6969214" y="1016711"/>
                  </a:lnTo>
                  <a:lnTo>
                    <a:pt x="6959676" y="1016711"/>
                  </a:lnTo>
                  <a:lnTo>
                    <a:pt x="6960057" y="1004011"/>
                  </a:lnTo>
                  <a:lnTo>
                    <a:pt x="6966013" y="1004011"/>
                  </a:lnTo>
                  <a:lnTo>
                    <a:pt x="6965975" y="991311"/>
                  </a:lnTo>
                  <a:lnTo>
                    <a:pt x="6968617" y="991311"/>
                  </a:lnTo>
                  <a:lnTo>
                    <a:pt x="6972643" y="991311"/>
                  </a:lnTo>
                  <a:lnTo>
                    <a:pt x="6972668" y="1004011"/>
                  </a:lnTo>
                  <a:lnTo>
                    <a:pt x="6972668" y="981875"/>
                  </a:lnTo>
                  <a:lnTo>
                    <a:pt x="6972414" y="978611"/>
                  </a:lnTo>
                  <a:lnTo>
                    <a:pt x="6977456" y="978611"/>
                  </a:lnTo>
                  <a:lnTo>
                    <a:pt x="6977456" y="965911"/>
                  </a:lnTo>
                  <a:lnTo>
                    <a:pt x="6958393" y="965911"/>
                  </a:lnTo>
                  <a:lnTo>
                    <a:pt x="6962483" y="953211"/>
                  </a:lnTo>
                  <a:lnTo>
                    <a:pt x="6966534" y="953211"/>
                  </a:lnTo>
                  <a:lnTo>
                    <a:pt x="6968210" y="940511"/>
                  </a:lnTo>
                  <a:lnTo>
                    <a:pt x="6991401" y="940511"/>
                  </a:lnTo>
                  <a:lnTo>
                    <a:pt x="6991159" y="927811"/>
                  </a:lnTo>
                  <a:lnTo>
                    <a:pt x="6997840" y="927811"/>
                  </a:lnTo>
                  <a:lnTo>
                    <a:pt x="6998081" y="940511"/>
                  </a:lnTo>
                  <a:lnTo>
                    <a:pt x="7004240" y="940511"/>
                  </a:lnTo>
                  <a:lnTo>
                    <a:pt x="7004240" y="762711"/>
                  </a:lnTo>
                  <a:lnTo>
                    <a:pt x="6998246" y="762711"/>
                  </a:lnTo>
                  <a:lnTo>
                    <a:pt x="7002259" y="750011"/>
                  </a:lnTo>
                  <a:lnTo>
                    <a:pt x="7004964" y="762711"/>
                  </a:lnTo>
                  <a:lnTo>
                    <a:pt x="7004964" y="266598"/>
                  </a:lnTo>
                  <a:lnTo>
                    <a:pt x="7004253" y="267411"/>
                  </a:lnTo>
                  <a:lnTo>
                    <a:pt x="7003936" y="267411"/>
                  </a:lnTo>
                  <a:lnTo>
                    <a:pt x="7003936" y="724611"/>
                  </a:lnTo>
                  <a:lnTo>
                    <a:pt x="6996011" y="724611"/>
                  </a:lnTo>
                  <a:lnTo>
                    <a:pt x="6995528" y="711911"/>
                  </a:lnTo>
                  <a:lnTo>
                    <a:pt x="7000443" y="711911"/>
                  </a:lnTo>
                  <a:lnTo>
                    <a:pt x="7003936" y="724611"/>
                  </a:lnTo>
                  <a:lnTo>
                    <a:pt x="7003936" y="267411"/>
                  </a:lnTo>
                  <a:lnTo>
                    <a:pt x="6985305" y="267411"/>
                  </a:lnTo>
                  <a:lnTo>
                    <a:pt x="6985305" y="724611"/>
                  </a:lnTo>
                  <a:lnTo>
                    <a:pt x="6975932" y="724611"/>
                  </a:lnTo>
                  <a:lnTo>
                    <a:pt x="6977786" y="737311"/>
                  </a:lnTo>
                  <a:lnTo>
                    <a:pt x="6966115" y="737311"/>
                  </a:lnTo>
                  <a:lnTo>
                    <a:pt x="6965429" y="724611"/>
                  </a:lnTo>
                  <a:lnTo>
                    <a:pt x="6969874" y="724611"/>
                  </a:lnTo>
                  <a:lnTo>
                    <a:pt x="6968960" y="711911"/>
                  </a:lnTo>
                  <a:lnTo>
                    <a:pt x="6980250" y="711911"/>
                  </a:lnTo>
                  <a:lnTo>
                    <a:pt x="6985305" y="724611"/>
                  </a:lnTo>
                  <a:lnTo>
                    <a:pt x="6985305" y="267411"/>
                  </a:lnTo>
                  <a:lnTo>
                    <a:pt x="6983552" y="267411"/>
                  </a:lnTo>
                  <a:lnTo>
                    <a:pt x="6985622" y="254711"/>
                  </a:lnTo>
                  <a:lnTo>
                    <a:pt x="6966509" y="254711"/>
                  </a:lnTo>
                  <a:lnTo>
                    <a:pt x="6966509" y="356311"/>
                  </a:lnTo>
                  <a:lnTo>
                    <a:pt x="6966140" y="369011"/>
                  </a:lnTo>
                  <a:lnTo>
                    <a:pt x="6956844" y="369011"/>
                  </a:lnTo>
                  <a:lnTo>
                    <a:pt x="6957238" y="356311"/>
                  </a:lnTo>
                  <a:lnTo>
                    <a:pt x="6966509" y="356311"/>
                  </a:lnTo>
                  <a:lnTo>
                    <a:pt x="6966509" y="254711"/>
                  </a:lnTo>
                  <a:lnTo>
                    <a:pt x="6954113" y="254711"/>
                  </a:lnTo>
                  <a:lnTo>
                    <a:pt x="6954113" y="711911"/>
                  </a:lnTo>
                  <a:lnTo>
                    <a:pt x="6950049" y="724611"/>
                  </a:lnTo>
                  <a:lnTo>
                    <a:pt x="6949122" y="724611"/>
                  </a:lnTo>
                  <a:lnTo>
                    <a:pt x="6947357" y="711911"/>
                  </a:lnTo>
                  <a:lnTo>
                    <a:pt x="6954113" y="711911"/>
                  </a:lnTo>
                  <a:lnTo>
                    <a:pt x="6954113" y="254711"/>
                  </a:lnTo>
                  <a:lnTo>
                    <a:pt x="6942518" y="254711"/>
                  </a:lnTo>
                  <a:lnTo>
                    <a:pt x="6942518" y="724611"/>
                  </a:lnTo>
                  <a:lnTo>
                    <a:pt x="6941540" y="724611"/>
                  </a:lnTo>
                  <a:lnTo>
                    <a:pt x="6941540" y="965911"/>
                  </a:lnTo>
                  <a:lnTo>
                    <a:pt x="6932587" y="965911"/>
                  </a:lnTo>
                  <a:lnTo>
                    <a:pt x="6937286" y="953211"/>
                  </a:lnTo>
                  <a:lnTo>
                    <a:pt x="6941540" y="965911"/>
                  </a:lnTo>
                  <a:lnTo>
                    <a:pt x="6941540" y="724611"/>
                  </a:lnTo>
                  <a:lnTo>
                    <a:pt x="6937502" y="724611"/>
                  </a:lnTo>
                  <a:lnTo>
                    <a:pt x="6941540" y="711911"/>
                  </a:lnTo>
                  <a:lnTo>
                    <a:pt x="6942518" y="724611"/>
                  </a:lnTo>
                  <a:lnTo>
                    <a:pt x="6942518" y="254711"/>
                  </a:lnTo>
                  <a:lnTo>
                    <a:pt x="6929933" y="254711"/>
                  </a:lnTo>
                  <a:lnTo>
                    <a:pt x="6929933" y="1181811"/>
                  </a:lnTo>
                  <a:lnTo>
                    <a:pt x="6926605" y="1194511"/>
                  </a:lnTo>
                  <a:lnTo>
                    <a:pt x="6916699" y="1194511"/>
                  </a:lnTo>
                  <a:lnTo>
                    <a:pt x="6916699" y="1359611"/>
                  </a:lnTo>
                  <a:lnTo>
                    <a:pt x="6913296" y="1359611"/>
                  </a:lnTo>
                  <a:lnTo>
                    <a:pt x="6913816" y="1346911"/>
                  </a:lnTo>
                  <a:lnTo>
                    <a:pt x="6916699" y="1359611"/>
                  </a:lnTo>
                  <a:lnTo>
                    <a:pt x="6916699" y="1194511"/>
                  </a:lnTo>
                  <a:lnTo>
                    <a:pt x="6913626" y="1194511"/>
                  </a:lnTo>
                  <a:lnTo>
                    <a:pt x="6909575" y="1181811"/>
                  </a:lnTo>
                  <a:lnTo>
                    <a:pt x="6908952" y="1194511"/>
                  </a:lnTo>
                  <a:lnTo>
                    <a:pt x="6899554" y="1194511"/>
                  </a:lnTo>
                  <a:lnTo>
                    <a:pt x="6899415" y="1181811"/>
                  </a:lnTo>
                  <a:lnTo>
                    <a:pt x="6909575" y="1181811"/>
                  </a:lnTo>
                  <a:lnTo>
                    <a:pt x="6917664" y="1181811"/>
                  </a:lnTo>
                  <a:lnTo>
                    <a:pt x="6922884" y="1169111"/>
                  </a:lnTo>
                  <a:lnTo>
                    <a:pt x="6924497" y="1181811"/>
                  </a:lnTo>
                  <a:lnTo>
                    <a:pt x="6929933" y="1181811"/>
                  </a:lnTo>
                  <a:lnTo>
                    <a:pt x="6929933" y="254711"/>
                  </a:lnTo>
                  <a:lnTo>
                    <a:pt x="6929425" y="254711"/>
                  </a:lnTo>
                  <a:lnTo>
                    <a:pt x="6929425" y="737311"/>
                  </a:lnTo>
                  <a:lnTo>
                    <a:pt x="6922846" y="737311"/>
                  </a:lnTo>
                  <a:lnTo>
                    <a:pt x="6922833" y="724611"/>
                  </a:lnTo>
                  <a:lnTo>
                    <a:pt x="6929412" y="724611"/>
                  </a:lnTo>
                  <a:lnTo>
                    <a:pt x="6929425" y="737311"/>
                  </a:lnTo>
                  <a:lnTo>
                    <a:pt x="6929425" y="254711"/>
                  </a:lnTo>
                  <a:lnTo>
                    <a:pt x="6896519" y="254711"/>
                  </a:lnTo>
                  <a:lnTo>
                    <a:pt x="6896519" y="1219911"/>
                  </a:lnTo>
                  <a:lnTo>
                    <a:pt x="6892823" y="1219911"/>
                  </a:lnTo>
                  <a:lnTo>
                    <a:pt x="6892823" y="1435811"/>
                  </a:lnTo>
                  <a:lnTo>
                    <a:pt x="6888683" y="1448511"/>
                  </a:lnTo>
                  <a:lnTo>
                    <a:pt x="6887667" y="1448511"/>
                  </a:lnTo>
                  <a:lnTo>
                    <a:pt x="6885851" y="1435811"/>
                  </a:lnTo>
                  <a:lnTo>
                    <a:pt x="6892823" y="1435811"/>
                  </a:lnTo>
                  <a:lnTo>
                    <a:pt x="6892823" y="1219911"/>
                  </a:lnTo>
                  <a:lnTo>
                    <a:pt x="6891414" y="1219911"/>
                  </a:lnTo>
                  <a:lnTo>
                    <a:pt x="6895605" y="1207211"/>
                  </a:lnTo>
                  <a:lnTo>
                    <a:pt x="6896519" y="1219911"/>
                  </a:lnTo>
                  <a:lnTo>
                    <a:pt x="6896519" y="254711"/>
                  </a:lnTo>
                  <a:lnTo>
                    <a:pt x="6892417" y="254711"/>
                  </a:lnTo>
                  <a:lnTo>
                    <a:pt x="6892417" y="1181811"/>
                  </a:lnTo>
                  <a:lnTo>
                    <a:pt x="6889940" y="1194511"/>
                  </a:lnTo>
                  <a:lnTo>
                    <a:pt x="6874802" y="1194511"/>
                  </a:lnTo>
                  <a:lnTo>
                    <a:pt x="6874802" y="1486611"/>
                  </a:lnTo>
                  <a:lnTo>
                    <a:pt x="6857454" y="1486611"/>
                  </a:lnTo>
                  <a:lnTo>
                    <a:pt x="6860553" y="1473911"/>
                  </a:lnTo>
                  <a:lnTo>
                    <a:pt x="6874091" y="1473911"/>
                  </a:lnTo>
                  <a:lnTo>
                    <a:pt x="6874802" y="1486611"/>
                  </a:lnTo>
                  <a:lnTo>
                    <a:pt x="6874802" y="1194511"/>
                  </a:lnTo>
                  <a:lnTo>
                    <a:pt x="6874129" y="1194511"/>
                  </a:lnTo>
                  <a:lnTo>
                    <a:pt x="6874129" y="1435811"/>
                  </a:lnTo>
                  <a:lnTo>
                    <a:pt x="6872910" y="1448511"/>
                  </a:lnTo>
                  <a:lnTo>
                    <a:pt x="6873900" y="1448511"/>
                  </a:lnTo>
                  <a:lnTo>
                    <a:pt x="6868312" y="1461211"/>
                  </a:lnTo>
                  <a:lnTo>
                    <a:pt x="6862153" y="1461211"/>
                  </a:lnTo>
                  <a:lnTo>
                    <a:pt x="6856908" y="1448511"/>
                  </a:lnTo>
                  <a:lnTo>
                    <a:pt x="6870547" y="1448511"/>
                  </a:lnTo>
                  <a:lnTo>
                    <a:pt x="6870370" y="1435811"/>
                  </a:lnTo>
                  <a:lnTo>
                    <a:pt x="6874129" y="1435811"/>
                  </a:lnTo>
                  <a:lnTo>
                    <a:pt x="6874129" y="1194511"/>
                  </a:lnTo>
                  <a:lnTo>
                    <a:pt x="6868973" y="1194511"/>
                  </a:lnTo>
                  <a:lnTo>
                    <a:pt x="6871309" y="1181811"/>
                  </a:lnTo>
                  <a:lnTo>
                    <a:pt x="6892417" y="1181811"/>
                  </a:lnTo>
                  <a:lnTo>
                    <a:pt x="6892417" y="254711"/>
                  </a:lnTo>
                  <a:lnTo>
                    <a:pt x="6891871" y="254711"/>
                  </a:lnTo>
                  <a:lnTo>
                    <a:pt x="6891871" y="762711"/>
                  </a:lnTo>
                  <a:lnTo>
                    <a:pt x="6885102" y="762711"/>
                  </a:lnTo>
                  <a:lnTo>
                    <a:pt x="6889140" y="750011"/>
                  </a:lnTo>
                  <a:lnTo>
                    <a:pt x="6891871" y="762711"/>
                  </a:lnTo>
                  <a:lnTo>
                    <a:pt x="6891871" y="254711"/>
                  </a:lnTo>
                  <a:lnTo>
                    <a:pt x="6875221" y="254711"/>
                  </a:lnTo>
                  <a:lnTo>
                    <a:pt x="6875221" y="762711"/>
                  </a:lnTo>
                  <a:lnTo>
                    <a:pt x="6868490" y="762711"/>
                  </a:lnTo>
                  <a:lnTo>
                    <a:pt x="6872516" y="750011"/>
                  </a:lnTo>
                  <a:lnTo>
                    <a:pt x="6875221" y="762711"/>
                  </a:lnTo>
                  <a:lnTo>
                    <a:pt x="6875221" y="254711"/>
                  </a:lnTo>
                  <a:lnTo>
                    <a:pt x="6868350" y="254711"/>
                  </a:lnTo>
                  <a:lnTo>
                    <a:pt x="6868350" y="1435811"/>
                  </a:lnTo>
                  <a:lnTo>
                    <a:pt x="6863461" y="1435811"/>
                  </a:lnTo>
                  <a:lnTo>
                    <a:pt x="6863004" y="1423111"/>
                  </a:lnTo>
                  <a:lnTo>
                    <a:pt x="6868350" y="1435811"/>
                  </a:lnTo>
                  <a:lnTo>
                    <a:pt x="6868350" y="254711"/>
                  </a:lnTo>
                  <a:lnTo>
                    <a:pt x="6864159" y="254711"/>
                  </a:lnTo>
                  <a:lnTo>
                    <a:pt x="6864159" y="1385011"/>
                  </a:lnTo>
                  <a:lnTo>
                    <a:pt x="6855561" y="1385011"/>
                  </a:lnTo>
                  <a:lnTo>
                    <a:pt x="6855473" y="1372311"/>
                  </a:lnTo>
                  <a:lnTo>
                    <a:pt x="6862369" y="1372311"/>
                  </a:lnTo>
                  <a:lnTo>
                    <a:pt x="6864159" y="1385011"/>
                  </a:lnTo>
                  <a:lnTo>
                    <a:pt x="6864159" y="254711"/>
                  </a:lnTo>
                  <a:lnTo>
                    <a:pt x="6861111" y="254711"/>
                  </a:lnTo>
                  <a:lnTo>
                    <a:pt x="6861111" y="1194511"/>
                  </a:lnTo>
                  <a:lnTo>
                    <a:pt x="6854876" y="1194511"/>
                  </a:lnTo>
                  <a:lnTo>
                    <a:pt x="6855168" y="1181811"/>
                  </a:lnTo>
                  <a:lnTo>
                    <a:pt x="6860667" y="1181811"/>
                  </a:lnTo>
                  <a:lnTo>
                    <a:pt x="6861111" y="1194511"/>
                  </a:lnTo>
                  <a:lnTo>
                    <a:pt x="6861111" y="254711"/>
                  </a:lnTo>
                  <a:lnTo>
                    <a:pt x="6846824" y="254711"/>
                  </a:lnTo>
                  <a:lnTo>
                    <a:pt x="6846824" y="762711"/>
                  </a:lnTo>
                  <a:lnTo>
                    <a:pt x="6843484" y="762711"/>
                  </a:lnTo>
                  <a:lnTo>
                    <a:pt x="6843992" y="750011"/>
                  </a:lnTo>
                  <a:lnTo>
                    <a:pt x="6846786" y="750011"/>
                  </a:lnTo>
                  <a:lnTo>
                    <a:pt x="6846824" y="762711"/>
                  </a:lnTo>
                  <a:lnTo>
                    <a:pt x="6846824" y="254711"/>
                  </a:lnTo>
                  <a:lnTo>
                    <a:pt x="6839026" y="254711"/>
                  </a:lnTo>
                  <a:lnTo>
                    <a:pt x="6839026" y="1169111"/>
                  </a:lnTo>
                  <a:lnTo>
                    <a:pt x="6838023" y="1181811"/>
                  </a:lnTo>
                  <a:lnTo>
                    <a:pt x="6834467" y="1169111"/>
                  </a:lnTo>
                  <a:lnTo>
                    <a:pt x="6839026" y="1169111"/>
                  </a:lnTo>
                  <a:lnTo>
                    <a:pt x="6839026" y="254711"/>
                  </a:lnTo>
                  <a:lnTo>
                    <a:pt x="6824586" y="254711"/>
                  </a:lnTo>
                  <a:lnTo>
                    <a:pt x="6824586" y="1473911"/>
                  </a:lnTo>
                  <a:lnTo>
                    <a:pt x="6816014" y="1473911"/>
                  </a:lnTo>
                  <a:lnTo>
                    <a:pt x="6815912" y="1461211"/>
                  </a:lnTo>
                  <a:lnTo>
                    <a:pt x="6822808" y="1461211"/>
                  </a:lnTo>
                  <a:lnTo>
                    <a:pt x="6824586" y="1473911"/>
                  </a:lnTo>
                  <a:lnTo>
                    <a:pt x="6824586" y="254711"/>
                  </a:lnTo>
                  <a:lnTo>
                    <a:pt x="6805638" y="254711"/>
                  </a:lnTo>
                  <a:lnTo>
                    <a:pt x="6805638" y="1461211"/>
                  </a:lnTo>
                  <a:lnTo>
                    <a:pt x="6805600" y="1473911"/>
                  </a:lnTo>
                  <a:lnTo>
                    <a:pt x="6802996" y="1473911"/>
                  </a:lnTo>
                  <a:lnTo>
                    <a:pt x="6798818" y="1473911"/>
                  </a:lnTo>
                  <a:lnTo>
                    <a:pt x="6798856" y="1461211"/>
                  </a:lnTo>
                  <a:lnTo>
                    <a:pt x="6802996" y="1473911"/>
                  </a:lnTo>
                  <a:lnTo>
                    <a:pt x="6805638" y="1461211"/>
                  </a:lnTo>
                  <a:lnTo>
                    <a:pt x="6805638" y="254711"/>
                  </a:lnTo>
                  <a:lnTo>
                    <a:pt x="6797751" y="254711"/>
                  </a:lnTo>
                  <a:lnTo>
                    <a:pt x="6799986" y="242011"/>
                  </a:lnTo>
                  <a:lnTo>
                    <a:pt x="6793420" y="242011"/>
                  </a:lnTo>
                  <a:lnTo>
                    <a:pt x="6793420" y="1359611"/>
                  </a:lnTo>
                  <a:lnTo>
                    <a:pt x="6792595" y="1359611"/>
                  </a:lnTo>
                  <a:lnTo>
                    <a:pt x="6792595" y="1461211"/>
                  </a:lnTo>
                  <a:lnTo>
                    <a:pt x="6787820" y="1473911"/>
                  </a:lnTo>
                  <a:lnTo>
                    <a:pt x="6781457" y="1461211"/>
                  </a:lnTo>
                  <a:lnTo>
                    <a:pt x="6792595" y="1461211"/>
                  </a:lnTo>
                  <a:lnTo>
                    <a:pt x="6792595" y="1359611"/>
                  </a:lnTo>
                  <a:lnTo>
                    <a:pt x="6782168" y="1359611"/>
                  </a:lnTo>
                  <a:lnTo>
                    <a:pt x="6788950" y="1346911"/>
                  </a:lnTo>
                  <a:lnTo>
                    <a:pt x="6793420" y="1359611"/>
                  </a:lnTo>
                  <a:lnTo>
                    <a:pt x="6793420" y="242011"/>
                  </a:lnTo>
                  <a:lnTo>
                    <a:pt x="6791312" y="242011"/>
                  </a:lnTo>
                  <a:lnTo>
                    <a:pt x="6792658" y="254711"/>
                  </a:lnTo>
                  <a:lnTo>
                    <a:pt x="6777622" y="254711"/>
                  </a:lnTo>
                  <a:lnTo>
                    <a:pt x="6777622" y="1867611"/>
                  </a:lnTo>
                  <a:lnTo>
                    <a:pt x="6777533" y="1880311"/>
                  </a:lnTo>
                  <a:lnTo>
                    <a:pt x="6774104" y="1880311"/>
                  </a:lnTo>
                  <a:lnTo>
                    <a:pt x="6774129" y="1893011"/>
                  </a:lnTo>
                  <a:lnTo>
                    <a:pt x="6769913" y="1880311"/>
                  </a:lnTo>
                  <a:lnTo>
                    <a:pt x="6767195" y="1893011"/>
                  </a:lnTo>
                  <a:lnTo>
                    <a:pt x="6767195" y="1880311"/>
                  </a:lnTo>
                  <a:lnTo>
                    <a:pt x="6769913" y="1880311"/>
                  </a:lnTo>
                  <a:lnTo>
                    <a:pt x="6771348" y="1880311"/>
                  </a:lnTo>
                  <a:lnTo>
                    <a:pt x="6770306" y="1867611"/>
                  </a:lnTo>
                  <a:lnTo>
                    <a:pt x="6777622" y="1867611"/>
                  </a:lnTo>
                  <a:lnTo>
                    <a:pt x="6777622" y="254711"/>
                  </a:lnTo>
                  <a:lnTo>
                    <a:pt x="6776542" y="254711"/>
                  </a:lnTo>
                  <a:lnTo>
                    <a:pt x="6774993" y="244462"/>
                  </a:lnTo>
                  <a:lnTo>
                    <a:pt x="6774993" y="1359611"/>
                  </a:lnTo>
                  <a:lnTo>
                    <a:pt x="6762128" y="1359611"/>
                  </a:lnTo>
                  <a:lnTo>
                    <a:pt x="6760908" y="1359611"/>
                  </a:lnTo>
                  <a:lnTo>
                    <a:pt x="6760908" y="1473911"/>
                  </a:lnTo>
                  <a:lnTo>
                    <a:pt x="6755727" y="1473911"/>
                  </a:lnTo>
                  <a:lnTo>
                    <a:pt x="6759943" y="1461211"/>
                  </a:lnTo>
                  <a:lnTo>
                    <a:pt x="6760908" y="1473911"/>
                  </a:lnTo>
                  <a:lnTo>
                    <a:pt x="6760908" y="1359611"/>
                  </a:lnTo>
                  <a:lnTo>
                    <a:pt x="6745656" y="1359611"/>
                  </a:lnTo>
                  <a:lnTo>
                    <a:pt x="6749669" y="1346911"/>
                  </a:lnTo>
                  <a:lnTo>
                    <a:pt x="6755358" y="1346911"/>
                  </a:lnTo>
                  <a:lnTo>
                    <a:pt x="6762128" y="1359611"/>
                  </a:lnTo>
                  <a:lnTo>
                    <a:pt x="6769392" y="1346911"/>
                  </a:lnTo>
                  <a:lnTo>
                    <a:pt x="6774993" y="1359611"/>
                  </a:lnTo>
                  <a:lnTo>
                    <a:pt x="6774993" y="244462"/>
                  </a:lnTo>
                  <a:lnTo>
                    <a:pt x="6774624" y="242011"/>
                  </a:lnTo>
                  <a:lnTo>
                    <a:pt x="6771818" y="242011"/>
                  </a:lnTo>
                  <a:lnTo>
                    <a:pt x="6773164" y="254711"/>
                  </a:lnTo>
                  <a:lnTo>
                    <a:pt x="6765480" y="254711"/>
                  </a:lnTo>
                  <a:lnTo>
                    <a:pt x="6764464" y="242011"/>
                  </a:lnTo>
                  <a:lnTo>
                    <a:pt x="6760083" y="242011"/>
                  </a:lnTo>
                  <a:lnTo>
                    <a:pt x="6757949" y="254711"/>
                  </a:lnTo>
                  <a:lnTo>
                    <a:pt x="6752450" y="254711"/>
                  </a:lnTo>
                  <a:lnTo>
                    <a:pt x="6754660" y="242011"/>
                  </a:lnTo>
                  <a:lnTo>
                    <a:pt x="6744754" y="242011"/>
                  </a:lnTo>
                  <a:lnTo>
                    <a:pt x="6744754" y="1905711"/>
                  </a:lnTo>
                  <a:lnTo>
                    <a:pt x="6740411" y="1918411"/>
                  </a:lnTo>
                  <a:lnTo>
                    <a:pt x="6739433" y="1905711"/>
                  </a:lnTo>
                  <a:lnTo>
                    <a:pt x="6744754" y="1905711"/>
                  </a:lnTo>
                  <a:lnTo>
                    <a:pt x="6744754" y="242011"/>
                  </a:lnTo>
                  <a:lnTo>
                    <a:pt x="6714541" y="242011"/>
                  </a:lnTo>
                  <a:lnTo>
                    <a:pt x="6714541" y="1880311"/>
                  </a:lnTo>
                  <a:lnTo>
                    <a:pt x="6710299" y="1880311"/>
                  </a:lnTo>
                  <a:lnTo>
                    <a:pt x="6712255" y="1867611"/>
                  </a:lnTo>
                  <a:lnTo>
                    <a:pt x="6714541" y="1880311"/>
                  </a:lnTo>
                  <a:lnTo>
                    <a:pt x="6714541" y="242011"/>
                  </a:lnTo>
                  <a:lnTo>
                    <a:pt x="6691960" y="242011"/>
                  </a:lnTo>
                  <a:lnTo>
                    <a:pt x="6691960" y="1169111"/>
                  </a:lnTo>
                  <a:lnTo>
                    <a:pt x="6689826" y="1181811"/>
                  </a:lnTo>
                  <a:lnTo>
                    <a:pt x="6687236" y="1181811"/>
                  </a:lnTo>
                  <a:lnTo>
                    <a:pt x="6687236" y="1346911"/>
                  </a:lnTo>
                  <a:lnTo>
                    <a:pt x="6686575" y="1359611"/>
                  </a:lnTo>
                  <a:lnTo>
                    <a:pt x="6677050" y="1346911"/>
                  </a:lnTo>
                  <a:lnTo>
                    <a:pt x="6677076" y="1359611"/>
                  </a:lnTo>
                  <a:lnTo>
                    <a:pt x="6676352" y="1357350"/>
                  </a:lnTo>
                  <a:lnTo>
                    <a:pt x="6676352" y="1905711"/>
                  </a:lnTo>
                  <a:lnTo>
                    <a:pt x="6674104" y="1918411"/>
                  </a:lnTo>
                  <a:lnTo>
                    <a:pt x="6663068" y="1918411"/>
                  </a:lnTo>
                  <a:lnTo>
                    <a:pt x="6666712" y="1905711"/>
                  </a:lnTo>
                  <a:lnTo>
                    <a:pt x="6676352" y="1905711"/>
                  </a:lnTo>
                  <a:lnTo>
                    <a:pt x="6676352" y="1357350"/>
                  </a:lnTo>
                  <a:lnTo>
                    <a:pt x="6673012" y="1346911"/>
                  </a:lnTo>
                  <a:lnTo>
                    <a:pt x="6677050" y="1346911"/>
                  </a:lnTo>
                  <a:lnTo>
                    <a:pt x="6687236" y="1346911"/>
                  </a:lnTo>
                  <a:lnTo>
                    <a:pt x="6687236" y="1181811"/>
                  </a:lnTo>
                  <a:lnTo>
                    <a:pt x="6678485" y="1181811"/>
                  </a:lnTo>
                  <a:lnTo>
                    <a:pt x="6678244" y="1169111"/>
                  </a:lnTo>
                  <a:lnTo>
                    <a:pt x="6691960" y="1169111"/>
                  </a:lnTo>
                  <a:lnTo>
                    <a:pt x="6691960" y="242011"/>
                  </a:lnTo>
                  <a:lnTo>
                    <a:pt x="6687934" y="242011"/>
                  </a:lnTo>
                  <a:lnTo>
                    <a:pt x="6655219" y="234124"/>
                  </a:lnTo>
                  <a:lnTo>
                    <a:pt x="6655219" y="1905711"/>
                  </a:lnTo>
                  <a:lnTo>
                    <a:pt x="6652755" y="1918411"/>
                  </a:lnTo>
                  <a:lnTo>
                    <a:pt x="6634277" y="1918411"/>
                  </a:lnTo>
                  <a:lnTo>
                    <a:pt x="6637401" y="1905711"/>
                  </a:lnTo>
                  <a:lnTo>
                    <a:pt x="6655219" y="1905711"/>
                  </a:lnTo>
                  <a:lnTo>
                    <a:pt x="6655219" y="234124"/>
                  </a:lnTo>
                  <a:lnTo>
                    <a:pt x="6635267" y="229311"/>
                  </a:lnTo>
                  <a:lnTo>
                    <a:pt x="6629476" y="229311"/>
                  </a:lnTo>
                  <a:lnTo>
                    <a:pt x="6628498" y="242011"/>
                  </a:lnTo>
                  <a:lnTo>
                    <a:pt x="6622364" y="242011"/>
                  </a:lnTo>
                  <a:lnTo>
                    <a:pt x="6606629" y="229311"/>
                  </a:lnTo>
                  <a:lnTo>
                    <a:pt x="6599936" y="229311"/>
                  </a:lnTo>
                  <a:lnTo>
                    <a:pt x="6599936" y="1207211"/>
                  </a:lnTo>
                  <a:lnTo>
                    <a:pt x="6597269" y="1219911"/>
                  </a:lnTo>
                  <a:lnTo>
                    <a:pt x="6597320" y="1207211"/>
                  </a:lnTo>
                  <a:lnTo>
                    <a:pt x="6599936" y="1207211"/>
                  </a:lnTo>
                  <a:lnTo>
                    <a:pt x="6599936" y="229311"/>
                  </a:lnTo>
                  <a:lnTo>
                    <a:pt x="6580098" y="229311"/>
                  </a:lnTo>
                  <a:lnTo>
                    <a:pt x="6580098" y="1905711"/>
                  </a:lnTo>
                  <a:lnTo>
                    <a:pt x="6575831" y="1918411"/>
                  </a:lnTo>
                  <a:lnTo>
                    <a:pt x="6574866" y="1918411"/>
                  </a:lnTo>
                  <a:lnTo>
                    <a:pt x="6573037" y="1905711"/>
                  </a:lnTo>
                  <a:lnTo>
                    <a:pt x="6580098" y="1905711"/>
                  </a:lnTo>
                  <a:lnTo>
                    <a:pt x="6580098" y="229311"/>
                  </a:lnTo>
                  <a:lnTo>
                    <a:pt x="6559309" y="229311"/>
                  </a:lnTo>
                  <a:lnTo>
                    <a:pt x="6559309" y="1905711"/>
                  </a:lnTo>
                  <a:lnTo>
                    <a:pt x="6555003" y="1918411"/>
                  </a:lnTo>
                  <a:lnTo>
                    <a:pt x="6554063" y="1918411"/>
                  </a:lnTo>
                  <a:lnTo>
                    <a:pt x="6552235" y="1905711"/>
                  </a:lnTo>
                  <a:lnTo>
                    <a:pt x="6559309" y="1905711"/>
                  </a:lnTo>
                  <a:lnTo>
                    <a:pt x="6559309" y="229311"/>
                  </a:lnTo>
                  <a:lnTo>
                    <a:pt x="6539966" y="229311"/>
                  </a:lnTo>
                  <a:lnTo>
                    <a:pt x="6539966" y="1880311"/>
                  </a:lnTo>
                  <a:lnTo>
                    <a:pt x="6539204" y="1893011"/>
                  </a:lnTo>
                  <a:lnTo>
                    <a:pt x="6533172" y="1893011"/>
                  </a:lnTo>
                  <a:lnTo>
                    <a:pt x="6532346" y="1905711"/>
                  </a:lnTo>
                  <a:lnTo>
                    <a:pt x="6512395" y="1905711"/>
                  </a:lnTo>
                  <a:lnTo>
                    <a:pt x="6512344" y="1893011"/>
                  </a:lnTo>
                  <a:lnTo>
                    <a:pt x="6526162" y="1893011"/>
                  </a:lnTo>
                  <a:lnTo>
                    <a:pt x="6525971" y="1880311"/>
                  </a:lnTo>
                  <a:lnTo>
                    <a:pt x="6539966" y="1880311"/>
                  </a:lnTo>
                  <a:lnTo>
                    <a:pt x="6539966" y="229311"/>
                  </a:lnTo>
                  <a:lnTo>
                    <a:pt x="6530632" y="229311"/>
                  </a:lnTo>
                  <a:lnTo>
                    <a:pt x="6513474" y="216611"/>
                  </a:lnTo>
                  <a:lnTo>
                    <a:pt x="6399390" y="216611"/>
                  </a:lnTo>
                  <a:lnTo>
                    <a:pt x="6385992" y="203911"/>
                  </a:lnTo>
                  <a:lnTo>
                    <a:pt x="6277241" y="203911"/>
                  </a:lnTo>
                  <a:lnTo>
                    <a:pt x="6267704" y="216611"/>
                  </a:lnTo>
                  <a:lnTo>
                    <a:pt x="6266840" y="203911"/>
                  </a:lnTo>
                  <a:lnTo>
                    <a:pt x="6260528" y="203911"/>
                  </a:lnTo>
                  <a:lnTo>
                    <a:pt x="6261125" y="216611"/>
                  </a:lnTo>
                  <a:lnTo>
                    <a:pt x="6205271" y="216611"/>
                  </a:lnTo>
                  <a:lnTo>
                    <a:pt x="6201245" y="229311"/>
                  </a:lnTo>
                  <a:lnTo>
                    <a:pt x="6192672" y="229311"/>
                  </a:lnTo>
                  <a:lnTo>
                    <a:pt x="6189472" y="218821"/>
                  </a:lnTo>
                  <a:lnTo>
                    <a:pt x="6189472" y="1893011"/>
                  </a:lnTo>
                  <a:lnTo>
                    <a:pt x="6179642" y="1893011"/>
                  </a:lnTo>
                  <a:lnTo>
                    <a:pt x="6180226" y="1905711"/>
                  </a:lnTo>
                  <a:lnTo>
                    <a:pt x="6164275" y="1905711"/>
                  </a:lnTo>
                  <a:lnTo>
                    <a:pt x="6163615" y="1893011"/>
                  </a:lnTo>
                  <a:lnTo>
                    <a:pt x="6164059" y="1893011"/>
                  </a:lnTo>
                  <a:lnTo>
                    <a:pt x="6162395" y="1880311"/>
                  </a:lnTo>
                  <a:lnTo>
                    <a:pt x="6179718" y="1880311"/>
                  </a:lnTo>
                  <a:lnTo>
                    <a:pt x="6179426" y="1867611"/>
                  </a:lnTo>
                  <a:lnTo>
                    <a:pt x="6184773" y="1867611"/>
                  </a:lnTo>
                  <a:lnTo>
                    <a:pt x="6179718" y="1880311"/>
                  </a:lnTo>
                  <a:lnTo>
                    <a:pt x="6188722" y="1880311"/>
                  </a:lnTo>
                  <a:lnTo>
                    <a:pt x="6189472" y="1893011"/>
                  </a:lnTo>
                  <a:lnTo>
                    <a:pt x="6189472" y="218821"/>
                  </a:lnTo>
                  <a:lnTo>
                    <a:pt x="6188799" y="216611"/>
                  </a:lnTo>
                  <a:lnTo>
                    <a:pt x="6185979" y="229311"/>
                  </a:lnTo>
                  <a:lnTo>
                    <a:pt x="6135217" y="229311"/>
                  </a:lnTo>
                  <a:lnTo>
                    <a:pt x="6135217" y="1880311"/>
                  </a:lnTo>
                  <a:lnTo>
                    <a:pt x="6133947" y="1893011"/>
                  </a:lnTo>
                  <a:lnTo>
                    <a:pt x="6131382" y="1893011"/>
                  </a:lnTo>
                  <a:lnTo>
                    <a:pt x="6131369" y="1880311"/>
                  </a:lnTo>
                  <a:lnTo>
                    <a:pt x="6135217" y="1880311"/>
                  </a:lnTo>
                  <a:lnTo>
                    <a:pt x="6135217" y="229311"/>
                  </a:lnTo>
                  <a:lnTo>
                    <a:pt x="6130074" y="229311"/>
                  </a:lnTo>
                  <a:lnTo>
                    <a:pt x="6130074" y="1867611"/>
                  </a:lnTo>
                  <a:lnTo>
                    <a:pt x="6127305" y="1880311"/>
                  </a:lnTo>
                  <a:lnTo>
                    <a:pt x="6119546" y="1880311"/>
                  </a:lnTo>
                  <a:lnTo>
                    <a:pt x="6121578" y="1867611"/>
                  </a:lnTo>
                  <a:lnTo>
                    <a:pt x="6130074" y="1867611"/>
                  </a:lnTo>
                  <a:lnTo>
                    <a:pt x="6130074" y="229311"/>
                  </a:lnTo>
                  <a:lnTo>
                    <a:pt x="6118885" y="229311"/>
                  </a:lnTo>
                  <a:lnTo>
                    <a:pt x="6106236" y="216611"/>
                  </a:lnTo>
                  <a:lnTo>
                    <a:pt x="6095212" y="216611"/>
                  </a:lnTo>
                  <a:lnTo>
                    <a:pt x="6095212" y="1905711"/>
                  </a:lnTo>
                  <a:lnTo>
                    <a:pt x="6094107" y="1905711"/>
                  </a:lnTo>
                  <a:lnTo>
                    <a:pt x="6091961" y="1918411"/>
                  </a:lnTo>
                  <a:lnTo>
                    <a:pt x="6089955" y="1918411"/>
                  </a:lnTo>
                  <a:lnTo>
                    <a:pt x="6087808" y="1918411"/>
                  </a:lnTo>
                  <a:lnTo>
                    <a:pt x="6085827" y="1905711"/>
                  </a:lnTo>
                  <a:lnTo>
                    <a:pt x="6088202" y="1905711"/>
                  </a:lnTo>
                  <a:lnTo>
                    <a:pt x="6092495" y="1893011"/>
                  </a:lnTo>
                  <a:lnTo>
                    <a:pt x="6095212" y="1905711"/>
                  </a:lnTo>
                  <a:lnTo>
                    <a:pt x="6095212" y="216611"/>
                  </a:lnTo>
                  <a:lnTo>
                    <a:pt x="6086932" y="216611"/>
                  </a:lnTo>
                  <a:lnTo>
                    <a:pt x="6086932" y="1867611"/>
                  </a:lnTo>
                  <a:lnTo>
                    <a:pt x="6086741" y="1880311"/>
                  </a:lnTo>
                  <a:lnTo>
                    <a:pt x="6080582" y="1880311"/>
                  </a:lnTo>
                  <a:lnTo>
                    <a:pt x="6079731" y="1867611"/>
                  </a:lnTo>
                  <a:lnTo>
                    <a:pt x="6086932" y="1867611"/>
                  </a:lnTo>
                  <a:lnTo>
                    <a:pt x="6086932" y="216611"/>
                  </a:lnTo>
                  <a:lnTo>
                    <a:pt x="6080303" y="216611"/>
                  </a:lnTo>
                  <a:lnTo>
                    <a:pt x="6077559" y="229311"/>
                  </a:lnTo>
                  <a:lnTo>
                    <a:pt x="6073013" y="229311"/>
                  </a:lnTo>
                  <a:lnTo>
                    <a:pt x="6069266" y="222516"/>
                  </a:lnTo>
                  <a:lnTo>
                    <a:pt x="6069266" y="1905711"/>
                  </a:lnTo>
                  <a:lnTo>
                    <a:pt x="6065761" y="1918411"/>
                  </a:lnTo>
                  <a:lnTo>
                    <a:pt x="6048819" y="1918411"/>
                  </a:lnTo>
                  <a:lnTo>
                    <a:pt x="6048692" y="1905711"/>
                  </a:lnTo>
                  <a:lnTo>
                    <a:pt x="6050165" y="1893011"/>
                  </a:lnTo>
                  <a:lnTo>
                    <a:pt x="6062548" y="1893011"/>
                  </a:lnTo>
                  <a:lnTo>
                    <a:pt x="6061697" y="1905711"/>
                  </a:lnTo>
                  <a:lnTo>
                    <a:pt x="6069266" y="1905711"/>
                  </a:lnTo>
                  <a:lnTo>
                    <a:pt x="6069266" y="222516"/>
                  </a:lnTo>
                  <a:lnTo>
                    <a:pt x="6066015" y="216611"/>
                  </a:lnTo>
                  <a:lnTo>
                    <a:pt x="6057684" y="229311"/>
                  </a:lnTo>
                  <a:lnTo>
                    <a:pt x="6043511" y="229311"/>
                  </a:lnTo>
                  <a:lnTo>
                    <a:pt x="6045479" y="216611"/>
                  </a:lnTo>
                  <a:lnTo>
                    <a:pt x="6034265" y="216611"/>
                  </a:lnTo>
                  <a:lnTo>
                    <a:pt x="6033617" y="229311"/>
                  </a:lnTo>
                  <a:lnTo>
                    <a:pt x="6026556" y="229311"/>
                  </a:lnTo>
                  <a:lnTo>
                    <a:pt x="6026607" y="216611"/>
                  </a:lnTo>
                  <a:lnTo>
                    <a:pt x="6018657" y="216611"/>
                  </a:lnTo>
                  <a:lnTo>
                    <a:pt x="6019368" y="229311"/>
                  </a:lnTo>
                  <a:lnTo>
                    <a:pt x="6013056" y="229311"/>
                  </a:lnTo>
                  <a:lnTo>
                    <a:pt x="6013056" y="242011"/>
                  </a:lnTo>
                  <a:lnTo>
                    <a:pt x="6012866" y="254711"/>
                  </a:lnTo>
                  <a:lnTo>
                    <a:pt x="6010440" y="254711"/>
                  </a:lnTo>
                  <a:lnTo>
                    <a:pt x="6006325" y="254711"/>
                  </a:lnTo>
                  <a:lnTo>
                    <a:pt x="6006477" y="242011"/>
                  </a:lnTo>
                  <a:lnTo>
                    <a:pt x="6010440" y="254711"/>
                  </a:lnTo>
                  <a:lnTo>
                    <a:pt x="6013056" y="242011"/>
                  </a:lnTo>
                  <a:lnTo>
                    <a:pt x="6013056" y="229311"/>
                  </a:lnTo>
                  <a:lnTo>
                    <a:pt x="5996559" y="229311"/>
                  </a:lnTo>
                  <a:lnTo>
                    <a:pt x="5990666" y="242011"/>
                  </a:lnTo>
                  <a:lnTo>
                    <a:pt x="5970219" y="242011"/>
                  </a:lnTo>
                  <a:lnTo>
                    <a:pt x="5978055" y="229311"/>
                  </a:lnTo>
                  <a:lnTo>
                    <a:pt x="5993396" y="229311"/>
                  </a:lnTo>
                  <a:lnTo>
                    <a:pt x="5994019" y="216611"/>
                  </a:lnTo>
                  <a:lnTo>
                    <a:pt x="5976074" y="216611"/>
                  </a:lnTo>
                  <a:lnTo>
                    <a:pt x="5970244" y="229311"/>
                  </a:lnTo>
                  <a:lnTo>
                    <a:pt x="5966612" y="217716"/>
                  </a:lnTo>
                  <a:lnTo>
                    <a:pt x="5966612" y="1854911"/>
                  </a:lnTo>
                  <a:lnTo>
                    <a:pt x="5964504" y="1867611"/>
                  </a:lnTo>
                  <a:lnTo>
                    <a:pt x="5966511" y="1867611"/>
                  </a:lnTo>
                  <a:lnTo>
                    <a:pt x="5962662" y="1880311"/>
                  </a:lnTo>
                  <a:lnTo>
                    <a:pt x="5957811" y="1867611"/>
                  </a:lnTo>
                  <a:lnTo>
                    <a:pt x="5953468" y="1867611"/>
                  </a:lnTo>
                  <a:lnTo>
                    <a:pt x="5953468" y="1880311"/>
                  </a:lnTo>
                  <a:lnTo>
                    <a:pt x="5952693" y="1893011"/>
                  </a:lnTo>
                  <a:lnTo>
                    <a:pt x="5928449" y="1893011"/>
                  </a:lnTo>
                  <a:lnTo>
                    <a:pt x="5927788" y="1905711"/>
                  </a:lnTo>
                  <a:lnTo>
                    <a:pt x="5918085" y="1905711"/>
                  </a:lnTo>
                  <a:lnTo>
                    <a:pt x="5918682" y="1893011"/>
                  </a:lnTo>
                  <a:lnTo>
                    <a:pt x="5918238" y="1893011"/>
                  </a:lnTo>
                  <a:lnTo>
                    <a:pt x="5922784" y="1880311"/>
                  </a:lnTo>
                  <a:lnTo>
                    <a:pt x="5953468" y="1880311"/>
                  </a:lnTo>
                  <a:lnTo>
                    <a:pt x="5953468" y="1867611"/>
                  </a:lnTo>
                  <a:lnTo>
                    <a:pt x="5947003" y="1867611"/>
                  </a:lnTo>
                  <a:lnTo>
                    <a:pt x="5918505" y="1867611"/>
                  </a:lnTo>
                  <a:lnTo>
                    <a:pt x="5922442" y="1854911"/>
                  </a:lnTo>
                  <a:lnTo>
                    <a:pt x="5942622" y="1854911"/>
                  </a:lnTo>
                  <a:lnTo>
                    <a:pt x="5947003" y="1867611"/>
                  </a:lnTo>
                  <a:lnTo>
                    <a:pt x="5957519" y="1854911"/>
                  </a:lnTo>
                  <a:lnTo>
                    <a:pt x="5966612" y="1854911"/>
                  </a:lnTo>
                  <a:lnTo>
                    <a:pt x="5966612" y="217716"/>
                  </a:lnTo>
                  <a:lnTo>
                    <a:pt x="5966269" y="216611"/>
                  </a:lnTo>
                  <a:lnTo>
                    <a:pt x="5962370" y="216611"/>
                  </a:lnTo>
                  <a:lnTo>
                    <a:pt x="5959183" y="224790"/>
                  </a:lnTo>
                  <a:lnTo>
                    <a:pt x="5959183" y="254711"/>
                  </a:lnTo>
                  <a:lnTo>
                    <a:pt x="5953264" y="254711"/>
                  </a:lnTo>
                  <a:lnTo>
                    <a:pt x="5955550" y="242011"/>
                  </a:lnTo>
                  <a:lnTo>
                    <a:pt x="5958738" y="242011"/>
                  </a:lnTo>
                  <a:lnTo>
                    <a:pt x="5959183" y="254711"/>
                  </a:lnTo>
                  <a:lnTo>
                    <a:pt x="5959183" y="224790"/>
                  </a:lnTo>
                  <a:lnTo>
                    <a:pt x="5957417" y="229311"/>
                  </a:lnTo>
                  <a:lnTo>
                    <a:pt x="5950305" y="229311"/>
                  </a:lnTo>
                  <a:lnTo>
                    <a:pt x="5950153" y="242011"/>
                  </a:lnTo>
                  <a:lnTo>
                    <a:pt x="5943879" y="242011"/>
                  </a:lnTo>
                  <a:lnTo>
                    <a:pt x="5947676" y="254711"/>
                  </a:lnTo>
                  <a:lnTo>
                    <a:pt x="5923343" y="254711"/>
                  </a:lnTo>
                  <a:lnTo>
                    <a:pt x="5914720" y="266369"/>
                  </a:lnTo>
                  <a:lnTo>
                    <a:pt x="5914720" y="1893011"/>
                  </a:lnTo>
                  <a:lnTo>
                    <a:pt x="5913767" y="1905711"/>
                  </a:lnTo>
                  <a:lnTo>
                    <a:pt x="5903163" y="1905711"/>
                  </a:lnTo>
                  <a:lnTo>
                    <a:pt x="5908294" y="1893011"/>
                  </a:lnTo>
                  <a:lnTo>
                    <a:pt x="5914720" y="1893011"/>
                  </a:lnTo>
                  <a:lnTo>
                    <a:pt x="5914720" y="266369"/>
                  </a:lnTo>
                  <a:lnTo>
                    <a:pt x="5913945" y="267411"/>
                  </a:lnTo>
                  <a:lnTo>
                    <a:pt x="5914847" y="254711"/>
                  </a:lnTo>
                  <a:lnTo>
                    <a:pt x="5906338" y="254711"/>
                  </a:lnTo>
                  <a:lnTo>
                    <a:pt x="5906338" y="1880311"/>
                  </a:lnTo>
                  <a:lnTo>
                    <a:pt x="5901969" y="1893011"/>
                  </a:lnTo>
                  <a:lnTo>
                    <a:pt x="5901067" y="1893011"/>
                  </a:lnTo>
                  <a:lnTo>
                    <a:pt x="5899328" y="1880311"/>
                  </a:lnTo>
                  <a:lnTo>
                    <a:pt x="5906338" y="1880311"/>
                  </a:lnTo>
                  <a:lnTo>
                    <a:pt x="5906338" y="254711"/>
                  </a:lnTo>
                  <a:lnTo>
                    <a:pt x="5902693" y="254711"/>
                  </a:lnTo>
                  <a:lnTo>
                    <a:pt x="5898845" y="267411"/>
                  </a:lnTo>
                  <a:lnTo>
                    <a:pt x="5894832" y="267411"/>
                  </a:lnTo>
                  <a:lnTo>
                    <a:pt x="5890209" y="254711"/>
                  </a:lnTo>
                  <a:lnTo>
                    <a:pt x="5890031" y="267411"/>
                  </a:lnTo>
                  <a:lnTo>
                    <a:pt x="5887174" y="267411"/>
                  </a:lnTo>
                  <a:lnTo>
                    <a:pt x="5887174" y="1893011"/>
                  </a:lnTo>
                  <a:lnTo>
                    <a:pt x="5885129" y="1905711"/>
                  </a:lnTo>
                  <a:lnTo>
                    <a:pt x="5869965" y="1905711"/>
                  </a:lnTo>
                  <a:lnTo>
                    <a:pt x="5869470" y="1893011"/>
                  </a:lnTo>
                  <a:lnTo>
                    <a:pt x="5887174" y="1893011"/>
                  </a:lnTo>
                  <a:lnTo>
                    <a:pt x="5887174" y="267411"/>
                  </a:lnTo>
                  <a:lnTo>
                    <a:pt x="5882652" y="267411"/>
                  </a:lnTo>
                  <a:lnTo>
                    <a:pt x="5880049" y="280111"/>
                  </a:lnTo>
                  <a:lnTo>
                    <a:pt x="5876734" y="267411"/>
                  </a:lnTo>
                  <a:lnTo>
                    <a:pt x="5849175" y="267411"/>
                  </a:lnTo>
                  <a:lnTo>
                    <a:pt x="5851842" y="280111"/>
                  </a:lnTo>
                  <a:lnTo>
                    <a:pt x="5847702" y="280111"/>
                  </a:lnTo>
                  <a:lnTo>
                    <a:pt x="5847702" y="1893011"/>
                  </a:lnTo>
                  <a:lnTo>
                    <a:pt x="5843371" y="1905711"/>
                  </a:lnTo>
                  <a:lnTo>
                    <a:pt x="5842419" y="1905711"/>
                  </a:lnTo>
                  <a:lnTo>
                    <a:pt x="5840679" y="1893011"/>
                  </a:lnTo>
                  <a:lnTo>
                    <a:pt x="5847702" y="1893011"/>
                  </a:lnTo>
                  <a:lnTo>
                    <a:pt x="5847702" y="280111"/>
                  </a:lnTo>
                  <a:lnTo>
                    <a:pt x="5845086" y="280111"/>
                  </a:lnTo>
                  <a:lnTo>
                    <a:pt x="5849175" y="267411"/>
                  </a:lnTo>
                  <a:lnTo>
                    <a:pt x="5837529" y="267411"/>
                  </a:lnTo>
                  <a:lnTo>
                    <a:pt x="5833897" y="254711"/>
                  </a:lnTo>
                  <a:lnTo>
                    <a:pt x="5850521" y="254711"/>
                  </a:lnTo>
                  <a:lnTo>
                    <a:pt x="5852312" y="242011"/>
                  </a:lnTo>
                  <a:lnTo>
                    <a:pt x="5856757" y="242011"/>
                  </a:lnTo>
                  <a:lnTo>
                    <a:pt x="5863107" y="229311"/>
                  </a:lnTo>
                  <a:lnTo>
                    <a:pt x="5870626" y="229311"/>
                  </a:lnTo>
                  <a:lnTo>
                    <a:pt x="5870460" y="242011"/>
                  </a:lnTo>
                  <a:lnTo>
                    <a:pt x="5880786" y="242011"/>
                  </a:lnTo>
                  <a:lnTo>
                    <a:pt x="5875655" y="229311"/>
                  </a:lnTo>
                  <a:lnTo>
                    <a:pt x="5880519" y="229311"/>
                  </a:lnTo>
                  <a:lnTo>
                    <a:pt x="5880786" y="242011"/>
                  </a:lnTo>
                  <a:lnTo>
                    <a:pt x="5883783" y="242011"/>
                  </a:lnTo>
                  <a:lnTo>
                    <a:pt x="5884621" y="229311"/>
                  </a:lnTo>
                  <a:lnTo>
                    <a:pt x="5893752" y="242011"/>
                  </a:lnTo>
                  <a:lnTo>
                    <a:pt x="5893841" y="229311"/>
                  </a:lnTo>
                  <a:lnTo>
                    <a:pt x="5890653" y="229311"/>
                  </a:lnTo>
                  <a:lnTo>
                    <a:pt x="5897651" y="216611"/>
                  </a:lnTo>
                  <a:lnTo>
                    <a:pt x="5913348" y="216611"/>
                  </a:lnTo>
                  <a:lnTo>
                    <a:pt x="5917298" y="203911"/>
                  </a:lnTo>
                  <a:lnTo>
                    <a:pt x="5903595" y="203911"/>
                  </a:lnTo>
                  <a:lnTo>
                    <a:pt x="5891352" y="216611"/>
                  </a:lnTo>
                  <a:lnTo>
                    <a:pt x="5880493" y="216611"/>
                  </a:lnTo>
                  <a:lnTo>
                    <a:pt x="5870918" y="203911"/>
                  </a:lnTo>
                  <a:lnTo>
                    <a:pt x="5870968" y="216611"/>
                  </a:lnTo>
                  <a:lnTo>
                    <a:pt x="5855195" y="216611"/>
                  </a:lnTo>
                  <a:lnTo>
                    <a:pt x="5847092" y="229311"/>
                  </a:lnTo>
                  <a:lnTo>
                    <a:pt x="5843384" y="229311"/>
                  </a:lnTo>
                  <a:lnTo>
                    <a:pt x="5843930" y="242011"/>
                  </a:lnTo>
                  <a:lnTo>
                    <a:pt x="5840692" y="242011"/>
                  </a:lnTo>
                  <a:lnTo>
                    <a:pt x="5840679" y="229311"/>
                  </a:lnTo>
                  <a:lnTo>
                    <a:pt x="5840031" y="229311"/>
                  </a:lnTo>
                  <a:lnTo>
                    <a:pt x="5834253" y="216611"/>
                  </a:lnTo>
                  <a:lnTo>
                    <a:pt x="5842241" y="216611"/>
                  </a:lnTo>
                  <a:lnTo>
                    <a:pt x="5834951" y="203911"/>
                  </a:lnTo>
                  <a:lnTo>
                    <a:pt x="5830481" y="203911"/>
                  </a:lnTo>
                  <a:lnTo>
                    <a:pt x="5830481" y="254711"/>
                  </a:lnTo>
                  <a:lnTo>
                    <a:pt x="5827585" y="254711"/>
                  </a:lnTo>
                  <a:lnTo>
                    <a:pt x="5828373" y="267411"/>
                  </a:lnTo>
                  <a:lnTo>
                    <a:pt x="5818479" y="267411"/>
                  </a:lnTo>
                  <a:lnTo>
                    <a:pt x="5818479" y="1893011"/>
                  </a:lnTo>
                  <a:lnTo>
                    <a:pt x="5816270" y="1905711"/>
                  </a:lnTo>
                  <a:lnTo>
                    <a:pt x="5804624" y="1905711"/>
                  </a:lnTo>
                  <a:lnTo>
                    <a:pt x="5759882" y="1905711"/>
                  </a:lnTo>
                  <a:lnTo>
                    <a:pt x="5758904" y="1893011"/>
                  </a:lnTo>
                  <a:lnTo>
                    <a:pt x="5751322" y="1905711"/>
                  </a:lnTo>
                  <a:lnTo>
                    <a:pt x="5746216" y="1905711"/>
                  </a:lnTo>
                  <a:lnTo>
                    <a:pt x="5746851" y="1893011"/>
                  </a:lnTo>
                  <a:lnTo>
                    <a:pt x="5758904" y="1893011"/>
                  </a:lnTo>
                  <a:lnTo>
                    <a:pt x="5760313" y="1893011"/>
                  </a:lnTo>
                  <a:lnTo>
                    <a:pt x="5763539" y="1880311"/>
                  </a:lnTo>
                  <a:lnTo>
                    <a:pt x="5749976" y="1880311"/>
                  </a:lnTo>
                  <a:lnTo>
                    <a:pt x="5750623" y="1867611"/>
                  </a:lnTo>
                  <a:lnTo>
                    <a:pt x="5774144" y="1867611"/>
                  </a:lnTo>
                  <a:lnTo>
                    <a:pt x="5773471" y="1880311"/>
                  </a:lnTo>
                  <a:lnTo>
                    <a:pt x="5763539" y="1880311"/>
                  </a:lnTo>
                  <a:lnTo>
                    <a:pt x="5772683" y="1893011"/>
                  </a:lnTo>
                  <a:lnTo>
                    <a:pt x="5782399" y="1893011"/>
                  </a:lnTo>
                  <a:lnTo>
                    <a:pt x="5786717" y="1880311"/>
                  </a:lnTo>
                  <a:lnTo>
                    <a:pt x="5781764" y="1880311"/>
                  </a:lnTo>
                  <a:lnTo>
                    <a:pt x="5786107" y="1867611"/>
                  </a:lnTo>
                  <a:lnTo>
                    <a:pt x="5789282" y="1867611"/>
                  </a:lnTo>
                  <a:lnTo>
                    <a:pt x="5791822" y="1880311"/>
                  </a:lnTo>
                  <a:lnTo>
                    <a:pt x="5787682" y="1880311"/>
                  </a:lnTo>
                  <a:lnTo>
                    <a:pt x="5789371" y="1893011"/>
                  </a:lnTo>
                  <a:lnTo>
                    <a:pt x="5794845" y="1893011"/>
                  </a:lnTo>
                  <a:lnTo>
                    <a:pt x="5804624" y="1905711"/>
                  </a:lnTo>
                  <a:lnTo>
                    <a:pt x="5809627" y="1893011"/>
                  </a:lnTo>
                  <a:lnTo>
                    <a:pt x="5818479" y="1893011"/>
                  </a:lnTo>
                  <a:lnTo>
                    <a:pt x="5818479" y="267411"/>
                  </a:lnTo>
                  <a:lnTo>
                    <a:pt x="5813831" y="267411"/>
                  </a:lnTo>
                  <a:lnTo>
                    <a:pt x="5807595" y="280111"/>
                  </a:lnTo>
                  <a:lnTo>
                    <a:pt x="5798540" y="280111"/>
                  </a:lnTo>
                  <a:lnTo>
                    <a:pt x="5798540" y="1880311"/>
                  </a:lnTo>
                  <a:lnTo>
                    <a:pt x="5794641" y="1880311"/>
                  </a:lnTo>
                  <a:lnTo>
                    <a:pt x="5794705" y="1867611"/>
                  </a:lnTo>
                  <a:lnTo>
                    <a:pt x="5798540" y="1880311"/>
                  </a:lnTo>
                  <a:lnTo>
                    <a:pt x="5798540" y="280111"/>
                  </a:lnTo>
                  <a:lnTo>
                    <a:pt x="5787021" y="280111"/>
                  </a:lnTo>
                  <a:lnTo>
                    <a:pt x="5787034" y="267411"/>
                  </a:lnTo>
                  <a:lnTo>
                    <a:pt x="5783046" y="280111"/>
                  </a:lnTo>
                  <a:lnTo>
                    <a:pt x="5780468" y="267411"/>
                  </a:lnTo>
                  <a:lnTo>
                    <a:pt x="5771807" y="280111"/>
                  </a:lnTo>
                  <a:lnTo>
                    <a:pt x="5744896" y="280111"/>
                  </a:lnTo>
                  <a:lnTo>
                    <a:pt x="5744896" y="1867611"/>
                  </a:lnTo>
                  <a:lnTo>
                    <a:pt x="5740590" y="1880311"/>
                  </a:lnTo>
                  <a:lnTo>
                    <a:pt x="5739638" y="1880311"/>
                  </a:lnTo>
                  <a:lnTo>
                    <a:pt x="5737923" y="1867611"/>
                  </a:lnTo>
                  <a:lnTo>
                    <a:pt x="5744896" y="1867611"/>
                  </a:lnTo>
                  <a:lnTo>
                    <a:pt x="5744896" y="280111"/>
                  </a:lnTo>
                  <a:lnTo>
                    <a:pt x="5734228" y="280111"/>
                  </a:lnTo>
                  <a:lnTo>
                    <a:pt x="5732069" y="292811"/>
                  </a:lnTo>
                  <a:lnTo>
                    <a:pt x="5723852" y="292811"/>
                  </a:lnTo>
                  <a:lnTo>
                    <a:pt x="5715546" y="280111"/>
                  </a:lnTo>
                  <a:lnTo>
                    <a:pt x="5690743" y="280111"/>
                  </a:lnTo>
                  <a:lnTo>
                    <a:pt x="5692279" y="267411"/>
                  </a:lnTo>
                  <a:lnTo>
                    <a:pt x="5703824" y="267411"/>
                  </a:lnTo>
                  <a:lnTo>
                    <a:pt x="5703062" y="254711"/>
                  </a:lnTo>
                  <a:lnTo>
                    <a:pt x="5724029" y="254711"/>
                  </a:lnTo>
                  <a:lnTo>
                    <a:pt x="5727814" y="242011"/>
                  </a:lnTo>
                  <a:lnTo>
                    <a:pt x="5724271" y="242011"/>
                  </a:lnTo>
                  <a:lnTo>
                    <a:pt x="5725744" y="229311"/>
                  </a:lnTo>
                  <a:lnTo>
                    <a:pt x="5723077" y="229311"/>
                  </a:lnTo>
                  <a:lnTo>
                    <a:pt x="5727217" y="216611"/>
                  </a:lnTo>
                  <a:lnTo>
                    <a:pt x="5728081" y="216611"/>
                  </a:lnTo>
                  <a:lnTo>
                    <a:pt x="5729783" y="229311"/>
                  </a:lnTo>
                  <a:lnTo>
                    <a:pt x="5741263" y="229311"/>
                  </a:lnTo>
                  <a:lnTo>
                    <a:pt x="5740578" y="242011"/>
                  </a:lnTo>
                  <a:lnTo>
                    <a:pt x="5746102" y="242011"/>
                  </a:lnTo>
                  <a:lnTo>
                    <a:pt x="5747956" y="229311"/>
                  </a:lnTo>
                  <a:lnTo>
                    <a:pt x="5742940" y="229311"/>
                  </a:lnTo>
                  <a:lnTo>
                    <a:pt x="5747131" y="216611"/>
                  </a:lnTo>
                  <a:lnTo>
                    <a:pt x="5747982" y="216611"/>
                  </a:lnTo>
                  <a:lnTo>
                    <a:pt x="5749683" y="229311"/>
                  </a:lnTo>
                  <a:lnTo>
                    <a:pt x="5759297" y="229311"/>
                  </a:lnTo>
                  <a:lnTo>
                    <a:pt x="5758332" y="242011"/>
                  </a:lnTo>
                  <a:lnTo>
                    <a:pt x="5767806" y="229311"/>
                  </a:lnTo>
                  <a:lnTo>
                    <a:pt x="5762345" y="229311"/>
                  </a:lnTo>
                  <a:lnTo>
                    <a:pt x="5768010" y="216611"/>
                  </a:lnTo>
                  <a:lnTo>
                    <a:pt x="5787822" y="216611"/>
                  </a:lnTo>
                  <a:lnTo>
                    <a:pt x="5787682" y="229311"/>
                  </a:lnTo>
                  <a:lnTo>
                    <a:pt x="5791733" y="229311"/>
                  </a:lnTo>
                  <a:lnTo>
                    <a:pt x="5789587" y="242011"/>
                  </a:lnTo>
                  <a:lnTo>
                    <a:pt x="5787682" y="229311"/>
                  </a:lnTo>
                  <a:lnTo>
                    <a:pt x="5781814" y="229311"/>
                  </a:lnTo>
                  <a:lnTo>
                    <a:pt x="5781002" y="242011"/>
                  </a:lnTo>
                  <a:lnTo>
                    <a:pt x="5785637" y="242011"/>
                  </a:lnTo>
                  <a:lnTo>
                    <a:pt x="5781586" y="254711"/>
                  </a:lnTo>
                  <a:lnTo>
                    <a:pt x="5800661" y="254711"/>
                  </a:lnTo>
                  <a:lnTo>
                    <a:pt x="5810859" y="242011"/>
                  </a:lnTo>
                  <a:lnTo>
                    <a:pt x="5812726" y="254711"/>
                  </a:lnTo>
                  <a:lnTo>
                    <a:pt x="5826201" y="254711"/>
                  </a:lnTo>
                  <a:lnTo>
                    <a:pt x="5829236" y="242011"/>
                  </a:lnTo>
                  <a:lnTo>
                    <a:pt x="5830481" y="254711"/>
                  </a:lnTo>
                  <a:lnTo>
                    <a:pt x="5830481" y="203911"/>
                  </a:lnTo>
                  <a:lnTo>
                    <a:pt x="5829935" y="203911"/>
                  </a:lnTo>
                  <a:lnTo>
                    <a:pt x="5828017" y="191211"/>
                  </a:lnTo>
                  <a:lnTo>
                    <a:pt x="5921184" y="191211"/>
                  </a:lnTo>
                  <a:lnTo>
                    <a:pt x="5924283" y="178511"/>
                  </a:lnTo>
                  <a:lnTo>
                    <a:pt x="5819381" y="178511"/>
                  </a:lnTo>
                  <a:lnTo>
                    <a:pt x="5814873" y="191211"/>
                  </a:lnTo>
                  <a:lnTo>
                    <a:pt x="5808129" y="191211"/>
                  </a:lnTo>
                  <a:lnTo>
                    <a:pt x="5812485" y="203911"/>
                  </a:lnTo>
                  <a:lnTo>
                    <a:pt x="5819787" y="203911"/>
                  </a:lnTo>
                  <a:lnTo>
                    <a:pt x="5821045" y="216611"/>
                  </a:lnTo>
                  <a:lnTo>
                    <a:pt x="5818492" y="216611"/>
                  </a:lnTo>
                  <a:lnTo>
                    <a:pt x="5818009" y="229311"/>
                  </a:lnTo>
                  <a:lnTo>
                    <a:pt x="5817311" y="242011"/>
                  </a:lnTo>
                  <a:lnTo>
                    <a:pt x="5814123" y="242011"/>
                  </a:lnTo>
                  <a:lnTo>
                    <a:pt x="5813158" y="229311"/>
                  </a:lnTo>
                  <a:lnTo>
                    <a:pt x="5805856" y="242011"/>
                  </a:lnTo>
                  <a:lnTo>
                    <a:pt x="5800864" y="242011"/>
                  </a:lnTo>
                  <a:lnTo>
                    <a:pt x="5802096" y="229311"/>
                  </a:lnTo>
                  <a:lnTo>
                    <a:pt x="5796546" y="216611"/>
                  </a:lnTo>
                  <a:lnTo>
                    <a:pt x="5801245" y="216611"/>
                  </a:lnTo>
                  <a:lnTo>
                    <a:pt x="5798477" y="203911"/>
                  </a:lnTo>
                  <a:lnTo>
                    <a:pt x="5792902" y="203911"/>
                  </a:lnTo>
                  <a:lnTo>
                    <a:pt x="5789117" y="191211"/>
                  </a:lnTo>
                  <a:lnTo>
                    <a:pt x="5791695" y="178511"/>
                  </a:lnTo>
                  <a:lnTo>
                    <a:pt x="5784431" y="178511"/>
                  </a:lnTo>
                  <a:lnTo>
                    <a:pt x="5786894" y="191211"/>
                  </a:lnTo>
                  <a:lnTo>
                    <a:pt x="5775033" y="191211"/>
                  </a:lnTo>
                  <a:lnTo>
                    <a:pt x="5780875" y="203911"/>
                  </a:lnTo>
                  <a:lnTo>
                    <a:pt x="5721350" y="203911"/>
                  </a:lnTo>
                  <a:lnTo>
                    <a:pt x="5721350" y="229311"/>
                  </a:lnTo>
                  <a:lnTo>
                    <a:pt x="5721185" y="242011"/>
                  </a:lnTo>
                  <a:lnTo>
                    <a:pt x="5703608" y="242011"/>
                  </a:lnTo>
                  <a:lnTo>
                    <a:pt x="5701487" y="229311"/>
                  </a:lnTo>
                  <a:lnTo>
                    <a:pt x="5721350" y="229311"/>
                  </a:lnTo>
                  <a:lnTo>
                    <a:pt x="5721350" y="203911"/>
                  </a:lnTo>
                  <a:lnTo>
                    <a:pt x="5718607" y="203911"/>
                  </a:lnTo>
                  <a:lnTo>
                    <a:pt x="5720004" y="191211"/>
                  </a:lnTo>
                  <a:lnTo>
                    <a:pt x="5701563" y="191211"/>
                  </a:lnTo>
                  <a:lnTo>
                    <a:pt x="5698718" y="203911"/>
                  </a:lnTo>
                  <a:lnTo>
                    <a:pt x="5695835" y="191211"/>
                  </a:lnTo>
                  <a:lnTo>
                    <a:pt x="5694388" y="191211"/>
                  </a:lnTo>
                  <a:lnTo>
                    <a:pt x="5694388" y="254711"/>
                  </a:lnTo>
                  <a:lnTo>
                    <a:pt x="5691479" y="267411"/>
                  </a:lnTo>
                  <a:lnTo>
                    <a:pt x="5688431" y="267411"/>
                  </a:lnTo>
                  <a:lnTo>
                    <a:pt x="5688431" y="1880311"/>
                  </a:lnTo>
                  <a:lnTo>
                    <a:pt x="5685345" y="1893011"/>
                  </a:lnTo>
                  <a:lnTo>
                    <a:pt x="5681916" y="1880311"/>
                  </a:lnTo>
                  <a:lnTo>
                    <a:pt x="5688431" y="1880311"/>
                  </a:lnTo>
                  <a:lnTo>
                    <a:pt x="5688431" y="267411"/>
                  </a:lnTo>
                  <a:lnTo>
                    <a:pt x="5680862" y="267411"/>
                  </a:lnTo>
                  <a:lnTo>
                    <a:pt x="5681091" y="254711"/>
                  </a:lnTo>
                  <a:lnTo>
                    <a:pt x="5677738" y="254711"/>
                  </a:lnTo>
                  <a:lnTo>
                    <a:pt x="5676747" y="267411"/>
                  </a:lnTo>
                  <a:lnTo>
                    <a:pt x="5670512" y="267411"/>
                  </a:lnTo>
                  <a:lnTo>
                    <a:pt x="5670588" y="280111"/>
                  </a:lnTo>
                  <a:lnTo>
                    <a:pt x="5686450" y="280111"/>
                  </a:lnTo>
                  <a:lnTo>
                    <a:pt x="5687098" y="292811"/>
                  </a:lnTo>
                  <a:lnTo>
                    <a:pt x="5636971" y="292811"/>
                  </a:lnTo>
                  <a:lnTo>
                    <a:pt x="5630151" y="283933"/>
                  </a:lnTo>
                  <a:lnTo>
                    <a:pt x="5630151" y="1854911"/>
                  </a:lnTo>
                  <a:lnTo>
                    <a:pt x="5630126" y="1867611"/>
                  </a:lnTo>
                  <a:lnTo>
                    <a:pt x="5623344" y="1867611"/>
                  </a:lnTo>
                  <a:lnTo>
                    <a:pt x="5624271" y="1854911"/>
                  </a:lnTo>
                  <a:lnTo>
                    <a:pt x="5630151" y="1854911"/>
                  </a:lnTo>
                  <a:lnTo>
                    <a:pt x="5630151" y="283933"/>
                  </a:lnTo>
                  <a:lnTo>
                    <a:pt x="5627217" y="280111"/>
                  </a:lnTo>
                  <a:lnTo>
                    <a:pt x="5630850" y="267411"/>
                  </a:lnTo>
                  <a:lnTo>
                    <a:pt x="5630646" y="267411"/>
                  </a:lnTo>
                  <a:lnTo>
                    <a:pt x="5628767" y="254711"/>
                  </a:lnTo>
                  <a:lnTo>
                    <a:pt x="5620791" y="254711"/>
                  </a:lnTo>
                  <a:lnTo>
                    <a:pt x="5627725" y="242011"/>
                  </a:lnTo>
                  <a:lnTo>
                    <a:pt x="5630545" y="242011"/>
                  </a:lnTo>
                  <a:lnTo>
                    <a:pt x="5634685" y="229311"/>
                  </a:lnTo>
                  <a:lnTo>
                    <a:pt x="5648109" y="229311"/>
                  </a:lnTo>
                  <a:lnTo>
                    <a:pt x="5649417" y="242011"/>
                  </a:lnTo>
                  <a:lnTo>
                    <a:pt x="5650204" y="242011"/>
                  </a:lnTo>
                  <a:lnTo>
                    <a:pt x="5652351" y="254711"/>
                  </a:lnTo>
                  <a:lnTo>
                    <a:pt x="5663222" y="254711"/>
                  </a:lnTo>
                  <a:lnTo>
                    <a:pt x="5659818" y="242011"/>
                  </a:lnTo>
                  <a:lnTo>
                    <a:pt x="5670613" y="242011"/>
                  </a:lnTo>
                  <a:lnTo>
                    <a:pt x="5676760" y="229311"/>
                  </a:lnTo>
                  <a:lnTo>
                    <a:pt x="5691441" y="229311"/>
                  </a:lnTo>
                  <a:lnTo>
                    <a:pt x="5689778" y="242011"/>
                  </a:lnTo>
                  <a:lnTo>
                    <a:pt x="5681700" y="242011"/>
                  </a:lnTo>
                  <a:lnTo>
                    <a:pt x="5681091" y="254711"/>
                  </a:lnTo>
                  <a:lnTo>
                    <a:pt x="5694388" y="254711"/>
                  </a:lnTo>
                  <a:lnTo>
                    <a:pt x="5694388" y="191211"/>
                  </a:lnTo>
                  <a:lnTo>
                    <a:pt x="5659831" y="191211"/>
                  </a:lnTo>
                  <a:lnTo>
                    <a:pt x="5657647" y="178511"/>
                  </a:lnTo>
                  <a:lnTo>
                    <a:pt x="5652389" y="178511"/>
                  </a:lnTo>
                  <a:lnTo>
                    <a:pt x="5649569" y="191211"/>
                  </a:lnTo>
                  <a:lnTo>
                    <a:pt x="5650712" y="191211"/>
                  </a:lnTo>
                  <a:lnTo>
                    <a:pt x="5650890" y="203911"/>
                  </a:lnTo>
                  <a:lnTo>
                    <a:pt x="5625477" y="203911"/>
                  </a:lnTo>
                  <a:lnTo>
                    <a:pt x="5618696" y="191211"/>
                  </a:lnTo>
                  <a:lnTo>
                    <a:pt x="5619470" y="203911"/>
                  </a:lnTo>
                  <a:lnTo>
                    <a:pt x="5616435" y="210718"/>
                  </a:lnTo>
                  <a:lnTo>
                    <a:pt x="5616435" y="267411"/>
                  </a:lnTo>
                  <a:lnTo>
                    <a:pt x="5615368" y="267411"/>
                  </a:lnTo>
                  <a:lnTo>
                    <a:pt x="5615368" y="292811"/>
                  </a:lnTo>
                  <a:lnTo>
                    <a:pt x="5608599" y="292811"/>
                  </a:lnTo>
                  <a:lnTo>
                    <a:pt x="5612739" y="280111"/>
                  </a:lnTo>
                  <a:lnTo>
                    <a:pt x="5613679" y="280111"/>
                  </a:lnTo>
                  <a:lnTo>
                    <a:pt x="5615368" y="292811"/>
                  </a:lnTo>
                  <a:lnTo>
                    <a:pt x="5615368" y="267411"/>
                  </a:lnTo>
                  <a:lnTo>
                    <a:pt x="5607418" y="267411"/>
                  </a:lnTo>
                  <a:lnTo>
                    <a:pt x="5610060" y="254711"/>
                  </a:lnTo>
                  <a:lnTo>
                    <a:pt x="5614301" y="254711"/>
                  </a:lnTo>
                  <a:lnTo>
                    <a:pt x="5616435" y="267411"/>
                  </a:lnTo>
                  <a:lnTo>
                    <a:pt x="5616435" y="210718"/>
                  </a:lnTo>
                  <a:lnTo>
                    <a:pt x="5613806" y="216611"/>
                  </a:lnTo>
                  <a:lnTo>
                    <a:pt x="5605081" y="203911"/>
                  </a:lnTo>
                  <a:lnTo>
                    <a:pt x="5605424" y="191211"/>
                  </a:lnTo>
                  <a:lnTo>
                    <a:pt x="5618696" y="191211"/>
                  </a:lnTo>
                  <a:lnTo>
                    <a:pt x="5631929" y="191211"/>
                  </a:lnTo>
                  <a:lnTo>
                    <a:pt x="5635701" y="178511"/>
                  </a:lnTo>
                  <a:lnTo>
                    <a:pt x="5642965" y="178511"/>
                  </a:lnTo>
                  <a:lnTo>
                    <a:pt x="5642610" y="165811"/>
                  </a:lnTo>
                  <a:lnTo>
                    <a:pt x="5636387" y="165811"/>
                  </a:lnTo>
                  <a:lnTo>
                    <a:pt x="5633390" y="153111"/>
                  </a:lnTo>
                  <a:lnTo>
                    <a:pt x="5632615" y="165811"/>
                  </a:lnTo>
                  <a:lnTo>
                    <a:pt x="5622468" y="165811"/>
                  </a:lnTo>
                  <a:lnTo>
                    <a:pt x="5627878" y="178511"/>
                  </a:lnTo>
                  <a:lnTo>
                    <a:pt x="5595950" y="178511"/>
                  </a:lnTo>
                  <a:lnTo>
                    <a:pt x="5595950" y="254711"/>
                  </a:lnTo>
                  <a:lnTo>
                    <a:pt x="5589206" y="254711"/>
                  </a:lnTo>
                  <a:lnTo>
                    <a:pt x="5593435" y="242011"/>
                  </a:lnTo>
                  <a:lnTo>
                    <a:pt x="5594286" y="242011"/>
                  </a:lnTo>
                  <a:lnTo>
                    <a:pt x="5595950" y="254711"/>
                  </a:lnTo>
                  <a:lnTo>
                    <a:pt x="5595950" y="178511"/>
                  </a:lnTo>
                  <a:lnTo>
                    <a:pt x="5577979" y="178511"/>
                  </a:lnTo>
                  <a:lnTo>
                    <a:pt x="5579148" y="191211"/>
                  </a:lnTo>
                  <a:lnTo>
                    <a:pt x="5575516" y="191211"/>
                  </a:lnTo>
                  <a:lnTo>
                    <a:pt x="5575351" y="178511"/>
                  </a:lnTo>
                  <a:lnTo>
                    <a:pt x="5567108" y="178511"/>
                  </a:lnTo>
                  <a:lnTo>
                    <a:pt x="5569128" y="165811"/>
                  </a:lnTo>
                  <a:lnTo>
                    <a:pt x="5562308" y="165811"/>
                  </a:lnTo>
                  <a:lnTo>
                    <a:pt x="5563654" y="178511"/>
                  </a:lnTo>
                  <a:lnTo>
                    <a:pt x="5563413" y="191211"/>
                  </a:lnTo>
                  <a:lnTo>
                    <a:pt x="5565559" y="191211"/>
                  </a:lnTo>
                  <a:lnTo>
                    <a:pt x="5571845" y="203911"/>
                  </a:lnTo>
                  <a:lnTo>
                    <a:pt x="5511749" y="203911"/>
                  </a:lnTo>
                  <a:lnTo>
                    <a:pt x="5511698" y="191211"/>
                  </a:lnTo>
                  <a:lnTo>
                    <a:pt x="5507621" y="191211"/>
                  </a:lnTo>
                  <a:lnTo>
                    <a:pt x="5508701" y="178511"/>
                  </a:lnTo>
                  <a:lnTo>
                    <a:pt x="5527129" y="178511"/>
                  </a:lnTo>
                  <a:lnTo>
                    <a:pt x="5523827" y="191211"/>
                  </a:lnTo>
                  <a:lnTo>
                    <a:pt x="5547017" y="191211"/>
                  </a:lnTo>
                  <a:lnTo>
                    <a:pt x="5548769" y="178511"/>
                  </a:lnTo>
                  <a:lnTo>
                    <a:pt x="5542216" y="178511"/>
                  </a:lnTo>
                  <a:lnTo>
                    <a:pt x="5535587" y="178511"/>
                  </a:lnTo>
                  <a:lnTo>
                    <a:pt x="5535727" y="165811"/>
                  </a:lnTo>
                  <a:lnTo>
                    <a:pt x="5505920" y="165811"/>
                  </a:lnTo>
                  <a:lnTo>
                    <a:pt x="5505920" y="178511"/>
                  </a:lnTo>
                  <a:lnTo>
                    <a:pt x="5500281" y="191211"/>
                  </a:lnTo>
                  <a:lnTo>
                    <a:pt x="5492051" y="178511"/>
                  </a:lnTo>
                  <a:lnTo>
                    <a:pt x="5505920" y="178511"/>
                  </a:lnTo>
                  <a:lnTo>
                    <a:pt x="5505920" y="165811"/>
                  </a:lnTo>
                  <a:lnTo>
                    <a:pt x="5449125" y="165811"/>
                  </a:lnTo>
                  <a:lnTo>
                    <a:pt x="5426875" y="178511"/>
                  </a:lnTo>
                  <a:lnTo>
                    <a:pt x="5382018" y="178511"/>
                  </a:lnTo>
                  <a:lnTo>
                    <a:pt x="5380647" y="191211"/>
                  </a:lnTo>
                  <a:lnTo>
                    <a:pt x="5376481" y="191211"/>
                  </a:lnTo>
                  <a:lnTo>
                    <a:pt x="5374970" y="203911"/>
                  </a:lnTo>
                  <a:lnTo>
                    <a:pt x="5391670" y="203911"/>
                  </a:lnTo>
                  <a:lnTo>
                    <a:pt x="5412156" y="203911"/>
                  </a:lnTo>
                  <a:lnTo>
                    <a:pt x="5416943" y="191211"/>
                  </a:lnTo>
                  <a:lnTo>
                    <a:pt x="5419395" y="191211"/>
                  </a:lnTo>
                  <a:lnTo>
                    <a:pt x="5428907" y="178511"/>
                  </a:lnTo>
                  <a:lnTo>
                    <a:pt x="5450535" y="178511"/>
                  </a:lnTo>
                  <a:lnTo>
                    <a:pt x="5447665" y="191211"/>
                  </a:lnTo>
                  <a:lnTo>
                    <a:pt x="5467870" y="191211"/>
                  </a:lnTo>
                  <a:lnTo>
                    <a:pt x="5462981" y="178511"/>
                  </a:lnTo>
                  <a:lnTo>
                    <a:pt x="5480342" y="178511"/>
                  </a:lnTo>
                  <a:lnTo>
                    <a:pt x="5475719" y="191211"/>
                  </a:lnTo>
                  <a:lnTo>
                    <a:pt x="5483784" y="191211"/>
                  </a:lnTo>
                  <a:lnTo>
                    <a:pt x="5485092" y="203911"/>
                  </a:lnTo>
                  <a:lnTo>
                    <a:pt x="5487962" y="191211"/>
                  </a:lnTo>
                  <a:lnTo>
                    <a:pt x="5498312" y="191211"/>
                  </a:lnTo>
                  <a:lnTo>
                    <a:pt x="5494998" y="203911"/>
                  </a:lnTo>
                  <a:lnTo>
                    <a:pt x="5485092" y="203911"/>
                  </a:lnTo>
                  <a:lnTo>
                    <a:pt x="5422811" y="203911"/>
                  </a:lnTo>
                  <a:lnTo>
                    <a:pt x="5421338" y="216611"/>
                  </a:lnTo>
                  <a:lnTo>
                    <a:pt x="5418709" y="216611"/>
                  </a:lnTo>
                  <a:lnTo>
                    <a:pt x="5412359" y="203911"/>
                  </a:lnTo>
                  <a:lnTo>
                    <a:pt x="5411343" y="216611"/>
                  </a:lnTo>
                  <a:lnTo>
                    <a:pt x="5398033" y="216611"/>
                  </a:lnTo>
                  <a:lnTo>
                    <a:pt x="5394274" y="209118"/>
                  </a:lnTo>
                  <a:lnTo>
                    <a:pt x="5394274" y="1867611"/>
                  </a:lnTo>
                  <a:lnTo>
                    <a:pt x="5392458" y="1880311"/>
                  </a:lnTo>
                  <a:lnTo>
                    <a:pt x="5377116" y="1880311"/>
                  </a:lnTo>
                  <a:lnTo>
                    <a:pt x="5381396" y="1867611"/>
                  </a:lnTo>
                  <a:lnTo>
                    <a:pt x="5394274" y="1867611"/>
                  </a:lnTo>
                  <a:lnTo>
                    <a:pt x="5394274" y="209118"/>
                  </a:lnTo>
                  <a:lnTo>
                    <a:pt x="5391670" y="203911"/>
                  </a:lnTo>
                  <a:lnTo>
                    <a:pt x="5384749" y="216611"/>
                  </a:lnTo>
                  <a:lnTo>
                    <a:pt x="5366004" y="216611"/>
                  </a:lnTo>
                  <a:lnTo>
                    <a:pt x="5361406" y="203911"/>
                  </a:lnTo>
                  <a:lnTo>
                    <a:pt x="5361102" y="203911"/>
                  </a:lnTo>
                  <a:lnTo>
                    <a:pt x="5361102" y="229311"/>
                  </a:lnTo>
                  <a:lnTo>
                    <a:pt x="5356009" y="229311"/>
                  </a:lnTo>
                  <a:lnTo>
                    <a:pt x="5360213" y="216611"/>
                  </a:lnTo>
                  <a:lnTo>
                    <a:pt x="5361102" y="229311"/>
                  </a:lnTo>
                  <a:lnTo>
                    <a:pt x="5361102" y="203911"/>
                  </a:lnTo>
                  <a:lnTo>
                    <a:pt x="5355425" y="203911"/>
                  </a:lnTo>
                  <a:lnTo>
                    <a:pt x="5354294" y="216611"/>
                  </a:lnTo>
                  <a:lnTo>
                    <a:pt x="5341975" y="216611"/>
                  </a:lnTo>
                  <a:lnTo>
                    <a:pt x="5341023" y="203911"/>
                  </a:lnTo>
                  <a:lnTo>
                    <a:pt x="5343360" y="203911"/>
                  </a:lnTo>
                  <a:lnTo>
                    <a:pt x="5348402" y="191211"/>
                  </a:lnTo>
                  <a:lnTo>
                    <a:pt x="5355272" y="191211"/>
                  </a:lnTo>
                  <a:lnTo>
                    <a:pt x="5361241" y="178511"/>
                  </a:lnTo>
                  <a:lnTo>
                    <a:pt x="5355552" y="178511"/>
                  </a:lnTo>
                  <a:lnTo>
                    <a:pt x="5355653" y="165811"/>
                  </a:lnTo>
                  <a:lnTo>
                    <a:pt x="5345455" y="165811"/>
                  </a:lnTo>
                  <a:lnTo>
                    <a:pt x="5346624" y="178511"/>
                  </a:lnTo>
                  <a:lnTo>
                    <a:pt x="5346433" y="178511"/>
                  </a:lnTo>
                  <a:lnTo>
                    <a:pt x="5346433" y="191211"/>
                  </a:lnTo>
                  <a:lnTo>
                    <a:pt x="5339613" y="191211"/>
                  </a:lnTo>
                  <a:lnTo>
                    <a:pt x="5339613" y="1867611"/>
                  </a:lnTo>
                  <a:lnTo>
                    <a:pt x="5338877" y="1880311"/>
                  </a:lnTo>
                  <a:lnTo>
                    <a:pt x="5336121" y="1867611"/>
                  </a:lnTo>
                  <a:lnTo>
                    <a:pt x="5339613" y="1867611"/>
                  </a:lnTo>
                  <a:lnTo>
                    <a:pt x="5339613" y="191211"/>
                  </a:lnTo>
                  <a:lnTo>
                    <a:pt x="5335067" y="191211"/>
                  </a:lnTo>
                  <a:lnTo>
                    <a:pt x="5335638" y="178511"/>
                  </a:lnTo>
                  <a:lnTo>
                    <a:pt x="5346433" y="191211"/>
                  </a:lnTo>
                  <a:lnTo>
                    <a:pt x="5346433" y="178511"/>
                  </a:lnTo>
                  <a:lnTo>
                    <a:pt x="5337911" y="178511"/>
                  </a:lnTo>
                  <a:lnTo>
                    <a:pt x="5334736" y="169837"/>
                  </a:lnTo>
                  <a:lnTo>
                    <a:pt x="5334736" y="203911"/>
                  </a:lnTo>
                  <a:lnTo>
                    <a:pt x="5329415" y="216611"/>
                  </a:lnTo>
                  <a:lnTo>
                    <a:pt x="5281257" y="216611"/>
                  </a:lnTo>
                  <a:lnTo>
                    <a:pt x="5283581" y="203911"/>
                  </a:lnTo>
                  <a:lnTo>
                    <a:pt x="5281561" y="203911"/>
                  </a:lnTo>
                  <a:lnTo>
                    <a:pt x="5282209" y="191211"/>
                  </a:lnTo>
                  <a:lnTo>
                    <a:pt x="5301666" y="191211"/>
                  </a:lnTo>
                  <a:lnTo>
                    <a:pt x="5301031" y="203911"/>
                  </a:lnTo>
                  <a:lnTo>
                    <a:pt x="5334736" y="203911"/>
                  </a:lnTo>
                  <a:lnTo>
                    <a:pt x="5334736" y="169837"/>
                  </a:lnTo>
                  <a:lnTo>
                    <a:pt x="5333263" y="165811"/>
                  </a:lnTo>
                  <a:lnTo>
                    <a:pt x="5329860" y="165811"/>
                  </a:lnTo>
                  <a:lnTo>
                    <a:pt x="5329326" y="153111"/>
                  </a:lnTo>
                  <a:lnTo>
                    <a:pt x="5334216" y="153111"/>
                  </a:lnTo>
                  <a:lnTo>
                    <a:pt x="5335067" y="140411"/>
                  </a:lnTo>
                  <a:lnTo>
                    <a:pt x="5324335" y="140411"/>
                  </a:lnTo>
                  <a:lnTo>
                    <a:pt x="5325808" y="153111"/>
                  </a:lnTo>
                  <a:lnTo>
                    <a:pt x="5323116" y="153111"/>
                  </a:lnTo>
                  <a:lnTo>
                    <a:pt x="5321427" y="165811"/>
                  </a:lnTo>
                  <a:lnTo>
                    <a:pt x="5322887" y="165811"/>
                  </a:lnTo>
                  <a:lnTo>
                    <a:pt x="5324881" y="178511"/>
                  </a:lnTo>
                  <a:lnTo>
                    <a:pt x="5274678" y="178511"/>
                  </a:lnTo>
                  <a:lnTo>
                    <a:pt x="5274678" y="203911"/>
                  </a:lnTo>
                  <a:lnTo>
                    <a:pt x="5274488" y="216611"/>
                  </a:lnTo>
                  <a:lnTo>
                    <a:pt x="5267947" y="216611"/>
                  </a:lnTo>
                  <a:lnTo>
                    <a:pt x="5268099" y="203911"/>
                  </a:lnTo>
                  <a:lnTo>
                    <a:pt x="5274678" y="203911"/>
                  </a:lnTo>
                  <a:lnTo>
                    <a:pt x="5274678" y="178511"/>
                  </a:lnTo>
                  <a:lnTo>
                    <a:pt x="5268531" y="178511"/>
                  </a:lnTo>
                  <a:lnTo>
                    <a:pt x="5270055" y="165811"/>
                  </a:lnTo>
                  <a:lnTo>
                    <a:pt x="5265623" y="165811"/>
                  </a:lnTo>
                  <a:lnTo>
                    <a:pt x="5264658" y="171183"/>
                  </a:lnTo>
                  <a:lnTo>
                    <a:pt x="5264658" y="203911"/>
                  </a:lnTo>
                  <a:lnTo>
                    <a:pt x="5264480" y="216611"/>
                  </a:lnTo>
                  <a:lnTo>
                    <a:pt x="5257889" y="216611"/>
                  </a:lnTo>
                  <a:lnTo>
                    <a:pt x="5258092" y="203911"/>
                  </a:lnTo>
                  <a:lnTo>
                    <a:pt x="5264658" y="203911"/>
                  </a:lnTo>
                  <a:lnTo>
                    <a:pt x="5264658" y="171183"/>
                  </a:lnTo>
                  <a:lnTo>
                    <a:pt x="5263337" y="178511"/>
                  </a:lnTo>
                  <a:lnTo>
                    <a:pt x="5213604" y="178511"/>
                  </a:lnTo>
                  <a:lnTo>
                    <a:pt x="5208879" y="165811"/>
                  </a:lnTo>
                  <a:lnTo>
                    <a:pt x="5209565" y="178511"/>
                  </a:lnTo>
                  <a:lnTo>
                    <a:pt x="5207635" y="191211"/>
                  </a:lnTo>
                  <a:lnTo>
                    <a:pt x="5199799" y="191211"/>
                  </a:lnTo>
                  <a:lnTo>
                    <a:pt x="5195557" y="203911"/>
                  </a:lnTo>
                  <a:lnTo>
                    <a:pt x="5194693" y="203911"/>
                  </a:lnTo>
                  <a:lnTo>
                    <a:pt x="5193004" y="191211"/>
                  </a:lnTo>
                  <a:lnTo>
                    <a:pt x="5190883" y="191211"/>
                  </a:lnTo>
                  <a:lnTo>
                    <a:pt x="5181308" y="178511"/>
                  </a:lnTo>
                  <a:lnTo>
                    <a:pt x="5177294" y="178511"/>
                  </a:lnTo>
                  <a:lnTo>
                    <a:pt x="5177294" y="191211"/>
                  </a:lnTo>
                  <a:lnTo>
                    <a:pt x="5172100" y="203911"/>
                  </a:lnTo>
                  <a:lnTo>
                    <a:pt x="5171071" y="203911"/>
                  </a:lnTo>
                  <a:lnTo>
                    <a:pt x="5167490" y="191211"/>
                  </a:lnTo>
                  <a:lnTo>
                    <a:pt x="5170005" y="203911"/>
                  </a:lnTo>
                  <a:lnTo>
                    <a:pt x="5157673" y="203911"/>
                  </a:lnTo>
                  <a:lnTo>
                    <a:pt x="5161864" y="191211"/>
                  </a:lnTo>
                  <a:lnTo>
                    <a:pt x="5167490" y="191211"/>
                  </a:lnTo>
                  <a:lnTo>
                    <a:pt x="5177294" y="191211"/>
                  </a:lnTo>
                  <a:lnTo>
                    <a:pt x="5177294" y="178511"/>
                  </a:lnTo>
                  <a:lnTo>
                    <a:pt x="5171884" y="178511"/>
                  </a:lnTo>
                  <a:lnTo>
                    <a:pt x="5161496" y="191211"/>
                  </a:lnTo>
                  <a:lnTo>
                    <a:pt x="5154574" y="178511"/>
                  </a:lnTo>
                  <a:lnTo>
                    <a:pt x="5141582" y="178511"/>
                  </a:lnTo>
                  <a:lnTo>
                    <a:pt x="5139575" y="165811"/>
                  </a:lnTo>
                  <a:lnTo>
                    <a:pt x="5130546" y="165811"/>
                  </a:lnTo>
                  <a:lnTo>
                    <a:pt x="5128209" y="178511"/>
                  </a:lnTo>
                  <a:lnTo>
                    <a:pt x="5134826" y="178511"/>
                  </a:lnTo>
                  <a:lnTo>
                    <a:pt x="5129136" y="191211"/>
                  </a:lnTo>
                  <a:lnTo>
                    <a:pt x="5111801" y="191211"/>
                  </a:lnTo>
                  <a:lnTo>
                    <a:pt x="5110797" y="203911"/>
                  </a:lnTo>
                  <a:lnTo>
                    <a:pt x="5120729" y="203911"/>
                  </a:lnTo>
                  <a:lnTo>
                    <a:pt x="5111458" y="216611"/>
                  </a:lnTo>
                  <a:lnTo>
                    <a:pt x="5059883" y="216611"/>
                  </a:lnTo>
                  <a:lnTo>
                    <a:pt x="5051285" y="229311"/>
                  </a:lnTo>
                  <a:lnTo>
                    <a:pt x="5031054" y="229311"/>
                  </a:lnTo>
                  <a:lnTo>
                    <a:pt x="5027231" y="216611"/>
                  </a:lnTo>
                  <a:lnTo>
                    <a:pt x="5023282" y="216611"/>
                  </a:lnTo>
                  <a:lnTo>
                    <a:pt x="5022291" y="229311"/>
                  </a:lnTo>
                  <a:lnTo>
                    <a:pt x="4986655" y="229311"/>
                  </a:lnTo>
                  <a:lnTo>
                    <a:pt x="4979225" y="216611"/>
                  </a:lnTo>
                  <a:lnTo>
                    <a:pt x="4966500" y="216611"/>
                  </a:lnTo>
                  <a:lnTo>
                    <a:pt x="4966525" y="203911"/>
                  </a:lnTo>
                  <a:lnTo>
                    <a:pt x="4951107" y="216611"/>
                  </a:lnTo>
                  <a:lnTo>
                    <a:pt x="4936629" y="216611"/>
                  </a:lnTo>
                  <a:lnTo>
                    <a:pt x="4922837" y="203911"/>
                  </a:lnTo>
                  <a:lnTo>
                    <a:pt x="4906442" y="203911"/>
                  </a:lnTo>
                  <a:lnTo>
                    <a:pt x="4904041" y="216611"/>
                  </a:lnTo>
                  <a:lnTo>
                    <a:pt x="4896713" y="216611"/>
                  </a:lnTo>
                  <a:lnTo>
                    <a:pt x="4895913" y="203911"/>
                  </a:lnTo>
                  <a:lnTo>
                    <a:pt x="4891671" y="203911"/>
                  </a:lnTo>
                  <a:lnTo>
                    <a:pt x="4892713" y="216611"/>
                  </a:lnTo>
                  <a:lnTo>
                    <a:pt x="4886033" y="216611"/>
                  </a:lnTo>
                  <a:lnTo>
                    <a:pt x="4884356" y="203911"/>
                  </a:lnTo>
                  <a:lnTo>
                    <a:pt x="4879479" y="203911"/>
                  </a:lnTo>
                  <a:lnTo>
                    <a:pt x="4878032" y="216611"/>
                  </a:lnTo>
                  <a:lnTo>
                    <a:pt x="4880597" y="216611"/>
                  </a:lnTo>
                  <a:lnTo>
                    <a:pt x="4876355" y="229311"/>
                  </a:lnTo>
                  <a:lnTo>
                    <a:pt x="4875441" y="216611"/>
                  </a:lnTo>
                  <a:lnTo>
                    <a:pt x="4860760" y="216611"/>
                  </a:lnTo>
                  <a:lnTo>
                    <a:pt x="4852492" y="203911"/>
                  </a:lnTo>
                  <a:lnTo>
                    <a:pt x="4847945" y="216611"/>
                  </a:lnTo>
                  <a:lnTo>
                    <a:pt x="4825797" y="216611"/>
                  </a:lnTo>
                  <a:lnTo>
                    <a:pt x="4822952" y="203911"/>
                  </a:lnTo>
                  <a:lnTo>
                    <a:pt x="4819066" y="203911"/>
                  </a:lnTo>
                  <a:lnTo>
                    <a:pt x="4815700" y="216611"/>
                  </a:lnTo>
                  <a:lnTo>
                    <a:pt x="4804549" y="216611"/>
                  </a:lnTo>
                  <a:lnTo>
                    <a:pt x="4807509" y="203911"/>
                  </a:lnTo>
                  <a:lnTo>
                    <a:pt x="4788827" y="203911"/>
                  </a:lnTo>
                  <a:lnTo>
                    <a:pt x="4787912" y="216611"/>
                  </a:lnTo>
                  <a:lnTo>
                    <a:pt x="4777308" y="216611"/>
                  </a:lnTo>
                  <a:lnTo>
                    <a:pt x="4778781" y="203911"/>
                  </a:lnTo>
                  <a:lnTo>
                    <a:pt x="4763960" y="203911"/>
                  </a:lnTo>
                  <a:lnTo>
                    <a:pt x="4759122" y="216611"/>
                  </a:lnTo>
                  <a:lnTo>
                    <a:pt x="4748365" y="216611"/>
                  </a:lnTo>
                  <a:lnTo>
                    <a:pt x="4743132" y="226517"/>
                  </a:lnTo>
                  <a:lnTo>
                    <a:pt x="4734788" y="216611"/>
                  </a:lnTo>
                  <a:lnTo>
                    <a:pt x="4732325" y="229311"/>
                  </a:lnTo>
                  <a:lnTo>
                    <a:pt x="4731448" y="229311"/>
                  </a:lnTo>
                  <a:lnTo>
                    <a:pt x="4729581" y="242011"/>
                  </a:lnTo>
                  <a:lnTo>
                    <a:pt x="4721542" y="242011"/>
                  </a:lnTo>
                  <a:lnTo>
                    <a:pt x="4720336" y="229311"/>
                  </a:lnTo>
                  <a:lnTo>
                    <a:pt x="4703292" y="229311"/>
                  </a:lnTo>
                  <a:lnTo>
                    <a:pt x="4701248" y="216611"/>
                  </a:lnTo>
                  <a:lnTo>
                    <a:pt x="4729696" y="216611"/>
                  </a:lnTo>
                  <a:lnTo>
                    <a:pt x="4721834" y="203911"/>
                  </a:lnTo>
                  <a:lnTo>
                    <a:pt x="4704791" y="203911"/>
                  </a:lnTo>
                  <a:lnTo>
                    <a:pt x="4705286" y="191211"/>
                  </a:lnTo>
                  <a:lnTo>
                    <a:pt x="4676927" y="191211"/>
                  </a:lnTo>
                  <a:lnTo>
                    <a:pt x="4667986" y="203911"/>
                  </a:lnTo>
                  <a:lnTo>
                    <a:pt x="4687798" y="203911"/>
                  </a:lnTo>
                  <a:lnTo>
                    <a:pt x="4680166" y="216611"/>
                  </a:lnTo>
                  <a:lnTo>
                    <a:pt x="4650168" y="216611"/>
                  </a:lnTo>
                  <a:lnTo>
                    <a:pt x="4650168" y="254711"/>
                  </a:lnTo>
                  <a:lnTo>
                    <a:pt x="4646384" y="254711"/>
                  </a:lnTo>
                  <a:lnTo>
                    <a:pt x="4646384" y="318211"/>
                  </a:lnTo>
                  <a:lnTo>
                    <a:pt x="4635424" y="330911"/>
                  </a:lnTo>
                  <a:lnTo>
                    <a:pt x="4624756" y="318211"/>
                  </a:lnTo>
                  <a:lnTo>
                    <a:pt x="4646384" y="318211"/>
                  </a:lnTo>
                  <a:lnTo>
                    <a:pt x="4646384" y="254711"/>
                  </a:lnTo>
                  <a:lnTo>
                    <a:pt x="4641748" y="254711"/>
                  </a:lnTo>
                  <a:lnTo>
                    <a:pt x="4646333" y="242011"/>
                  </a:lnTo>
                  <a:lnTo>
                    <a:pt x="4650168" y="254711"/>
                  </a:lnTo>
                  <a:lnTo>
                    <a:pt x="4650168" y="216611"/>
                  </a:lnTo>
                  <a:lnTo>
                    <a:pt x="4647273" y="216611"/>
                  </a:lnTo>
                  <a:lnTo>
                    <a:pt x="4655032" y="203911"/>
                  </a:lnTo>
                  <a:lnTo>
                    <a:pt x="4667986" y="203911"/>
                  </a:lnTo>
                  <a:lnTo>
                    <a:pt x="4659109" y="191211"/>
                  </a:lnTo>
                  <a:lnTo>
                    <a:pt x="4627753" y="191211"/>
                  </a:lnTo>
                  <a:lnTo>
                    <a:pt x="4627080" y="203911"/>
                  </a:lnTo>
                  <a:lnTo>
                    <a:pt x="4618888" y="203911"/>
                  </a:lnTo>
                  <a:lnTo>
                    <a:pt x="4617174" y="216611"/>
                  </a:lnTo>
                  <a:lnTo>
                    <a:pt x="4640453" y="216611"/>
                  </a:lnTo>
                  <a:lnTo>
                    <a:pt x="4628400" y="229311"/>
                  </a:lnTo>
                  <a:lnTo>
                    <a:pt x="4614710" y="229311"/>
                  </a:lnTo>
                  <a:lnTo>
                    <a:pt x="4614710" y="1816811"/>
                  </a:lnTo>
                  <a:lnTo>
                    <a:pt x="4613846" y="1818995"/>
                  </a:lnTo>
                  <a:lnTo>
                    <a:pt x="4613846" y="1842211"/>
                  </a:lnTo>
                  <a:lnTo>
                    <a:pt x="4610862" y="1854911"/>
                  </a:lnTo>
                  <a:lnTo>
                    <a:pt x="4604982" y="1842211"/>
                  </a:lnTo>
                  <a:lnTo>
                    <a:pt x="4613846" y="1842211"/>
                  </a:lnTo>
                  <a:lnTo>
                    <a:pt x="4613846" y="1818995"/>
                  </a:lnTo>
                  <a:lnTo>
                    <a:pt x="4609681" y="1829511"/>
                  </a:lnTo>
                  <a:lnTo>
                    <a:pt x="4604537" y="1816811"/>
                  </a:lnTo>
                  <a:lnTo>
                    <a:pt x="4614710" y="1816811"/>
                  </a:lnTo>
                  <a:lnTo>
                    <a:pt x="4614710" y="229311"/>
                  </a:lnTo>
                  <a:lnTo>
                    <a:pt x="4602353" y="229311"/>
                  </a:lnTo>
                  <a:lnTo>
                    <a:pt x="4593298" y="216611"/>
                  </a:lnTo>
                  <a:lnTo>
                    <a:pt x="4586313" y="216611"/>
                  </a:lnTo>
                  <a:lnTo>
                    <a:pt x="4586313" y="229311"/>
                  </a:lnTo>
                  <a:lnTo>
                    <a:pt x="4577588" y="229311"/>
                  </a:lnTo>
                  <a:lnTo>
                    <a:pt x="4581131" y="216611"/>
                  </a:lnTo>
                  <a:lnTo>
                    <a:pt x="4586313" y="229311"/>
                  </a:lnTo>
                  <a:lnTo>
                    <a:pt x="4586313" y="216611"/>
                  </a:lnTo>
                  <a:lnTo>
                    <a:pt x="4583519" y="216611"/>
                  </a:lnTo>
                  <a:lnTo>
                    <a:pt x="4589996" y="203911"/>
                  </a:lnTo>
                  <a:lnTo>
                    <a:pt x="4603369" y="203911"/>
                  </a:lnTo>
                  <a:lnTo>
                    <a:pt x="4604105" y="216611"/>
                  </a:lnTo>
                  <a:lnTo>
                    <a:pt x="4610430" y="216611"/>
                  </a:lnTo>
                  <a:lnTo>
                    <a:pt x="4613465" y="203911"/>
                  </a:lnTo>
                  <a:lnTo>
                    <a:pt x="4611560" y="191211"/>
                  </a:lnTo>
                  <a:lnTo>
                    <a:pt x="4563669" y="191211"/>
                  </a:lnTo>
                  <a:lnTo>
                    <a:pt x="4566996" y="203911"/>
                  </a:lnTo>
                  <a:lnTo>
                    <a:pt x="4569942" y="203911"/>
                  </a:lnTo>
                  <a:lnTo>
                    <a:pt x="4578553" y="203911"/>
                  </a:lnTo>
                  <a:lnTo>
                    <a:pt x="4580115" y="216611"/>
                  </a:lnTo>
                  <a:lnTo>
                    <a:pt x="4575073" y="210324"/>
                  </a:lnTo>
                  <a:lnTo>
                    <a:pt x="4575073" y="229311"/>
                  </a:lnTo>
                  <a:lnTo>
                    <a:pt x="4565828" y="229311"/>
                  </a:lnTo>
                  <a:lnTo>
                    <a:pt x="4569765" y="216611"/>
                  </a:lnTo>
                  <a:lnTo>
                    <a:pt x="4573003" y="216611"/>
                  </a:lnTo>
                  <a:lnTo>
                    <a:pt x="4575073" y="229311"/>
                  </a:lnTo>
                  <a:lnTo>
                    <a:pt x="4575073" y="210324"/>
                  </a:lnTo>
                  <a:lnTo>
                    <a:pt x="4569942" y="203911"/>
                  </a:lnTo>
                  <a:lnTo>
                    <a:pt x="4567745" y="216611"/>
                  </a:lnTo>
                  <a:lnTo>
                    <a:pt x="4559808" y="216611"/>
                  </a:lnTo>
                  <a:lnTo>
                    <a:pt x="4558843" y="229311"/>
                  </a:lnTo>
                  <a:lnTo>
                    <a:pt x="4544377" y="229311"/>
                  </a:lnTo>
                  <a:lnTo>
                    <a:pt x="4537646" y="242011"/>
                  </a:lnTo>
                  <a:lnTo>
                    <a:pt x="4532109" y="242011"/>
                  </a:lnTo>
                  <a:lnTo>
                    <a:pt x="4530712" y="229311"/>
                  </a:lnTo>
                  <a:lnTo>
                    <a:pt x="4524883" y="229311"/>
                  </a:lnTo>
                  <a:lnTo>
                    <a:pt x="4519384" y="242011"/>
                  </a:lnTo>
                  <a:lnTo>
                    <a:pt x="4519015" y="229311"/>
                  </a:lnTo>
                  <a:lnTo>
                    <a:pt x="4510964" y="229311"/>
                  </a:lnTo>
                  <a:lnTo>
                    <a:pt x="4511446" y="242011"/>
                  </a:lnTo>
                  <a:lnTo>
                    <a:pt x="4502074" y="229311"/>
                  </a:lnTo>
                  <a:lnTo>
                    <a:pt x="4475696" y="229311"/>
                  </a:lnTo>
                  <a:lnTo>
                    <a:pt x="4471619" y="242011"/>
                  </a:lnTo>
                  <a:lnTo>
                    <a:pt x="4462119" y="242011"/>
                  </a:lnTo>
                  <a:lnTo>
                    <a:pt x="4463554" y="229311"/>
                  </a:lnTo>
                  <a:lnTo>
                    <a:pt x="4431093" y="229311"/>
                  </a:lnTo>
                  <a:lnTo>
                    <a:pt x="4432782" y="242011"/>
                  </a:lnTo>
                  <a:lnTo>
                    <a:pt x="4425912" y="242011"/>
                  </a:lnTo>
                  <a:lnTo>
                    <a:pt x="4430166" y="229311"/>
                  </a:lnTo>
                  <a:lnTo>
                    <a:pt x="4361091" y="229311"/>
                  </a:lnTo>
                  <a:lnTo>
                    <a:pt x="4361764" y="216611"/>
                  </a:lnTo>
                  <a:lnTo>
                    <a:pt x="4355998" y="216611"/>
                  </a:lnTo>
                  <a:lnTo>
                    <a:pt x="4355998" y="1816811"/>
                  </a:lnTo>
                  <a:lnTo>
                    <a:pt x="4350220" y="1829511"/>
                  </a:lnTo>
                  <a:lnTo>
                    <a:pt x="4341355" y="1816811"/>
                  </a:lnTo>
                  <a:lnTo>
                    <a:pt x="4348785" y="1816811"/>
                  </a:lnTo>
                  <a:lnTo>
                    <a:pt x="4355350" y="1804111"/>
                  </a:lnTo>
                  <a:lnTo>
                    <a:pt x="4355998" y="1816811"/>
                  </a:lnTo>
                  <a:lnTo>
                    <a:pt x="4355998" y="216611"/>
                  </a:lnTo>
                  <a:lnTo>
                    <a:pt x="4350880" y="216611"/>
                  </a:lnTo>
                  <a:lnTo>
                    <a:pt x="4343705" y="229311"/>
                  </a:lnTo>
                  <a:lnTo>
                    <a:pt x="4319155" y="229311"/>
                  </a:lnTo>
                  <a:lnTo>
                    <a:pt x="4320603" y="216611"/>
                  </a:lnTo>
                  <a:lnTo>
                    <a:pt x="4284472" y="216611"/>
                  </a:lnTo>
                  <a:lnTo>
                    <a:pt x="4276433" y="229311"/>
                  </a:lnTo>
                  <a:lnTo>
                    <a:pt x="4274223" y="216611"/>
                  </a:lnTo>
                  <a:lnTo>
                    <a:pt x="4270349" y="229311"/>
                  </a:lnTo>
                  <a:lnTo>
                    <a:pt x="4264799" y="229311"/>
                  </a:lnTo>
                  <a:lnTo>
                    <a:pt x="4259326" y="216611"/>
                  </a:lnTo>
                  <a:lnTo>
                    <a:pt x="4263009" y="216611"/>
                  </a:lnTo>
                  <a:lnTo>
                    <a:pt x="4269702" y="203911"/>
                  </a:lnTo>
                  <a:lnTo>
                    <a:pt x="4256570" y="203911"/>
                  </a:lnTo>
                  <a:lnTo>
                    <a:pt x="4256570" y="1829511"/>
                  </a:lnTo>
                  <a:lnTo>
                    <a:pt x="4251033" y="1829511"/>
                  </a:lnTo>
                  <a:lnTo>
                    <a:pt x="4244784" y="1842211"/>
                  </a:lnTo>
                  <a:lnTo>
                    <a:pt x="4215231" y="1842211"/>
                  </a:lnTo>
                  <a:lnTo>
                    <a:pt x="4216514" y="1854911"/>
                  </a:lnTo>
                  <a:lnTo>
                    <a:pt x="4208335" y="1854911"/>
                  </a:lnTo>
                  <a:lnTo>
                    <a:pt x="4208475" y="1842211"/>
                  </a:lnTo>
                  <a:lnTo>
                    <a:pt x="4210964" y="1842211"/>
                  </a:lnTo>
                  <a:lnTo>
                    <a:pt x="4204017" y="1829511"/>
                  </a:lnTo>
                  <a:lnTo>
                    <a:pt x="4197223" y="1829511"/>
                  </a:lnTo>
                  <a:lnTo>
                    <a:pt x="4203014" y="1816811"/>
                  </a:lnTo>
                  <a:lnTo>
                    <a:pt x="4245534" y="1816811"/>
                  </a:lnTo>
                  <a:lnTo>
                    <a:pt x="4256570" y="1829511"/>
                  </a:lnTo>
                  <a:lnTo>
                    <a:pt x="4256570" y="203911"/>
                  </a:lnTo>
                  <a:lnTo>
                    <a:pt x="4250207" y="203911"/>
                  </a:lnTo>
                  <a:lnTo>
                    <a:pt x="4246626" y="216611"/>
                  </a:lnTo>
                  <a:lnTo>
                    <a:pt x="4246524" y="229311"/>
                  </a:lnTo>
                  <a:lnTo>
                    <a:pt x="4233151" y="229311"/>
                  </a:lnTo>
                  <a:lnTo>
                    <a:pt x="4236745" y="242011"/>
                  </a:lnTo>
                  <a:lnTo>
                    <a:pt x="4228998" y="242011"/>
                  </a:lnTo>
                  <a:lnTo>
                    <a:pt x="4227715" y="229311"/>
                  </a:lnTo>
                  <a:lnTo>
                    <a:pt x="4175480" y="229311"/>
                  </a:lnTo>
                  <a:lnTo>
                    <a:pt x="4175480" y="1816811"/>
                  </a:lnTo>
                  <a:lnTo>
                    <a:pt x="4169664" y="1829511"/>
                  </a:lnTo>
                  <a:lnTo>
                    <a:pt x="4165358" y="1816811"/>
                  </a:lnTo>
                  <a:lnTo>
                    <a:pt x="4158488" y="1816811"/>
                  </a:lnTo>
                  <a:lnTo>
                    <a:pt x="4157738" y="1829511"/>
                  </a:lnTo>
                  <a:lnTo>
                    <a:pt x="4147591" y="1829511"/>
                  </a:lnTo>
                  <a:lnTo>
                    <a:pt x="4144975" y="1816811"/>
                  </a:lnTo>
                  <a:lnTo>
                    <a:pt x="4152760" y="1816811"/>
                  </a:lnTo>
                  <a:lnTo>
                    <a:pt x="4160685" y="1804111"/>
                  </a:lnTo>
                  <a:lnTo>
                    <a:pt x="4169270" y="1816811"/>
                  </a:lnTo>
                  <a:lnTo>
                    <a:pt x="4175480" y="1816811"/>
                  </a:lnTo>
                  <a:lnTo>
                    <a:pt x="4175480" y="229311"/>
                  </a:lnTo>
                  <a:lnTo>
                    <a:pt x="4090695" y="229311"/>
                  </a:lnTo>
                  <a:lnTo>
                    <a:pt x="4090530" y="216611"/>
                  </a:lnTo>
                  <a:lnTo>
                    <a:pt x="4082046" y="216611"/>
                  </a:lnTo>
                  <a:lnTo>
                    <a:pt x="4081297" y="203911"/>
                  </a:lnTo>
                  <a:lnTo>
                    <a:pt x="4074515" y="203911"/>
                  </a:lnTo>
                  <a:lnTo>
                    <a:pt x="4071175" y="199618"/>
                  </a:lnTo>
                  <a:lnTo>
                    <a:pt x="4071175" y="216611"/>
                  </a:lnTo>
                  <a:lnTo>
                    <a:pt x="4064889" y="216611"/>
                  </a:lnTo>
                  <a:lnTo>
                    <a:pt x="4064216" y="203911"/>
                  </a:lnTo>
                  <a:lnTo>
                    <a:pt x="4070312" y="203911"/>
                  </a:lnTo>
                  <a:lnTo>
                    <a:pt x="4071175" y="216611"/>
                  </a:lnTo>
                  <a:lnTo>
                    <a:pt x="4071175" y="199618"/>
                  </a:lnTo>
                  <a:lnTo>
                    <a:pt x="4064647" y="191211"/>
                  </a:lnTo>
                  <a:lnTo>
                    <a:pt x="4061637" y="197650"/>
                  </a:lnTo>
                  <a:lnTo>
                    <a:pt x="4061637" y="216611"/>
                  </a:lnTo>
                  <a:lnTo>
                    <a:pt x="4060177" y="229311"/>
                  </a:lnTo>
                  <a:lnTo>
                    <a:pt x="4053421" y="229311"/>
                  </a:lnTo>
                  <a:lnTo>
                    <a:pt x="4053700" y="216611"/>
                  </a:lnTo>
                  <a:lnTo>
                    <a:pt x="4048658" y="229311"/>
                  </a:lnTo>
                  <a:lnTo>
                    <a:pt x="4045293" y="229311"/>
                  </a:lnTo>
                  <a:lnTo>
                    <a:pt x="4043718" y="216611"/>
                  </a:lnTo>
                  <a:lnTo>
                    <a:pt x="4038803" y="216611"/>
                  </a:lnTo>
                  <a:lnTo>
                    <a:pt x="4037761" y="229311"/>
                  </a:lnTo>
                  <a:lnTo>
                    <a:pt x="4028490" y="229311"/>
                  </a:lnTo>
                  <a:lnTo>
                    <a:pt x="4026116" y="242011"/>
                  </a:lnTo>
                  <a:lnTo>
                    <a:pt x="4021036" y="229311"/>
                  </a:lnTo>
                  <a:lnTo>
                    <a:pt x="4009656" y="229311"/>
                  </a:lnTo>
                  <a:lnTo>
                    <a:pt x="4010901" y="216611"/>
                  </a:lnTo>
                  <a:lnTo>
                    <a:pt x="4034599" y="216611"/>
                  </a:lnTo>
                  <a:lnTo>
                    <a:pt x="4042168" y="203911"/>
                  </a:lnTo>
                  <a:lnTo>
                    <a:pt x="4050754" y="203911"/>
                  </a:lnTo>
                  <a:lnTo>
                    <a:pt x="4050398" y="216611"/>
                  </a:lnTo>
                  <a:lnTo>
                    <a:pt x="4053700" y="216611"/>
                  </a:lnTo>
                  <a:lnTo>
                    <a:pt x="4061637" y="216611"/>
                  </a:lnTo>
                  <a:lnTo>
                    <a:pt x="4061637" y="197650"/>
                  </a:lnTo>
                  <a:lnTo>
                    <a:pt x="4058704" y="203911"/>
                  </a:lnTo>
                  <a:lnTo>
                    <a:pt x="4051376" y="203911"/>
                  </a:lnTo>
                  <a:lnTo>
                    <a:pt x="4044416" y="191211"/>
                  </a:lnTo>
                  <a:lnTo>
                    <a:pt x="4041597" y="203911"/>
                  </a:lnTo>
                  <a:lnTo>
                    <a:pt x="4017873" y="203911"/>
                  </a:lnTo>
                  <a:lnTo>
                    <a:pt x="4013987" y="191211"/>
                  </a:lnTo>
                  <a:lnTo>
                    <a:pt x="4009669" y="203911"/>
                  </a:lnTo>
                  <a:lnTo>
                    <a:pt x="3981005" y="203911"/>
                  </a:lnTo>
                  <a:lnTo>
                    <a:pt x="3988524" y="216611"/>
                  </a:lnTo>
                  <a:lnTo>
                    <a:pt x="3972623" y="216611"/>
                  </a:lnTo>
                  <a:lnTo>
                    <a:pt x="3974401" y="203911"/>
                  </a:lnTo>
                  <a:lnTo>
                    <a:pt x="3967035" y="203911"/>
                  </a:lnTo>
                  <a:lnTo>
                    <a:pt x="3967035" y="1778711"/>
                  </a:lnTo>
                  <a:lnTo>
                    <a:pt x="3964216" y="1791411"/>
                  </a:lnTo>
                  <a:lnTo>
                    <a:pt x="3916032" y="1791411"/>
                  </a:lnTo>
                  <a:lnTo>
                    <a:pt x="3915308" y="1804111"/>
                  </a:lnTo>
                  <a:lnTo>
                    <a:pt x="3912044" y="1804111"/>
                  </a:lnTo>
                  <a:lnTo>
                    <a:pt x="3905758" y="1804111"/>
                  </a:lnTo>
                  <a:lnTo>
                    <a:pt x="3906456" y="1791411"/>
                  </a:lnTo>
                  <a:lnTo>
                    <a:pt x="3882517" y="1791411"/>
                  </a:lnTo>
                  <a:lnTo>
                    <a:pt x="3878770" y="1778711"/>
                  </a:lnTo>
                  <a:lnTo>
                    <a:pt x="3967035" y="1778711"/>
                  </a:lnTo>
                  <a:lnTo>
                    <a:pt x="3967035" y="203911"/>
                  </a:lnTo>
                  <a:lnTo>
                    <a:pt x="3965321" y="203911"/>
                  </a:lnTo>
                  <a:lnTo>
                    <a:pt x="3960025" y="191211"/>
                  </a:lnTo>
                  <a:lnTo>
                    <a:pt x="3958298" y="191211"/>
                  </a:lnTo>
                  <a:lnTo>
                    <a:pt x="3962552" y="178511"/>
                  </a:lnTo>
                  <a:lnTo>
                    <a:pt x="3963479" y="191211"/>
                  </a:lnTo>
                  <a:lnTo>
                    <a:pt x="3973195" y="191211"/>
                  </a:lnTo>
                  <a:lnTo>
                    <a:pt x="3971188" y="178511"/>
                  </a:lnTo>
                  <a:lnTo>
                    <a:pt x="3999560" y="178511"/>
                  </a:lnTo>
                  <a:lnTo>
                    <a:pt x="4002925" y="165811"/>
                  </a:lnTo>
                  <a:lnTo>
                    <a:pt x="4006202" y="165811"/>
                  </a:lnTo>
                  <a:lnTo>
                    <a:pt x="4007955" y="178511"/>
                  </a:lnTo>
                  <a:lnTo>
                    <a:pt x="4004043" y="178511"/>
                  </a:lnTo>
                  <a:lnTo>
                    <a:pt x="4004043" y="191211"/>
                  </a:lnTo>
                  <a:lnTo>
                    <a:pt x="4013987" y="191211"/>
                  </a:lnTo>
                  <a:lnTo>
                    <a:pt x="4018737" y="191211"/>
                  </a:lnTo>
                  <a:lnTo>
                    <a:pt x="4021315" y="178511"/>
                  </a:lnTo>
                  <a:lnTo>
                    <a:pt x="4015524" y="178511"/>
                  </a:lnTo>
                  <a:lnTo>
                    <a:pt x="4021023" y="165811"/>
                  </a:lnTo>
                  <a:lnTo>
                    <a:pt x="4032021" y="165811"/>
                  </a:lnTo>
                  <a:lnTo>
                    <a:pt x="4023918" y="153111"/>
                  </a:lnTo>
                  <a:lnTo>
                    <a:pt x="4008247" y="153111"/>
                  </a:lnTo>
                  <a:lnTo>
                    <a:pt x="4001465" y="165811"/>
                  </a:lnTo>
                  <a:lnTo>
                    <a:pt x="3999103" y="153111"/>
                  </a:lnTo>
                  <a:lnTo>
                    <a:pt x="3981310" y="153111"/>
                  </a:lnTo>
                  <a:lnTo>
                    <a:pt x="3976878" y="165811"/>
                  </a:lnTo>
                  <a:lnTo>
                    <a:pt x="3970947" y="165811"/>
                  </a:lnTo>
                  <a:lnTo>
                    <a:pt x="3966489" y="153111"/>
                  </a:lnTo>
                  <a:lnTo>
                    <a:pt x="3929646" y="153111"/>
                  </a:lnTo>
                  <a:lnTo>
                    <a:pt x="3927424" y="165811"/>
                  </a:lnTo>
                  <a:lnTo>
                    <a:pt x="3930726" y="165811"/>
                  </a:lnTo>
                  <a:lnTo>
                    <a:pt x="3932961" y="178511"/>
                  </a:lnTo>
                  <a:lnTo>
                    <a:pt x="3949979" y="191211"/>
                  </a:lnTo>
                  <a:lnTo>
                    <a:pt x="3912527" y="191211"/>
                  </a:lnTo>
                  <a:lnTo>
                    <a:pt x="3913073" y="178511"/>
                  </a:lnTo>
                  <a:lnTo>
                    <a:pt x="3895915" y="178511"/>
                  </a:lnTo>
                  <a:lnTo>
                    <a:pt x="3895687" y="191211"/>
                  </a:lnTo>
                  <a:lnTo>
                    <a:pt x="3889032" y="191211"/>
                  </a:lnTo>
                  <a:lnTo>
                    <a:pt x="3889248" y="178511"/>
                  </a:lnTo>
                  <a:lnTo>
                    <a:pt x="3875773" y="178511"/>
                  </a:lnTo>
                  <a:lnTo>
                    <a:pt x="3875773" y="1778711"/>
                  </a:lnTo>
                  <a:lnTo>
                    <a:pt x="3871925" y="1791411"/>
                  </a:lnTo>
                  <a:lnTo>
                    <a:pt x="3859606" y="1791411"/>
                  </a:lnTo>
                  <a:lnTo>
                    <a:pt x="3858717" y="1778711"/>
                  </a:lnTo>
                  <a:lnTo>
                    <a:pt x="3875773" y="1778711"/>
                  </a:lnTo>
                  <a:lnTo>
                    <a:pt x="3875773" y="178511"/>
                  </a:lnTo>
                  <a:lnTo>
                    <a:pt x="3854640" y="178511"/>
                  </a:lnTo>
                  <a:lnTo>
                    <a:pt x="3853154" y="174193"/>
                  </a:lnTo>
                  <a:lnTo>
                    <a:pt x="3858107" y="165811"/>
                  </a:lnTo>
                  <a:lnTo>
                    <a:pt x="3927424" y="165811"/>
                  </a:lnTo>
                  <a:lnTo>
                    <a:pt x="3917213" y="153111"/>
                  </a:lnTo>
                  <a:lnTo>
                    <a:pt x="3908590" y="153111"/>
                  </a:lnTo>
                  <a:lnTo>
                    <a:pt x="3898468" y="140411"/>
                  </a:lnTo>
                  <a:lnTo>
                    <a:pt x="3888968" y="140411"/>
                  </a:lnTo>
                  <a:lnTo>
                    <a:pt x="3896334" y="153111"/>
                  </a:lnTo>
                  <a:lnTo>
                    <a:pt x="3843286" y="153111"/>
                  </a:lnTo>
                  <a:lnTo>
                    <a:pt x="3843286" y="1778711"/>
                  </a:lnTo>
                  <a:lnTo>
                    <a:pt x="3838244" y="1791411"/>
                  </a:lnTo>
                  <a:lnTo>
                    <a:pt x="3831933" y="1791411"/>
                  </a:lnTo>
                  <a:lnTo>
                    <a:pt x="3831971" y="1778711"/>
                  </a:lnTo>
                  <a:lnTo>
                    <a:pt x="3843286" y="1778711"/>
                  </a:lnTo>
                  <a:lnTo>
                    <a:pt x="3843286" y="153111"/>
                  </a:lnTo>
                  <a:lnTo>
                    <a:pt x="3836124" y="153111"/>
                  </a:lnTo>
                  <a:lnTo>
                    <a:pt x="3835412" y="165811"/>
                  </a:lnTo>
                  <a:lnTo>
                    <a:pt x="3832301" y="158686"/>
                  </a:lnTo>
                  <a:lnTo>
                    <a:pt x="3832301" y="191211"/>
                  </a:lnTo>
                  <a:lnTo>
                    <a:pt x="3826433" y="203911"/>
                  </a:lnTo>
                  <a:lnTo>
                    <a:pt x="3810622" y="203911"/>
                  </a:lnTo>
                  <a:lnTo>
                    <a:pt x="3808895" y="191211"/>
                  </a:lnTo>
                  <a:lnTo>
                    <a:pt x="3832301" y="191211"/>
                  </a:lnTo>
                  <a:lnTo>
                    <a:pt x="3832301" y="158686"/>
                  </a:lnTo>
                  <a:lnTo>
                    <a:pt x="3829875" y="153111"/>
                  </a:lnTo>
                  <a:lnTo>
                    <a:pt x="3825875" y="153111"/>
                  </a:lnTo>
                  <a:lnTo>
                    <a:pt x="3824274" y="165811"/>
                  </a:lnTo>
                  <a:lnTo>
                    <a:pt x="3820312" y="165811"/>
                  </a:lnTo>
                  <a:lnTo>
                    <a:pt x="3816464" y="153111"/>
                  </a:lnTo>
                  <a:lnTo>
                    <a:pt x="3808260" y="153111"/>
                  </a:lnTo>
                  <a:lnTo>
                    <a:pt x="3808260" y="1791411"/>
                  </a:lnTo>
                  <a:lnTo>
                    <a:pt x="3803078" y="1791411"/>
                  </a:lnTo>
                  <a:lnTo>
                    <a:pt x="3807396" y="1778711"/>
                  </a:lnTo>
                  <a:lnTo>
                    <a:pt x="3808260" y="1791411"/>
                  </a:lnTo>
                  <a:lnTo>
                    <a:pt x="3808260" y="153111"/>
                  </a:lnTo>
                  <a:lnTo>
                    <a:pt x="3807993" y="153111"/>
                  </a:lnTo>
                  <a:lnTo>
                    <a:pt x="3807993" y="191211"/>
                  </a:lnTo>
                  <a:lnTo>
                    <a:pt x="3797109" y="191211"/>
                  </a:lnTo>
                  <a:lnTo>
                    <a:pt x="3797109" y="1791411"/>
                  </a:lnTo>
                  <a:lnTo>
                    <a:pt x="3790785" y="1791411"/>
                  </a:lnTo>
                  <a:lnTo>
                    <a:pt x="3791407" y="1778711"/>
                  </a:lnTo>
                  <a:lnTo>
                    <a:pt x="3796893" y="1778711"/>
                  </a:lnTo>
                  <a:lnTo>
                    <a:pt x="3797109" y="1791411"/>
                  </a:lnTo>
                  <a:lnTo>
                    <a:pt x="3797109" y="191211"/>
                  </a:lnTo>
                  <a:lnTo>
                    <a:pt x="3794379" y="191211"/>
                  </a:lnTo>
                  <a:lnTo>
                    <a:pt x="3795090" y="178511"/>
                  </a:lnTo>
                  <a:lnTo>
                    <a:pt x="3804488" y="178511"/>
                  </a:lnTo>
                  <a:lnTo>
                    <a:pt x="3807993" y="191211"/>
                  </a:lnTo>
                  <a:lnTo>
                    <a:pt x="3807993" y="153111"/>
                  </a:lnTo>
                  <a:lnTo>
                    <a:pt x="3790823" y="153111"/>
                  </a:lnTo>
                  <a:lnTo>
                    <a:pt x="3790823" y="191211"/>
                  </a:lnTo>
                  <a:lnTo>
                    <a:pt x="3783266" y="191211"/>
                  </a:lnTo>
                  <a:lnTo>
                    <a:pt x="3777932" y="201168"/>
                  </a:lnTo>
                  <a:lnTo>
                    <a:pt x="3777932" y="1778711"/>
                  </a:lnTo>
                  <a:lnTo>
                    <a:pt x="3777145" y="1791411"/>
                  </a:lnTo>
                  <a:lnTo>
                    <a:pt x="3774465" y="1791411"/>
                  </a:lnTo>
                  <a:lnTo>
                    <a:pt x="3767620" y="1791411"/>
                  </a:lnTo>
                  <a:lnTo>
                    <a:pt x="3768648" y="1778711"/>
                  </a:lnTo>
                  <a:lnTo>
                    <a:pt x="3774465" y="1791411"/>
                  </a:lnTo>
                  <a:lnTo>
                    <a:pt x="3774643" y="1778711"/>
                  </a:lnTo>
                  <a:lnTo>
                    <a:pt x="3777932" y="1778711"/>
                  </a:lnTo>
                  <a:lnTo>
                    <a:pt x="3777932" y="201168"/>
                  </a:lnTo>
                  <a:lnTo>
                    <a:pt x="3776459" y="203911"/>
                  </a:lnTo>
                  <a:lnTo>
                    <a:pt x="3760292" y="203911"/>
                  </a:lnTo>
                  <a:lnTo>
                    <a:pt x="3761028" y="191211"/>
                  </a:lnTo>
                  <a:lnTo>
                    <a:pt x="3763645" y="191211"/>
                  </a:lnTo>
                  <a:lnTo>
                    <a:pt x="3764750" y="178511"/>
                  </a:lnTo>
                  <a:lnTo>
                    <a:pt x="3760978" y="178511"/>
                  </a:lnTo>
                  <a:lnTo>
                    <a:pt x="3761219" y="165811"/>
                  </a:lnTo>
                  <a:lnTo>
                    <a:pt x="3767886" y="165811"/>
                  </a:lnTo>
                  <a:lnTo>
                    <a:pt x="3776916" y="178511"/>
                  </a:lnTo>
                  <a:lnTo>
                    <a:pt x="3789286" y="178511"/>
                  </a:lnTo>
                  <a:lnTo>
                    <a:pt x="3790823" y="191211"/>
                  </a:lnTo>
                  <a:lnTo>
                    <a:pt x="3790823" y="153111"/>
                  </a:lnTo>
                  <a:lnTo>
                    <a:pt x="3749916" y="153111"/>
                  </a:lnTo>
                  <a:lnTo>
                    <a:pt x="3749916" y="203911"/>
                  </a:lnTo>
                  <a:lnTo>
                    <a:pt x="3749675" y="216611"/>
                  </a:lnTo>
                  <a:lnTo>
                    <a:pt x="3742982" y="216611"/>
                  </a:lnTo>
                  <a:lnTo>
                    <a:pt x="3743223" y="203911"/>
                  </a:lnTo>
                  <a:lnTo>
                    <a:pt x="3749916" y="203911"/>
                  </a:lnTo>
                  <a:lnTo>
                    <a:pt x="3749916" y="153111"/>
                  </a:lnTo>
                  <a:lnTo>
                    <a:pt x="3666794" y="153111"/>
                  </a:lnTo>
                  <a:lnTo>
                    <a:pt x="3679952" y="165811"/>
                  </a:lnTo>
                  <a:lnTo>
                    <a:pt x="3740048" y="165811"/>
                  </a:lnTo>
                  <a:lnTo>
                    <a:pt x="3742842" y="178511"/>
                  </a:lnTo>
                  <a:lnTo>
                    <a:pt x="3736390" y="178511"/>
                  </a:lnTo>
                  <a:lnTo>
                    <a:pt x="3736390" y="203911"/>
                  </a:lnTo>
                  <a:lnTo>
                    <a:pt x="3735705" y="216611"/>
                  </a:lnTo>
                  <a:lnTo>
                    <a:pt x="3726078" y="216611"/>
                  </a:lnTo>
                  <a:lnTo>
                    <a:pt x="3726789" y="203911"/>
                  </a:lnTo>
                  <a:lnTo>
                    <a:pt x="3736390" y="203911"/>
                  </a:lnTo>
                  <a:lnTo>
                    <a:pt x="3736390" y="178511"/>
                  </a:lnTo>
                  <a:lnTo>
                    <a:pt x="3735336" y="178511"/>
                  </a:lnTo>
                  <a:lnTo>
                    <a:pt x="3729393" y="191211"/>
                  </a:lnTo>
                  <a:lnTo>
                    <a:pt x="3713924" y="191211"/>
                  </a:lnTo>
                  <a:lnTo>
                    <a:pt x="3716058" y="178511"/>
                  </a:lnTo>
                  <a:lnTo>
                    <a:pt x="3706076" y="178511"/>
                  </a:lnTo>
                  <a:lnTo>
                    <a:pt x="3708171" y="191211"/>
                  </a:lnTo>
                  <a:lnTo>
                    <a:pt x="3704526" y="191211"/>
                  </a:lnTo>
                  <a:lnTo>
                    <a:pt x="3704526" y="1789315"/>
                  </a:lnTo>
                  <a:lnTo>
                    <a:pt x="3704031" y="1791411"/>
                  </a:lnTo>
                  <a:lnTo>
                    <a:pt x="3693680" y="1791411"/>
                  </a:lnTo>
                  <a:lnTo>
                    <a:pt x="3690289" y="1778711"/>
                  </a:lnTo>
                  <a:lnTo>
                    <a:pt x="3697008" y="1778711"/>
                  </a:lnTo>
                  <a:lnTo>
                    <a:pt x="3704526" y="1789315"/>
                  </a:lnTo>
                  <a:lnTo>
                    <a:pt x="3704526" y="191211"/>
                  </a:lnTo>
                  <a:lnTo>
                    <a:pt x="3685400" y="191211"/>
                  </a:lnTo>
                  <a:lnTo>
                    <a:pt x="3685400" y="1816811"/>
                  </a:lnTo>
                  <a:lnTo>
                    <a:pt x="3682441" y="1816811"/>
                  </a:lnTo>
                  <a:lnTo>
                    <a:pt x="3684181" y="1804111"/>
                  </a:lnTo>
                  <a:lnTo>
                    <a:pt x="3685400" y="1816811"/>
                  </a:lnTo>
                  <a:lnTo>
                    <a:pt x="3685400" y="191211"/>
                  </a:lnTo>
                  <a:lnTo>
                    <a:pt x="3665944" y="191211"/>
                  </a:lnTo>
                  <a:lnTo>
                    <a:pt x="3665944" y="1804111"/>
                  </a:lnTo>
                  <a:lnTo>
                    <a:pt x="3665651" y="1816811"/>
                  </a:lnTo>
                  <a:lnTo>
                    <a:pt x="3659594" y="1816811"/>
                  </a:lnTo>
                  <a:lnTo>
                    <a:pt x="3658870" y="1804111"/>
                  </a:lnTo>
                  <a:lnTo>
                    <a:pt x="3665944" y="1804111"/>
                  </a:lnTo>
                  <a:lnTo>
                    <a:pt x="3665944" y="191211"/>
                  </a:lnTo>
                  <a:lnTo>
                    <a:pt x="3642080" y="191211"/>
                  </a:lnTo>
                  <a:lnTo>
                    <a:pt x="3643833" y="178511"/>
                  </a:lnTo>
                  <a:lnTo>
                    <a:pt x="3683279" y="178511"/>
                  </a:lnTo>
                  <a:lnTo>
                    <a:pt x="3671786" y="165811"/>
                  </a:lnTo>
                  <a:lnTo>
                    <a:pt x="3651580" y="165811"/>
                  </a:lnTo>
                  <a:lnTo>
                    <a:pt x="3646563" y="153111"/>
                  </a:lnTo>
                  <a:lnTo>
                    <a:pt x="3512921" y="153111"/>
                  </a:lnTo>
                  <a:lnTo>
                    <a:pt x="3507333" y="165811"/>
                  </a:lnTo>
                  <a:lnTo>
                    <a:pt x="3506749" y="153111"/>
                  </a:lnTo>
                  <a:lnTo>
                    <a:pt x="3497364" y="153111"/>
                  </a:lnTo>
                  <a:lnTo>
                    <a:pt x="3497161" y="165811"/>
                  </a:lnTo>
                  <a:lnTo>
                    <a:pt x="3497554" y="165811"/>
                  </a:lnTo>
                  <a:lnTo>
                    <a:pt x="3498062" y="178511"/>
                  </a:lnTo>
                  <a:lnTo>
                    <a:pt x="3489934" y="178511"/>
                  </a:lnTo>
                  <a:lnTo>
                    <a:pt x="3485565" y="165811"/>
                  </a:lnTo>
                  <a:lnTo>
                    <a:pt x="3481501" y="165811"/>
                  </a:lnTo>
                  <a:lnTo>
                    <a:pt x="3473691" y="153111"/>
                  </a:lnTo>
                  <a:lnTo>
                    <a:pt x="3419233" y="153111"/>
                  </a:lnTo>
                  <a:lnTo>
                    <a:pt x="3402634" y="140411"/>
                  </a:lnTo>
                  <a:lnTo>
                    <a:pt x="3400577" y="153111"/>
                  </a:lnTo>
                  <a:lnTo>
                    <a:pt x="3360191" y="153111"/>
                  </a:lnTo>
                  <a:lnTo>
                    <a:pt x="3360191" y="1778711"/>
                  </a:lnTo>
                  <a:lnTo>
                    <a:pt x="3359924" y="1791411"/>
                  </a:lnTo>
                  <a:lnTo>
                    <a:pt x="3353244" y="1791411"/>
                  </a:lnTo>
                  <a:lnTo>
                    <a:pt x="3353435" y="1778711"/>
                  </a:lnTo>
                  <a:lnTo>
                    <a:pt x="3360191" y="1778711"/>
                  </a:lnTo>
                  <a:lnTo>
                    <a:pt x="3360191" y="153111"/>
                  </a:lnTo>
                  <a:lnTo>
                    <a:pt x="3358083" y="153111"/>
                  </a:lnTo>
                  <a:lnTo>
                    <a:pt x="3333051" y="140411"/>
                  </a:lnTo>
                  <a:lnTo>
                    <a:pt x="3328136" y="140411"/>
                  </a:lnTo>
                  <a:lnTo>
                    <a:pt x="3328136" y="1816811"/>
                  </a:lnTo>
                  <a:lnTo>
                    <a:pt x="3323755" y="1816811"/>
                  </a:lnTo>
                  <a:lnTo>
                    <a:pt x="3322497" y="1804111"/>
                  </a:lnTo>
                  <a:lnTo>
                    <a:pt x="3327958" y="1804111"/>
                  </a:lnTo>
                  <a:lnTo>
                    <a:pt x="3328136" y="1816811"/>
                  </a:lnTo>
                  <a:lnTo>
                    <a:pt x="3328136" y="140411"/>
                  </a:lnTo>
                  <a:lnTo>
                    <a:pt x="3283445" y="140411"/>
                  </a:lnTo>
                  <a:lnTo>
                    <a:pt x="3282632" y="127711"/>
                  </a:lnTo>
                  <a:lnTo>
                    <a:pt x="3269932" y="127711"/>
                  </a:lnTo>
                  <a:lnTo>
                    <a:pt x="3269932" y="153111"/>
                  </a:lnTo>
                  <a:lnTo>
                    <a:pt x="3269665" y="165811"/>
                  </a:lnTo>
                  <a:lnTo>
                    <a:pt x="3262909" y="165811"/>
                  </a:lnTo>
                  <a:lnTo>
                    <a:pt x="3263163" y="153111"/>
                  </a:lnTo>
                  <a:lnTo>
                    <a:pt x="3269932" y="153111"/>
                  </a:lnTo>
                  <a:lnTo>
                    <a:pt x="3269932" y="127711"/>
                  </a:lnTo>
                  <a:lnTo>
                    <a:pt x="3262655" y="127711"/>
                  </a:lnTo>
                  <a:lnTo>
                    <a:pt x="3262655" y="165811"/>
                  </a:lnTo>
                  <a:lnTo>
                    <a:pt x="3262452" y="178511"/>
                  </a:lnTo>
                  <a:lnTo>
                    <a:pt x="3259975" y="178511"/>
                  </a:lnTo>
                  <a:lnTo>
                    <a:pt x="3255772" y="178511"/>
                  </a:lnTo>
                  <a:lnTo>
                    <a:pt x="3255937" y="165811"/>
                  </a:lnTo>
                  <a:lnTo>
                    <a:pt x="3259975" y="178511"/>
                  </a:lnTo>
                  <a:lnTo>
                    <a:pt x="3262655" y="165811"/>
                  </a:lnTo>
                  <a:lnTo>
                    <a:pt x="3262655" y="127711"/>
                  </a:lnTo>
                  <a:lnTo>
                    <a:pt x="3232467" y="127711"/>
                  </a:lnTo>
                  <a:lnTo>
                    <a:pt x="3231756" y="115011"/>
                  </a:lnTo>
                  <a:lnTo>
                    <a:pt x="3229013" y="115011"/>
                  </a:lnTo>
                  <a:lnTo>
                    <a:pt x="3229013" y="165811"/>
                  </a:lnTo>
                  <a:lnTo>
                    <a:pt x="3223310" y="178511"/>
                  </a:lnTo>
                  <a:lnTo>
                    <a:pt x="3198241" y="178511"/>
                  </a:lnTo>
                  <a:lnTo>
                    <a:pt x="3188068" y="165811"/>
                  </a:lnTo>
                  <a:lnTo>
                    <a:pt x="3186455" y="153111"/>
                  </a:lnTo>
                  <a:lnTo>
                    <a:pt x="3200946" y="153111"/>
                  </a:lnTo>
                  <a:lnTo>
                    <a:pt x="3197085" y="165811"/>
                  </a:lnTo>
                  <a:lnTo>
                    <a:pt x="3204603" y="165811"/>
                  </a:lnTo>
                  <a:lnTo>
                    <a:pt x="3211842" y="153111"/>
                  </a:lnTo>
                  <a:lnTo>
                    <a:pt x="3218942" y="153111"/>
                  </a:lnTo>
                  <a:lnTo>
                    <a:pt x="3219348" y="165811"/>
                  </a:lnTo>
                  <a:lnTo>
                    <a:pt x="3229013" y="165811"/>
                  </a:lnTo>
                  <a:lnTo>
                    <a:pt x="3229013" y="115011"/>
                  </a:lnTo>
                  <a:lnTo>
                    <a:pt x="3221266" y="115011"/>
                  </a:lnTo>
                  <a:lnTo>
                    <a:pt x="3220669" y="102311"/>
                  </a:lnTo>
                  <a:lnTo>
                    <a:pt x="3217253" y="102311"/>
                  </a:lnTo>
                  <a:lnTo>
                    <a:pt x="3210268" y="115011"/>
                  </a:lnTo>
                  <a:lnTo>
                    <a:pt x="3202965" y="115011"/>
                  </a:lnTo>
                  <a:lnTo>
                    <a:pt x="3200819" y="120230"/>
                  </a:lnTo>
                  <a:lnTo>
                    <a:pt x="3200819" y="140411"/>
                  </a:lnTo>
                  <a:lnTo>
                    <a:pt x="3193897" y="140411"/>
                  </a:lnTo>
                  <a:lnTo>
                    <a:pt x="3198253" y="127711"/>
                  </a:lnTo>
                  <a:lnTo>
                    <a:pt x="3199180" y="127711"/>
                  </a:lnTo>
                  <a:lnTo>
                    <a:pt x="3200819" y="140411"/>
                  </a:lnTo>
                  <a:lnTo>
                    <a:pt x="3200819" y="120230"/>
                  </a:lnTo>
                  <a:lnTo>
                    <a:pt x="3197733" y="127711"/>
                  </a:lnTo>
                  <a:lnTo>
                    <a:pt x="3179000" y="127711"/>
                  </a:lnTo>
                  <a:lnTo>
                    <a:pt x="3182188" y="115011"/>
                  </a:lnTo>
                  <a:lnTo>
                    <a:pt x="3182480" y="115011"/>
                  </a:lnTo>
                  <a:lnTo>
                    <a:pt x="3176270" y="102311"/>
                  </a:lnTo>
                  <a:lnTo>
                    <a:pt x="3177273" y="115011"/>
                  </a:lnTo>
                  <a:lnTo>
                    <a:pt x="3175355" y="115011"/>
                  </a:lnTo>
                  <a:lnTo>
                    <a:pt x="3175355" y="127711"/>
                  </a:lnTo>
                  <a:lnTo>
                    <a:pt x="3172218" y="140411"/>
                  </a:lnTo>
                  <a:lnTo>
                    <a:pt x="3169081" y="140411"/>
                  </a:lnTo>
                  <a:lnTo>
                    <a:pt x="3168561" y="127711"/>
                  </a:lnTo>
                  <a:lnTo>
                    <a:pt x="3175355" y="127711"/>
                  </a:lnTo>
                  <a:lnTo>
                    <a:pt x="3175355" y="115011"/>
                  </a:lnTo>
                  <a:lnTo>
                    <a:pt x="3169234" y="115011"/>
                  </a:lnTo>
                  <a:lnTo>
                    <a:pt x="3169678" y="102311"/>
                  </a:lnTo>
                  <a:lnTo>
                    <a:pt x="3165233" y="102311"/>
                  </a:lnTo>
                  <a:lnTo>
                    <a:pt x="3162427" y="115011"/>
                  </a:lnTo>
                  <a:lnTo>
                    <a:pt x="3158782" y="115011"/>
                  </a:lnTo>
                  <a:lnTo>
                    <a:pt x="3155340" y="127711"/>
                  </a:lnTo>
                  <a:lnTo>
                    <a:pt x="3153359" y="127711"/>
                  </a:lnTo>
                  <a:lnTo>
                    <a:pt x="3146234" y="140411"/>
                  </a:lnTo>
                  <a:lnTo>
                    <a:pt x="3090062" y="140411"/>
                  </a:lnTo>
                  <a:lnTo>
                    <a:pt x="3091065" y="153111"/>
                  </a:lnTo>
                  <a:lnTo>
                    <a:pt x="3093491" y="153111"/>
                  </a:lnTo>
                  <a:lnTo>
                    <a:pt x="3096603" y="165811"/>
                  </a:lnTo>
                  <a:lnTo>
                    <a:pt x="3117215" y="165811"/>
                  </a:lnTo>
                  <a:lnTo>
                    <a:pt x="3127984" y="153111"/>
                  </a:lnTo>
                  <a:lnTo>
                    <a:pt x="3175038" y="153111"/>
                  </a:lnTo>
                  <a:lnTo>
                    <a:pt x="3172866" y="165811"/>
                  </a:lnTo>
                  <a:lnTo>
                    <a:pt x="3181312" y="153111"/>
                  </a:lnTo>
                  <a:lnTo>
                    <a:pt x="3181464" y="165811"/>
                  </a:lnTo>
                  <a:lnTo>
                    <a:pt x="3173666" y="165811"/>
                  </a:lnTo>
                  <a:lnTo>
                    <a:pt x="3177336" y="178511"/>
                  </a:lnTo>
                  <a:lnTo>
                    <a:pt x="3125749" y="178511"/>
                  </a:lnTo>
                  <a:lnTo>
                    <a:pt x="3125749" y="203911"/>
                  </a:lnTo>
                  <a:lnTo>
                    <a:pt x="3124377" y="216611"/>
                  </a:lnTo>
                  <a:lnTo>
                    <a:pt x="3114306" y="216611"/>
                  </a:lnTo>
                  <a:lnTo>
                    <a:pt x="3114306" y="1791411"/>
                  </a:lnTo>
                  <a:lnTo>
                    <a:pt x="3113405" y="1804111"/>
                  </a:lnTo>
                  <a:lnTo>
                    <a:pt x="3104146" y="1804111"/>
                  </a:lnTo>
                  <a:lnTo>
                    <a:pt x="3104248" y="1791411"/>
                  </a:lnTo>
                  <a:lnTo>
                    <a:pt x="3114306" y="1791411"/>
                  </a:lnTo>
                  <a:lnTo>
                    <a:pt x="3114306" y="216611"/>
                  </a:lnTo>
                  <a:lnTo>
                    <a:pt x="3102406" y="216611"/>
                  </a:lnTo>
                  <a:lnTo>
                    <a:pt x="3101937" y="203911"/>
                  </a:lnTo>
                  <a:lnTo>
                    <a:pt x="3125749" y="203911"/>
                  </a:lnTo>
                  <a:lnTo>
                    <a:pt x="3125749" y="178511"/>
                  </a:lnTo>
                  <a:lnTo>
                    <a:pt x="3118904" y="178511"/>
                  </a:lnTo>
                  <a:lnTo>
                    <a:pt x="3106001" y="191211"/>
                  </a:lnTo>
                  <a:lnTo>
                    <a:pt x="3106013" y="178511"/>
                  </a:lnTo>
                  <a:lnTo>
                    <a:pt x="3099333" y="178511"/>
                  </a:lnTo>
                  <a:lnTo>
                    <a:pt x="3096755" y="183908"/>
                  </a:lnTo>
                  <a:lnTo>
                    <a:pt x="3096755" y="1804111"/>
                  </a:lnTo>
                  <a:lnTo>
                    <a:pt x="3057055" y="1804111"/>
                  </a:lnTo>
                  <a:lnTo>
                    <a:pt x="3043085" y="1791411"/>
                  </a:lnTo>
                  <a:lnTo>
                    <a:pt x="3029432" y="1791411"/>
                  </a:lnTo>
                  <a:lnTo>
                    <a:pt x="3017012" y="1804111"/>
                  </a:lnTo>
                  <a:lnTo>
                    <a:pt x="3015577" y="1791411"/>
                  </a:lnTo>
                  <a:lnTo>
                    <a:pt x="3010547" y="1791411"/>
                  </a:lnTo>
                  <a:lnTo>
                    <a:pt x="3011830" y="1778711"/>
                  </a:lnTo>
                  <a:lnTo>
                    <a:pt x="3041002" y="1778711"/>
                  </a:lnTo>
                  <a:lnTo>
                    <a:pt x="3051137" y="1791411"/>
                  </a:lnTo>
                  <a:lnTo>
                    <a:pt x="3096247" y="1791411"/>
                  </a:lnTo>
                  <a:lnTo>
                    <a:pt x="3096755" y="1804111"/>
                  </a:lnTo>
                  <a:lnTo>
                    <a:pt x="3096755" y="183908"/>
                  </a:lnTo>
                  <a:lnTo>
                    <a:pt x="3093262" y="191211"/>
                  </a:lnTo>
                  <a:lnTo>
                    <a:pt x="3048965" y="191211"/>
                  </a:lnTo>
                  <a:lnTo>
                    <a:pt x="3046882" y="178511"/>
                  </a:lnTo>
                  <a:lnTo>
                    <a:pt x="3044406" y="178511"/>
                  </a:lnTo>
                  <a:lnTo>
                    <a:pt x="3045561" y="165811"/>
                  </a:lnTo>
                  <a:lnTo>
                    <a:pt x="3045485" y="153111"/>
                  </a:lnTo>
                  <a:lnTo>
                    <a:pt x="3056255" y="165811"/>
                  </a:lnTo>
                  <a:lnTo>
                    <a:pt x="3058541" y="153111"/>
                  </a:lnTo>
                  <a:lnTo>
                    <a:pt x="3076283" y="153111"/>
                  </a:lnTo>
                  <a:lnTo>
                    <a:pt x="3074619" y="140411"/>
                  </a:lnTo>
                  <a:lnTo>
                    <a:pt x="3034487" y="140411"/>
                  </a:lnTo>
                  <a:lnTo>
                    <a:pt x="3034487" y="178511"/>
                  </a:lnTo>
                  <a:lnTo>
                    <a:pt x="3033725" y="191211"/>
                  </a:lnTo>
                  <a:lnTo>
                    <a:pt x="3031045" y="178511"/>
                  </a:lnTo>
                  <a:lnTo>
                    <a:pt x="3034487" y="178511"/>
                  </a:lnTo>
                  <a:lnTo>
                    <a:pt x="3034487" y="140411"/>
                  </a:lnTo>
                  <a:lnTo>
                    <a:pt x="2999384" y="140411"/>
                  </a:lnTo>
                  <a:lnTo>
                    <a:pt x="2991358" y="153111"/>
                  </a:lnTo>
                  <a:lnTo>
                    <a:pt x="2964357" y="153111"/>
                  </a:lnTo>
                  <a:lnTo>
                    <a:pt x="2956966" y="165811"/>
                  </a:lnTo>
                  <a:lnTo>
                    <a:pt x="2937002" y="165811"/>
                  </a:lnTo>
                  <a:lnTo>
                    <a:pt x="2928709" y="178511"/>
                  </a:lnTo>
                  <a:lnTo>
                    <a:pt x="2925788" y="178511"/>
                  </a:lnTo>
                  <a:lnTo>
                    <a:pt x="2942386" y="191211"/>
                  </a:lnTo>
                  <a:lnTo>
                    <a:pt x="2959531" y="178511"/>
                  </a:lnTo>
                  <a:lnTo>
                    <a:pt x="2975902" y="191211"/>
                  </a:lnTo>
                  <a:lnTo>
                    <a:pt x="2990202" y="191211"/>
                  </a:lnTo>
                  <a:lnTo>
                    <a:pt x="2991777" y="178511"/>
                  </a:lnTo>
                  <a:lnTo>
                    <a:pt x="3006369" y="178511"/>
                  </a:lnTo>
                  <a:lnTo>
                    <a:pt x="3008439" y="178511"/>
                  </a:lnTo>
                  <a:lnTo>
                    <a:pt x="3014205" y="191211"/>
                  </a:lnTo>
                  <a:lnTo>
                    <a:pt x="3006369" y="178511"/>
                  </a:lnTo>
                  <a:lnTo>
                    <a:pt x="3010103" y="203911"/>
                  </a:lnTo>
                  <a:lnTo>
                    <a:pt x="2989745" y="203911"/>
                  </a:lnTo>
                  <a:lnTo>
                    <a:pt x="2989745" y="1804111"/>
                  </a:lnTo>
                  <a:lnTo>
                    <a:pt x="2986709" y="1804111"/>
                  </a:lnTo>
                  <a:lnTo>
                    <a:pt x="2986798" y="1791411"/>
                  </a:lnTo>
                  <a:lnTo>
                    <a:pt x="2988449" y="1791411"/>
                  </a:lnTo>
                  <a:lnTo>
                    <a:pt x="2989745" y="1804111"/>
                  </a:lnTo>
                  <a:lnTo>
                    <a:pt x="2989745" y="203911"/>
                  </a:lnTo>
                  <a:lnTo>
                    <a:pt x="2975406" y="203911"/>
                  </a:lnTo>
                  <a:lnTo>
                    <a:pt x="2965894" y="216611"/>
                  </a:lnTo>
                  <a:lnTo>
                    <a:pt x="2960293" y="203911"/>
                  </a:lnTo>
                  <a:lnTo>
                    <a:pt x="2954883" y="203911"/>
                  </a:lnTo>
                  <a:lnTo>
                    <a:pt x="2949117" y="191211"/>
                  </a:lnTo>
                  <a:lnTo>
                    <a:pt x="2942412" y="203911"/>
                  </a:lnTo>
                  <a:lnTo>
                    <a:pt x="2938843" y="203911"/>
                  </a:lnTo>
                  <a:lnTo>
                    <a:pt x="2935300" y="216611"/>
                  </a:lnTo>
                  <a:lnTo>
                    <a:pt x="2858693" y="216611"/>
                  </a:lnTo>
                  <a:lnTo>
                    <a:pt x="2850070" y="203911"/>
                  </a:lnTo>
                  <a:lnTo>
                    <a:pt x="2840075" y="203911"/>
                  </a:lnTo>
                  <a:lnTo>
                    <a:pt x="2838564" y="216611"/>
                  </a:lnTo>
                  <a:lnTo>
                    <a:pt x="2834703" y="216611"/>
                  </a:lnTo>
                  <a:lnTo>
                    <a:pt x="2830030" y="229311"/>
                  </a:lnTo>
                  <a:lnTo>
                    <a:pt x="2826054" y="229311"/>
                  </a:lnTo>
                  <a:lnTo>
                    <a:pt x="2824569" y="216611"/>
                  </a:lnTo>
                  <a:lnTo>
                    <a:pt x="2814180" y="216611"/>
                  </a:lnTo>
                  <a:lnTo>
                    <a:pt x="2809468" y="203911"/>
                  </a:lnTo>
                  <a:lnTo>
                    <a:pt x="2809633" y="216611"/>
                  </a:lnTo>
                  <a:lnTo>
                    <a:pt x="2792145" y="216611"/>
                  </a:lnTo>
                  <a:lnTo>
                    <a:pt x="2792565" y="203911"/>
                  </a:lnTo>
                  <a:lnTo>
                    <a:pt x="2781503" y="203911"/>
                  </a:lnTo>
                  <a:lnTo>
                    <a:pt x="2778772" y="216611"/>
                  </a:lnTo>
                  <a:lnTo>
                    <a:pt x="2773896" y="216611"/>
                  </a:lnTo>
                  <a:lnTo>
                    <a:pt x="2771063" y="203911"/>
                  </a:lnTo>
                  <a:lnTo>
                    <a:pt x="2765272" y="203911"/>
                  </a:lnTo>
                  <a:lnTo>
                    <a:pt x="2765971" y="216611"/>
                  </a:lnTo>
                  <a:lnTo>
                    <a:pt x="2764066" y="229311"/>
                  </a:lnTo>
                  <a:lnTo>
                    <a:pt x="2749816" y="229311"/>
                  </a:lnTo>
                  <a:lnTo>
                    <a:pt x="2750820" y="216611"/>
                  </a:lnTo>
                  <a:lnTo>
                    <a:pt x="2737408" y="216611"/>
                  </a:lnTo>
                  <a:lnTo>
                    <a:pt x="2738628" y="229311"/>
                  </a:lnTo>
                  <a:lnTo>
                    <a:pt x="2720721" y="229311"/>
                  </a:lnTo>
                  <a:lnTo>
                    <a:pt x="2717457" y="216611"/>
                  </a:lnTo>
                  <a:lnTo>
                    <a:pt x="2707322" y="216611"/>
                  </a:lnTo>
                  <a:lnTo>
                    <a:pt x="2702966" y="207149"/>
                  </a:lnTo>
                  <a:lnTo>
                    <a:pt x="2702966" y="1804111"/>
                  </a:lnTo>
                  <a:lnTo>
                    <a:pt x="2695448" y="1816811"/>
                  </a:lnTo>
                  <a:lnTo>
                    <a:pt x="2698635" y="1816811"/>
                  </a:lnTo>
                  <a:lnTo>
                    <a:pt x="2694571" y="1829511"/>
                  </a:lnTo>
                  <a:lnTo>
                    <a:pt x="2693378" y="1824774"/>
                  </a:lnTo>
                  <a:lnTo>
                    <a:pt x="2693378" y="1854911"/>
                  </a:lnTo>
                  <a:lnTo>
                    <a:pt x="2690457" y="1854911"/>
                  </a:lnTo>
                  <a:lnTo>
                    <a:pt x="2692082" y="1842211"/>
                  </a:lnTo>
                  <a:lnTo>
                    <a:pt x="2693378" y="1854911"/>
                  </a:lnTo>
                  <a:lnTo>
                    <a:pt x="2693378" y="1824774"/>
                  </a:lnTo>
                  <a:lnTo>
                    <a:pt x="2691371" y="1816811"/>
                  </a:lnTo>
                  <a:lnTo>
                    <a:pt x="2695448" y="1816811"/>
                  </a:lnTo>
                  <a:lnTo>
                    <a:pt x="2694978" y="1804111"/>
                  </a:lnTo>
                  <a:lnTo>
                    <a:pt x="2702966" y="1804111"/>
                  </a:lnTo>
                  <a:lnTo>
                    <a:pt x="2702966" y="207149"/>
                  </a:lnTo>
                  <a:lnTo>
                    <a:pt x="2701480" y="203911"/>
                  </a:lnTo>
                  <a:lnTo>
                    <a:pt x="2698267" y="216611"/>
                  </a:lnTo>
                  <a:lnTo>
                    <a:pt x="2697061" y="216611"/>
                  </a:lnTo>
                  <a:lnTo>
                    <a:pt x="2689555" y="203911"/>
                  </a:lnTo>
                  <a:lnTo>
                    <a:pt x="2692006" y="216611"/>
                  </a:lnTo>
                  <a:lnTo>
                    <a:pt x="2685542" y="216611"/>
                  </a:lnTo>
                  <a:lnTo>
                    <a:pt x="2683599" y="203911"/>
                  </a:lnTo>
                  <a:lnTo>
                    <a:pt x="2683357" y="191211"/>
                  </a:lnTo>
                  <a:lnTo>
                    <a:pt x="2687370" y="191211"/>
                  </a:lnTo>
                  <a:lnTo>
                    <a:pt x="2688691" y="178511"/>
                  </a:lnTo>
                  <a:lnTo>
                    <a:pt x="2688171" y="178511"/>
                  </a:lnTo>
                  <a:lnTo>
                    <a:pt x="2683179" y="165811"/>
                  </a:lnTo>
                  <a:lnTo>
                    <a:pt x="2681046" y="165811"/>
                  </a:lnTo>
                  <a:lnTo>
                    <a:pt x="2683383" y="153111"/>
                  </a:lnTo>
                  <a:lnTo>
                    <a:pt x="2678125" y="153111"/>
                  </a:lnTo>
                  <a:lnTo>
                    <a:pt x="2678125" y="1804111"/>
                  </a:lnTo>
                  <a:lnTo>
                    <a:pt x="2678011" y="1816811"/>
                  </a:lnTo>
                  <a:lnTo>
                    <a:pt x="2670835" y="1816811"/>
                  </a:lnTo>
                  <a:lnTo>
                    <a:pt x="2670835" y="1829511"/>
                  </a:lnTo>
                  <a:lnTo>
                    <a:pt x="2669209" y="1842211"/>
                  </a:lnTo>
                  <a:lnTo>
                    <a:pt x="2660586" y="1842211"/>
                  </a:lnTo>
                  <a:lnTo>
                    <a:pt x="2659278" y="1829511"/>
                  </a:lnTo>
                  <a:lnTo>
                    <a:pt x="2670835" y="1829511"/>
                  </a:lnTo>
                  <a:lnTo>
                    <a:pt x="2670835" y="1816811"/>
                  </a:lnTo>
                  <a:lnTo>
                    <a:pt x="2651810" y="1816811"/>
                  </a:lnTo>
                  <a:lnTo>
                    <a:pt x="2644749" y="1804111"/>
                  </a:lnTo>
                  <a:lnTo>
                    <a:pt x="2678125" y="1804111"/>
                  </a:lnTo>
                  <a:lnTo>
                    <a:pt x="2678125" y="153111"/>
                  </a:lnTo>
                  <a:lnTo>
                    <a:pt x="2664079" y="153111"/>
                  </a:lnTo>
                  <a:lnTo>
                    <a:pt x="2663355" y="165811"/>
                  </a:lnTo>
                  <a:lnTo>
                    <a:pt x="2677515" y="165811"/>
                  </a:lnTo>
                  <a:lnTo>
                    <a:pt x="2673896" y="178511"/>
                  </a:lnTo>
                  <a:lnTo>
                    <a:pt x="2654198" y="178511"/>
                  </a:lnTo>
                  <a:lnTo>
                    <a:pt x="2654198" y="216611"/>
                  </a:lnTo>
                  <a:lnTo>
                    <a:pt x="2647251" y="216611"/>
                  </a:lnTo>
                  <a:lnTo>
                    <a:pt x="2651569" y="203911"/>
                  </a:lnTo>
                  <a:lnTo>
                    <a:pt x="2652458" y="203911"/>
                  </a:lnTo>
                  <a:lnTo>
                    <a:pt x="2654198" y="216611"/>
                  </a:lnTo>
                  <a:lnTo>
                    <a:pt x="2654198" y="178511"/>
                  </a:lnTo>
                  <a:lnTo>
                    <a:pt x="2650096" y="178511"/>
                  </a:lnTo>
                  <a:lnTo>
                    <a:pt x="2650236" y="165811"/>
                  </a:lnTo>
                  <a:lnTo>
                    <a:pt x="2655747" y="165811"/>
                  </a:lnTo>
                  <a:lnTo>
                    <a:pt x="2653588" y="153111"/>
                  </a:lnTo>
                  <a:lnTo>
                    <a:pt x="2641282" y="153111"/>
                  </a:lnTo>
                  <a:lnTo>
                    <a:pt x="2641282" y="1804111"/>
                  </a:lnTo>
                  <a:lnTo>
                    <a:pt x="2635872" y="1816811"/>
                  </a:lnTo>
                  <a:lnTo>
                    <a:pt x="2617038" y="1816811"/>
                  </a:lnTo>
                  <a:lnTo>
                    <a:pt x="2614714" y="1804111"/>
                  </a:lnTo>
                  <a:lnTo>
                    <a:pt x="2641282" y="1804111"/>
                  </a:lnTo>
                  <a:lnTo>
                    <a:pt x="2641282" y="153111"/>
                  </a:lnTo>
                  <a:lnTo>
                    <a:pt x="2639898" y="153111"/>
                  </a:lnTo>
                  <a:lnTo>
                    <a:pt x="2635948" y="165811"/>
                  </a:lnTo>
                  <a:lnTo>
                    <a:pt x="2633218" y="165811"/>
                  </a:lnTo>
                  <a:lnTo>
                    <a:pt x="2632913" y="178511"/>
                  </a:lnTo>
                  <a:lnTo>
                    <a:pt x="2621584" y="178511"/>
                  </a:lnTo>
                  <a:lnTo>
                    <a:pt x="2621584" y="216611"/>
                  </a:lnTo>
                  <a:lnTo>
                    <a:pt x="2615565" y="229311"/>
                  </a:lnTo>
                  <a:lnTo>
                    <a:pt x="2594152" y="229311"/>
                  </a:lnTo>
                  <a:lnTo>
                    <a:pt x="2594152" y="1816811"/>
                  </a:lnTo>
                  <a:lnTo>
                    <a:pt x="2558986" y="1816811"/>
                  </a:lnTo>
                  <a:lnTo>
                    <a:pt x="2557488" y="1829511"/>
                  </a:lnTo>
                  <a:lnTo>
                    <a:pt x="2548915" y="1816811"/>
                  </a:lnTo>
                  <a:lnTo>
                    <a:pt x="2546997" y="1816811"/>
                  </a:lnTo>
                  <a:lnTo>
                    <a:pt x="2546997" y="1854911"/>
                  </a:lnTo>
                  <a:lnTo>
                    <a:pt x="2541879" y="1854911"/>
                  </a:lnTo>
                  <a:lnTo>
                    <a:pt x="2546083" y="1842211"/>
                  </a:lnTo>
                  <a:lnTo>
                    <a:pt x="2546997" y="1854911"/>
                  </a:lnTo>
                  <a:lnTo>
                    <a:pt x="2546997" y="1816811"/>
                  </a:lnTo>
                  <a:lnTo>
                    <a:pt x="2541079" y="1816811"/>
                  </a:lnTo>
                  <a:lnTo>
                    <a:pt x="2523591" y="1816811"/>
                  </a:lnTo>
                  <a:lnTo>
                    <a:pt x="2523591" y="1854911"/>
                  </a:lnTo>
                  <a:lnTo>
                    <a:pt x="2516848" y="1854911"/>
                  </a:lnTo>
                  <a:lnTo>
                    <a:pt x="2517800" y="1842211"/>
                  </a:lnTo>
                  <a:lnTo>
                    <a:pt x="2523591" y="1854911"/>
                  </a:lnTo>
                  <a:lnTo>
                    <a:pt x="2523591" y="1816811"/>
                  </a:lnTo>
                  <a:lnTo>
                    <a:pt x="2450757" y="1816811"/>
                  </a:lnTo>
                  <a:lnTo>
                    <a:pt x="2446896" y="1821980"/>
                  </a:lnTo>
                  <a:lnTo>
                    <a:pt x="2446896" y="1842211"/>
                  </a:lnTo>
                  <a:lnTo>
                    <a:pt x="2446197" y="1854911"/>
                  </a:lnTo>
                  <a:lnTo>
                    <a:pt x="2436774" y="1854911"/>
                  </a:lnTo>
                  <a:lnTo>
                    <a:pt x="2437473" y="1842211"/>
                  </a:lnTo>
                  <a:lnTo>
                    <a:pt x="2446896" y="1842211"/>
                  </a:lnTo>
                  <a:lnTo>
                    <a:pt x="2446896" y="1821980"/>
                  </a:lnTo>
                  <a:lnTo>
                    <a:pt x="2441270" y="1829511"/>
                  </a:lnTo>
                  <a:lnTo>
                    <a:pt x="2442273" y="1816811"/>
                  </a:lnTo>
                  <a:lnTo>
                    <a:pt x="2389225" y="1816811"/>
                  </a:lnTo>
                  <a:lnTo>
                    <a:pt x="2377567" y="1804111"/>
                  </a:lnTo>
                  <a:lnTo>
                    <a:pt x="2372855" y="1816811"/>
                  </a:lnTo>
                  <a:lnTo>
                    <a:pt x="2367051" y="1816811"/>
                  </a:lnTo>
                  <a:lnTo>
                    <a:pt x="2361463" y="1804111"/>
                  </a:lnTo>
                  <a:lnTo>
                    <a:pt x="2357437" y="1816811"/>
                  </a:lnTo>
                  <a:lnTo>
                    <a:pt x="2334095" y="1816811"/>
                  </a:lnTo>
                  <a:lnTo>
                    <a:pt x="2335365" y="1804111"/>
                  </a:lnTo>
                  <a:lnTo>
                    <a:pt x="2354338" y="1804111"/>
                  </a:lnTo>
                  <a:lnTo>
                    <a:pt x="2363876" y="1791411"/>
                  </a:lnTo>
                  <a:lnTo>
                    <a:pt x="2362873" y="1804111"/>
                  </a:lnTo>
                  <a:lnTo>
                    <a:pt x="2377567" y="1804111"/>
                  </a:lnTo>
                  <a:lnTo>
                    <a:pt x="2457805" y="1804111"/>
                  </a:lnTo>
                  <a:lnTo>
                    <a:pt x="2467305" y="1791411"/>
                  </a:lnTo>
                  <a:lnTo>
                    <a:pt x="2466302" y="1804111"/>
                  </a:lnTo>
                  <a:lnTo>
                    <a:pt x="2536240" y="1804111"/>
                  </a:lnTo>
                  <a:lnTo>
                    <a:pt x="2541079" y="1816811"/>
                  </a:lnTo>
                  <a:lnTo>
                    <a:pt x="2544991" y="1804111"/>
                  </a:lnTo>
                  <a:lnTo>
                    <a:pt x="2585720" y="1804111"/>
                  </a:lnTo>
                  <a:lnTo>
                    <a:pt x="2594152" y="1816811"/>
                  </a:lnTo>
                  <a:lnTo>
                    <a:pt x="2594152" y="229311"/>
                  </a:lnTo>
                  <a:lnTo>
                    <a:pt x="2583827" y="229311"/>
                  </a:lnTo>
                  <a:lnTo>
                    <a:pt x="2582468" y="216611"/>
                  </a:lnTo>
                  <a:lnTo>
                    <a:pt x="2573794" y="216611"/>
                  </a:lnTo>
                  <a:lnTo>
                    <a:pt x="2573528" y="203911"/>
                  </a:lnTo>
                  <a:lnTo>
                    <a:pt x="2610904" y="203911"/>
                  </a:lnTo>
                  <a:lnTo>
                    <a:pt x="2616911" y="216611"/>
                  </a:lnTo>
                  <a:lnTo>
                    <a:pt x="2621584" y="216611"/>
                  </a:lnTo>
                  <a:lnTo>
                    <a:pt x="2621584" y="178511"/>
                  </a:lnTo>
                  <a:lnTo>
                    <a:pt x="2604338" y="178511"/>
                  </a:lnTo>
                  <a:lnTo>
                    <a:pt x="2607094" y="165811"/>
                  </a:lnTo>
                  <a:lnTo>
                    <a:pt x="2609215" y="165811"/>
                  </a:lnTo>
                  <a:lnTo>
                    <a:pt x="2609519" y="153111"/>
                  </a:lnTo>
                  <a:lnTo>
                    <a:pt x="2591905" y="153111"/>
                  </a:lnTo>
                  <a:lnTo>
                    <a:pt x="2591905" y="165811"/>
                  </a:lnTo>
                  <a:lnTo>
                    <a:pt x="2591612" y="178511"/>
                  </a:lnTo>
                  <a:lnTo>
                    <a:pt x="2575991" y="178511"/>
                  </a:lnTo>
                  <a:lnTo>
                    <a:pt x="2580602" y="165811"/>
                  </a:lnTo>
                  <a:lnTo>
                    <a:pt x="2591905" y="165811"/>
                  </a:lnTo>
                  <a:lnTo>
                    <a:pt x="2591905" y="153111"/>
                  </a:lnTo>
                  <a:lnTo>
                    <a:pt x="2581859" y="153111"/>
                  </a:lnTo>
                  <a:lnTo>
                    <a:pt x="2578963" y="140411"/>
                  </a:lnTo>
                  <a:lnTo>
                    <a:pt x="2590774" y="140411"/>
                  </a:lnTo>
                  <a:lnTo>
                    <a:pt x="2582811" y="127711"/>
                  </a:lnTo>
                  <a:lnTo>
                    <a:pt x="2575712" y="127711"/>
                  </a:lnTo>
                  <a:lnTo>
                    <a:pt x="2575712" y="153111"/>
                  </a:lnTo>
                  <a:lnTo>
                    <a:pt x="2573553" y="165811"/>
                  </a:lnTo>
                  <a:lnTo>
                    <a:pt x="2571572" y="153111"/>
                  </a:lnTo>
                  <a:lnTo>
                    <a:pt x="2575712" y="153111"/>
                  </a:lnTo>
                  <a:lnTo>
                    <a:pt x="2575712" y="127711"/>
                  </a:lnTo>
                  <a:lnTo>
                    <a:pt x="2563736" y="127711"/>
                  </a:lnTo>
                  <a:lnTo>
                    <a:pt x="2563736" y="203911"/>
                  </a:lnTo>
                  <a:lnTo>
                    <a:pt x="2562593" y="216611"/>
                  </a:lnTo>
                  <a:lnTo>
                    <a:pt x="2553474" y="216611"/>
                  </a:lnTo>
                  <a:lnTo>
                    <a:pt x="2563736" y="203911"/>
                  </a:lnTo>
                  <a:lnTo>
                    <a:pt x="2563736" y="127711"/>
                  </a:lnTo>
                  <a:lnTo>
                    <a:pt x="2547391" y="127711"/>
                  </a:lnTo>
                  <a:lnTo>
                    <a:pt x="2547391" y="165811"/>
                  </a:lnTo>
                  <a:lnTo>
                    <a:pt x="2546388" y="178511"/>
                  </a:lnTo>
                  <a:lnTo>
                    <a:pt x="2531033" y="178511"/>
                  </a:lnTo>
                  <a:lnTo>
                    <a:pt x="2538653" y="165811"/>
                  </a:lnTo>
                  <a:lnTo>
                    <a:pt x="2547391" y="165811"/>
                  </a:lnTo>
                  <a:lnTo>
                    <a:pt x="2547391" y="127711"/>
                  </a:lnTo>
                  <a:lnTo>
                    <a:pt x="2523490" y="127711"/>
                  </a:lnTo>
                  <a:lnTo>
                    <a:pt x="2523490" y="165811"/>
                  </a:lnTo>
                  <a:lnTo>
                    <a:pt x="2520848" y="178511"/>
                  </a:lnTo>
                  <a:lnTo>
                    <a:pt x="2502890" y="178511"/>
                  </a:lnTo>
                  <a:lnTo>
                    <a:pt x="2506014" y="165811"/>
                  </a:lnTo>
                  <a:lnTo>
                    <a:pt x="2523490" y="165811"/>
                  </a:lnTo>
                  <a:lnTo>
                    <a:pt x="2523490" y="127711"/>
                  </a:lnTo>
                  <a:lnTo>
                    <a:pt x="2521039" y="127711"/>
                  </a:lnTo>
                  <a:lnTo>
                    <a:pt x="2520162" y="140411"/>
                  </a:lnTo>
                  <a:lnTo>
                    <a:pt x="2517419" y="140411"/>
                  </a:lnTo>
                  <a:lnTo>
                    <a:pt x="2517597" y="127711"/>
                  </a:lnTo>
                  <a:lnTo>
                    <a:pt x="2496121" y="127711"/>
                  </a:lnTo>
                  <a:lnTo>
                    <a:pt x="2496121" y="165811"/>
                  </a:lnTo>
                  <a:lnTo>
                    <a:pt x="2496020" y="178511"/>
                  </a:lnTo>
                  <a:lnTo>
                    <a:pt x="2492679" y="178511"/>
                  </a:lnTo>
                  <a:lnTo>
                    <a:pt x="2493416" y="165811"/>
                  </a:lnTo>
                  <a:lnTo>
                    <a:pt x="2496121" y="165811"/>
                  </a:lnTo>
                  <a:lnTo>
                    <a:pt x="2496121" y="127711"/>
                  </a:lnTo>
                  <a:lnTo>
                    <a:pt x="2483916" y="127711"/>
                  </a:lnTo>
                  <a:lnTo>
                    <a:pt x="2483916" y="178511"/>
                  </a:lnTo>
                  <a:lnTo>
                    <a:pt x="2475585" y="178511"/>
                  </a:lnTo>
                  <a:lnTo>
                    <a:pt x="2475687" y="165811"/>
                  </a:lnTo>
                  <a:lnTo>
                    <a:pt x="2482494" y="165811"/>
                  </a:lnTo>
                  <a:lnTo>
                    <a:pt x="2483916" y="178511"/>
                  </a:lnTo>
                  <a:lnTo>
                    <a:pt x="2483916" y="127711"/>
                  </a:lnTo>
                  <a:lnTo>
                    <a:pt x="2456904" y="127711"/>
                  </a:lnTo>
                  <a:lnTo>
                    <a:pt x="2456904" y="165811"/>
                  </a:lnTo>
                  <a:lnTo>
                    <a:pt x="2452547" y="178511"/>
                  </a:lnTo>
                  <a:lnTo>
                    <a:pt x="2451684" y="178511"/>
                  </a:lnTo>
                  <a:lnTo>
                    <a:pt x="2449906" y="165811"/>
                  </a:lnTo>
                  <a:lnTo>
                    <a:pt x="2456904" y="165811"/>
                  </a:lnTo>
                  <a:lnTo>
                    <a:pt x="2456904" y="127711"/>
                  </a:lnTo>
                  <a:lnTo>
                    <a:pt x="2437384" y="127711"/>
                  </a:lnTo>
                  <a:lnTo>
                    <a:pt x="2437384" y="203911"/>
                  </a:lnTo>
                  <a:lnTo>
                    <a:pt x="2437231" y="216611"/>
                  </a:lnTo>
                  <a:lnTo>
                    <a:pt x="2431745" y="216611"/>
                  </a:lnTo>
                  <a:lnTo>
                    <a:pt x="2430234" y="229311"/>
                  </a:lnTo>
                  <a:lnTo>
                    <a:pt x="2425103" y="216611"/>
                  </a:lnTo>
                  <a:lnTo>
                    <a:pt x="2424277" y="216611"/>
                  </a:lnTo>
                  <a:lnTo>
                    <a:pt x="2425687" y="203911"/>
                  </a:lnTo>
                  <a:lnTo>
                    <a:pt x="2437384" y="203911"/>
                  </a:lnTo>
                  <a:lnTo>
                    <a:pt x="2437384" y="127711"/>
                  </a:lnTo>
                  <a:lnTo>
                    <a:pt x="2421991" y="127711"/>
                  </a:lnTo>
                  <a:lnTo>
                    <a:pt x="2416797" y="122618"/>
                  </a:lnTo>
                  <a:lnTo>
                    <a:pt x="2416797" y="216611"/>
                  </a:lnTo>
                  <a:lnTo>
                    <a:pt x="2413355" y="216611"/>
                  </a:lnTo>
                  <a:lnTo>
                    <a:pt x="2414092" y="203911"/>
                  </a:lnTo>
                  <a:lnTo>
                    <a:pt x="2416797" y="216611"/>
                  </a:lnTo>
                  <a:lnTo>
                    <a:pt x="2416797" y="122618"/>
                  </a:lnTo>
                  <a:lnTo>
                    <a:pt x="2409050" y="115011"/>
                  </a:lnTo>
                  <a:lnTo>
                    <a:pt x="2398026" y="115011"/>
                  </a:lnTo>
                  <a:lnTo>
                    <a:pt x="2398026" y="216611"/>
                  </a:lnTo>
                  <a:lnTo>
                    <a:pt x="2389708" y="216611"/>
                  </a:lnTo>
                  <a:lnTo>
                    <a:pt x="2389251" y="229311"/>
                  </a:lnTo>
                  <a:lnTo>
                    <a:pt x="2385809" y="216611"/>
                  </a:lnTo>
                  <a:lnTo>
                    <a:pt x="2387015" y="216611"/>
                  </a:lnTo>
                  <a:lnTo>
                    <a:pt x="2391118" y="203911"/>
                  </a:lnTo>
                  <a:lnTo>
                    <a:pt x="2396375" y="203911"/>
                  </a:lnTo>
                  <a:lnTo>
                    <a:pt x="2398026" y="216611"/>
                  </a:lnTo>
                  <a:lnTo>
                    <a:pt x="2398026" y="115011"/>
                  </a:lnTo>
                  <a:lnTo>
                    <a:pt x="2393302" y="115011"/>
                  </a:lnTo>
                  <a:lnTo>
                    <a:pt x="2382520" y="123190"/>
                  </a:lnTo>
                  <a:lnTo>
                    <a:pt x="2382520" y="216611"/>
                  </a:lnTo>
                  <a:lnTo>
                    <a:pt x="2375624" y="229311"/>
                  </a:lnTo>
                  <a:lnTo>
                    <a:pt x="2378214" y="216611"/>
                  </a:lnTo>
                  <a:lnTo>
                    <a:pt x="2363800" y="216611"/>
                  </a:lnTo>
                  <a:lnTo>
                    <a:pt x="2356942" y="229311"/>
                  </a:lnTo>
                  <a:lnTo>
                    <a:pt x="2350960" y="216611"/>
                  </a:lnTo>
                  <a:lnTo>
                    <a:pt x="2355316" y="216611"/>
                  </a:lnTo>
                  <a:lnTo>
                    <a:pt x="2360231" y="203911"/>
                  </a:lnTo>
                  <a:lnTo>
                    <a:pt x="2379256" y="203911"/>
                  </a:lnTo>
                  <a:lnTo>
                    <a:pt x="2382520" y="216611"/>
                  </a:lnTo>
                  <a:lnTo>
                    <a:pt x="2382520" y="123190"/>
                  </a:lnTo>
                  <a:lnTo>
                    <a:pt x="2376538" y="127711"/>
                  </a:lnTo>
                  <a:lnTo>
                    <a:pt x="2350706" y="127711"/>
                  </a:lnTo>
                  <a:lnTo>
                    <a:pt x="2349157" y="126060"/>
                  </a:lnTo>
                  <a:lnTo>
                    <a:pt x="2349157" y="203911"/>
                  </a:lnTo>
                  <a:lnTo>
                    <a:pt x="2348446" y="216611"/>
                  </a:lnTo>
                  <a:lnTo>
                    <a:pt x="2342705" y="216611"/>
                  </a:lnTo>
                  <a:lnTo>
                    <a:pt x="2342794" y="203911"/>
                  </a:lnTo>
                  <a:lnTo>
                    <a:pt x="2349157" y="203911"/>
                  </a:lnTo>
                  <a:lnTo>
                    <a:pt x="2349157" y="126060"/>
                  </a:lnTo>
                  <a:lnTo>
                    <a:pt x="2338844" y="115011"/>
                  </a:lnTo>
                  <a:lnTo>
                    <a:pt x="2332291" y="115011"/>
                  </a:lnTo>
                  <a:lnTo>
                    <a:pt x="2332291" y="165811"/>
                  </a:lnTo>
                  <a:lnTo>
                    <a:pt x="2323960" y="165811"/>
                  </a:lnTo>
                  <a:lnTo>
                    <a:pt x="2323960" y="1816811"/>
                  </a:lnTo>
                  <a:lnTo>
                    <a:pt x="2315895" y="1816811"/>
                  </a:lnTo>
                  <a:lnTo>
                    <a:pt x="2316835" y="1804111"/>
                  </a:lnTo>
                  <a:lnTo>
                    <a:pt x="2307361" y="1816811"/>
                  </a:lnTo>
                  <a:lnTo>
                    <a:pt x="2309203" y="1804111"/>
                  </a:lnTo>
                  <a:lnTo>
                    <a:pt x="2316835" y="1804111"/>
                  </a:lnTo>
                  <a:lnTo>
                    <a:pt x="2323096" y="1804111"/>
                  </a:lnTo>
                  <a:lnTo>
                    <a:pt x="2323960" y="1816811"/>
                  </a:lnTo>
                  <a:lnTo>
                    <a:pt x="2323960" y="165811"/>
                  </a:lnTo>
                  <a:lnTo>
                    <a:pt x="2308352" y="165811"/>
                  </a:lnTo>
                  <a:lnTo>
                    <a:pt x="2313482" y="153111"/>
                  </a:lnTo>
                  <a:lnTo>
                    <a:pt x="2329421" y="153111"/>
                  </a:lnTo>
                  <a:lnTo>
                    <a:pt x="2332291" y="165811"/>
                  </a:lnTo>
                  <a:lnTo>
                    <a:pt x="2332291" y="115011"/>
                  </a:lnTo>
                  <a:lnTo>
                    <a:pt x="2319744" y="115011"/>
                  </a:lnTo>
                  <a:lnTo>
                    <a:pt x="2319769" y="102311"/>
                  </a:lnTo>
                  <a:lnTo>
                    <a:pt x="2312251" y="102311"/>
                  </a:lnTo>
                  <a:lnTo>
                    <a:pt x="2310650" y="115011"/>
                  </a:lnTo>
                  <a:lnTo>
                    <a:pt x="2310968" y="115011"/>
                  </a:lnTo>
                  <a:lnTo>
                    <a:pt x="2309203" y="127711"/>
                  </a:lnTo>
                  <a:lnTo>
                    <a:pt x="2306358" y="127711"/>
                  </a:lnTo>
                  <a:lnTo>
                    <a:pt x="2306358" y="1804111"/>
                  </a:lnTo>
                  <a:lnTo>
                    <a:pt x="2300871" y="1804111"/>
                  </a:lnTo>
                  <a:lnTo>
                    <a:pt x="2300630" y="1816811"/>
                  </a:lnTo>
                  <a:lnTo>
                    <a:pt x="2294267" y="1816811"/>
                  </a:lnTo>
                  <a:lnTo>
                    <a:pt x="2294788" y="1804111"/>
                  </a:lnTo>
                  <a:lnTo>
                    <a:pt x="2300871" y="1804111"/>
                  </a:lnTo>
                  <a:lnTo>
                    <a:pt x="2303170" y="1791411"/>
                  </a:lnTo>
                  <a:lnTo>
                    <a:pt x="2306358" y="1804111"/>
                  </a:lnTo>
                  <a:lnTo>
                    <a:pt x="2306358" y="127711"/>
                  </a:lnTo>
                  <a:lnTo>
                    <a:pt x="2304694" y="127711"/>
                  </a:lnTo>
                  <a:lnTo>
                    <a:pt x="2304694" y="178511"/>
                  </a:lnTo>
                  <a:lnTo>
                    <a:pt x="2303754" y="178511"/>
                  </a:lnTo>
                  <a:lnTo>
                    <a:pt x="2303754" y="216611"/>
                  </a:lnTo>
                  <a:lnTo>
                    <a:pt x="2297265" y="216611"/>
                  </a:lnTo>
                  <a:lnTo>
                    <a:pt x="2300046" y="203911"/>
                  </a:lnTo>
                  <a:lnTo>
                    <a:pt x="2303754" y="216611"/>
                  </a:lnTo>
                  <a:lnTo>
                    <a:pt x="2303754" y="178511"/>
                  </a:lnTo>
                  <a:lnTo>
                    <a:pt x="2291029" y="178511"/>
                  </a:lnTo>
                  <a:lnTo>
                    <a:pt x="2288527" y="165811"/>
                  </a:lnTo>
                  <a:lnTo>
                    <a:pt x="2301557" y="165811"/>
                  </a:lnTo>
                  <a:lnTo>
                    <a:pt x="2304694" y="178511"/>
                  </a:lnTo>
                  <a:lnTo>
                    <a:pt x="2304694" y="127711"/>
                  </a:lnTo>
                  <a:lnTo>
                    <a:pt x="2301913" y="127711"/>
                  </a:lnTo>
                  <a:lnTo>
                    <a:pt x="2302840" y="115011"/>
                  </a:lnTo>
                  <a:lnTo>
                    <a:pt x="2294953" y="115011"/>
                  </a:lnTo>
                  <a:lnTo>
                    <a:pt x="2293137" y="127711"/>
                  </a:lnTo>
                  <a:lnTo>
                    <a:pt x="2284069" y="127711"/>
                  </a:lnTo>
                  <a:lnTo>
                    <a:pt x="2284069" y="1804111"/>
                  </a:lnTo>
                  <a:lnTo>
                    <a:pt x="2279827" y="1816811"/>
                  </a:lnTo>
                  <a:lnTo>
                    <a:pt x="2275890" y="1816811"/>
                  </a:lnTo>
                  <a:lnTo>
                    <a:pt x="2276043" y="1804111"/>
                  </a:lnTo>
                  <a:lnTo>
                    <a:pt x="2284069" y="1804111"/>
                  </a:lnTo>
                  <a:lnTo>
                    <a:pt x="2284069" y="127711"/>
                  </a:lnTo>
                  <a:lnTo>
                    <a:pt x="2273363" y="127711"/>
                  </a:lnTo>
                  <a:lnTo>
                    <a:pt x="2271699" y="115011"/>
                  </a:lnTo>
                  <a:lnTo>
                    <a:pt x="2264295" y="115011"/>
                  </a:lnTo>
                  <a:lnTo>
                    <a:pt x="2264791" y="127711"/>
                  </a:lnTo>
                  <a:lnTo>
                    <a:pt x="2247608" y="127711"/>
                  </a:lnTo>
                  <a:lnTo>
                    <a:pt x="2251075" y="115011"/>
                  </a:lnTo>
                  <a:lnTo>
                    <a:pt x="2247328" y="115011"/>
                  </a:lnTo>
                  <a:lnTo>
                    <a:pt x="2247328" y="1804111"/>
                  </a:lnTo>
                  <a:lnTo>
                    <a:pt x="2247188" y="1816811"/>
                  </a:lnTo>
                  <a:lnTo>
                    <a:pt x="2243226" y="1804111"/>
                  </a:lnTo>
                  <a:lnTo>
                    <a:pt x="2240584" y="1816811"/>
                  </a:lnTo>
                  <a:lnTo>
                    <a:pt x="2240737" y="1804111"/>
                  </a:lnTo>
                  <a:lnTo>
                    <a:pt x="2243226" y="1804111"/>
                  </a:lnTo>
                  <a:lnTo>
                    <a:pt x="2247328" y="1804111"/>
                  </a:lnTo>
                  <a:lnTo>
                    <a:pt x="2247328" y="115011"/>
                  </a:lnTo>
                  <a:lnTo>
                    <a:pt x="2244991" y="115011"/>
                  </a:lnTo>
                  <a:lnTo>
                    <a:pt x="2244661" y="102311"/>
                  </a:lnTo>
                  <a:lnTo>
                    <a:pt x="2241804" y="102311"/>
                  </a:lnTo>
                  <a:lnTo>
                    <a:pt x="2239937" y="89611"/>
                  </a:lnTo>
                  <a:lnTo>
                    <a:pt x="2231110" y="89611"/>
                  </a:lnTo>
                  <a:lnTo>
                    <a:pt x="2229142" y="102311"/>
                  </a:lnTo>
                  <a:lnTo>
                    <a:pt x="2234654" y="102311"/>
                  </a:lnTo>
                  <a:lnTo>
                    <a:pt x="2231542" y="115011"/>
                  </a:lnTo>
                  <a:lnTo>
                    <a:pt x="2239416" y="115011"/>
                  </a:lnTo>
                  <a:lnTo>
                    <a:pt x="2241321" y="127711"/>
                  </a:lnTo>
                  <a:lnTo>
                    <a:pt x="2229967" y="127711"/>
                  </a:lnTo>
                  <a:lnTo>
                    <a:pt x="2230755" y="115011"/>
                  </a:lnTo>
                  <a:lnTo>
                    <a:pt x="2228926" y="115011"/>
                  </a:lnTo>
                  <a:lnTo>
                    <a:pt x="2228926" y="165811"/>
                  </a:lnTo>
                  <a:lnTo>
                    <a:pt x="2222804" y="165811"/>
                  </a:lnTo>
                  <a:lnTo>
                    <a:pt x="2223097" y="153111"/>
                  </a:lnTo>
                  <a:lnTo>
                    <a:pt x="2226449" y="153111"/>
                  </a:lnTo>
                  <a:lnTo>
                    <a:pt x="2228926" y="165811"/>
                  </a:lnTo>
                  <a:lnTo>
                    <a:pt x="2228926" y="115011"/>
                  </a:lnTo>
                  <a:lnTo>
                    <a:pt x="2222284" y="115011"/>
                  </a:lnTo>
                  <a:lnTo>
                    <a:pt x="2218918" y="127711"/>
                  </a:lnTo>
                  <a:lnTo>
                    <a:pt x="2213406" y="127711"/>
                  </a:lnTo>
                  <a:lnTo>
                    <a:pt x="2217001" y="115011"/>
                  </a:lnTo>
                  <a:lnTo>
                    <a:pt x="2214511" y="102311"/>
                  </a:lnTo>
                  <a:lnTo>
                    <a:pt x="2209927" y="102311"/>
                  </a:lnTo>
                  <a:lnTo>
                    <a:pt x="2207222" y="89611"/>
                  </a:lnTo>
                  <a:lnTo>
                    <a:pt x="2203704" y="89611"/>
                  </a:lnTo>
                  <a:lnTo>
                    <a:pt x="2200668" y="102311"/>
                  </a:lnTo>
                  <a:lnTo>
                    <a:pt x="2206066" y="102311"/>
                  </a:lnTo>
                  <a:lnTo>
                    <a:pt x="2206866" y="115011"/>
                  </a:lnTo>
                  <a:lnTo>
                    <a:pt x="2205837" y="115011"/>
                  </a:lnTo>
                  <a:lnTo>
                    <a:pt x="2205837" y="165811"/>
                  </a:lnTo>
                  <a:lnTo>
                    <a:pt x="2192871" y="165811"/>
                  </a:lnTo>
                  <a:lnTo>
                    <a:pt x="2197976" y="153111"/>
                  </a:lnTo>
                  <a:lnTo>
                    <a:pt x="2205837" y="165811"/>
                  </a:lnTo>
                  <a:lnTo>
                    <a:pt x="2205837" y="115011"/>
                  </a:lnTo>
                  <a:lnTo>
                    <a:pt x="2196922" y="115011"/>
                  </a:lnTo>
                  <a:lnTo>
                    <a:pt x="2201900" y="127711"/>
                  </a:lnTo>
                  <a:lnTo>
                    <a:pt x="2189137" y="127711"/>
                  </a:lnTo>
                  <a:lnTo>
                    <a:pt x="2192337" y="115011"/>
                  </a:lnTo>
                  <a:lnTo>
                    <a:pt x="2186216" y="115011"/>
                  </a:lnTo>
                  <a:lnTo>
                    <a:pt x="2186863" y="102311"/>
                  </a:lnTo>
                  <a:lnTo>
                    <a:pt x="2185047" y="102311"/>
                  </a:lnTo>
                  <a:lnTo>
                    <a:pt x="2185047" y="165811"/>
                  </a:lnTo>
                  <a:lnTo>
                    <a:pt x="2180742" y="178511"/>
                  </a:lnTo>
                  <a:lnTo>
                    <a:pt x="2173478" y="178511"/>
                  </a:lnTo>
                  <a:lnTo>
                    <a:pt x="2167877" y="165811"/>
                  </a:lnTo>
                  <a:lnTo>
                    <a:pt x="2185047" y="165811"/>
                  </a:lnTo>
                  <a:lnTo>
                    <a:pt x="2185047" y="102311"/>
                  </a:lnTo>
                  <a:lnTo>
                    <a:pt x="2183092" y="102311"/>
                  </a:lnTo>
                  <a:lnTo>
                    <a:pt x="2183269" y="115011"/>
                  </a:lnTo>
                  <a:lnTo>
                    <a:pt x="2179243" y="115011"/>
                  </a:lnTo>
                  <a:lnTo>
                    <a:pt x="2170087" y="102311"/>
                  </a:lnTo>
                  <a:lnTo>
                    <a:pt x="2127859" y="102311"/>
                  </a:lnTo>
                  <a:lnTo>
                    <a:pt x="2128189" y="115011"/>
                  </a:lnTo>
                  <a:lnTo>
                    <a:pt x="2118106" y="115011"/>
                  </a:lnTo>
                  <a:lnTo>
                    <a:pt x="2117483" y="102311"/>
                  </a:lnTo>
                  <a:lnTo>
                    <a:pt x="2113457" y="115011"/>
                  </a:lnTo>
                  <a:lnTo>
                    <a:pt x="2111311" y="102311"/>
                  </a:lnTo>
                  <a:lnTo>
                    <a:pt x="2104999" y="102311"/>
                  </a:lnTo>
                  <a:lnTo>
                    <a:pt x="2098992" y="115011"/>
                  </a:lnTo>
                  <a:lnTo>
                    <a:pt x="2111133" y="115011"/>
                  </a:lnTo>
                  <a:lnTo>
                    <a:pt x="2110549" y="116700"/>
                  </a:lnTo>
                  <a:lnTo>
                    <a:pt x="2110549" y="1829511"/>
                  </a:lnTo>
                  <a:lnTo>
                    <a:pt x="2110397" y="1842211"/>
                  </a:lnTo>
                  <a:lnTo>
                    <a:pt x="2103882" y="1842211"/>
                  </a:lnTo>
                  <a:lnTo>
                    <a:pt x="2104009" y="1829511"/>
                  </a:lnTo>
                  <a:lnTo>
                    <a:pt x="2110549" y="1829511"/>
                  </a:lnTo>
                  <a:lnTo>
                    <a:pt x="2110549" y="116700"/>
                  </a:lnTo>
                  <a:lnTo>
                    <a:pt x="2106726" y="127711"/>
                  </a:lnTo>
                  <a:lnTo>
                    <a:pt x="2104009" y="127711"/>
                  </a:lnTo>
                  <a:lnTo>
                    <a:pt x="2106523" y="140411"/>
                  </a:lnTo>
                  <a:lnTo>
                    <a:pt x="2106257" y="153111"/>
                  </a:lnTo>
                  <a:lnTo>
                    <a:pt x="2105025" y="153111"/>
                  </a:lnTo>
                  <a:lnTo>
                    <a:pt x="2105025" y="165811"/>
                  </a:lnTo>
                  <a:lnTo>
                    <a:pt x="2094458" y="165811"/>
                  </a:lnTo>
                  <a:lnTo>
                    <a:pt x="2094458" y="1829511"/>
                  </a:lnTo>
                  <a:lnTo>
                    <a:pt x="2093937" y="1842211"/>
                  </a:lnTo>
                  <a:lnTo>
                    <a:pt x="2087308" y="1842211"/>
                  </a:lnTo>
                  <a:lnTo>
                    <a:pt x="2087956" y="1829511"/>
                  </a:lnTo>
                  <a:lnTo>
                    <a:pt x="2094458" y="1829511"/>
                  </a:lnTo>
                  <a:lnTo>
                    <a:pt x="2094458" y="165811"/>
                  </a:lnTo>
                  <a:lnTo>
                    <a:pt x="2092794" y="165811"/>
                  </a:lnTo>
                  <a:lnTo>
                    <a:pt x="2092794" y="1804111"/>
                  </a:lnTo>
                  <a:lnTo>
                    <a:pt x="2087473" y="1816811"/>
                  </a:lnTo>
                  <a:lnTo>
                    <a:pt x="2082317" y="1804111"/>
                  </a:lnTo>
                  <a:lnTo>
                    <a:pt x="2087740" y="1804111"/>
                  </a:lnTo>
                  <a:lnTo>
                    <a:pt x="2088299" y="1791411"/>
                  </a:lnTo>
                  <a:lnTo>
                    <a:pt x="2092794" y="1804111"/>
                  </a:lnTo>
                  <a:lnTo>
                    <a:pt x="2092794" y="165811"/>
                  </a:lnTo>
                  <a:lnTo>
                    <a:pt x="2085568" y="165811"/>
                  </a:lnTo>
                  <a:lnTo>
                    <a:pt x="2089531" y="153111"/>
                  </a:lnTo>
                  <a:lnTo>
                    <a:pt x="2097760" y="153111"/>
                  </a:lnTo>
                  <a:lnTo>
                    <a:pt x="2105025" y="165811"/>
                  </a:lnTo>
                  <a:lnTo>
                    <a:pt x="2105025" y="153111"/>
                  </a:lnTo>
                  <a:lnTo>
                    <a:pt x="2099462" y="153111"/>
                  </a:lnTo>
                  <a:lnTo>
                    <a:pt x="2099627" y="140411"/>
                  </a:lnTo>
                  <a:lnTo>
                    <a:pt x="2097430" y="140411"/>
                  </a:lnTo>
                  <a:lnTo>
                    <a:pt x="2097798" y="127711"/>
                  </a:lnTo>
                  <a:lnTo>
                    <a:pt x="2096439" y="115011"/>
                  </a:lnTo>
                  <a:lnTo>
                    <a:pt x="2093315" y="115011"/>
                  </a:lnTo>
                  <a:lnTo>
                    <a:pt x="2092350" y="102311"/>
                  </a:lnTo>
                  <a:lnTo>
                    <a:pt x="2079637" y="102311"/>
                  </a:lnTo>
                  <a:lnTo>
                    <a:pt x="2079561" y="115011"/>
                  </a:lnTo>
                  <a:lnTo>
                    <a:pt x="2093010" y="115011"/>
                  </a:lnTo>
                  <a:lnTo>
                    <a:pt x="2090394" y="127711"/>
                  </a:lnTo>
                  <a:lnTo>
                    <a:pt x="2078253" y="127711"/>
                  </a:lnTo>
                  <a:lnTo>
                    <a:pt x="2075853" y="115011"/>
                  </a:lnTo>
                  <a:lnTo>
                    <a:pt x="2073567" y="115011"/>
                  </a:lnTo>
                  <a:lnTo>
                    <a:pt x="2072728" y="102311"/>
                  </a:lnTo>
                  <a:lnTo>
                    <a:pt x="2065515" y="102311"/>
                  </a:lnTo>
                  <a:lnTo>
                    <a:pt x="2065515" y="115011"/>
                  </a:lnTo>
                  <a:lnTo>
                    <a:pt x="2065375" y="127711"/>
                  </a:lnTo>
                  <a:lnTo>
                    <a:pt x="2061273" y="115011"/>
                  </a:lnTo>
                  <a:lnTo>
                    <a:pt x="2058568" y="127711"/>
                  </a:lnTo>
                  <a:lnTo>
                    <a:pt x="2058733" y="115011"/>
                  </a:lnTo>
                  <a:lnTo>
                    <a:pt x="2061273" y="115011"/>
                  </a:lnTo>
                  <a:lnTo>
                    <a:pt x="2065515" y="115011"/>
                  </a:lnTo>
                  <a:lnTo>
                    <a:pt x="2065515" y="102311"/>
                  </a:lnTo>
                  <a:lnTo>
                    <a:pt x="2055215" y="102311"/>
                  </a:lnTo>
                  <a:lnTo>
                    <a:pt x="2051456" y="115011"/>
                  </a:lnTo>
                  <a:lnTo>
                    <a:pt x="2037803" y="115011"/>
                  </a:lnTo>
                  <a:lnTo>
                    <a:pt x="2039175" y="102311"/>
                  </a:lnTo>
                  <a:lnTo>
                    <a:pt x="2038515" y="102311"/>
                  </a:lnTo>
                  <a:lnTo>
                    <a:pt x="2034451" y="96786"/>
                  </a:lnTo>
                  <a:lnTo>
                    <a:pt x="2034451" y="127711"/>
                  </a:lnTo>
                  <a:lnTo>
                    <a:pt x="2034247" y="140411"/>
                  </a:lnTo>
                  <a:lnTo>
                    <a:pt x="2027478" y="140411"/>
                  </a:lnTo>
                  <a:lnTo>
                    <a:pt x="2027656" y="127711"/>
                  </a:lnTo>
                  <a:lnTo>
                    <a:pt x="2034451" y="127711"/>
                  </a:lnTo>
                  <a:lnTo>
                    <a:pt x="2034451" y="96786"/>
                  </a:lnTo>
                  <a:lnTo>
                    <a:pt x="2029193" y="89611"/>
                  </a:lnTo>
                  <a:lnTo>
                    <a:pt x="2031479" y="102311"/>
                  </a:lnTo>
                  <a:lnTo>
                    <a:pt x="2024684" y="102311"/>
                  </a:lnTo>
                  <a:lnTo>
                    <a:pt x="2024202" y="115011"/>
                  </a:lnTo>
                  <a:lnTo>
                    <a:pt x="2021573" y="115011"/>
                  </a:lnTo>
                  <a:lnTo>
                    <a:pt x="2024684" y="102311"/>
                  </a:lnTo>
                  <a:lnTo>
                    <a:pt x="2016810" y="102311"/>
                  </a:lnTo>
                  <a:lnTo>
                    <a:pt x="2019604" y="89611"/>
                  </a:lnTo>
                  <a:lnTo>
                    <a:pt x="2014207" y="89611"/>
                  </a:lnTo>
                  <a:lnTo>
                    <a:pt x="2010791" y="102311"/>
                  </a:lnTo>
                  <a:lnTo>
                    <a:pt x="2007057" y="102311"/>
                  </a:lnTo>
                  <a:lnTo>
                    <a:pt x="2007057" y="115011"/>
                  </a:lnTo>
                  <a:lnTo>
                    <a:pt x="2006142" y="127711"/>
                  </a:lnTo>
                  <a:lnTo>
                    <a:pt x="2003221" y="127711"/>
                  </a:lnTo>
                  <a:lnTo>
                    <a:pt x="2000161" y="127711"/>
                  </a:lnTo>
                  <a:lnTo>
                    <a:pt x="2000161" y="115011"/>
                  </a:lnTo>
                  <a:lnTo>
                    <a:pt x="2001786" y="115011"/>
                  </a:lnTo>
                  <a:lnTo>
                    <a:pt x="2003221" y="127711"/>
                  </a:lnTo>
                  <a:lnTo>
                    <a:pt x="2007057" y="115011"/>
                  </a:lnTo>
                  <a:lnTo>
                    <a:pt x="2007057" y="102311"/>
                  </a:lnTo>
                  <a:lnTo>
                    <a:pt x="1993493" y="102311"/>
                  </a:lnTo>
                  <a:lnTo>
                    <a:pt x="1991614" y="115011"/>
                  </a:lnTo>
                  <a:lnTo>
                    <a:pt x="1989886" y="115011"/>
                  </a:lnTo>
                  <a:lnTo>
                    <a:pt x="1983295" y="127711"/>
                  </a:lnTo>
                  <a:lnTo>
                    <a:pt x="1969173" y="127711"/>
                  </a:lnTo>
                  <a:lnTo>
                    <a:pt x="1975789" y="115011"/>
                  </a:lnTo>
                  <a:lnTo>
                    <a:pt x="1982647" y="115011"/>
                  </a:lnTo>
                  <a:lnTo>
                    <a:pt x="1983181" y="102311"/>
                  </a:lnTo>
                  <a:lnTo>
                    <a:pt x="1986686" y="102311"/>
                  </a:lnTo>
                  <a:lnTo>
                    <a:pt x="1988680" y="89611"/>
                  </a:lnTo>
                  <a:lnTo>
                    <a:pt x="1989670" y="89611"/>
                  </a:lnTo>
                  <a:lnTo>
                    <a:pt x="1990331" y="76911"/>
                  </a:lnTo>
                  <a:lnTo>
                    <a:pt x="1971560" y="76911"/>
                  </a:lnTo>
                  <a:lnTo>
                    <a:pt x="1975218" y="89611"/>
                  </a:lnTo>
                  <a:lnTo>
                    <a:pt x="1917623" y="89611"/>
                  </a:lnTo>
                  <a:lnTo>
                    <a:pt x="1917623" y="127711"/>
                  </a:lnTo>
                  <a:lnTo>
                    <a:pt x="1913623" y="140411"/>
                  </a:lnTo>
                  <a:lnTo>
                    <a:pt x="1911413" y="127711"/>
                  </a:lnTo>
                  <a:lnTo>
                    <a:pt x="1917623" y="127711"/>
                  </a:lnTo>
                  <a:lnTo>
                    <a:pt x="1917623" y="89611"/>
                  </a:lnTo>
                  <a:lnTo>
                    <a:pt x="1885937" y="89611"/>
                  </a:lnTo>
                  <a:lnTo>
                    <a:pt x="1883664" y="76911"/>
                  </a:lnTo>
                  <a:lnTo>
                    <a:pt x="1882000" y="76911"/>
                  </a:lnTo>
                  <a:lnTo>
                    <a:pt x="1878114" y="89611"/>
                  </a:lnTo>
                  <a:lnTo>
                    <a:pt x="1875294" y="76911"/>
                  </a:lnTo>
                  <a:lnTo>
                    <a:pt x="1872018" y="76911"/>
                  </a:lnTo>
                  <a:lnTo>
                    <a:pt x="1867420" y="89611"/>
                  </a:lnTo>
                  <a:lnTo>
                    <a:pt x="1856066" y="89611"/>
                  </a:lnTo>
                  <a:lnTo>
                    <a:pt x="1846249" y="76911"/>
                  </a:lnTo>
                  <a:lnTo>
                    <a:pt x="1811464" y="76911"/>
                  </a:lnTo>
                  <a:lnTo>
                    <a:pt x="1811540" y="64211"/>
                  </a:lnTo>
                  <a:lnTo>
                    <a:pt x="1792389" y="64211"/>
                  </a:lnTo>
                  <a:lnTo>
                    <a:pt x="1792389" y="102311"/>
                  </a:lnTo>
                  <a:lnTo>
                    <a:pt x="1788807" y="112852"/>
                  </a:lnTo>
                  <a:lnTo>
                    <a:pt x="1788807" y="1804111"/>
                  </a:lnTo>
                  <a:lnTo>
                    <a:pt x="1787512" y="1815007"/>
                  </a:lnTo>
                  <a:lnTo>
                    <a:pt x="1787512" y="1829511"/>
                  </a:lnTo>
                  <a:lnTo>
                    <a:pt x="1782279" y="1829511"/>
                  </a:lnTo>
                  <a:lnTo>
                    <a:pt x="1782622" y="1816811"/>
                  </a:lnTo>
                  <a:lnTo>
                    <a:pt x="1785416" y="1816811"/>
                  </a:lnTo>
                  <a:lnTo>
                    <a:pt x="1787512" y="1829511"/>
                  </a:lnTo>
                  <a:lnTo>
                    <a:pt x="1787512" y="1815007"/>
                  </a:lnTo>
                  <a:lnTo>
                    <a:pt x="1787296" y="1816811"/>
                  </a:lnTo>
                  <a:lnTo>
                    <a:pt x="1785861" y="1804111"/>
                  </a:lnTo>
                  <a:lnTo>
                    <a:pt x="1788807" y="1804111"/>
                  </a:lnTo>
                  <a:lnTo>
                    <a:pt x="1788807" y="112852"/>
                  </a:lnTo>
                  <a:lnTo>
                    <a:pt x="1788071" y="115011"/>
                  </a:lnTo>
                  <a:lnTo>
                    <a:pt x="1787156" y="115011"/>
                  </a:lnTo>
                  <a:lnTo>
                    <a:pt x="1785416" y="102311"/>
                  </a:lnTo>
                  <a:lnTo>
                    <a:pt x="1792389" y="102311"/>
                  </a:lnTo>
                  <a:lnTo>
                    <a:pt x="1792389" y="64211"/>
                  </a:lnTo>
                  <a:lnTo>
                    <a:pt x="1757629" y="64211"/>
                  </a:lnTo>
                  <a:lnTo>
                    <a:pt x="1752523" y="76911"/>
                  </a:lnTo>
                  <a:lnTo>
                    <a:pt x="1752003" y="76911"/>
                  </a:lnTo>
                  <a:lnTo>
                    <a:pt x="1752003" y="1829511"/>
                  </a:lnTo>
                  <a:lnTo>
                    <a:pt x="1742236" y="1829511"/>
                  </a:lnTo>
                  <a:lnTo>
                    <a:pt x="1745094" y="1816811"/>
                  </a:lnTo>
                  <a:lnTo>
                    <a:pt x="1748459" y="1816811"/>
                  </a:lnTo>
                  <a:lnTo>
                    <a:pt x="1752003" y="1829511"/>
                  </a:lnTo>
                  <a:lnTo>
                    <a:pt x="1752003" y="76911"/>
                  </a:lnTo>
                  <a:lnTo>
                    <a:pt x="1699552" y="76911"/>
                  </a:lnTo>
                  <a:lnTo>
                    <a:pt x="1699552" y="1766011"/>
                  </a:lnTo>
                  <a:lnTo>
                    <a:pt x="1696847" y="1778711"/>
                  </a:lnTo>
                  <a:lnTo>
                    <a:pt x="1691678" y="1778711"/>
                  </a:lnTo>
                  <a:lnTo>
                    <a:pt x="1686318" y="1766011"/>
                  </a:lnTo>
                  <a:lnTo>
                    <a:pt x="1699552" y="1766011"/>
                  </a:lnTo>
                  <a:lnTo>
                    <a:pt x="1699552" y="76911"/>
                  </a:lnTo>
                  <a:lnTo>
                    <a:pt x="1645653" y="76911"/>
                  </a:lnTo>
                  <a:lnTo>
                    <a:pt x="1646948" y="64211"/>
                  </a:lnTo>
                  <a:lnTo>
                    <a:pt x="1623707" y="64211"/>
                  </a:lnTo>
                  <a:lnTo>
                    <a:pt x="1623707" y="1740611"/>
                  </a:lnTo>
                  <a:lnTo>
                    <a:pt x="1622221" y="1753311"/>
                  </a:lnTo>
                  <a:lnTo>
                    <a:pt x="1603794" y="1753311"/>
                  </a:lnTo>
                  <a:lnTo>
                    <a:pt x="1603794" y="1766011"/>
                  </a:lnTo>
                  <a:lnTo>
                    <a:pt x="1602968" y="1778711"/>
                  </a:lnTo>
                  <a:lnTo>
                    <a:pt x="1592326" y="1778711"/>
                  </a:lnTo>
                  <a:lnTo>
                    <a:pt x="1594040" y="1766011"/>
                  </a:lnTo>
                  <a:lnTo>
                    <a:pt x="1603794" y="1766011"/>
                  </a:lnTo>
                  <a:lnTo>
                    <a:pt x="1603794" y="1753311"/>
                  </a:lnTo>
                  <a:lnTo>
                    <a:pt x="1600555" y="1753311"/>
                  </a:lnTo>
                  <a:lnTo>
                    <a:pt x="1603057" y="1740611"/>
                  </a:lnTo>
                  <a:lnTo>
                    <a:pt x="1623707" y="1740611"/>
                  </a:lnTo>
                  <a:lnTo>
                    <a:pt x="1623707" y="64211"/>
                  </a:lnTo>
                  <a:lnTo>
                    <a:pt x="1611122" y="64211"/>
                  </a:lnTo>
                  <a:lnTo>
                    <a:pt x="1613573" y="76911"/>
                  </a:lnTo>
                  <a:lnTo>
                    <a:pt x="1604137" y="76911"/>
                  </a:lnTo>
                  <a:lnTo>
                    <a:pt x="1598688" y="64211"/>
                  </a:lnTo>
                  <a:lnTo>
                    <a:pt x="1587258" y="64211"/>
                  </a:lnTo>
                  <a:lnTo>
                    <a:pt x="1587258" y="1778711"/>
                  </a:lnTo>
                  <a:lnTo>
                    <a:pt x="1578368" y="1778711"/>
                  </a:lnTo>
                  <a:lnTo>
                    <a:pt x="1577416" y="1766011"/>
                  </a:lnTo>
                  <a:lnTo>
                    <a:pt x="1587131" y="1766011"/>
                  </a:lnTo>
                  <a:lnTo>
                    <a:pt x="1587258" y="1778711"/>
                  </a:lnTo>
                  <a:lnTo>
                    <a:pt x="1587258" y="64211"/>
                  </a:lnTo>
                  <a:lnTo>
                    <a:pt x="1549082" y="64211"/>
                  </a:lnTo>
                  <a:lnTo>
                    <a:pt x="1549082" y="1753311"/>
                  </a:lnTo>
                  <a:lnTo>
                    <a:pt x="1548015" y="1766011"/>
                  </a:lnTo>
                  <a:lnTo>
                    <a:pt x="1537792" y="1753311"/>
                  </a:lnTo>
                  <a:lnTo>
                    <a:pt x="1549082" y="1753311"/>
                  </a:lnTo>
                  <a:lnTo>
                    <a:pt x="1549082" y="64211"/>
                  </a:lnTo>
                  <a:lnTo>
                    <a:pt x="1479080" y="64211"/>
                  </a:lnTo>
                  <a:lnTo>
                    <a:pt x="1468932" y="51511"/>
                  </a:lnTo>
                  <a:lnTo>
                    <a:pt x="1458798" y="64211"/>
                  </a:lnTo>
                  <a:lnTo>
                    <a:pt x="1451622" y="64211"/>
                  </a:lnTo>
                  <a:lnTo>
                    <a:pt x="1451076" y="51511"/>
                  </a:lnTo>
                  <a:lnTo>
                    <a:pt x="1445323" y="64211"/>
                  </a:lnTo>
                  <a:lnTo>
                    <a:pt x="1441246" y="51511"/>
                  </a:lnTo>
                  <a:lnTo>
                    <a:pt x="1434287" y="51511"/>
                  </a:lnTo>
                  <a:lnTo>
                    <a:pt x="1429715" y="64211"/>
                  </a:lnTo>
                  <a:lnTo>
                    <a:pt x="1421498" y="64211"/>
                  </a:lnTo>
                  <a:lnTo>
                    <a:pt x="1416939" y="51511"/>
                  </a:lnTo>
                  <a:lnTo>
                    <a:pt x="1413573" y="64211"/>
                  </a:lnTo>
                  <a:lnTo>
                    <a:pt x="1389938" y="64211"/>
                  </a:lnTo>
                  <a:lnTo>
                    <a:pt x="1388808" y="51511"/>
                  </a:lnTo>
                  <a:lnTo>
                    <a:pt x="1382280" y="64211"/>
                  </a:lnTo>
                  <a:lnTo>
                    <a:pt x="1371904" y="64211"/>
                  </a:lnTo>
                  <a:lnTo>
                    <a:pt x="1371282" y="51511"/>
                  </a:lnTo>
                  <a:lnTo>
                    <a:pt x="1365580" y="64211"/>
                  </a:lnTo>
                  <a:lnTo>
                    <a:pt x="1330337" y="64211"/>
                  </a:lnTo>
                  <a:lnTo>
                    <a:pt x="1332738" y="51511"/>
                  </a:lnTo>
                  <a:lnTo>
                    <a:pt x="1306830" y="51511"/>
                  </a:lnTo>
                  <a:lnTo>
                    <a:pt x="1312913" y="64211"/>
                  </a:lnTo>
                  <a:lnTo>
                    <a:pt x="1306055" y="64211"/>
                  </a:lnTo>
                  <a:lnTo>
                    <a:pt x="1306830" y="51511"/>
                  </a:lnTo>
                  <a:lnTo>
                    <a:pt x="1219263" y="51511"/>
                  </a:lnTo>
                  <a:lnTo>
                    <a:pt x="1217180" y="64211"/>
                  </a:lnTo>
                  <a:lnTo>
                    <a:pt x="1202118" y="64211"/>
                  </a:lnTo>
                  <a:lnTo>
                    <a:pt x="1195171" y="51511"/>
                  </a:lnTo>
                  <a:lnTo>
                    <a:pt x="1166317" y="51511"/>
                  </a:lnTo>
                  <a:lnTo>
                    <a:pt x="1166317" y="1778711"/>
                  </a:lnTo>
                  <a:lnTo>
                    <a:pt x="1162596" y="1778711"/>
                  </a:lnTo>
                  <a:lnTo>
                    <a:pt x="1162545" y="1766011"/>
                  </a:lnTo>
                  <a:lnTo>
                    <a:pt x="1166317" y="1778711"/>
                  </a:lnTo>
                  <a:lnTo>
                    <a:pt x="1166317" y="51511"/>
                  </a:lnTo>
                  <a:lnTo>
                    <a:pt x="1150670" y="51511"/>
                  </a:lnTo>
                  <a:lnTo>
                    <a:pt x="1146340" y="64211"/>
                  </a:lnTo>
                  <a:lnTo>
                    <a:pt x="1145374" y="64211"/>
                  </a:lnTo>
                  <a:lnTo>
                    <a:pt x="1143533" y="51511"/>
                  </a:lnTo>
                  <a:lnTo>
                    <a:pt x="1138389" y="51511"/>
                  </a:lnTo>
                  <a:lnTo>
                    <a:pt x="1134821" y="64211"/>
                  </a:lnTo>
                  <a:lnTo>
                    <a:pt x="1130681" y="51511"/>
                  </a:lnTo>
                  <a:lnTo>
                    <a:pt x="1129030" y="51511"/>
                  </a:lnTo>
                  <a:lnTo>
                    <a:pt x="1127671" y="64211"/>
                  </a:lnTo>
                  <a:lnTo>
                    <a:pt x="1117434" y="64211"/>
                  </a:lnTo>
                  <a:lnTo>
                    <a:pt x="1119835" y="51511"/>
                  </a:lnTo>
                  <a:lnTo>
                    <a:pt x="1103541" y="51511"/>
                  </a:lnTo>
                  <a:lnTo>
                    <a:pt x="1103541" y="1766011"/>
                  </a:lnTo>
                  <a:lnTo>
                    <a:pt x="1078039" y="1766011"/>
                  </a:lnTo>
                  <a:lnTo>
                    <a:pt x="1077607" y="1778711"/>
                  </a:lnTo>
                  <a:lnTo>
                    <a:pt x="1068476" y="1778711"/>
                  </a:lnTo>
                  <a:lnTo>
                    <a:pt x="1064501" y="1778711"/>
                  </a:lnTo>
                  <a:lnTo>
                    <a:pt x="1064577" y="1766011"/>
                  </a:lnTo>
                  <a:lnTo>
                    <a:pt x="1068476" y="1778711"/>
                  </a:lnTo>
                  <a:lnTo>
                    <a:pt x="1071016" y="1766011"/>
                  </a:lnTo>
                  <a:lnTo>
                    <a:pt x="1067447" y="1766011"/>
                  </a:lnTo>
                  <a:lnTo>
                    <a:pt x="1067485" y="1753311"/>
                  </a:lnTo>
                  <a:lnTo>
                    <a:pt x="1100213" y="1753311"/>
                  </a:lnTo>
                  <a:lnTo>
                    <a:pt x="1103541" y="1766011"/>
                  </a:lnTo>
                  <a:lnTo>
                    <a:pt x="1103541" y="51511"/>
                  </a:lnTo>
                  <a:lnTo>
                    <a:pt x="1088047" y="51511"/>
                  </a:lnTo>
                  <a:lnTo>
                    <a:pt x="1065720" y="64211"/>
                  </a:lnTo>
                  <a:lnTo>
                    <a:pt x="1054658" y="64211"/>
                  </a:lnTo>
                  <a:lnTo>
                    <a:pt x="1054658" y="1766011"/>
                  </a:lnTo>
                  <a:lnTo>
                    <a:pt x="1049934" y="1778711"/>
                  </a:lnTo>
                  <a:lnTo>
                    <a:pt x="1033691" y="1778711"/>
                  </a:lnTo>
                  <a:lnTo>
                    <a:pt x="1028522" y="1766011"/>
                  </a:lnTo>
                  <a:lnTo>
                    <a:pt x="1054658" y="1766011"/>
                  </a:lnTo>
                  <a:lnTo>
                    <a:pt x="1054658" y="64211"/>
                  </a:lnTo>
                  <a:lnTo>
                    <a:pt x="1047699" y="64211"/>
                  </a:lnTo>
                  <a:lnTo>
                    <a:pt x="1047699" y="1753311"/>
                  </a:lnTo>
                  <a:lnTo>
                    <a:pt x="1044448" y="1753311"/>
                  </a:lnTo>
                  <a:lnTo>
                    <a:pt x="1044981" y="1740611"/>
                  </a:lnTo>
                  <a:lnTo>
                    <a:pt x="1047648" y="1740611"/>
                  </a:lnTo>
                  <a:lnTo>
                    <a:pt x="1047699" y="1753311"/>
                  </a:lnTo>
                  <a:lnTo>
                    <a:pt x="1047699" y="64211"/>
                  </a:lnTo>
                  <a:lnTo>
                    <a:pt x="1025309" y="64211"/>
                  </a:lnTo>
                  <a:lnTo>
                    <a:pt x="1025309" y="1778711"/>
                  </a:lnTo>
                  <a:lnTo>
                    <a:pt x="1018755" y="1778711"/>
                  </a:lnTo>
                  <a:lnTo>
                    <a:pt x="1018578" y="1766011"/>
                  </a:lnTo>
                  <a:lnTo>
                    <a:pt x="1025144" y="1766011"/>
                  </a:lnTo>
                  <a:lnTo>
                    <a:pt x="1025309" y="1778711"/>
                  </a:lnTo>
                  <a:lnTo>
                    <a:pt x="1025309" y="64211"/>
                  </a:lnTo>
                  <a:lnTo>
                    <a:pt x="1022591" y="64211"/>
                  </a:lnTo>
                  <a:lnTo>
                    <a:pt x="1019581" y="51511"/>
                  </a:lnTo>
                  <a:lnTo>
                    <a:pt x="1012139" y="51511"/>
                  </a:lnTo>
                  <a:lnTo>
                    <a:pt x="1009777" y="64211"/>
                  </a:lnTo>
                  <a:lnTo>
                    <a:pt x="1009586" y="63614"/>
                  </a:lnTo>
                  <a:lnTo>
                    <a:pt x="1009586" y="1791411"/>
                  </a:lnTo>
                  <a:lnTo>
                    <a:pt x="999350" y="1791411"/>
                  </a:lnTo>
                  <a:lnTo>
                    <a:pt x="1005814" y="1778711"/>
                  </a:lnTo>
                  <a:lnTo>
                    <a:pt x="1009586" y="1791411"/>
                  </a:lnTo>
                  <a:lnTo>
                    <a:pt x="1009586" y="63614"/>
                  </a:lnTo>
                  <a:lnTo>
                    <a:pt x="1005751" y="51511"/>
                  </a:lnTo>
                  <a:lnTo>
                    <a:pt x="1002017" y="51511"/>
                  </a:lnTo>
                  <a:lnTo>
                    <a:pt x="1002017" y="1753311"/>
                  </a:lnTo>
                  <a:lnTo>
                    <a:pt x="1001153" y="1766011"/>
                  </a:lnTo>
                  <a:lnTo>
                    <a:pt x="989050" y="1766011"/>
                  </a:lnTo>
                  <a:lnTo>
                    <a:pt x="989736" y="1753311"/>
                  </a:lnTo>
                  <a:lnTo>
                    <a:pt x="1002017" y="1753311"/>
                  </a:lnTo>
                  <a:lnTo>
                    <a:pt x="1002017" y="51511"/>
                  </a:lnTo>
                  <a:lnTo>
                    <a:pt x="1001598" y="51511"/>
                  </a:lnTo>
                  <a:lnTo>
                    <a:pt x="1001420" y="49339"/>
                  </a:lnTo>
                  <a:lnTo>
                    <a:pt x="997699" y="51511"/>
                  </a:lnTo>
                  <a:lnTo>
                    <a:pt x="981976" y="51511"/>
                  </a:lnTo>
                  <a:lnTo>
                    <a:pt x="981976" y="1042111"/>
                  </a:lnTo>
                  <a:lnTo>
                    <a:pt x="979347" y="1042111"/>
                  </a:lnTo>
                  <a:lnTo>
                    <a:pt x="979347" y="1753311"/>
                  </a:lnTo>
                  <a:lnTo>
                    <a:pt x="969162" y="1753311"/>
                  </a:lnTo>
                  <a:lnTo>
                    <a:pt x="970775" y="1740611"/>
                  </a:lnTo>
                  <a:lnTo>
                    <a:pt x="975385" y="1740611"/>
                  </a:lnTo>
                  <a:lnTo>
                    <a:pt x="979347" y="1753311"/>
                  </a:lnTo>
                  <a:lnTo>
                    <a:pt x="979347" y="1042111"/>
                  </a:lnTo>
                  <a:lnTo>
                    <a:pt x="968387" y="1042111"/>
                  </a:lnTo>
                  <a:lnTo>
                    <a:pt x="970483" y="1029411"/>
                  </a:lnTo>
                  <a:lnTo>
                    <a:pt x="981659" y="1029411"/>
                  </a:lnTo>
                  <a:lnTo>
                    <a:pt x="981976" y="1042111"/>
                  </a:lnTo>
                  <a:lnTo>
                    <a:pt x="981976" y="51511"/>
                  </a:lnTo>
                  <a:lnTo>
                    <a:pt x="973162" y="51511"/>
                  </a:lnTo>
                  <a:lnTo>
                    <a:pt x="973391" y="49733"/>
                  </a:lnTo>
                  <a:lnTo>
                    <a:pt x="969479" y="50393"/>
                  </a:lnTo>
                  <a:lnTo>
                    <a:pt x="967803" y="43014"/>
                  </a:lnTo>
                  <a:lnTo>
                    <a:pt x="966419" y="49834"/>
                  </a:lnTo>
                  <a:lnTo>
                    <a:pt x="966457" y="51511"/>
                  </a:lnTo>
                  <a:lnTo>
                    <a:pt x="963066" y="51511"/>
                  </a:lnTo>
                  <a:lnTo>
                    <a:pt x="959408" y="64211"/>
                  </a:lnTo>
                  <a:lnTo>
                    <a:pt x="953071" y="64211"/>
                  </a:lnTo>
                  <a:lnTo>
                    <a:pt x="945743" y="76911"/>
                  </a:lnTo>
                  <a:lnTo>
                    <a:pt x="935075" y="76911"/>
                  </a:lnTo>
                  <a:lnTo>
                    <a:pt x="935837" y="89611"/>
                  </a:lnTo>
                  <a:lnTo>
                    <a:pt x="927455" y="89611"/>
                  </a:lnTo>
                  <a:lnTo>
                    <a:pt x="927455" y="1042111"/>
                  </a:lnTo>
                  <a:lnTo>
                    <a:pt x="924471" y="1042111"/>
                  </a:lnTo>
                  <a:lnTo>
                    <a:pt x="925830" y="1029411"/>
                  </a:lnTo>
                  <a:lnTo>
                    <a:pt x="927455" y="1042111"/>
                  </a:lnTo>
                  <a:lnTo>
                    <a:pt x="927455" y="89611"/>
                  </a:lnTo>
                  <a:lnTo>
                    <a:pt x="913714" y="89611"/>
                  </a:lnTo>
                  <a:lnTo>
                    <a:pt x="913714" y="1766011"/>
                  </a:lnTo>
                  <a:lnTo>
                    <a:pt x="912444" y="1766011"/>
                  </a:lnTo>
                  <a:lnTo>
                    <a:pt x="910844" y="1753311"/>
                  </a:lnTo>
                  <a:lnTo>
                    <a:pt x="907199" y="1766011"/>
                  </a:lnTo>
                  <a:lnTo>
                    <a:pt x="907846" y="1753311"/>
                  </a:lnTo>
                  <a:lnTo>
                    <a:pt x="910844" y="1753311"/>
                  </a:lnTo>
                  <a:lnTo>
                    <a:pt x="913536" y="1753311"/>
                  </a:lnTo>
                  <a:lnTo>
                    <a:pt x="913714" y="1766011"/>
                  </a:lnTo>
                  <a:lnTo>
                    <a:pt x="913714" y="89611"/>
                  </a:lnTo>
                  <a:lnTo>
                    <a:pt x="898245" y="89611"/>
                  </a:lnTo>
                  <a:lnTo>
                    <a:pt x="898245" y="1867611"/>
                  </a:lnTo>
                  <a:lnTo>
                    <a:pt x="891590" y="1867611"/>
                  </a:lnTo>
                  <a:lnTo>
                    <a:pt x="895502" y="1854911"/>
                  </a:lnTo>
                  <a:lnTo>
                    <a:pt x="898245" y="1867611"/>
                  </a:lnTo>
                  <a:lnTo>
                    <a:pt x="898245" y="89611"/>
                  </a:lnTo>
                  <a:lnTo>
                    <a:pt x="897801" y="89611"/>
                  </a:lnTo>
                  <a:lnTo>
                    <a:pt x="897801" y="1842211"/>
                  </a:lnTo>
                  <a:lnTo>
                    <a:pt x="893813" y="1854911"/>
                  </a:lnTo>
                  <a:lnTo>
                    <a:pt x="892860" y="1854911"/>
                  </a:lnTo>
                  <a:lnTo>
                    <a:pt x="891146" y="1842211"/>
                  </a:lnTo>
                  <a:lnTo>
                    <a:pt x="897801" y="1842211"/>
                  </a:lnTo>
                  <a:lnTo>
                    <a:pt x="897801" y="89611"/>
                  </a:lnTo>
                  <a:lnTo>
                    <a:pt x="880643" y="89611"/>
                  </a:lnTo>
                  <a:lnTo>
                    <a:pt x="868057" y="102311"/>
                  </a:lnTo>
                  <a:lnTo>
                    <a:pt x="867918" y="102311"/>
                  </a:lnTo>
                  <a:lnTo>
                    <a:pt x="867918" y="1766011"/>
                  </a:lnTo>
                  <a:lnTo>
                    <a:pt x="862977" y="1766011"/>
                  </a:lnTo>
                  <a:lnTo>
                    <a:pt x="866978" y="1753311"/>
                  </a:lnTo>
                  <a:lnTo>
                    <a:pt x="867918" y="1766011"/>
                  </a:lnTo>
                  <a:lnTo>
                    <a:pt x="867918" y="102311"/>
                  </a:lnTo>
                  <a:lnTo>
                    <a:pt x="858100" y="102311"/>
                  </a:lnTo>
                  <a:lnTo>
                    <a:pt x="858100" y="1766011"/>
                  </a:lnTo>
                  <a:lnTo>
                    <a:pt x="843191" y="1766011"/>
                  </a:lnTo>
                  <a:lnTo>
                    <a:pt x="846924" y="1753311"/>
                  </a:lnTo>
                  <a:lnTo>
                    <a:pt x="852220" y="1753311"/>
                  </a:lnTo>
                  <a:lnTo>
                    <a:pt x="858100" y="1766011"/>
                  </a:lnTo>
                  <a:lnTo>
                    <a:pt x="858100" y="102311"/>
                  </a:lnTo>
                  <a:lnTo>
                    <a:pt x="857542" y="102311"/>
                  </a:lnTo>
                  <a:lnTo>
                    <a:pt x="853262" y="115011"/>
                  </a:lnTo>
                  <a:lnTo>
                    <a:pt x="852246" y="115011"/>
                  </a:lnTo>
                  <a:lnTo>
                    <a:pt x="850404" y="102311"/>
                  </a:lnTo>
                  <a:lnTo>
                    <a:pt x="845515" y="102311"/>
                  </a:lnTo>
                  <a:lnTo>
                    <a:pt x="845515" y="115011"/>
                  </a:lnTo>
                  <a:lnTo>
                    <a:pt x="845489" y="127711"/>
                  </a:lnTo>
                  <a:lnTo>
                    <a:pt x="835444" y="127711"/>
                  </a:lnTo>
                  <a:lnTo>
                    <a:pt x="845515" y="115011"/>
                  </a:lnTo>
                  <a:lnTo>
                    <a:pt x="845515" y="102311"/>
                  </a:lnTo>
                  <a:lnTo>
                    <a:pt x="796061" y="102311"/>
                  </a:lnTo>
                  <a:lnTo>
                    <a:pt x="791629" y="115011"/>
                  </a:lnTo>
                  <a:lnTo>
                    <a:pt x="799998" y="115011"/>
                  </a:lnTo>
                  <a:lnTo>
                    <a:pt x="799261" y="127711"/>
                  </a:lnTo>
                  <a:lnTo>
                    <a:pt x="810425" y="127711"/>
                  </a:lnTo>
                  <a:lnTo>
                    <a:pt x="810526" y="115011"/>
                  </a:lnTo>
                  <a:lnTo>
                    <a:pt x="821423" y="115011"/>
                  </a:lnTo>
                  <a:lnTo>
                    <a:pt x="828573" y="127711"/>
                  </a:lnTo>
                  <a:lnTo>
                    <a:pt x="828255" y="127711"/>
                  </a:lnTo>
                  <a:lnTo>
                    <a:pt x="825042" y="140411"/>
                  </a:lnTo>
                  <a:lnTo>
                    <a:pt x="822972" y="140411"/>
                  </a:lnTo>
                  <a:lnTo>
                    <a:pt x="820140" y="153111"/>
                  </a:lnTo>
                  <a:lnTo>
                    <a:pt x="817054" y="145973"/>
                  </a:lnTo>
                  <a:lnTo>
                    <a:pt x="817054" y="978611"/>
                  </a:lnTo>
                  <a:lnTo>
                    <a:pt x="815225" y="978611"/>
                  </a:lnTo>
                  <a:lnTo>
                    <a:pt x="811872" y="991311"/>
                  </a:lnTo>
                  <a:lnTo>
                    <a:pt x="806145" y="978611"/>
                  </a:lnTo>
                  <a:lnTo>
                    <a:pt x="811682" y="978611"/>
                  </a:lnTo>
                  <a:lnTo>
                    <a:pt x="811936" y="965911"/>
                  </a:lnTo>
                  <a:lnTo>
                    <a:pt x="817054" y="978611"/>
                  </a:lnTo>
                  <a:lnTo>
                    <a:pt x="817054" y="145973"/>
                  </a:lnTo>
                  <a:lnTo>
                    <a:pt x="814654" y="140411"/>
                  </a:lnTo>
                  <a:lnTo>
                    <a:pt x="818794" y="140411"/>
                  </a:lnTo>
                  <a:lnTo>
                    <a:pt x="813041" y="127711"/>
                  </a:lnTo>
                  <a:lnTo>
                    <a:pt x="806221" y="140411"/>
                  </a:lnTo>
                  <a:lnTo>
                    <a:pt x="800341" y="140411"/>
                  </a:lnTo>
                  <a:lnTo>
                    <a:pt x="797306" y="127711"/>
                  </a:lnTo>
                  <a:lnTo>
                    <a:pt x="793127" y="127711"/>
                  </a:lnTo>
                  <a:lnTo>
                    <a:pt x="793877" y="140411"/>
                  </a:lnTo>
                  <a:lnTo>
                    <a:pt x="789787" y="140411"/>
                  </a:lnTo>
                  <a:lnTo>
                    <a:pt x="788543" y="135394"/>
                  </a:lnTo>
                  <a:lnTo>
                    <a:pt x="788543" y="1588211"/>
                  </a:lnTo>
                  <a:lnTo>
                    <a:pt x="786104" y="1600911"/>
                  </a:lnTo>
                  <a:lnTo>
                    <a:pt x="781939" y="1600911"/>
                  </a:lnTo>
                  <a:lnTo>
                    <a:pt x="781939" y="1778711"/>
                  </a:lnTo>
                  <a:lnTo>
                    <a:pt x="770966" y="1778711"/>
                  </a:lnTo>
                  <a:lnTo>
                    <a:pt x="770966" y="1829511"/>
                  </a:lnTo>
                  <a:lnTo>
                    <a:pt x="763549" y="1829511"/>
                  </a:lnTo>
                  <a:lnTo>
                    <a:pt x="763549" y="1867611"/>
                  </a:lnTo>
                  <a:lnTo>
                    <a:pt x="754837" y="1867611"/>
                  </a:lnTo>
                  <a:lnTo>
                    <a:pt x="753922" y="1854911"/>
                  </a:lnTo>
                  <a:lnTo>
                    <a:pt x="760742" y="1854911"/>
                  </a:lnTo>
                  <a:lnTo>
                    <a:pt x="763549" y="1867611"/>
                  </a:lnTo>
                  <a:lnTo>
                    <a:pt x="763549" y="1829511"/>
                  </a:lnTo>
                  <a:lnTo>
                    <a:pt x="754570" y="1829511"/>
                  </a:lnTo>
                  <a:lnTo>
                    <a:pt x="763155" y="1816811"/>
                  </a:lnTo>
                  <a:lnTo>
                    <a:pt x="770966" y="1829511"/>
                  </a:lnTo>
                  <a:lnTo>
                    <a:pt x="770966" y="1778711"/>
                  </a:lnTo>
                  <a:lnTo>
                    <a:pt x="766305" y="1778711"/>
                  </a:lnTo>
                  <a:lnTo>
                    <a:pt x="774547" y="1766011"/>
                  </a:lnTo>
                  <a:lnTo>
                    <a:pt x="781939" y="1778711"/>
                  </a:lnTo>
                  <a:lnTo>
                    <a:pt x="781939" y="1600911"/>
                  </a:lnTo>
                  <a:lnTo>
                    <a:pt x="769137" y="1600911"/>
                  </a:lnTo>
                  <a:lnTo>
                    <a:pt x="771423" y="1588211"/>
                  </a:lnTo>
                  <a:lnTo>
                    <a:pt x="788543" y="1588211"/>
                  </a:lnTo>
                  <a:lnTo>
                    <a:pt x="788543" y="135394"/>
                  </a:lnTo>
                  <a:lnTo>
                    <a:pt x="786638" y="127711"/>
                  </a:lnTo>
                  <a:lnTo>
                    <a:pt x="785850" y="127711"/>
                  </a:lnTo>
                  <a:lnTo>
                    <a:pt x="791464" y="115011"/>
                  </a:lnTo>
                  <a:lnTo>
                    <a:pt x="780440" y="115011"/>
                  </a:lnTo>
                  <a:lnTo>
                    <a:pt x="780440" y="826211"/>
                  </a:lnTo>
                  <a:lnTo>
                    <a:pt x="773658" y="826211"/>
                  </a:lnTo>
                  <a:lnTo>
                    <a:pt x="773404" y="813511"/>
                  </a:lnTo>
                  <a:lnTo>
                    <a:pt x="780186" y="813511"/>
                  </a:lnTo>
                  <a:lnTo>
                    <a:pt x="780440" y="826211"/>
                  </a:lnTo>
                  <a:lnTo>
                    <a:pt x="780440" y="115011"/>
                  </a:lnTo>
                  <a:lnTo>
                    <a:pt x="772490" y="115011"/>
                  </a:lnTo>
                  <a:lnTo>
                    <a:pt x="772490" y="153111"/>
                  </a:lnTo>
                  <a:lnTo>
                    <a:pt x="771766" y="165811"/>
                  </a:lnTo>
                  <a:lnTo>
                    <a:pt x="771537" y="165354"/>
                  </a:lnTo>
                  <a:lnTo>
                    <a:pt x="771537" y="877011"/>
                  </a:lnTo>
                  <a:lnTo>
                    <a:pt x="761339" y="877011"/>
                  </a:lnTo>
                  <a:lnTo>
                    <a:pt x="762393" y="864311"/>
                  </a:lnTo>
                  <a:lnTo>
                    <a:pt x="770280" y="864311"/>
                  </a:lnTo>
                  <a:lnTo>
                    <a:pt x="771537" y="877011"/>
                  </a:lnTo>
                  <a:lnTo>
                    <a:pt x="771537" y="165354"/>
                  </a:lnTo>
                  <a:lnTo>
                    <a:pt x="768400" y="158940"/>
                  </a:lnTo>
                  <a:lnTo>
                    <a:pt x="768400" y="813511"/>
                  </a:lnTo>
                  <a:lnTo>
                    <a:pt x="764260" y="826211"/>
                  </a:lnTo>
                  <a:lnTo>
                    <a:pt x="766178" y="826211"/>
                  </a:lnTo>
                  <a:lnTo>
                    <a:pt x="767537" y="838911"/>
                  </a:lnTo>
                  <a:lnTo>
                    <a:pt x="763778" y="838911"/>
                  </a:lnTo>
                  <a:lnTo>
                    <a:pt x="764298" y="851611"/>
                  </a:lnTo>
                  <a:lnTo>
                    <a:pt x="758952" y="838911"/>
                  </a:lnTo>
                  <a:lnTo>
                    <a:pt x="763778" y="838911"/>
                  </a:lnTo>
                  <a:lnTo>
                    <a:pt x="763612" y="826211"/>
                  </a:lnTo>
                  <a:lnTo>
                    <a:pt x="763244" y="826211"/>
                  </a:lnTo>
                  <a:lnTo>
                    <a:pt x="761415" y="813511"/>
                  </a:lnTo>
                  <a:lnTo>
                    <a:pt x="768400" y="813511"/>
                  </a:lnTo>
                  <a:lnTo>
                    <a:pt x="768400" y="158940"/>
                  </a:lnTo>
                  <a:lnTo>
                    <a:pt x="765556" y="153111"/>
                  </a:lnTo>
                  <a:lnTo>
                    <a:pt x="772490" y="153111"/>
                  </a:lnTo>
                  <a:lnTo>
                    <a:pt x="772490" y="115011"/>
                  </a:lnTo>
                  <a:lnTo>
                    <a:pt x="757351" y="115011"/>
                  </a:lnTo>
                  <a:lnTo>
                    <a:pt x="757605" y="127711"/>
                  </a:lnTo>
                  <a:lnTo>
                    <a:pt x="764781" y="127711"/>
                  </a:lnTo>
                  <a:lnTo>
                    <a:pt x="771880" y="127711"/>
                  </a:lnTo>
                  <a:lnTo>
                    <a:pt x="771448" y="140411"/>
                  </a:lnTo>
                  <a:lnTo>
                    <a:pt x="767918" y="140411"/>
                  </a:lnTo>
                  <a:lnTo>
                    <a:pt x="764781" y="127711"/>
                  </a:lnTo>
                  <a:lnTo>
                    <a:pt x="766203" y="140411"/>
                  </a:lnTo>
                  <a:lnTo>
                    <a:pt x="758228" y="140411"/>
                  </a:lnTo>
                  <a:lnTo>
                    <a:pt x="758228" y="1778711"/>
                  </a:lnTo>
                  <a:lnTo>
                    <a:pt x="735711" y="1778711"/>
                  </a:lnTo>
                  <a:lnTo>
                    <a:pt x="739533" y="1766011"/>
                  </a:lnTo>
                  <a:lnTo>
                    <a:pt x="753757" y="1766011"/>
                  </a:lnTo>
                  <a:lnTo>
                    <a:pt x="758228" y="1778711"/>
                  </a:lnTo>
                  <a:lnTo>
                    <a:pt x="758228" y="140411"/>
                  </a:lnTo>
                  <a:lnTo>
                    <a:pt x="757301" y="140411"/>
                  </a:lnTo>
                  <a:lnTo>
                    <a:pt x="757301" y="1575511"/>
                  </a:lnTo>
                  <a:lnTo>
                    <a:pt x="753364" y="1588211"/>
                  </a:lnTo>
                  <a:lnTo>
                    <a:pt x="752386" y="1588211"/>
                  </a:lnTo>
                  <a:lnTo>
                    <a:pt x="750633" y="1575511"/>
                  </a:lnTo>
                  <a:lnTo>
                    <a:pt x="757301" y="1575511"/>
                  </a:lnTo>
                  <a:lnTo>
                    <a:pt x="757301" y="140411"/>
                  </a:lnTo>
                  <a:lnTo>
                    <a:pt x="740854" y="140411"/>
                  </a:lnTo>
                  <a:lnTo>
                    <a:pt x="738390" y="153111"/>
                  </a:lnTo>
                  <a:lnTo>
                    <a:pt x="736968" y="153111"/>
                  </a:lnTo>
                  <a:lnTo>
                    <a:pt x="740803" y="165811"/>
                  </a:lnTo>
                  <a:lnTo>
                    <a:pt x="741895" y="153111"/>
                  </a:lnTo>
                  <a:lnTo>
                    <a:pt x="747026" y="153111"/>
                  </a:lnTo>
                  <a:lnTo>
                    <a:pt x="748030" y="165811"/>
                  </a:lnTo>
                  <a:lnTo>
                    <a:pt x="747941" y="813511"/>
                  </a:lnTo>
                  <a:lnTo>
                    <a:pt x="747077" y="816203"/>
                  </a:lnTo>
                  <a:lnTo>
                    <a:pt x="747077" y="851611"/>
                  </a:lnTo>
                  <a:lnTo>
                    <a:pt x="734466" y="851611"/>
                  </a:lnTo>
                  <a:lnTo>
                    <a:pt x="734466" y="1054811"/>
                  </a:lnTo>
                  <a:lnTo>
                    <a:pt x="728446" y="1054811"/>
                  </a:lnTo>
                  <a:lnTo>
                    <a:pt x="728446" y="1562811"/>
                  </a:lnTo>
                  <a:lnTo>
                    <a:pt x="728065" y="1575511"/>
                  </a:lnTo>
                  <a:lnTo>
                    <a:pt x="724979" y="1575511"/>
                  </a:lnTo>
                  <a:lnTo>
                    <a:pt x="722617" y="1562811"/>
                  </a:lnTo>
                  <a:lnTo>
                    <a:pt x="718705" y="1575511"/>
                  </a:lnTo>
                  <a:lnTo>
                    <a:pt x="720445" y="1562811"/>
                  </a:lnTo>
                  <a:lnTo>
                    <a:pt x="722617" y="1562811"/>
                  </a:lnTo>
                  <a:lnTo>
                    <a:pt x="728446" y="1562811"/>
                  </a:lnTo>
                  <a:lnTo>
                    <a:pt x="728446" y="1054811"/>
                  </a:lnTo>
                  <a:lnTo>
                    <a:pt x="727595" y="1054811"/>
                  </a:lnTo>
                  <a:lnTo>
                    <a:pt x="731697" y="1042111"/>
                  </a:lnTo>
                  <a:lnTo>
                    <a:pt x="732688" y="1042111"/>
                  </a:lnTo>
                  <a:lnTo>
                    <a:pt x="734466" y="1054811"/>
                  </a:lnTo>
                  <a:lnTo>
                    <a:pt x="734466" y="851611"/>
                  </a:lnTo>
                  <a:lnTo>
                    <a:pt x="731393" y="851611"/>
                  </a:lnTo>
                  <a:lnTo>
                    <a:pt x="731393" y="1004011"/>
                  </a:lnTo>
                  <a:lnTo>
                    <a:pt x="730821" y="1016711"/>
                  </a:lnTo>
                  <a:lnTo>
                    <a:pt x="718185" y="1016711"/>
                  </a:lnTo>
                  <a:lnTo>
                    <a:pt x="718756" y="1004011"/>
                  </a:lnTo>
                  <a:lnTo>
                    <a:pt x="731393" y="1004011"/>
                  </a:lnTo>
                  <a:lnTo>
                    <a:pt x="731393" y="851611"/>
                  </a:lnTo>
                  <a:lnTo>
                    <a:pt x="720852" y="851611"/>
                  </a:lnTo>
                  <a:lnTo>
                    <a:pt x="720852" y="877011"/>
                  </a:lnTo>
                  <a:lnTo>
                    <a:pt x="714095" y="889711"/>
                  </a:lnTo>
                  <a:lnTo>
                    <a:pt x="714590" y="877011"/>
                  </a:lnTo>
                  <a:lnTo>
                    <a:pt x="720852" y="877011"/>
                  </a:lnTo>
                  <a:lnTo>
                    <a:pt x="720852" y="851611"/>
                  </a:lnTo>
                  <a:lnTo>
                    <a:pt x="716267" y="851611"/>
                  </a:lnTo>
                  <a:lnTo>
                    <a:pt x="716216" y="838911"/>
                  </a:lnTo>
                  <a:lnTo>
                    <a:pt x="714375" y="838911"/>
                  </a:lnTo>
                  <a:lnTo>
                    <a:pt x="712444" y="826211"/>
                  </a:lnTo>
                  <a:lnTo>
                    <a:pt x="709828" y="838911"/>
                  </a:lnTo>
                  <a:lnTo>
                    <a:pt x="707491" y="838911"/>
                  </a:lnTo>
                  <a:lnTo>
                    <a:pt x="707491" y="1512011"/>
                  </a:lnTo>
                  <a:lnTo>
                    <a:pt x="704265" y="1512011"/>
                  </a:lnTo>
                  <a:lnTo>
                    <a:pt x="704723" y="1499311"/>
                  </a:lnTo>
                  <a:lnTo>
                    <a:pt x="707491" y="1512011"/>
                  </a:lnTo>
                  <a:lnTo>
                    <a:pt x="707491" y="838911"/>
                  </a:lnTo>
                  <a:lnTo>
                    <a:pt x="704710" y="838911"/>
                  </a:lnTo>
                  <a:lnTo>
                    <a:pt x="704710" y="965911"/>
                  </a:lnTo>
                  <a:lnTo>
                    <a:pt x="697814" y="965911"/>
                  </a:lnTo>
                  <a:lnTo>
                    <a:pt x="701916" y="953211"/>
                  </a:lnTo>
                  <a:lnTo>
                    <a:pt x="702906" y="953211"/>
                  </a:lnTo>
                  <a:lnTo>
                    <a:pt x="704710" y="965911"/>
                  </a:lnTo>
                  <a:lnTo>
                    <a:pt x="704710" y="838911"/>
                  </a:lnTo>
                  <a:lnTo>
                    <a:pt x="704329" y="838911"/>
                  </a:lnTo>
                  <a:lnTo>
                    <a:pt x="705510" y="826211"/>
                  </a:lnTo>
                  <a:lnTo>
                    <a:pt x="703872" y="826211"/>
                  </a:lnTo>
                  <a:lnTo>
                    <a:pt x="703872" y="889711"/>
                  </a:lnTo>
                  <a:lnTo>
                    <a:pt x="697128" y="889711"/>
                  </a:lnTo>
                  <a:lnTo>
                    <a:pt x="696912" y="877011"/>
                  </a:lnTo>
                  <a:lnTo>
                    <a:pt x="703592" y="877011"/>
                  </a:lnTo>
                  <a:lnTo>
                    <a:pt x="703872" y="889711"/>
                  </a:lnTo>
                  <a:lnTo>
                    <a:pt x="703872" y="826211"/>
                  </a:lnTo>
                  <a:lnTo>
                    <a:pt x="692289" y="826211"/>
                  </a:lnTo>
                  <a:lnTo>
                    <a:pt x="692289" y="838911"/>
                  </a:lnTo>
                  <a:lnTo>
                    <a:pt x="688657" y="849477"/>
                  </a:lnTo>
                  <a:lnTo>
                    <a:pt x="688657" y="1042111"/>
                  </a:lnTo>
                  <a:lnTo>
                    <a:pt x="685546" y="1042111"/>
                  </a:lnTo>
                  <a:lnTo>
                    <a:pt x="679843" y="1054811"/>
                  </a:lnTo>
                  <a:lnTo>
                    <a:pt x="677545" y="1054811"/>
                  </a:lnTo>
                  <a:lnTo>
                    <a:pt x="679234" y="1042111"/>
                  </a:lnTo>
                  <a:lnTo>
                    <a:pt x="677481" y="1042111"/>
                  </a:lnTo>
                  <a:lnTo>
                    <a:pt x="677481" y="1499311"/>
                  </a:lnTo>
                  <a:lnTo>
                    <a:pt x="677087" y="1499311"/>
                  </a:lnTo>
                  <a:lnTo>
                    <a:pt x="677087" y="1575511"/>
                  </a:lnTo>
                  <a:lnTo>
                    <a:pt x="669099" y="1575511"/>
                  </a:lnTo>
                  <a:lnTo>
                    <a:pt x="669099" y="1677111"/>
                  </a:lnTo>
                  <a:lnTo>
                    <a:pt x="662482" y="1677111"/>
                  </a:lnTo>
                  <a:lnTo>
                    <a:pt x="666445" y="1664411"/>
                  </a:lnTo>
                  <a:lnTo>
                    <a:pt x="669099" y="1677111"/>
                  </a:lnTo>
                  <a:lnTo>
                    <a:pt x="669099" y="1575511"/>
                  </a:lnTo>
                  <a:lnTo>
                    <a:pt x="655332" y="1575511"/>
                  </a:lnTo>
                  <a:lnTo>
                    <a:pt x="655332" y="1753311"/>
                  </a:lnTo>
                  <a:lnTo>
                    <a:pt x="644563" y="1753311"/>
                  </a:lnTo>
                  <a:lnTo>
                    <a:pt x="644829" y="1766011"/>
                  </a:lnTo>
                  <a:lnTo>
                    <a:pt x="638416" y="1766011"/>
                  </a:lnTo>
                  <a:lnTo>
                    <a:pt x="637882" y="1753311"/>
                  </a:lnTo>
                  <a:lnTo>
                    <a:pt x="641477" y="1740611"/>
                  </a:lnTo>
                  <a:lnTo>
                    <a:pt x="647077" y="1740611"/>
                  </a:lnTo>
                  <a:lnTo>
                    <a:pt x="639483" y="1727911"/>
                  </a:lnTo>
                  <a:lnTo>
                    <a:pt x="653745" y="1727911"/>
                  </a:lnTo>
                  <a:lnTo>
                    <a:pt x="647077" y="1740611"/>
                  </a:lnTo>
                  <a:lnTo>
                    <a:pt x="653884" y="1740611"/>
                  </a:lnTo>
                  <a:lnTo>
                    <a:pt x="655332" y="1753311"/>
                  </a:lnTo>
                  <a:lnTo>
                    <a:pt x="655332" y="1575511"/>
                  </a:lnTo>
                  <a:lnTo>
                    <a:pt x="654900" y="1575511"/>
                  </a:lnTo>
                  <a:lnTo>
                    <a:pt x="654900" y="1588211"/>
                  </a:lnTo>
                  <a:lnTo>
                    <a:pt x="652741" y="1600911"/>
                  </a:lnTo>
                  <a:lnTo>
                    <a:pt x="649236" y="1600911"/>
                  </a:lnTo>
                  <a:lnTo>
                    <a:pt x="641946" y="1600911"/>
                  </a:lnTo>
                  <a:lnTo>
                    <a:pt x="641705" y="1588211"/>
                  </a:lnTo>
                  <a:lnTo>
                    <a:pt x="644728" y="1588211"/>
                  </a:lnTo>
                  <a:lnTo>
                    <a:pt x="649236" y="1600911"/>
                  </a:lnTo>
                  <a:lnTo>
                    <a:pt x="654900" y="1588211"/>
                  </a:lnTo>
                  <a:lnTo>
                    <a:pt x="654900" y="1575511"/>
                  </a:lnTo>
                  <a:lnTo>
                    <a:pt x="651065" y="1575511"/>
                  </a:lnTo>
                  <a:lnTo>
                    <a:pt x="647395" y="1562811"/>
                  </a:lnTo>
                  <a:lnTo>
                    <a:pt x="649376" y="1562811"/>
                  </a:lnTo>
                  <a:lnTo>
                    <a:pt x="655091" y="1550111"/>
                  </a:lnTo>
                  <a:lnTo>
                    <a:pt x="660171" y="1562811"/>
                  </a:lnTo>
                  <a:lnTo>
                    <a:pt x="675195" y="1562811"/>
                  </a:lnTo>
                  <a:lnTo>
                    <a:pt x="677087" y="1575511"/>
                  </a:lnTo>
                  <a:lnTo>
                    <a:pt x="677087" y="1499311"/>
                  </a:lnTo>
                  <a:lnTo>
                    <a:pt x="671042" y="1499311"/>
                  </a:lnTo>
                  <a:lnTo>
                    <a:pt x="670953" y="1486611"/>
                  </a:lnTo>
                  <a:lnTo>
                    <a:pt x="677418" y="1486611"/>
                  </a:lnTo>
                  <a:lnTo>
                    <a:pt x="677481" y="1499311"/>
                  </a:lnTo>
                  <a:lnTo>
                    <a:pt x="677481" y="1042111"/>
                  </a:lnTo>
                  <a:lnTo>
                    <a:pt x="661733" y="1042111"/>
                  </a:lnTo>
                  <a:lnTo>
                    <a:pt x="668058" y="1029411"/>
                  </a:lnTo>
                  <a:lnTo>
                    <a:pt x="665175" y="1029411"/>
                  </a:lnTo>
                  <a:lnTo>
                    <a:pt x="658926" y="1016711"/>
                  </a:lnTo>
                  <a:lnTo>
                    <a:pt x="676668" y="1016711"/>
                  </a:lnTo>
                  <a:lnTo>
                    <a:pt x="675093" y="1029411"/>
                  </a:lnTo>
                  <a:lnTo>
                    <a:pt x="682167" y="1029411"/>
                  </a:lnTo>
                  <a:lnTo>
                    <a:pt x="688657" y="1042111"/>
                  </a:lnTo>
                  <a:lnTo>
                    <a:pt x="688657" y="849477"/>
                  </a:lnTo>
                  <a:lnTo>
                    <a:pt x="687920" y="851611"/>
                  </a:lnTo>
                  <a:lnTo>
                    <a:pt x="681342" y="851611"/>
                  </a:lnTo>
                  <a:lnTo>
                    <a:pt x="674281" y="838911"/>
                  </a:lnTo>
                  <a:lnTo>
                    <a:pt x="665467" y="838911"/>
                  </a:lnTo>
                  <a:lnTo>
                    <a:pt x="665467" y="877011"/>
                  </a:lnTo>
                  <a:lnTo>
                    <a:pt x="659409" y="877011"/>
                  </a:lnTo>
                  <a:lnTo>
                    <a:pt x="659739" y="864311"/>
                  </a:lnTo>
                  <a:lnTo>
                    <a:pt x="665467" y="877011"/>
                  </a:lnTo>
                  <a:lnTo>
                    <a:pt x="665467" y="838911"/>
                  </a:lnTo>
                  <a:lnTo>
                    <a:pt x="664806" y="838911"/>
                  </a:lnTo>
                  <a:lnTo>
                    <a:pt x="667334" y="826211"/>
                  </a:lnTo>
                  <a:lnTo>
                    <a:pt x="666940" y="826211"/>
                  </a:lnTo>
                  <a:lnTo>
                    <a:pt x="665276" y="813511"/>
                  </a:lnTo>
                  <a:lnTo>
                    <a:pt x="664006" y="813511"/>
                  </a:lnTo>
                  <a:lnTo>
                    <a:pt x="673823" y="800811"/>
                  </a:lnTo>
                  <a:lnTo>
                    <a:pt x="674293" y="800811"/>
                  </a:lnTo>
                  <a:lnTo>
                    <a:pt x="684453" y="813511"/>
                  </a:lnTo>
                  <a:lnTo>
                    <a:pt x="678446" y="813511"/>
                  </a:lnTo>
                  <a:lnTo>
                    <a:pt x="678459" y="826211"/>
                  </a:lnTo>
                  <a:lnTo>
                    <a:pt x="678218" y="826211"/>
                  </a:lnTo>
                  <a:lnTo>
                    <a:pt x="677938" y="838911"/>
                  </a:lnTo>
                  <a:lnTo>
                    <a:pt x="692289" y="838911"/>
                  </a:lnTo>
                  <a:lnTo>
                    <a:pt x="692289" y="826211"/>
                  </a:lnTo>
                  <a:lnTo>
                    <a:pt x="691692" y="826211"/>
                  </a:lnTo>
                  <a:lnTo>
                    <a:pt x="696468" y="813511"/>
                  </a:lnTo>
                  <a:lnTo>
                    <a:pt x="728103" y="813511"/>
                  </a:lnTo>
                  <a:lnTo>
                    <a:pt x="733590" y="826211"/>
                  </a:lnTo>
                  <a:lnTo>
                    <a:pt x="733742" y="826211"/>
                  </a:lnTo>
                  <a:lnTo>
                    <a:pt x="739571" y="826211"/>
                  </a:lnTo>
                  <a:lnTo>
                    <a:pt x="739711" y="838911"/>
                  </a:lnTo>
                  <a:lnTo>
                    <a:pt x="746848" y="838911"/>
                  </a:lnTo>
                  <a:lnTo>
                    <a:pt x="747077" y="851611"/>
                  </a:lnTo>
                  <a:lnTo>
                    <a:pt x="747077" y="816203"/>
                  </a:lnTo>
                  <a:lnTo>
                    <a:pt x="743851" y="826211"/>
                  </a:lnTo>
                  <a:lnTo>
                    <a:pt x="742810" y="826211"/>
                  </a:lnTo>
                  <a:lnTo>
                    <a:pt x="741006" y="813511"/>
                  </a:lnTo>
                  <a:lnTo>
                    <a:pt x="747941" y="813511"/>
                  </a:lnTo>
                  <a:lnTo>
                    <a:pt x="747941" y="165811"/>
                  </a:lnTo>
                  <a:lnTo>
                    <a:pt x="740803" y="165811"/>
                  </a:lnTo>
                  <a:lnTo>
                    <a:pt x="723950" y="165811"/>
                  </a:lnTo>
                  <a:lnTo>
                    <a:pt x="722718" y="153111"/>
                  </a:lnTo>
                  <a:lnTo>
                    <a:pt x="722718" y="140411"/>
                  </a:lnTo>
                  <a:lnTo>
                    <a:pt x="711962" y="153111"/>
                  </a:lnTo>
                  <a:lnTo>
                    <a:pt x="705091" y="165811"/>
                  </a:lnTo>
                  <a:lnTo>
                    <a:pt x="698411" y="165811"/>
                  </a:lnTo>
                  <a:lnTo>
                    <a:pt x="688238" y="178511"/>
                  </a:lnTo>
                  <a:lnTo>
                    <a:pt x="692099" y="165811"/>
                  </a:lnTo>
                  <a:lnTo>
                    <a:pt x="691946" y="165811"/>
                  </a:lnTo>
                  <a:lnTo>
                    <a:pt x="687641" y="153111"/>
                  </a:lnTo>
                  <a:lnTo>
                    <a:pt x="680161" y="153111"/>
                  </a:lnTo>
                  <a:lnTo>
                    <a:pt x="674966" y="165811"/>
                  </a:lnTo>
                  <a:lnTo>
                    <a:pt x="680072" y="165811"/>
                  </a:lnTo>
                  <a:lnTo>
                    <a:pt x="681126" y="178511"/>
                  </a:lnTo>
                  <a:lnTo>
                    <a:pt x="674103" y="178511"/>
                  </a:lnTo>
                  <a:lnTo>
                    <a:pt x="673989" y="165811"/>
                  </a:lnTo>
                  <a:lnTo>
                    <a:pt x="666838" y="165811"/>
                  </a:lnTo>
                  <a:lnTo>
                    <a:pt x="669759" y="178511"/>
                  </a:lnTo>
                  <a:lnTo>
                    <a:pt x="662533" y="178511"/>
                  </a:lnTo>
                  <a:lnTo>
                    <a:pt x="660717" y="178511"/>
                  </a:lnTo>
                  <a:lnTo>
                    <a:pt x="660717" y="813511"/>
                  </a:lnTo>
                  <a:lnTo>
                    <a:pt x="658672" y="826211"/>
                  </a:lnTo>
                  <a:lnTo>
                    <a:pt x="654685" y="826211"/>
                  </a:lnTo>
                  <a:lnTo>
                    <a:pt x="654685" y="1029411"/>
                  </a:lnTo>
                  <a:lnTo>
                    <a:pt x="653681" y="1042111"/>
                  </a:lnTo>
                  <a:lnTo>
                    <a:pt x="651751" y="1042111"/>
                  </a:lnTo>
                  <a:lnTo>
                    <a:pt x="651408" y="1054811"/>
                  </a:lnTo>
                  <a:lnTo>
                    <a:pt x="646696" y="1054811"/>
                  </a:lnTo>
                  <a:lnTo>
                    <a:pt x="639940" y="1067511"/>
                  </a:lnTo>
                  <a:lnTo>
                    <a:pt x="637222" y="1067511"/>
                  </a:lnTo>
                  <a:lnTo>
                    <a:pt x="637222" y="1562811"/>
                  </a:lnTo>
                  <a:lnTo>
                    <a:pt x="633691" y="1562811"/>
                  </a:lnTo>
                  <a:lnTo>
                    <a:pt x="633691" y="1588211"/>
                  </a:lnTo>
                  <a:lnTo>
                    <a:pt x="632409" y="1592364"/>
                  </a:lnTo>
                  <a:lnTo>
                    <a:pt x="632409" y="1639011"/>
                  </a:lnTo>
                  <a:lnTo>
                    <a:pt x="628497" y="1651711"/>
                  </a:lnTo>
                  <a:lnTo>
                    <a:pt x="627507" y="1651711"/>
                  </a:lnTo>
                  <a:lnTo>
                    <a:pt x="625805" y="1639011"/>
                  </a:lnTo>
                  <a:lnTo>
                    <a:pt x="632409" y="1639011"/>
                  </a:lnTo>
                  <a:lnTo>
                    <a:pt x="632409" y="1592364"/>
                  </a:lnTo>
                  <a:lnTo>
                    <a:pt x="629767" y="1600911"/>
                  </a:lnTo>
                  <a:lnTo>
                    <a:pt x="628853" y="1600911"/>
                  </a:lnTo>
                  <a:lnTo>
                    <a:pt x="627100" y="1588211"/>
                  </a:lnTo>
                  <a:lnTo>
                    <a:pt x="633691" y="1588211"/>
                  </a:lnTo>
                  <a:lnTo>
                    <a:pt x="633691" y="1562811"/>
                  </a:lnTo>
                  <a:lnTo>
                    <a:pt x="631723" y="1562811"/>
                  </a:lnTo>
                  <a:lnTo>
                    <a:pt x="627976" y="1575511"/>
                  </a:lnTo>
                  <a:lnTo>
                    <a:pt x="622655" y="1575511"/>
                  </a:lnTo>
                  <a:lnTo>
                    <a:pt x="622655" y="1651711"/>
                  </a:lnTo>
                  <a:lnTo>
                    <a:pt x="621042" y="1664411"/>
                  </a:lnTo>
                  <a:lnTo>
                    <a:pt x="614895" y="1651711"/>
                  </a:lnTo>
                  <a:lnTo>
                    <a:pt x="622655" y="1651711"/>
                  </a:lnTo>
                  <a:lnTo>
                    <a:pt x="622655" y="1575511"/>
                  </a:lnTo>
                  <a:lnTo>
                    <a:pt x="614349" y="1575511"/>
                  </a:lnTo>
                  <a:lnTo>
                    <a:pt x="611289" y="1562811"/>
                  </a:lnTo>
                  <a:lnTo>
                    <a:pt x="611111" y="1562811"/>
                  </a:lnTo>
                  <a:lnTo>
                    <a:pt x="616343" y="1550111"/>
                  </a:lnTo>
                  <a:lnTo>
                    <a:pt x="616953" y="1550111"/>
                  </a:lnTo>
                  <a:lnTo>
                    <a:pt x="611301" y="1537411"/>
                  </a:lnTo>
                  <a:lnTo>
                    <a:pt x="616750" y="1537411"/>
                  </a:lnTo>
                  <a:lnTo>
                    <a:pt x="616851" y="1524711"/>
                  </a:lnTo>
                  <a:lnTo>
                    <a:pt x="621893" y="1537411"/>
                  </a:lnTo>
                  <a:lnTo>
                    <a:pt x="620179" y="1537411"/>
                  </a:lnTo>
                  <a:lnTo>
                    <a:pt x="616953" y="1550111"/>
                  </a:lnTo>
                  <a:lnTo>
                    <a:pt x="633793" y="1550111"/>
                  </a:lnTo>
                  <a:lnTo>
                    <a:pt x="637222" y="1562811"/>
                  </a:lnTo>
                  <a:lnTo>
                    <a:pt x="637222" y="1067511"/>
                  </a:lnTo>
                  <a:lnTo>
                    <a:pt x="633463" y="1067511"/>
                  </a:lnTo>
                  <a:lnTo>
                    <a:pt x="628764" y="1054811"/>
                  </a:lnTo>
                  <a:lnTo>
                    <a:pt x="610743" y="1054811"/>
                  </a:lnTo>
                  <a:lnTo>
                    <a:pt x="610743" y="1550111"/>
                  </a:lnTo>
                  <a:lnTo>
                    <a:pt x="592582" y="1550111"/>
                  </a:lnTo>
                  <a:lnTo>
                    <a:pt x="583603" y="1562811"/>
                  </a:lnTo>
                  <a:lnTo>
                    <a:pt x="571906" y="1562811"/>
                  </a:lnTo>
                  <a:lnTo>
                    <a:pt x="572503" y="1550111"/>
                  </a:lnTo>
                  <a:lnTo>
                    <a:pt x="565619" y="1550111"/>
                  </a:lnTo>
                  <a:lnTo>
                    <a:pt x="565365" y="1562811"/>
                  </a:lnTo>
                  <a:lnTo>
                    <a:pt x="562190" y="1562811"/>
                  </a:lnTo>
                  <a:lnTo>
                    <a:pt x="560082" y="1550111"/>
                  </a:lnTo>
                  <a:lnTo>
                    <a:pt x="550570" y="1550111"/>
                  </a:lnTo>
                  <a:lnTo>
                    <a:pt x="549021" y="1562811"/>
                  </a:lnTo>
                  <a:lnTo>
                    <a:pt x="541604" y="1562811"/>
                  </a:lnTo>
                  <a:lnTo>
                    <a:pt x="533120" y="1550111"/>
                  </a:lnTo>
                  <a:lnTo>
                    <a:pt x="515962" y="1550111"/>
                  </a:lnTo>
                  <a:lnTo>
                    <a:pt x="515150" y="1537411"/>
                  </a:lnTo>
                  <a:lnTo>
                    <a:pt x="525386" y="1524711"/>
                  </a:lnTo>
                  <a:lnTo>
                    <a:pt x="527773" y="1537411"/>
                  </a:lnTo>
                  <a:lnTo>
                    <a:pt x="534301" y="1537411"/>
                  </a:lnTo>
                  <a:lnTo>
                    <a:pt x="534568" y="1524711"/>
                  </a:lnTo>
                  <a:lnTo>
                    <a:pt x="557491" y="1524711"/>
                  </a:lnTo>
                  <a:lnTo>
                    <a:pt x="557657" y="1537411"/>
                  </a:lnTo>
                  <a:lnTo>
                    <a:pt x="567016" y="1537411"/>
                  </a:lnTo>
                  <a:lnTo>
                    <a:pt x="567283" y="1524711"/>
                  </a:lnTo>
                  <a:lnTo>
                    <a:pt x="580224" y="1524711"/>
                  </a:lnTo>
                  <a:lnTo>
                    <a:pt x="586955" y="1512011"/>
                  </a:lnTo>
                  <a:lnTo>
                    <a:pt x="596353" y="1512011"/>
                  </a:lnTo>
                  <a:lnTo>
                    <a:pt x="597827" y="1524711"/>
                  </a:lnTo>
                  <a:lnTo>
                    <a:pt x="596531" y="1537411"/>
                  </a:lnTo>
                  <a:lnTo>
                    <a:pt x="608482" y="1537411"/>
                  </a:lnTo>
                  <a:lnTo>
                    <a:pt x="610743" y="1550111"/>
                  </a:lnTo>
                  <a:lnTo>
                    <a:pt x="610743" y="1054811"/>
                  </a:lnTo>
                  <a:lnTo>
                    <a:pt x="604824" y="1054811"/>
                  </a:lnTo>
                  <a:lnTo>
                    <a:pt x="608622" y="1042111"/>
                  </a:lnTo>
                  <a:lnTo>
                    <a:pt x="614400" y="1042111"/>
                  </a:lnTo>
                  <a:lnTo>
                    <a:pt x="609511" y="1029411"/>
                  </a:lnTo>
                  <a:lnTo>
                    <a:pt x="612660" y="1016711"/>
                  </a:lnTo>
                  <a:lnTo>
                    <a:pt x="619201" y="1016711"/>
                  </a:lnTo>
                  <a:lnTo>
                    <a:pt x="620776" y="1029411"/>
                  </a:lnTo>
                  <a:lnTo>
                    <a:pt x="623252" y="1029411"/>
                  </a:lnTo>
                  <a:lnTo>
                    <a:pt x="617778" y="1042111"/>
                  </a:lnTo>
                  <a:lnTo>
                    <a:pt x="640562" y="1042111"/>
                  </a:lnTo>
                  <a:lnTo>
                    <a:pt x="648563" y="1029411"/>
                  </a:lnTo>
                  <a:lnTo>
                    <a:pt x="651052" y="1029411"/>
                  </a:lnTo>
                  <a:lnTo>
                    <a:pt x="649833" y="1016711"/>
                  </a:lnTo>
                  <a:lnTo>
                    <a:pt x="653796" y="1016711"/>
                  </a:lnTo>
                  <a:lnTo>
                    <a:pt x="651052" y="1029411"/>
                  </a:lnTo>
                  <a:lnTo>
                    <a:pt x="654685" y="1029411"/>
                  </a:lnTo>
                  <a:lnTo>
                    <a:pt x="654685" y="826211"/>
                  </a:lnTo>
                  <a:lnTo>
                    <a:pt x="640105" y="826211"/>
                  </a:lnTo>
                  <a:lnTo>
                    <a:pt x="640105" y="991311"/>
                  </a:lnTo>
                  <a:lnTo>
                    <a:pt x="636803" y="1004011"/>
                  </a:lnTo>
                  <a:lnTo>
                    <a:pt x="633577" y="1004011"/>
                  </a:lnTo>
                  <a:lnTo>
                    <a:pt x="631583" y="1016711"/>
                  </a:lnTo>
                  <a:lnTo>
                    <a:pt x="620420" y="1016711"/>
                  </a:lnTo>
                  <a:lnTo>
                    <a:pt x="619988" y="1004011"/>
                  </a:lnTo>
                  <a:lnTo>
                    <a:pt x="598995" y="1004011"/>
                  </a:lnTo>
                  <a:lnTo>
                    <a:pt x="595998" y="991311"/>
                  </a:lnTo>
                  <a:lnTo>
                    <a:pt x="602361" y="991311"/>
                  </a:lnTo>
                  <a:lnTo>
                    <a:pt x="594677" y="978611"/>
                  </a:lnTo>
                  <a:lnTo>
                    <a:pt x="603796" y="978611"/>
                  </a:lnTo>
                  <a:lnTo>
                    <a:pt x="612165" y="965911"/>
                  </a:lnTo>
                  <a:lnTo>
                    <a:pt x="620522" y="965911"/>
                  </a:lnTo>
                  <a:lnTo>
                    <a:pt x="625665" y="978611"/>
                  </a:lnTo>
                  <a:lnTo>
                    <a:pt x="621893" y="978611"/>
                  </a:lnTo>
                  <a:lnTo>
                    <a:pt x="622769" y="991311"/>
                  </a:lnTo>
                  <a:lnTo>
                    <a:pt x="627519" y="991311"/>
                  </a:lnTo>
                  <a:lnTo>
                    <a:pt x="632256" y="978611"/>
                  </a:lnTo>
                  <a:lnTo>
                    <a:pt x="636473" y="978611"/>
                  </a:lnTo>
                  <a:lnTo>
                    <a:pt x="639660" y="991311"/>
                  </a:lnTo>
                  <a:lnTo>
                    <a:pt x="640105" y="991311"/>
                  </a:lnTo>
                  <a:lnTo>
                    <a:pt x="640105" y="826211"/>
                  </a:lnTo>
                  <a:lnTo>
                    <a:pt x="637235" y="826211"/>
                  </a:lnTo>
                  <a:lnTo>
                    <a:pt x="639229" y="813511"/>
                  </a:lnTo>
                  <a:lnTo>
                    <a:pt x="626681" y="813511"/>
                  </a:lnTo>
                  <a:lnTo>
                    <a:pt x="626910" y="826211"/>
                  </a:lnTo>
                  <a:lnTo>
                    <a:pt x="623379" y="826211"/>
                  </a:lnTo>
                  <a:lnTo>
                    <a:pt x="623214" y="813511"/>
                  </a:lnTo>
                  <a:lnTo>
                    <a:pt x="617093" y="813511"/>
                  </a:lnTo>
                  <a:lnTo>
                    <a:pt x="609079" y="826211"/>
                  </a:lnTo>
                  <a:lnTo>
                    <a:pt x="598335" y="826211"/>
                  </a:lnTo>
                  <a:lnTo>
                    <a:pt x="599186" y="813511"/>
                  </a:lnTo>
                  <a:lnTo>
                    <a:pt x="615162" y="813511"/>
                  </a:lnTo>
                  <a:lnTo>
                    <a:pt x="632002" y="800811"/>
                  </a:lnTo>
                  <a:lnTo>
                    <a:pt x="647827" y="813511"/>
                  </a:lnTo>
                  <a:lnTo>
                    <a:pt x="660717" y="813511"/>
                  </a:lnTo>
                  <a:lnTo>
                    <a:pt x="660717" y="178511"/>
                  </a:lnTo>
                  <a:lnTo>
                    <a:pt x="654354" y="178511"/>
                  </a:lnTo>
                  <a:lnTo>
                    <a:pt x="649655" y="191211"/>
                  </a:lnTo>
                  <a:lnTo>
                    <a:pt x="648690" y="178511"/>
                  </a:lnTo>
                  <a:lnTo>
                    <a:pt x="638873" y="178511"/>
                  </a:lnTo>
                  <a:lnTo>
                    <a:pt x="639064" y="191211"/>
                  </a:lnTo>
                  <a:lnTo>
                    <a:pt x="628497" y="191211"/>
                  </a:lnTo>
                  <a:lnTo>
                    <a:pt x="631012" y="178511"/>
                  </a:lnTo>
                  <a:lnTo>
                    <a:pt x="637247" y="178511"/>
                  </a:lnTo>
                  <a:lnTo>
                    <a:pt x="645134" y="165811"/>
                  </a:lnTo>
                  <a:lnTo>
                    <a:pt x="641858" y="165811"/>
                  </a:lnTo>
                  <a:lnTo>
                    <a:pt x="638835" y="153111"/>
                  </a:lnTo>
                  <a:lnTo>
                    <a:pt x="624979" y="153111"/>
                  </a:lnTo>
                  <a:lnTo>
                    <a:pt x="624979" y="191211"/>
                  </a:lnTo>
                  <a:lnTo>
                    <a:pt x="618693" y="191211"/>
                  </a:lnTo>
                  <a:lnTo>
                    <a:pt x="616877" y="203911"/>
                  </a:lnTo>
                  <a:lnTo>
                    <a:pt x="607809" y="203911"/>
                  </a:lnTo>
                  <a:lnTo>
                    <a:pt x="609676" y="191211"/>
                  </a:lnTo>
                  <a:lnTo>
                    <a:pt x="605713" y="191211"/>
                  </a:lnTo>
                  <a:lnTo>
                    <a:pt x="603427" y="178511"/>
                  </a:lnTo>
                  <a:lnTo>
                    <a:pt x="608012" y="178511"/>
                  </a:lnTo>
                  <a:lnTo>
                    <a:pt x="608660" y="165811"/>
                  </a:lnTo>
                  <a:lnTo>
                    <a:pt x="613689" y="165811"/>
                  </a:lnTo>
                  <a:lnTo>
                    <a:pt x="616470" y="178511"/>
                  </a:lnTo>
                  <a:lnTo>
                    <a:pt x="624166" y="178511"/>
                  </a:lnTo>
                  <a:lnTo>
                    <a:pt x="624979" y="191211"/>
                  </a:lnTo>
                  <a:lnTo>
                    <a:pt x="624979" y="153111"/>
                  </a:lnTo>
                  <a:lnTo>
                    <a:pt x="623836" y="153111"/>
                  </a:lnTo>
                  <a:lnTo>
                    <a:pt x="620979" y="165811"/>
                  </a:lnTo>
                  <a:lnTo>
                    <a:pt x="617105" y="165811"/>
                  </a:lnTo>
                  <a:lnTo>
                    <a:pt x="613410" y="153111"/>
                  </a:lnTo>
                  <a:lnTo>
                    <a:pt x="602742" y="153111"/>
                  </a:lnTo>
                  <a:lnTo>
                    <a:pt x="602742" y="165811"/>
                  </a:lnTo>
                  <a:lnTo>
                    <a:pt x="597496" y="165811"/>
                  </a:lnTo>
                  <a:lnTo>
                    <a:pt x="601764" y="153111"/>
                  </a:lnTo>
                  <a:lnTo>
                    <a:pt x="602742" y="165811"/>
                  </a:lnTo>
                  <a:lnTo>
                    <a:pt x="602742" y="153111"/>
                  </a:lnTo>
                  <a:lnTo>
                    <a:pt x="602475" y="153111"/>
                  </a:lnTo>
                  <a:lnTo>
                    <a:pt x="595198" y="140411"/>
                  </a:lnTo>
                  <a:lnTo>
                    <a:pt x="592188" y="140411"/>
                  </a:lnTo>
                  <a:lnTo>
                    <a:pt x="592188" y="813511"/>
                  </a:lnTo>
                  <a:lnTo>
                    <a:pt x="588797" y="813511"/>
                  </a:lnTo>
                  <a:lnTo>
                    <a:pt x="589229" y="800811"/>
                  </a:lnTo>
                  <a:lnTo>
                    <a:pt x="592137" y="800811"/>
                  </a:lnTo>
                  <a:lnTo>
                    <a:pt x="592188" y="813511"/>
                  </a:lnTo>
                  <a:lnTo>
                    <a:pt x="592188" y="140411"/>
                  </a:lnTo>
                  <a:lnTo>
                    <a:pt x="589978" y="140411"/>
                  </a:lnTo>
                  <a:lnTo>
                    <a:pt x="589978" y="191211"/>
                  </a:lnTo>
                  <a:lnTo>
                    <a:pt x="589508" y="203911"/>
                  </a:lnTo>
                  <a:lnTo>
                    <a:pt x="586511" y="203911"/>
                  </a:lnTo>
                  <a:lnTo>
                    <a:pt x="586473" y="191211"/>
                  </a:lnTo>
                  <a:lnTo>
                    <a:pt x="589978" y="191211"/>
                  </a:lnTo>
                  <a:lnTo>
                    <a:pt x="589978" y="140411"/>
                  </a:lnTo>
                  <a:lnTo>
                    <a:pt x="589026" y="140411"/>
                  </a:lnTo>
                  <a:lnTo>
                    <a:pt x="589026" y="178511"/>
                  </a:lnTo>
                  <a:lnTo>
                    <a:pt x="588645" y="178511"/>
                  </a:lnTo>
                  <a:lnTo>
                    <a:pt x="586117" y="191211"/>
                  </a:lnTo>
                  <a:lnTo>
                    <a:pt x="582536" y="191211"/>
                  </a:lnTo>
                  <a:lnTo>
                    <a:pt x="579412" y="178511"/>
                  </a:lnTo>
                  <a:lnTo>
                    <a:pt x="573722" y="178511"/>
                  </a:lnTo>
                  <a:lnTo>
                    <a:pt x="578662" y="165811"/>
                  </a:lnTo>
                  <a:lnTo>
                    <a:pt x="586841" y="165811"/>
                  </a:lnTo>
                  <a:lnTo>
                    <a:pt x="589026" y="178511"/>
                  </a:lnTo>
                  <a:lnTo>
                    <a:pt x="589026" y="140411"/>
                  </a:lnTo>
                  <a:lnTo>
                    <a:pt x="588352" y="140411"/>
                  </a:lnTo>
                  <a:lnTo>
                    <a:pt x="583311" y="153111"/>
                  </a:lnTo>
                  <a:lnTo>
                    <a:pt x="572211" y="153111"/>
                  </a:lnTo>
                  <a:lnTo>
                    <a:pt x="572211" y="877011"/>
                  </a:lnTo>
                  <a:lnTo>
                    <a:pt x="564070" y="877011"/>
                  </a:lnTo>
                  <a:lnTo>
                    <a:pt x="568096" y="864311"/>
                  </a:lnTo>
                  <a:lnTo>
                    <a:pt x="572211" y="877011"/>
                  </a:lnTo>
                  <a:lnTo>
                    <a:pt x="572211" y="153111"/>
                  </a:lnTo>
                  <a:lnTo>
                    <a:pt x="571804" y="153111"/>
                  </a:lnTo>
                  <a:lnTo>
                    <a:pt x="571804" y="203911"/>
                  </a:lnTo>
                  <a:lnTo>
                    <a:pt x="571677" y="203911"/>
                  </a:lnTo>
                  <a:lnTo>
                    <a:pt x="571677" y="800811"/>
                  </a:lnTo>
                  <a:lnTo>
                    <a:pt x="570445" y="813511"/>
                  </a:lnTo>
                  <a:lnTo>
                    <a:pt x="563778" y="813511"/>
                  </a:lnTo>
                  <a:lnTo>
                    <a:pt x="565188" y="800811"/>
                  </a:lnTo>
                  <a:lnTo>
                    <a:pt x="571677" y="800811"/>
                  </a:lnTo>
                  <a:lnTo>
                    <a:pt x="571677" y="203911"/>
                  </a:lnTo>
                  <a:lnTo>
                    <a:pt x="561644" y="203911"/>
                  </a:lnTo>
                  <a:lnTo>
                    <a:pt x="561644" y="813511"/>
                  </a:lnTo>
                  <a:lnTo>
                    <a:pt x="560705" y="813511"/>
                  </a:lnTo>
                  <a:lnTo>
                    <a:pt x="560705" y="826211"/>
                  </a:lnTo>
                  <a:lnTo>
                    <a:pt x="556602" y="838911"/>
                  </a:lnTo>
                  <a:lnTo>
                    <a:pt x="555586" y="838911"/>
                  </a:lnTo>
                  <a:lnTo>
                    <a:pt x="553707" y="826211"/>
                  </a:lnTo>
                  <a:lnTo>
                    <a:pt x="560705" y="826211"/>
                  </a:lnTo>
                  <a:lnTo>
                    <a:pt x="560705" y="813511"/>
                  </a:lnTo>
                  <a:lnTo>
                    <a:pt x="554837" y="813511"/>
                  </a:lnTo>
                  <a:lnTo>
                    <a:pt x="554456" y="800811"/>
                  </a:lnTo>
                  <a:lnTo>
                    <a:pt x="561276" y="800811"/>
                  </a:lnTo>
                  <a:lnTo>
                    <a:pt x="561644" y="813511"/>
                  </a:lnTo>
                  <a:lnTo>
                    <a:pt x="561644" y="203911"/>
                  </a:lnTo>
                  <a:lnTo>
                    <a:pt x="558228" y="203911"/>
                  </a:lnTo>
                  <a:lnTo>
                    <a:pt x="566331" y="191211"/>
                  </a:lnTo>
                  <a:lnTo>
                    <a:pt x="571804" y="203911"/>
                  </a:lnTo>
                  <a:lnTo>
                    <a:pt x="571804" y="153111"/>
                  </a:lnTo>
                  <a:lnTo>
                    <a:pt x="571157" y="153111"/>
                  </a:lnTo>
                  <a:lnTo>
                    <a:pt x="573963" y="140411"/>
                  </a:lnTo>
                  <a:lnTo>
                    <a:pt x="567956" y="140411"/>
                  </a:lnTo>
                  <a:lnTo>
                    <a:pt x="565086" y="153111"/>
                  </a:lnTo>
                  <a:lnTo>
                    <a:pt x="564591" y="153111"/>
                  </a:lnTo>
                  <a:lnTo>
                    <a:pt x="564591" y="178511"/>
                  </a:lnTo>
                  <a:lnTo>
                    <a:pt x="563714" y="191211"/>
                  </a:lnTo>
                  <a:lnTo>
                    <a:pt x="552107" y="191211"/>
                  </a:lnTo>
                  <a:lnTo>
                    <a:pt x="549440" y="178511"/>
                  </a:lnTo>
                  <a:lnTo>
                    <a:pt x="546277" y="178511"/>
                  </a:lnTo>
                  <a:lnTo>
                    <a:pt x="550722" y="165811"/>
                  </a:lnTo>
                  <a:lnTo>
                    <a:pt x="564045" y="165811"/>
                  </a:lnTo>
                  <a:lnTo>
                    <a:pt x="564578" y="178511"/>
                  </a:lnTo>
                  <a:lnTo>
                    <a:pt x="564591" y="153111"/>
                  </a:lnTo>
                  <a:lnTo>
                    <a:pt x="539661" y="153111"/>
                  </a:lnTo>
                  <a:lnTo>
                    <a:pt x="539661" y="178511"/>
                  </a:lnTo>
                  <a:lnTo>
                    <a:pt x="530199" y="191211"/>
                  </a:lnTo>
                  <a:lnTo>
                    <a:pt x="518566" y="191211"/>
                  </a:lnTo>
                  <a:lnTo>
                    <a:pt x="516369" y="193192"/>
                  </a:lnTo>
                  <a:lnTo>
                    <a:pt x="516369" y="216611"/>
                  </a:lnTo>
                  <a:lnTo>
                    <a:pt x="509384" y="216611"/>
                  </a:lnTo>
                  <a:lnTo>
                    <a:pt x="509320" y="203911"/>
                  </a:lnTo>
                  <a:lnTo>
                    <a:pt x="516267" y="203911"/>
                  </a:lnTo>
                  <a:lnTo>
                    <a:pt x="516369" y="216611"/>
                  </a:lnTo>
                  <a:lnTo>
                    <a:pt x="516369" y="193192"/>
                  </a:lnTo>
                  <a:lnTo>
                    <a:pt x="504444" y="203911"/>
                  </a:lnTo>
                  <a:lnTo>
                    <a:pt x="502069" y="202145"/>
                  </a:lnTo>
                  <a:lnTo>
                    <a:pt x="502069" y="216611"/>
                  </a:lnTo>
                  <a:lnTo>
                    <a:pt x="501484" y="216611"/>
                  </a:lnTo>
                  <a:lnTo>
                    <a:pt x="501484" y="762711"/>
                  </a:lnTo>
                  <a:lnTo>
                    <a:pt x="501180" y="775411"/>
                  </a:lnTo>
                  <a:lnTo>
                    <a:pt x="495401" y="762711"/>
                  </a:lnTo>
                  <a:lnTo>
                    <a:pt x="491388" y="775411"/>
                  </a:lnTo>
                  <a:lnTo>
                    <a:pt x="491731" y="762711"/>
                  </a:lnTo>
                  <a:lnTo>
                    <a:pt x="495401" y="762711"/>
                  </a:lnTo>
                  <a:lnTo>
                    <a:pt x="501484" y="762711"/>
                  </a:lnTo>
                  <a:lnTo>
                    <a:pt x="501484" y="216611"/>
                  </a:lnTo>
                  <a:lnTo>
                    <a:pt x="487565" y="216611"/>
                  </a:lnTo>
                  <a:lnTo>
                    <a:pt x="471639" y="216611"/>
                  </a:lnTo>
                  <a:lnTo>
                    <a:pt x="479107" y="203911"/>
                  </a:lnTo>
                  <a:lnTo>
                    <a:pt x="487565" y="216611"/>
                  </a:lnTo>
                  <a:lnTo>
                    <a:pt x="491363" y="203911"/>
                  </a:lnTo>
                  <a:lnTo>
                    <a:pt x="498970" y="203911"/>
                  </a:lnTo>
                  <a:lnTo>
                    <a:pt x="502069" y="216611"/>
                  </a:lnTo>
                  <a:lnTo>
                    <a:pt x="502069" y="202145"/>
                  </a:lnTo>
                  <a:lnTo>
                    <a:pt x="487476" y="191211"/>
                  </a:lnTo>
                  <a:lnTo>
                    <a:pt x="490220" y="191211"/>
                  </a:lnTo>
                  <a:lnTo>
                    <a:pt x="492112" y="178511"/>
                  </a:lnTo>
                  <a:lnTo>
                    <a:pt x="500989" y="178511"/>
                  </a:lnTo>
                  <a:lnTo>
                    <a:pt x="501675" y="191211"/>
                  </a:lnTo>
                  <a:lnTo>
                    <a:pt x="503643" y="191211"/>
                  </a:lnTo>
                  <a:lnTo>
                    <a:pt x="505129" y="178511"/>
                  </a:lnTo>
                  <a:lnTo>
                    <a:pt x="539661" y="178511"/>
                  </a:lnTo>
                  <a:lnTo>
                    <a:pt x="539661" y="153111"/>
                  </a:lnTo>
                  <a:lnTo>
                    <a:pt x="520547" y="153111"/>
                  </a:lnTo>
                  <a:lnTo>
                    <a:pt x="517918" y="165811"/>
                  </a:lnTo>
                  <a:lnTo>
                    <a:pt x="490232" y="165811"/>
                  </a:lnTo>
                  <a:lnTo>
                    <a:pt x="491566" y="178511"/>
                  </a:lnTo>
                  <a:lnTo>
                    <a:pt x="486689" y="178511"/>
                  </a:lnTo>
                  <a:lnTo>
                    <a:pt x="487324" y="165811"/>
                  </a:lnTo>
                  <a:lnTo>
                    <a:pt x="484632" y="165811"/>
                  </a:lnTo>
                  <a:lnTo>
                    <a:pt x="484632" y="191211"/>
                  </a:lnTo>
                  <a:lnTo>
                    <a:pt x="482841" y="203911"/>
                  </a:lnTo>
                  <a:lnTo>
                    <a:pt x="480364" y="191211"/>
                  </a:lnTo>
                  <a:lnTo>
                    <a:pt x="484632" y="191211"/>
                  </a:lnTo>
                  <a:lnTo>
                    <a:pt x="484632" y="165811"/>
                  </a:lnTo>
                  <a:lnTo>
                    <a:pt x="483298" y="165811"/>
                  </a:lnTo>
                  <a:lnTo>
                    <a:pt x="483298" y="178511"/>
                  </a:lnTo>
                  <a:lnTo>
                    <a:pt x="479018" y="191211"/>
                  </a:lnTo>
                  <a:lnTo>
                    <a:pt x="472071" y="191211"/>
                  </a:lnTo>
                  <a:lnTo>
                    <a:pt x="470319" y="187401"/>
                  </a:lnTo>
                  <a:lnTo>
                    <a:pt x="470319" y="191211"/>
                  </a:lnTo>
                  <a:lnTo>
                    <a:pt x="469988" y="203911"/>
                  </a:lnTo>
                  <a:lnTo>
                    <a:pt x="467271" y="196303"/>
                  </a:lnTo>
                  <a:lnTo>
                    <a:pt x="467271" y="216611"/>
                  </a:lnTo>
                  <a:lnTo>
                    <a:pt x="461937" y="229311"/>
                  </a:lnTo>
                  <a:lnTo>
                    <a:pt x="458800" y="216611"/>
                  </a:lnTo>
                  <a:lnTo>
                    <a:pt x="467271" y="216611"/>
                  </a:lnTo>
                  <a:lnTo>
                    <a:pt x="467271" y="196303"/>
                  </a:lnTo>
                  <a:lnTo>
                    <a:pt x="465455" y="191211"/>
                  </a:lnTo>
                  <a:lnTo>
                    <a:pt x="470319" y="191211"/>
                  </a:lnTo>
                  <a:lnTo>
                    <a:pt x="470319" y="187401"/>
                  </a:lnTo>
                  <a:lnTo>
                    <a:pt x="466229" y="178511"/>
                  </a:lnTo>
                  <a:lnTo>
                    <a:pt x="483298" y="178511"/>
                  </a:lnTo>
                  <a:lnTo>
                    <a:pt x="483298" y="165811"/>
                  </a:lnTo>
                  <a:lnTo>
                    <a:pt x="462419" y="165811"/>
                  </a:lnTo>
                  <a:lnTo>
                    <a:pt x="455383" y="153111"/>
                  </a:lnTo>
                  <a:lnTo>
                    <a:pt x="447814" y="165811"/>
                  </a:lnTo>
                  <a:lnTo>
                    <a:pt x="458000" y="165811"/>
                  </a:lnTo>
                  <a:lnTo>
                    <a:pt x="453542" y="178511"/>
                  </a:lnTo>
                  <a:lnTo>
                    <a:pt x="455079" y="178511"/>
                  </a:lnTo>
                  <a:lnTo>
                    <a:pt x="455282" y="191211"/>
                  </a:lnTo>
                  <a:lnTo>
                    <a:pt x="455676" y="191211"/>
                  </a:lnTo>
                  <a:lnTo>
                    <a:pt x="458622" y="203911"/>
                  </a:lnTo>
                  <a:lnTo>
                    <a:pt x="448881" y="203911"/>
                  </a:lnTo>
                  <a:lnTo>
                    <a:pt x="442252" y="216611"/>
                  </a:lnTo>
                  <a:lnTo>
                    <a:pt x="440804" y="203911"/>
                  </a:lnTo>
                  <a:lnTo>
                    <a:pt x="439712" y="203911"/>
                  </a:lnTo>
                  <a:lnTo>
                    <a:pt x="439712" y="229311"/>
                  </a:lnTo>
                  <a:lnTo>
                    <a:pt x="435178" y="242011"/>
                  </a:lnTo>
                  <a:lnTo>
                    <a:pt x="418744" y="242011"/>
                  </a:lnTo>
                  <a:lnTo>
                    <a:pt x="418744" y="610311"/>
                  </a:lnTo>
                  <a:lnTo>
                    <a:pt x="413321" y="623011"/>
                  </a:lnTo>
                  <a:lnTo>
                    <a:pt x="398411" y="623011"/>
                  </a:lnTo>
                  <a:lnTo>
                    <a:pt x="402615" y="610311"/>
                  </a:lnTo>
                  <a:lnTo>
                    <a:pt x="418744" y="610311"/>
                  </a:lnTo>
                  <a:lnTo>
                    <a:pt x="418744" y="242011"/>
                  </a:lnTo>
                  <a:lnTo>
                    <a:pt x="415061" y="242011"/>
                  </a:lnTo>
                  <a:lnTo>
                    <a:pt x="419925" y="229311"/>
                  </a:lnTo>
                  <a:lnTo>
                    <a:pt x="439712" y="229311"/>
                  </a:lnTo>
                  <a:lnTo>
                    <a:pt x="439712" y="203911"/>
                  </a:lnTo>
                  <a:lnTo>
                    <a:pt x="436753" y="203911"/>
                  </a:lnTo>
                  <a:lnTo>
                    <a:pt x="437819" y="191211"/>
                  </a:lnTo>
                  <a:lnTo>
                    <a:pt x="444436" y="191211"/>
                  </a:lnTo>
                  <a:lnTo>
                    <a:pt x="446239" y="178511"/>
                  </a:lnTo>
                  <a:lnTo>
                    <a:pt x="445084" y="178511"/>
                  </a:lnTo>
                  <a:lnTo>
                    <a:pt x="443611" y="165811"/>
                  </a:lnTo>
                  <a:lnTo>
                    <a:pt x="429247" y="165811"/>
                  </a:lnTo>
                  <a:lnTo>
                    <a:pt x="431050" y="178511"/>
                  </a:lnTo>
                  <a:lnTo>
                    <a:pt x="416687" y="178511"/>
                  </a:lnTo>
                  <a:lnTo>
                    <a:pt x="427888" y="191211"/>
                  </a:lnTo>
                  <a:lnTo>
                    <a:pt x="429691" y="191211"/>
                  </a:lnTo>
                  <a:lnTo>
                    <a:pt x="428205" y="203911"/>
                  </a:lnTo>
                  <a:lnTo>
                    <a:pt x="428091" y="216611"/>
                  </a:lnTo>
                  <a:lnTo>
                    <a:pt x="412940" y="216611"/>
                  </a:lnTo>
                  <a:lnTo>
                    <a:pt x="408228" y="208280"/>
                  </a:lnTo>
                  <a:lnTo>
                    <a:pt x="408228" y="572211"/>
                  </a:lnTo>
                  <a:lnTo>
                    <a:pt x="401205" y="572211"/>
                  </a:lnTo>
                  <a:lnTo>
                    <a:pt x="405307" y="559511"/>
                  </a:lnTo>
                  <a:lnTo>
                    <a:pt x="408228" y="572211"/>
                  </a:lnTo>
                  <a:lnTo>
                    <a:pt x="408228" y="208280"/>
                  </a:lnTo>
                  <a:lnTo>
                    <a:pt x="405765" y="203911"/>
                  </a:lnTo>
                  <a:lnTo>
                    <a:pt x="396125" y="203911"/>
                  </a:lnTo>
                  <a:lnTo>
                    <a:pt x="398513" y="216611"/>
                  </a:lnTo>
                  <a:lnTo>
                    <a:pt x="388556" y="216611"/>
                  </a:lnTo>
                  <a:lnTo>
                    <a:pt x="388556" y="229311"/>
                  </a:lnTo>
                  <a:lnTo>
                    <a:pt x="384416" y="242011"/>
                  </a:lnTo>
                  <a:lnTo>
                    <a:pt x="383362" y="242011"/>
                  </a:lnTo>
                  <a:lnTo>
                    <a:pt x="381419" y="229311"/>
                  </a:lnTo>
                  <a:lnTo>
                    <a:pt x="388556" y="229311"/>
                  </a:lnTo>
                  <a:lnTo>
                    <a:pt x="388556" y="216611"/>
                  </a:lnTo>
                  <a:lnTo>
                    <a:pt x="359968" y="216611"/>
                  </a:lnTo>
                  <a:lnTo>
                    <a:pt x="359968" y="470611"/>
                  </a:lnTo>
                  <a:lnTo>
                    <a:pt x="356933" y="483311"/>
                  </a:lnTo>
                  <a:lnTo>
                    <a:pt x="355930" y="470611"/>
                  </a:lnTo>
                  <a:lnTo>
                    <a:pt x="359968" y="470611"/>
                  </a:lnTo>
                  <a:lnTo>
                    <a:pt x="359968" y="216611"/>
                  </a:lnTo>
                  <a:lnTo>
                    <a:pt x="340537" y="216611"/>
                  </a:lnTo>
                  <a:lnTo>
                    <a:pt x="340537" y="242011"/>
                  </a:lnTo>
                  <a:lnTo>
                    <a:pt x="324269" y="242011"/>
                  </a:lnTo>
                  <a:lnTo>
                    <a:pt x="324269" y="470611"/>
                  </a:lnTo>
                  <a:lnTo>
                    <a:pt x="324154" y="483311"/>
                  </a:lnTo>
                  <a:lnTo>
                    <a:pt x="317728" y="483311"/>
                  </a:lnTo>
                  <a:lnTo>
                    <a:pt x="317207" y="470611"/>
                  </a:lnTo>
                  <a:lnTo>
                    <a:pt x="324269" y="470611"/>
                  </a:lnTo>
                  <a:lnTo>
                    <a:pt x="324269" y="242011"/>
                  </a:lnTo>
                  <a:lnTo>
                    <a:pt x="313905" y="242011"/>
                  </a:lnTo>
                  <a:lnTo>
                    <a:pt x="309613" y="254711"/>
                  </a:lnTo>
                  <a:lnTo>
                    <a:pt x="308546" y="254711"/>
                  </a:lnTo>
                  <a:lnTo>
                    <a:pt x="306565" y="242011"/>
                  </a:lnTo>
                  <a:lnTo>
                    <a:pt x="308940" y="242011"/>
                  </a:lnTo>
                  <a:lnTo>
                    <a:pt x="300367" y="229311"/>
                  </a:lnTo>
                  <a:lnTo>
                    <a:pt x="336715" y="229311"/>
                  </a:lnTo>
                  <a:lnTo>
                    <a:pt x="340537" y="242011"/>
                  </a:lnTo>
                  <a:lnTo>
                    <a:pt x="340537" y="216611"/>
                  </a:lnTo>
                  <a:lnTo>
                    <a:pt x="265912" y="216611"/>
                  </a:lnTo>
                  <a:lnTo>
                    <a:pt x="266471" y="203911"/>
                  </a:lnTo>
                  <a:lnTo>
                    <a:pt x="258343" y="203911"/>
                  </a:lnTo>
                  <a:lnTo>
                    <a:pt x="261823" y="216611"/>
                  </a:lnTo>
                  <a:lnTo>
                    <a:pt x="255905" y="216611"/>
                  </a:lnTo>
                  <a:lnTo>
                    <a:pt x="261480" y="229311"/>
                  </a:lnTo>
                  <a:lnTo>
                    <a:pt x="264236" y="229311"/>
                  </a:lnTo>
                  <a:lnTo>
                    <a:pt x="264744" y="242011"/>
                  </a:lnTo>
                  <a:lnTo>
                    <a:pt x="269227" y="242011"/>
                  </a:lnTo>
                  <a:lnTo>
                    <a:pt x="270675" y="229311"/>
                  </a:lnTo>
                  <a:lnTo>
                    <a:pt x="281000" y="229311"/>
                  </a:lnTo>
                  <a:lnTo>
                    <a:pt x="281317" y="242011"/>
                  </a:lnTo>
                  <a:lnTo>
                    <a:pt x="280606" y="242011"/>
                  </a:lnTo>
                  <a:lnTo>
                    <a:pt x="280149" y="254711"/>
                  </a:lnTo>
                  <a:lnTo>
                    <a:pt x="263829" y="254711"/>
                  </a:lnTo>
                  <a:lnTo>
                    <a:pt x="263829" y="470611"/>
                  </a:lnTo>
                  <a:lnTo>
                    <a:pt x="257898" y="470611"/>
                  </a:lnTo>
                  <a:lnTo>
                    <a:pt x="261175" y="457911"/>
                  </a:lnTo>
                  <a:lnTo>
                    <a:pt x="263829" y="470611"/>
                  </a:lnTo>
                  <a:lnTo>
                    <a:pt x="263829" y="254711"/>
                  </a:lnTo>
                  <a:lnTo>
                    <a:pt x="262559" y="254711"/>
                  </a:lnTo>
                  <a:lnTo>
                    <a:pt x="255549" y="242011"/>
                  </a:lnTo>
                  <a:lnTo>
                    <a:pt x="247332" y="254711"/>
                  </a:lnTo>
                  <a:lnTo>
                    <a:pt x="248945" y="242011"/>
                  </a:lnTo>
                  <a:lnTo>
                    <a:pt x="250723" y="242011"/>
                  </a:lnTo>
                  <a:lnTo>
                    <a:pt x="254190" y="229311"/>
                  </a:lnTo>
                  <a:lnTo>
                    <a:pt x="248196" y="229311"/>
                  </a:lnTo>
                  <a:lnTo>
                    <a:pt x="240652" y="242011"/>
                  </a:lnTo>
                  <a:lnTo>
                    <a:pt x="232168" y="242011"/>
                  </a:lnTo>
                  <a:lnTo>
                    <a:pt x="232003" y="229311"/>
                  </a:lnTo>
                  <a:lnTo>
                    <a:pt x="236270" y="216611"/>
                  </a:lnTo>
                  <a:lnTo>
                    <a:pt x="216674" y="216611"/>
                  </a:lnTo>
                  <a:lnTo>
                    <a:pt x="219265" y="229311"/>
                  </a:lnTo>
                  <a:lnTo>
                    <a:pt x="214249" y="229311"/>
                  </a:lnTo>
                  <a:lnTo>
                    <a:pt x="213956" y="242011"/>
                  </a:lnTo>
                  <a:lnTo>
                    <a:pt x="207632" y="242011"/>
                  </a:lnTo>
                  <a:lnTo>
                    <a:pt x="199136" y="254711"/>
                  </a:lnTo>
                  <a:lnTo>
                    <a:pt x="199301" y="242011"/>
                  </a:lnTo>
                  <a:lnTo>
                    <a:pt x="179006" y="242011"/>
                  </a:lnTo>
                  <a:lnTo>
                    <a:pt x="171907" y="254711"/>
                  </a:lnTo>
                  <a:lnTo>
                    <a:pt x="164592" y="254711"/>
                  </a:lnTo>
                  <a:lnTo>
                    <a:pt x="149834" y="267411"/>
                  </a:lnTo>
                  <a:lnTo>
                    <a:pt x="187109" y="267411"/>
                  </a:lnTo>
                  <a:lnTo>
                    <a:pt x="187921" y="280111"/>
                  </a:lnTo>
                  <a:lnTo>
                    <a:pt x="148894" y="280111"/>
                  </a:lnTo>
                  <a:lnTo>
                    <a:pt x="150380" y="292811"/>
                  </a:lnTo>
                  <a:lnTo>
                    <a:pt x="146278" y="292811"/>
                  </a:lnTo>
                  <a:lnTo>
                    <a:pt x="152793" y="305511"/>
                  </a:lnTo>
                  <a:lnTo>
                    <a:pt x="159842" y="292811"/>
                  </a:lnTo>
                  <a:lnTo>
                    <a:pt x="165684" y="292811"/>
                  </a:lnTo>
                  <a:lnTo>
                    <a:pt x="168554" y="305511"/>
                  </a:lnTo>
                  <a:lnTo>
                    <a:pt x="152793" y="305511"/>
                  </a:lnTo>
                  <a:lnTo>
                    <a:pt x="132892" y="305511"/>
                  </a:lnTo>
                  <a:lnTo>
                    <a:pt x="137121" y="318211"/>
                  </a:lnTo>
                  <a:lnTo>
                    <a:pt x="133819" y="318211"/>
                  </a:lnTo>
                  <a:lnTo>
                    <a:pt x="134175" y="330911"/>
                  </a:lnTo>
                  <a:lnTo>
                    <a:pt x="143802" y="330911"/>
                  </a:lnTo>
                  <a:lnTo>
                    <a:pt x="145262" y="343611"/>
                  </a:lnTo>
                  <a:lnTo>
                    <a:pt x="155981" y="343611"/>
                  </a:lnTo>
                  <a:lnTo>
                    <a:pt x="157416" y="356311"/>
                  </a:lnTo>
                  <a:lnTo>
                    <a:pt x="138734" y="356311"/>
                  </a:lnTo>
                  <a:lnTo>
                    <a:pt x="132816" y="369011"/>
                  </a:lnTo>
                  <a:lnTo>
                    <a:pt x="129222" y="369011"/>
                  </a:lnTo>
                  <a:lnTo>
                    <a:pt x="130225" y="381711"/>
                  </a:lnTo>
                  <a:lnTo>
                    <a:pt x="139788" y="381711"/>
                  </a:lnTo>
                  <a:lnTo>
                    <a:pt x="151295" y="369011"/>
                  </a:lnTo>
                  <a:lnTo>
                    <a:pt x="154051" y="381711"/>
                  </a:lnTo>
                  <a:lnTo>
                    <a:pt x="162115" y="381711"/>
                  </a:lnTo>
                  <a:lnTo>
                    <a:pt x="163461" y="394411"/>
                  </a:lnTo>
                  <a:lnTo>
                    <a:pt x="165150" y="394411"/>
                  </a:lnTo>
                  <a:lnTo>
                    <a:pt x="164998" y="407111"/>
                  </a:lnTo>
                  <a:lnTo>
                    <a:pt x="177977" y="407111"/>
                  </a:lnTo>
                  <a:lnTo>
                    <a:pt x="181216" y="419811"/>
                  </a:lnTo>
                  <a:lnTo>
                    <a:pt x="177609" y="419811"/>
                  </a:lnTo>
                  <a:lnTo>
                    <a:pt x="175501" y="432511"/>
                  </a:lnTo>
                  <a:lnTo>
                    <a:pt x="165950" y="432511"/>
                  </a:lnTo>
                  <a:lnTo>
                    <a:pt x="168046" y="445211"/>
                  </a:lnTo>
                  <a:lnTo>
                    <a:pt x="180403" y="445211"/>
                  </a:lnTo>
                  <a:lnTo>
                    <a:pt x="185140" y="457911"/>
                  </a:lnTo>
                  <a:lnTo>
                    <a:pt x="171323" y="457911"/>
                  </a:lnTo>
                  <a:lnTo>
                    <a:pt x="172072" y="470611"/>
                  </a:lnTo>
                  <a:lnTo>
                    <a:pt x="151688" y="470611"/>
                  </a:lnTo>
                  <a:lnTo>
                    <a:pt x="144513" y="483311"/>
                  </a:lnTo>
                  <a:lnTo>
                    <a:pt x="92722" y="483311"/>
                  </a:lnTo>
                  <a:lnTo>
                    <a:pt x="70002" y="470611"/>
                  </a:lnTo>
                  <a:lnTo>
                    <a:pt x="42633" y="470611"/>
                  </a:lnTo>
                  <a:lnTo>
                    <a:pt x="40144" y="483311"/>
                  </a:lnTo>
                  <a:lnTo>
                    <a:pt x="25946" y="483311"/>
                  </a:lnTo>
                  <a:lnTo>
                    <a:pt x="14643" y="470611"/>
                  </a:lnTo>
                  <a:lnTo>
                    <a:pt x="4749" y="483311"/>
                  </a:lnTo>
                  <a:lnTo>
                    <a:pt x="0" y="483311"/>
                  </a:lnTo>
                  <a:lnTo>
                    <a:pt x="17043" y="496011"/>
                  </a:lnTo>
                  <a:lnTo>
                    <a:pt x="68300" y="496011"/>
                  </a:lnTo>
                  <a:lnTo>
                    <a:pt x="67602" y="508711"/>
                  </a:lnTo>
                  <a:lnTo>
                    <a:pt x="79730" y="508711"/>
                  </a:lnTo>
                  <a:lnTo>
                    <a:pt x="77711" y="496011"/>
                  </a:lnTo>
                  <a:lnTo>
                    <a:pt x="82397" y="496011"/>
                  </a:lnTo>
                  <a:lnTo>
                    <a:pt x="87655" y="508711"/>
                  </a:lnTo>
                  <a:lnTo>
                    <a:pt x="92303" y="508711"/>
                  </a:lnTo>
                  <a:lnTo>
                    <a:pt x="97180" y="496011"/>
                  </a:lnTo>
                  <a:lnTo>
                    <a:pt x="106959" y="496011"/>
                  </a:lnTo>
                  <a:lnTo>
                    <a:pt x="107302" y="508711"/>
                  </a:lnTo>
                  <a:lnTo>
                    <a:pt x="113931" y="496011"/>
                  </a:lnTo>
                  <a:lnTo>
                    <a:pt x="117805" y="508711"/>
                  </a:lnTo>
                  <a:lnTo>
                    <a:pt x="128778" y="508711"/>
                  </a:lnTo>
                  <a:lnTo>
                    <a:pt x="133692" y="496011"/>
                  </a:lnTo>
                  <a:lnTo>
                    <a:pt x="162915" y="496011"/>
                  </a:lnTo>
                  <a:lnTo>
                    <a:pt x="163664" y="483311"/>
                  </a:lnTo>
                  <a:lnTo>
                    <a:pt x="176364" y="483311"/>
                  </a:lnTo>
                  <a:lnTo>
                    <a:pt x="178765" y="496011"/>
                  </a:lnTo>
                  <a:lnTo>
                    <a:pt x="201637" y="496011"/>
                  </a:lnTo>
                  <a:lnTo>
                    <a:pt x="207060" y="483311"/>
                  </a:lnTo>
                  <a:lnTo>
                    <a:pt x="211886" y="483311"/>
                  </a:lnTo>
                  <a:lnTo>
                    <a:pt x="212509" y="496011"/>
                  </a:lnTo>
                  <a:lnTo>
                    <a:pt x="229641" y="496011"/>
                  </a:lnTo>
                  <a:lnTo>
                    <a:pt x="228993" y="483311"/>
                  </a:lnTo>
                  <a:lnTo>
                    <a:pt x="214655" y="483311"/>
                  </a:lnTo>
                  <a:lnTo>
                    <a:pt x="223443" y="470611"/>
                  </a:lnTo>
                  <a:lnTo>
                    <a:pt x="232422" y="470611"/>
                  </a:lnTo>
                  <a:lnTo>
                    <a:pt x="230670" y="483311"/>
                  </a:lnTo>
                  <a:lnTo>
                    <a:pt x="233895" y="483311"/>
                  </a:lnTo>
                  <a:lnTo>
                    <a:pt x="238645" y="496011"/>
                  </a:lnTo>
                  <a:lnTo>
                    <a:pt x="240601" y="496011"/>
                  </a:lnTo>
                  <a:lnTo>
                    <a:pt x="244170" y="483311"/>
                  </a:lnTo>
                  <a:lnTo>
                    <a:pt x="289547" y="483311"/>
                  </a:lnTo>
                  <a:lnTo>
                    <a:pt x="290093" y="496011"/>
                  </a:lnTo>
                  <a:lnTo>
                    <a:pt x="283057" y="496011"/>
                  </a:lnTo>
                  <a:lnTo>
                    <a:pt x="283616" y="508711"/>
                  </a:lnTo>
                  <a:lnTo>
                    <a:pt x="302907" y="508711"/>
                  </a:lnTo>
                  <a:lnTo>
                    <a:pt x="304419" y="496011"/>
                  </a:lnTo>
                  <a:lnTo>
                    <a:pt x="332333" y="496011"/>
                  </a:lnTo>
                  <a:lnTo>
                    <a:pt x="331965" y="483311"/>
                  </a:lnTo>
                  <a:lnTo>
                    <a:pt x="331673" y="483311"/>
                  </a:lnTo>
                  <a:lnTo>
                    <a:pt x="329692" y="470611"/>
                  </a:lnTo>
                  <a:lnTo>
                    <a:pt x="336283" y="470611"/>
                  </a:lnTo>
                  <a:lnTo>
                    <a:pt x="341376" y="483311"/>
                  </a:lnTo>
                  <a:lnTo>
                    <a:pt x="339077" y="483311"/>
                  </a:lnTo>
                  <a:lnTo>
                    <a:pt x="343242" y="496011"/>
                  </a:lnTo>
                  <a:lnTo>
                    <a:pt x="352806" y="496011"/>
                  </a:lnTo>
                  <a:lnTo>
                    <a:pt x="354330" y="508711"/>
                  </a:lnTo>
                  <a:lnTo>
                    <a:pt x="364655" y="508711"/>
                  </a:lnTo>
                  <a:lnTo>
                    <a:pt x="359892" y="496011"/>
                  </a:lnTo>
                  <a:lnTo>
                    <a:pt x="371157" y="483311"/>
                  </a:lnTo>
                  <a:lnTo>
                    <a:pt x="387070" y="483311"/>
                  </a:lnTo>
                  <a:lnTo>
                    <a:pt x="396240" y="496011"/>
                  </a:lnTo>
                  <a:lnTo>
                    <a:pt x="392722" y="508711"/>
                  </a:lnTo>
                  <a:lnTo>
                    <a:pt x="384543" y="508711"/>
                  </a:lnTo>
                  <a:lnTo>
                    <a:pt x="384543" y="623011"/>
                  </a:lnTo>
                  <a:lnTo>
                    <a:pt x="370713" y="623011"/>
                  </a:lnTo>
                  <a:lnTo>
                    <a:pt x="370357" y="610311"/>
                  </a:lnTo>
                  <a:lnTo>
                    <a:pt x="380187" y="610311"/>
                  </a:lnTo>
                  <a:lnTo>
                    <a:pt x="384543" y="623011"/>
                  </a:lnTo>
                  <a:lnTo>
                    <a:pt x="384543" y="508711"/>
                  </a:lnTo>
                  <a:lnTo>
                    <a:pt x="375081" y="508711"/>
                  </a:lnTo>
                  <a:lnTo>
                    <a:pt x="372668" y="512876"/>
                  </a:lnTo>
                  <a:lnTo>
                    <a:pt x="372668" y="572211"/>
                  </a:lnTo>
                  <a:lnTo>
                    <a:pt x="361950" y="584911"/>
                  </a:lnTo>
                  <a:lnTo>
                    <a:pt x="317144" y="584911"/>
                  </a:lnTo>
                  <a:lnTo>
                    <a:pt x="317677" y="572211"/>
                  </a:lnTo>
                  <a:lnTo>
                    <a:pt x="372668" y="572211"/>
                  </a:lnTo>
                  <a:lnTo>
                    <a:pt x="372668" y="512876"/>
                  </a:lnTo>
                  <a:lnTo>
                    <a:pt x="367715" y="521411"/>
                  </a:lnTo>
                  <a:lnTo>
                    <a:pt x="365823" y="521411"/>
                  </a:lnTo>
                  <a:lnTo>
                    <a:pt x="365823" y="534111"/>
                  </a:lnTo>
                  <a:lnTo>
                    <a:pt x="358889" y="534111"/>
                  </a:lnTo>
                  <a:lnTo>
                    <a:pt x="352945" y="534111"/>
                  </a:lnTo>
                  <a:lnTo>
                    <a:pt x="351561" y="521411"/>
                  </a:lnTo>
                  <a:lnTo>
                    <a:pt x="321284" y="521411"/>
                  </a:lnTo>
                  <a:lnTo>
                    <a:pt x="321284" y="546811"/>
                  </a:lnTo>
                  <a:lnTo>
                    <a:pt x="319036" y="559511"/>
                  </a:lnTo>
                  <a:lnTo>
                    <a:pt x="312915" y="559511"/>
                  </a:lnTo>
                  <a:lnTo>
                    <a:pt x="312826" y="559308"/>
                  </a:lnTo>
                  <a:lnTo>
                    <a:pt x="312826" y="584911"/>
                  </a:lnTo>
                  <a:lnTo>
                    <a:pt x="296545" y="597611"/>
                  </a:lnTo>
                  <a:lnTo>
                    <a:pt x="260845" y="597611"/>
                  </a:lnTo>
                  <a:lnTo>
                    <a:pt x="272961" y="584911"/>
                  </a:lnTo>
                  <a:lnTo>
                    <a:pt x="312826" y="584911"/>
                  </a:lnTo>
                  <a:lnTo>
                    <a:pt x="312826" y="559308"/>
                  </a:lnTo>
                  <a:lnTo>
                    <a:pt x="307416" y="546811"/>
                  </a:lnTo>
                  <a:lnTo>
                    <a:pt x="321284" y="546811"/>
                  </a:lnTo>
                  <a:lnTo>
                    <a:pt x="321284" y="521411"/>
                  </a:lnTo>
                  <a:lnTo>
                    <a:pt x="315290" y="521411"/>
                  </a:lnTo>
                  <a:lnTo>
                    <a:pt x="302768" y="534111"/>
                  </a:lnTo>
                  <a:lnTo>
                    <a:pt x="300393" y="521411"/>
                  </a:lnTo>
                  <a:lnTo>
                    <a:pt x="203733" y="521411"/>
                  </a:lnTo>
                  <a:lnTo>
                    <a:pt x="204089" y="508711"/>
                  </a:lnTo>
                  <a:lnTo>
                    <a:pt x="198831" y="508711"/>
                  </a:lnTo>
                  <a:lnTo>
                    <a:pt x="192430" y="521411"/>
                  </a:lnTo>
                  <a:lnTo>
                    <a:pt x="187223" y="521411"/>
                  </a:lnTo>
                  <a:lnTo>
                    <a:pt x="183261" y="534111"/>
                  </a:lnTo>
                  <a:lnTo>
                    <a:pt x="191630" y="534111"/>
                  </a:lnTo>
                  <a:lnTo>
                    <a:pt x="194703" y="521411"/>
                  </a:lnTo>
                  <a:lnTo>
                    <a:pt x="197294" y="534111"/>
                  </a:lnTo>
                  <a:lnTo>
                    <a:pt x="194030" y="534111"/>
                  </a:lnTo>
                  <a:lnTo>
                    <a:pt x="194157" y="546811"/>
                  </a:lnTo>
                  <a:lnTo>
                    <a:pt x="196303" y="546811"/>
                  </a:lnTo>
                  <a:lnTo>
                    <a:pt x="202831" y="559511"/>
                  </a:lnTo>
                  <a:lnTo>
                    <a:pt x="222453" y="559511"/>
                  </a:lnTo>
                  <a:lnTo>
                    <a:pt x="229781" y="546811"/>
                  </a:lnTo>
                  <a:lnTo>
                    <a:pt x="229438" y="546811"/>
                  </a:lnTo>
                  <a:lnTo>
                    <a:pt x="222694" y="546811"/>
                  </a:lnTo>
                  <a:lnTo>
                    <a:pt x="223240" y="534111"/>
                  </a:lnTo>
                  <a:lnTo>
                    <a:pt x="229438" y="546811"/>
                  </a:lnTo>
                  <a:lnTo>
                    <a:pt x="229082" y="534111"/>
                  </a:lnTo>
                  <a:lnTo>
                    <a:pt x="242354" y="534111"/>
                  </a:lnTo>
                  <a:lnTo>
                    <a:pt x="255333" y="546811"/>
                  </a:lnTo>
                  <a:lnTo>
                    <a:pt x="275755" y="546811"/>
                  </a:lnTo>
                  <a:lnTo>
                    <a:pt x="277202" y="559511"/>
                  </a:lnTo>
                  <a:lnTo>
                    <a:pt x="269582" y="559511"/>
                  </a:lnTo>
                  <a:lnTo>
                    <a:pt x="271564" y="572211"/>
                  </a:lnTo>
                  <a:lnTo>
                    <a:pt x="264426" y="572211"/>
                  </a:lnTo>
                  <a:lnTo>
                    <a:pt x="268579" y="559511"/>
                  </a:lnTo>
                  <a:lnTo>
                    <a:pt x="256070" y="559511"/>
                  </a:lnTo>
                  <a:lnTo>
                    <a:pt x="255905" y="572211"/>
                  </a:lnTo>
                  <a:lnTo>
                    <a:pt x="241922" y="572211"/>
                  </a:lnTo>
                  <a:lnTo>
                    <a:pt x="243865" y="559511"/>
                  </a:lnTo>
                  <a:lnTo>
                    <a:pt x="240207" y="559511"/>
                  </a:lnTo>
                  <a:lnTo>
                    <a:pt x="240207" y="597611"/>
                  </a:lnTo>
                  <a:lnTo>
                    <a:pt x="240195" y="610311"/>
                  </a:lnTo>
                  <a:lnTo>
                    <a:pt x="228587" y="597611"/>
                  </a:lnTo>
                  <a:lnTo>
                    <a:pt x="226834" y="610311"/>
                  </a:lnTo>
                  <a:lnTo>
                    <a:pt x="217970" y="610311"/>
                  </a:lnTo>
                  <a:lnTo>
                    <a:pt x="209029" y="597611"/>
                  </a:lnTo>
                  <a:lnTo>
                    <a:pt x="228587" y="597611"/>
                  </a:lnTo>
                  <a:lnTo>
                    <a:pt x="240207" y="597611"/>
                  </a:lnTo>
                  <a:lnTo>
                    <a:pt x="240207" y="559511"/>
                  </a:lnTo>
                  <a:lnTo>
                    <a:pt x="226479" y="559511"/>
                  </a:lnTo>
                  <a:lnTo>
                    <a:pt x="227939" y="572211"/>
                  </a:lnTo>
                  <a:lnTo>
                    <a:pt x="135750" y="572211"/>
                  </a:lnTo>
                  <a:lnTo>
                    <a:pt x="129349" y="559511"/>
                  </a:lnTo>
                  <a:lnTo>
                    <a:pt x="121983" y="559511"/>
                  </a:lnTo>
                  <a:lnTo>
                    <a:pt x="125336" y="572211"/>
                  </a:lnTo>
                  <a:lnTo>
                    <a:pt x="106743" y="572211"/>
                  </a:lnTo>
                  <a:lnTo>
                    <a:pt x="114020" y="584911"/>
                  </a:lnTo>
                  <a:lnTo>
                    <a:pt x="113245" y="584911"/>
                  </a:lnTo>
                  <a:lnTo>
                    <a:pt x="113639" y="597611"/>
                  </a:lnTo>
                  <a:lnTo>
                    <a:pt x="141084" y="597611"/>
                  </a:lnTo>
                  <a:lnTo>
                    <a:pt x="148539" y="584911"/>
                  </a:lnTo>
                  <a:lnTo>
                    <a:pt x="190436" y="584911"/>
                  </a:lnTo>
                  <a:lnTo>
                    <a:pt x="191389" y="597611"/>
                  </a:lnTo>
                  <a:lnTo>
                    <a:pt x="169926" y="597611"/>
                  </a:lnTo>
                  <a:lnTo>
                    <a:pt x="167335" y="610311"/>
                  </a:lnTo>
                  <a:lnTo>
                    <a:pt x="191655" y="610311"/>
                  </a:lnTo>
                  <a:lnTo>
                    <a:pt x="192811" y="597611"/>
                  </a:lnTo>
                  <a:lnTo>
                    <a:pt x="205320" y="597611"/>
                  </a:lnTo>
                  <a:lnTo>
                    <a:pt x="205854" y="610311"/>
                  </a:lnTo>
                  <a:lnTo>
                    <a:pt x="212166" y="610311"/>
                  </a:lnTo>
                  <a:lnTo>
                    <a:pt x="205663" y="623011"/>
                  </a:lnTo>
                  <a:lnTo>
                    <a:pt x="154660" y="623011"/>
                  </a:lnTo>
                  <a:lnTo>
                    <a:pt x="152158" y="635711"/>
                  </a:lnTo>
                  <a:lnTo>
                    <a:pt x="142671" y="635711"/>
                  </a:lnTo>
                  <a:lnTo>
                    <a:pt x="141693" y="648411"/>
                  </a:lnTo>
                  <a:lnTo>
                    <a:pt x="152590" y="648411"/>
                  </a:lnTo>
                  <a:lnTo>
                    <a:pt x="159054" y="635711"/>
                  </a:lnTo>
                  <a:lnTo>
                    <a:pt x="198780" y="635711"/>
                  </a:lnTo>
                  <a:lnTo>
                    <a:pt x="206870" y="623011"/>
                  </a:lnTo>
                  <a:lnTo>
                    <a:pt x="222846" y="623011"/>
                  </a:lnTo>
                  <a:lnTo>
                    <a:pt x="224878" y="635711"/>
                  </a:lnTo>
                  <a:lnTo>
                    <a:pt x="266979" y="635711"/>
                  </a:lnTo>
                  <a:lnTo>
                    <a:pt x="269316" y="623011"/>
                  </a:lnTo>
                  <a:lnTo>
                    <a:pt x="332397" y="623011"/>
                  </a:lnTo>
                  <a:lnTo>
                    <a:pt x="338836" y="610311"/>
                  </a:lnTo>
                  <a:lnTo>
                    <a:pt x="336842" y="623011"/>
                  </a:lnTo>
                  <a:lnTo>
                    <a:pt x="346278" y="623011"/>
                  </a:lnTo>
                  <a:lnTo>
                    <a:pt x="346544" y="610311"/>
                  </a:lnTo>
                  <a:lnTo>
                    <a:pt x="352399" y="623011"/>
                  </a:lnTo>
                  <a:lnTo>
                    <a:pt x="356476" y="610311"/>
                  </a:lnTo>
                  <a:lnTo>
                    <a:pt x="366306" y="610311"/>
                  </a:lnTo>
                  <a:lnTo>
                    <a:pt x="367169" y="623011"/>
                  </a:lnTo>
                  <a:lnTo>
                    <a:pt x="368020" y="623011"/>
                  </a:lnTo>
                  <a:lnTo>
                    <a:pt x="363410" y="635711"/>
                  </a:lnTo>
                  <a:lnTo>
                    <a:pt x="388150" y="635711"/>
                  </a:lnTo>
                  <a:lnTo>
                    <a:pt x="392645" y="648411"/>
                  </a:lnTo>
                  <a:lnTo>
                    <a:pt x="358165" y="648411"/>
                  </a:lnTo>
                  <a:lnTo>
                    <a:pt x="352869" y="661111"/>
                  </a:lnTo>
                  <a:lnTo>
                    <a:pt x="327698" y="661111"/>
                  </a:lnTo>
                  <a:lnTo>
                    <a:pt x="326923" y="648411"/>
                  </a:lnTo>
                  <a:lnTo>
                    <a:pt x="322872" y="648411"/>
                  </a:lnTo>
                  <a:lnTo>
                    <a:pt x="323977" y="661111"/>
                  </a:lnTo>
                  <a:lnTo>
                    <a:pt x="319481" y="661111"/>
                  </a:lnTo>
                  <a:lnTo>
                    <a:pt x="318973" y="673811"/>
                  </a:lnTo>
                  <a:lnTo>
                    <a:pt x="314096" y="673811"/>
                  </a:lnTo>
                  <a:lnTo>
                    <a:pt x="309816" y="661111"/>
                  </a:lnTo>
                  <a:lnTo>
                    <a:pt x="289598" y="661111"/>
                  </a:lnTo>
                  <a:lnTo>
                    <a:pt x="292798" y="673811"/>
                  </a:lnTo>
                  <a:lnTo>
                    <a:pt x="271157" y="673811"/>
                  </a:lnTo>
                  <a:lnTo>
                    <a:pt x="264325" y="682574"/>
                  </a:lnTo>
                  <a:lnTo>
                    <a:pt x="264325" y="737311"/>
                  </a:lnTo>
                  <a:lnTo>
                    <a:pt x="258762" y="737311"/>
                  </a:lnTo>
                  <a:lnTo>
                    <a:pt x="258699" y="724611"/>
                  </a:lnTo>
                  <a:lnTo>
                    <a:pt x="264325" y="737311"/>
                  </a:lnTo>
                  <a:lnTo>
                    <a:pt x="264325" y="682574"/>
                  </a:lnTo>
                  <a:lnTo>
                    <a:pt x="261251" y="686511"/>
                  </a:lnTo>
                  <a:lnTo>
                    <a:pt x="235000" y="686511"/>
                  </a:lnTo>
                  <a:lnTo>
                    <a:pt x="238290" y="699211"/>
                  </a:lnTo>
                  <a:lnTo>
                    <a:pt x="228612" y="699211"/>
                  </a:lnTo>
                  <a:lnTo>
                    <a:pt x="211543" y="686511"/>
                  </a:lnTo>
                  <a:lnTo>
                    <a:pt x="204952" y="691527"/>
                  </a:lnTo>
                  <a:lnTo>
                    <a:pt x="204952" y="699211"/>
                  </a:lnTo>
                  <a:lnTo>
                    <a:pt x="204482" y="711911"/>
                  </a:lnTo>
                  <a:lnTo>
                    <a:pt x="198361" y="711911"/>
                  </a:lnTo>
                  <a:lnTo>
                    <a:pt x="198005" y="699211"/>
                  </a:lnTo>
                  <a:lnTo>
                    <a:pt x="204952" y="699211"/>
                  </a:lnTo>
                  <a:lnTo>
                    <a:pt x="204952" y="691527"/>
                  </a:lnTo>
                  <a:lnTo>
                    <a:pt x="194818" y="699211"/>
                  </a:lnTo>
                  <a:lnTo>
                    <a:pt x="163245" y="699211"/>
                  </a:lnTo>
                  <a:lnTo>
                    <a:pt x="163817" y="711911"/>
                  </a:lnTo>
                  <a:lnTo>
                    <a:pt x="156400" y="711911"/>
                  </a:lnTo>
                  <a:lnTo>
                    <a:pt x="150317" y="724611"/>
                  </a:lnTo>
                  <a:lnTo>
                    <a:pt x="144411" y="724611"/>
                  </a:lnTo>
                  <a:lnTo>
                    <a:pt x="137502" y="737311"/>
                  </a:lnTo>
                  <a:lnTo>
                    <a:pt x="161950" y="737311"/>
                  </a:lnTo>
                  <a:lnTo>
                    <a:pt x="160324" y="750011"/>
                  </a:lnTo>
                  <a:lnTo>
                    <a:pt x="169519" y="750011"/>
                  </a:lnTo>
                  <a:lnTo>
                    <a:pt x="183311" y="737311"/>
                  </a:lnTo>
                  <a:lnTo>
                    <a:pt x="242341" y="737311"/>
                  </a:lnTo>
                  <a:lnTo>
                    <a:pt x="241046" y="750011"/>
                  </a:lnTo>
                  <a:lnTo>
                    <a:pt x="264121" y="750011"/>
                  </a:lnTo>
                  <a:lnTo>
                    <a:pt x="264629" y="737311"/>
                  </a:lnTo>
                  <a:lnTo>
                    <a:pt x="269506" y="737311"/>
                  </a:lnTo>
                  <a:lnTo>
                    <a:pt x="269455" y="750011"/>
                  </a:lnTo>
                  <a:lnTo>
                    <a:pt x="271119" y="762711"/>
                  </a:lnTo>
                  <a:lnTo>
                    <a:pt x="277456" y="762711"/>
                  </a:lnTo>
                  <a:lnTo>
                    <a:pt x="272351" y="750011"/>
                  </a:lnTo>
                  <a:lnTo>
                    <a:pt x="276898" y="750011"/>
                  </a:lnTo>
                  <a:lnTo>
                    <a:pt x="276034" y="737311"/>
                  </a:lnTo>
                  <a:lnTo>
                    <a:pt x="287655" y="737311"/>
                  </a:lnTo>
                  <a:lnTo>
                    <a:pt x="294982" y="724611"/>
                  </a:lnTo>
                  <a:lnTo>
                    <a:pt x="441198" y="724611"/>
                  </a:lnTo>
                  <a:lnTo>
                    <a:pt x="447243" y="737311"/>
                  </a:lnTo>
                  <a:lnTo>
                    <a:pt x="470865" y="737311"/>
                  </a:lnTo>
                  <a:lnTo>
                    <a:pt x="480161" y="750011"/>
                  </a:lnTo>
                  <a:lnTo>
                    <a:pt x="460489" y="750011"/>
                  </a:lnTo>
                  <a:lnTo>
                    <a:pt x="459701" y="762711"/>
                  </a:lnTo>
                  <a:lnTo>
                    <a:pt x="473430" y="762711"/>
                  </a:lnTo>
                  <a:lnTo>
                    <a:pt x="474319" y="775411"/>
                  </a:lnTo>
                  <a:lnTo>
                    <a:pt x="467995" y="775411"/>
                  </a:lnTo>
                  <a:lnTo>
                    <a:pt x="464731" y="788111"/>
                  </a:lnTo>
                  <a:lnTo>
                    <a:pt x="468617" y="788111"/>
                  </a:lnTo>
                  <a:lnTo>
                    <a:pt x="470979" y="800811"/>
                  </a:lnTo>
                  <a:lnTo>
                    <a:pt x="489673" y="800811"/>
                  </a:lnTo>
                  <a:lnTo>
                    <a:pt x="536549" y="800811"/>
                  </a:lnTo>
                  <a:lnTo>
                    <a:pt x="537603" y="813511"/>
                  </a:lnTo>
                  <a:lnTo>
                    <a:pt x="541401" y="813511"/>
                  </a:lnTo>
                  <a:lnTo>
                    <a:pt x="537502" y="826211"/>
                  </a:lnTo>
                  <a:lnTo>
                    <a:pt x="528637" y="826211"/>
                  </a:lnTo>
                  <a:lnTo>
                    <a:pt x="528637" y="953211"/>
                  </a:lnTo>
                  <a:lnTo>
                    <a:pt x="525945" y="965911"/>
                  </a:lnTo>
                  <a:lnTo>
                    <a:pt x="518629" y="965911"/>
                  </a:lnTo>
                  <a:lnTo>
                    <a:pt x="517398" y="978611"/>
                  </a:lnTo>
                  <a:lnTo>
                    <a:pt x="510540" y="978611"/>
                  </a:lnTo>
                  <a:lnTo>
                    <a:pt x="510857" y="965911"/>
                  </a:lnTo>
                  <a:lnTo>
                    <a:pt x="514858" y="953211"/>
                  </a:lnTo>
                  <a:lnTo>
                    <a:pt x="528637" y="953211"/>
                  </a:lnTo>
                  <a:lnTo>
                    <a:pt x="528637" y="826211"/>
                  </a:lnTo>
                  <a:lnTo>
                    <a:pt x="524522" y="826211"/>
                  </a:lnTo>
                  <a:lnTo>
                    <a:pt x="526059" y="813511"/>
                  </a:lnTo>
                  <a:lnTo>
                    <a:pt x="514121" y="813511"/>
                  </a:lnTo>
                  <a:lnTo>
                    <a:pt x="520484" y="826211"/>
                  </a:lnTo>
                  <a:lnTo>
                    <a:pt x="507060" y="826211"/>
                  </a:lnTo>
                  <a:lnTo>
                    <a:pt x="514121" y="813511"/>
                  </a:lnTo>
                  <a:lnTo>
                    <a:pt x="503872" y="813511"/>
                  </a:lnTo>
                  <a:lnTo>
                    <a:pt x="489673" y="800811"/>
                  </a:lnTo>
                  <a:lnTo>
                    <a:pt x="492023" y="813511"/>
                  </a:lnTo>
                  <a:lnTo>
                    <a:pt x="489534" y="813511"/>
                  </a:lnTo>
                  <a:lnTo>
                    <a:pt x="490639" y="826211"/>
                  </a:lnTo>
                  <a:lnTo>
                    <a:pt x="483489" y="826211"/>
                  </a:lnTo>
                  <a:lnTo>
                    <a:pt x="480263" y="826211"/>
                  </a:lnTo>
                  <a:lnTo>
                    <a:pt x="479666" y="813511"/>
                  </a:lnTo>
                  <a:lnTo>
                    <a:pt x="474573" y="813511"/>
                  </a:lnTo>
                  <a:lnTo>
                    <a:pt x="471944" y="807377"/>
                  </a:lnTo>
                  <a:lnTo>
                    <a:pt x="471944" y="864311"/>
                  </a:lnTo>
                  <a:lnTo>
                    <a:pt x="466280" y="877011"/>
                  </a:lnTo>
                  <a:lnTo>
                    <a:pt x="438099" y="877011"/>
                  </a:lnTo>
                  <a:lnTo>
                    <a:pt x="436981" y="851611"/>
                  </a:lnTo>
                  <a:lnTo>
                    <a:pt x="448500" y="851611"/>
                  </a:lnTo>
                  <a:lnTo>
                    <a:pt x="448094" y="864311"/>
                  </a:lnTo>
                  <a:lnTo>
                    <a:pt x="456577" y="864311"/>
                  </a:lnTo>
                  <a:lnTo>
                    <a:pt x="459930" y="851611"/>
                  </a:lnTo>
                  <a:lnTo>
                    <a:pt x="467855" y="851611"/>
                  </a:lnTo>
                  <a:lnTo>
                    <a:pt x="468668" y="864311"/>
                  </a:lnTo>
                  <a:lnTo>
                    <a:pt x="471944" y="864311"/>
                  </a:lnTo>
                  <a:lnTo>
                    <a:pt x="471944" y="807377"/>
                  </a:lnTo>
                  <a:lnTo>
                    <a:pt x="469138" y="800811"/>
                  </a:lnTo>
                  <a:lnTo>
                    <a:pt x="463829" y="813511"/>
                  </a:lnTo>
                  <a:lnTo>
                    <a:pt x="459193" y="813511"/>
                  </a:lnTo>
                  <a:lnTo>
                    <a:pt x="458838" y="800811"/>
                  </a:lnTo>
                  <a:lnTo>
                    <a:pt x="454596" y="800811"/>
                  </a:lnTo>
                  <a:lnTo>
                    <a:pt x="458330" y="788111"/>
                  </a:lnTo>
                  <a:lnTo>
                    <a:pt x="464731" y="788111"/>
                  </a:lnTo>
                  <a:lnTo>
                    <a:pt x="462191" y="775411"/>
                  </a:lnTo>
                  <a:lnTo>
                    <a:pt x="429247" y="775411"/>
                  </a:lnTo>
                  <a:lnTo>
                    <a:pt x="430136" y="788111"/>
                  </a:lnTo>
                  <a:lnTo>
                    <a:pt x="444449" y="788111"/>
                  </a:lnTo>
                  <a:lnTo>
                    <a:pt x="445960" y="800811"/>
                  </a:lnTo>
                  <a:lnTo>
                    <a:pt x="448805" y="800811"/>
                  </a:lnTo>
                  <a:lnTo>
                    <a:pt x="451408" y="813511"/>
                  </a:lnTo>
                  <a:lnTo>
                    <a:pt x="443788" y="826211"/>
                  </a:lnTo>
                  <a:lnTo>
                    <a:pt x="429260" y="826211"/>
                  </a:lnTo>
                  <a:lnTo>
                    <a:pt x="423405" y="813511"/>
                  </a:lnTo>
                  <a:lnTo>
                    <a:pt x="416877" y="826211"/>
                  </a:lnTo>
                  <a:lnTo>
                    <a:pt x="347967" y="826211"/>
                  </a:lnTo>
                  <a:lnTo>
                    <a:pt x="352691" y="838911"/>
                  </a:lnTo>
                  <a:lnTo>
                    <a:pt x="425983" y="838911"/>
                  </a:lnTo>
                  <a:lnTo>
                    <a:pt x="431266" y="851611"/>
                  </a:lnTo>
                  <a:lnTo>
                    <a:pt x="426046" y="851611"/>
                  </a:lnTo>
                  <a:lnTo>
                    <a:pt x="423811" y="856373"/>
                  </a:lnTo>
                  <a:lnTo>
                    <a:pt x="423811" y="927811"/>
                  </a:lnTo>
                  <a:lnTo>
                    <a:pt x="423252" y="940511"/>
                  </a:lnTo>
                  <a:lnTo>
                    <a:pt x="417283" y="940511"/>
                  </a:lnTo>
                  <a:lnTo>
                    <a:pt x="417017" y="927811"/>
                  </a:lnTo>
                  <a:lnTo>
                    <a:pt x="423811" y="927811"/>
                  </a:lnTo>
                  <a:lnTo>
                    <a:pt x="423811" y="856373"/>
                  </a:lnTo>
                  <a:lnTo>
                    <a:pt x="420077" y="864311"/>
                  </a:lnTo>
                  <a:lnTo>
                    <a:pt x="414083" y="864311"/>
                  </a:lnTo>
                  <a:lnTo>
                    <a:pt x="414223" y="877011"/>
                  </a:lnTo>
                  <a:lnTo>
                    <a:pt x="411492" y="877011"/>
                  </a:lnTo>
                  <a:lnTo>
                    <a:pt x="407492" y="877011"/>
                  </a:lnTo>
                  <a:lnTo>
                    <a:pt x="407365" y="864311"/>
                  </a:lnTo>
                  <a:lnTo>
                    <a:pt x="399402" y="864311"/>
                  </a:lnTo>
                  <a:lnTo>
                    <a:pt x="400316" y="877011"/>
                  </a:lnTo>
                  <a:lnTo>
                    <a:pt x="393674" y="877011"/>
                  </a:lnTo>
                  <a:lnTo>
                    <a:pt x="351459" y="877011"/>
                  </a:lnTo>
                  <a:lnTo>
                    <a:pt x="332828" y="889711"/>
                  </a:lnTo>
                  <a:lnTo>
                    <a:pt x="326504" y="889711"/>
                  </a:lnTo>
                  <a:lnTo>
                    <a:pt x="327456" y="902411"/>
                  </a:lnTo>
                  <a:lnTo>
                    <a:pt x="316382" y="889711"/>
                  </a:lnTo>
                  <a:lnTo>
                    <a:pt x="319786" y="889711"/>
                  </a:lnTo>
                  <a:lnTo>
                    <a:pt x="319392" y="877011"/>
                  </a:lnTo>
                  <a:lnTo>
                    <a:pt x="312140" y="877011"/>
                  </a:lnTo>
                  <a:lnTo>
                    <a:pt x="313194" y="902411"/>
                  </a:lnTo>
                  <a:lnTo>
                    <a:pt x="302856" y="902411"/>
                  </a:lnTo>
                  <a:lnTo>
                    <a:pt x="300151" y="915111"/>
                  </a:lnTo>
                  <a:lnTo>
                    <a:pt x="278206" y="915111"/>
                  </a:lnTo>
                  <a:lnTo>
                    <a:pt x="275120" y="902411"/>
                  </a:lnTo>
                  <a:lnTo>
                    <a:pt x="269265" y="902411"/>
                  </a:lnTo>
                  <a:lnTo>
                    <a:pt x="267792" y="915111"/>
                  </a:lnTo>
                  <a:lnTo>
                    <a:pt x="263347" y="915111"/>
                  </a:lnTo>
                  <a:lnTo>
                    <a:pt x="263525" y="927811"/>
                  </a:lnTo>
                  <a:lnTo>
                    <a:pt x="260921" y="927811"/>
                  </a:lnTo>
                  <a:lnTo>
                    <a:pt x="259943" y="915111"/>
                  </a:lnTo>
                  <a:lnTo>
                    <a:pt x="248996" y="927811"/>
                  </a:lnTo>
                  <a:lnTo>
                    <a:pt x="231013" y="940511"/>
                  </a:lnTo>
                  <a:lnTo>
                    <a:pt x="211175" y="940511"/>
                  </a:lnTo>
                  <a:lnTo>
                    <a:pt x="210527" y="953211"/>
                  </a:lnTo>
                  <a:lnTo>
                    <a:pt x="202590" y="953211"/>
                  </a:lnTo>
                  <a:lnTo>
                    <a:pt x="199504" y="965911"/>
                  </a:lnTo>
                  <a:lnTo>
                    <a:pt x="189280" y="965911"/>
                  </a:lnTo>
                  <a:lnTo>
                    <a:pt x="184251" y="978611"/>
                  </a:lnTo>
                  <a:lnTo>
                    <a:pt x="172072" y="978611"/>
                  </a:lnTo>
                  <a:lnTo>
                    <a:pt x="168490" y="991311"/>
                  </a:lnTo>
                  <a:lnTo>
                    <a:pt x="156489" y="991311"/>
                  </a:lnTo>
                  <a:lnTo>
                    <a:pt x="156832" y="1004011"/>
                  </a:lnTo>
                  <a:lnTo>
                    <a:pt x="167474" y="1004011"/>
                  </a:lnTo>
                  <a:lnTo>
                    <a:pt x="176555" y="991311"/>
                  </a:lnTo>
                  <a:lnTo>
                    <a:pt x="185432" y="978611"/>
                  </a:lnTo>
                  <a:lnTo>
                    <a:pt x="209283" y="978611"/>
                  </a:lnTo>
                  <a:lnTo>
                    <a:pt x="225056" y="965911"/>
                  </a:lnTo>
                  <a:lnTo>
                    <a:pt x="242341" y="965911"/>
                  </a:lnTo>
                  <a:lnTo>
                    <a:pt x="261416" y="953211"/>
                  </a:lnTo>
                  <a:lnTo>
                    <a:pt x="292950" y="953211"/>
                  </a:lnTo>
                  <a:lnTo>
                    <a:pt x="304063" y="940511"/>
                  </a:lnTo>
                  <a:lnTo>
                    <a:pt x="325780" y="940511"/>
                  </a:lnTo>
                  <a:lnTo>
                    <a:pt x="324954" y="953211"/>
                  </a:lnTo>
                  <a:lnTo>
                    <a:pt x="333044" y="953211"/>
                  </a:lnTo>
                  <a:lnTo>
                    <a:pt x="331762" y="940511"/>
                  </a:lnTo>
                  <a:lnTo>
                    <a:pt x="340423" y="940511"/>
                  </a:lnTo>
                  <a:lnTo>
                    <a:pt x="342188" y="953211"/>
                  </a:lnTo>
                  <a:lnTo>
                    <a:pt x="346849" y="953211"/>
                  </a:lnTo>
                  <a:lnTo>
                    <a:pt x="346417" y="940511"/>
                  </a:lnTo>
                  <a:lnTo>
                    <a:pt x="347345" y="940511"/>
                  </a:lnTo>
                  <a:lnTo>
                    <a:pt x="352628" y="927811"/>
                  </a:lnTo>
                  <a:lnTo>
                    <a:pt x="350812" y="940511"/>
                  </a:lnTo>
                  <a:lnTo>
                    <a:pt x="376377" y="940511"/>
                  </a:lnTo>
                  <a:lnTo>
                    <a:pt x="378891" y="953211"/>
                  </a:lnTo>
                  <a:lnTo>
                    <a:pt x="397129" y="953211"/>
                  </a:lnTo>
                  <a:lnTo>
                    <a:pt x="394081" y="940511"/>
                  </a:lnTo>
                  <a:lnTo>
                    <a:pt x="396887" y="940511"/>
                  </a:lnTo>
                  <a:lnTo>
                    <a:pt x="397319" y="927811"/>
                  </a:lnTo>
                  <a:lnTo>
                    <a:pt x="400215" y="927811"/>
                  </a:lnTo>
                  <a:lnTo>
                    <a:pt x="400354" y="940511"/>
                  </a:lnTo>
                  <a:lnTo>
                    <a:pt x="400824" y="940511"/>
                  </a:lnTo>
                  <a:lnTo>
                    <a:pt x="401523" y="953211"/>
                  </a:lnTo>
                  <a:lnTo>
                    <a:pt x="411480" y="965911"/>
                  </a:lnTo>
                  <a:lnTo>
                    <a:pt x="411378" y="953211"/>
                  </a:lnTo>
                  <a:lnTo>
                    <a:pt x="494550" y="953211"/>
                  </a:lnTo>
                  <a:lnTo>
                    <a:pt x="501294" y="965911"/>
                  </a:lnTo>
                  <a:lnTo>
                    <a:pt x="502983" y="965911"/>
                  </a:lnTo>
                  <a:lnTo>
                    <a:pt x="501243" y="978611"/>
                  </a:lnTo>
                  <a:lnTo>
                    <a:pt x="486752" y="978611"/>
                  </a:lnTo>
                  <a:lnTo>
                    <a:pt x="479945" y="991311"/>
                  </a:lnTo>
                  <a:lnTo>
                    <a:pt x="530415" y="991311"/>
                  </a:lnTo>
                  <a:lnTo>
                    <a:pt x="538010" y="978611"/>
                  </a:lnTo>
                  <a:lnTo>
                    <a:pt x="554659" y="978611"/>
                  </a:lnTo>
                  <a:lnTo>
                    <a:pt x="549897" y="965911"/>
                  </a:lnTo>
                  <a:lnTo>
                    <a:pt x="560870" y="965911"/>
                  </a:lnTo>
                  <a:lnTo>
                    <a:pt x="562508" y="965911"/>
                  </a:lnTo>
                  <a:lnTo>
                    <a:pt x="567423" y="953211"/>
                  </a:lnTo>
                  <a:lnTo>
                    <a:pt x="574586" y="965911"/>
                  </a:lnTo>
                  <a:lnTo>
                    <a:pt x="571398" y="965911"/>
                  </a:lnTo>
                  <a:lnTo>
                    <a:pt x="566623" y="978611"/>
                  </a:lnTo>
                  <a:lnTo>
                    <a:pt x="586193" y="978611"/>
                  </a:lnTo>
                  <a:lnTo>
                    <a:pt x="576503" y="991311"/>
                  </a:lnTo>
                  <a:lnTo>
                    <a:pt x="582498" y="991311"/>
                  </a:lnTo>
                  <a:lnTo>
                    <a:pt x="580961" y="1004011"/>
                  </a:lnTo>
                  <a:lnTo>
                    <a:pt x="587108" y="1004011"/>
                  </a:lnTo>
                  <a:lnTo>
                    <a:pt x="595426" y="1016711"/>
                  </a:lnTo>
                  <a:lnTo>
                    <a:pt x="594652" y="1016711"/>
                  </a:lnTo>
                  <a:lnTo>
                    <a:pt x="594233" y="1029411"/>
                  </a:lnTo>
                  <a:lnTo>
                    <a:pt x="588276" y="1029411"/>
                  </a:lnTo>
                  <a:lnTo>
                    <a:pt x="587857" y="1042111"/>
                  </a:lnTo>
                  <a:lnTo>
                    <a:pt x="595858" y="1042111"/>
                  </a:lnTo>
                  <a:lnTo>
                    <a:pt x="594690" y="1029411"/>
                  </a:lnTo>
                  <a:lnTo>
                    <a:pt x="604304" y="1042111"/>
                  </a:lnTo>
                  <a:lnTo>
                    <a:pt x="602132" y="1042111"/>
                  </a:lnTo>
                  <a:lnTo>
                    <a:pt x="599579" y="1054811"/>
                  </a:lnTo>
                  <a:lnTo>
                    <a:pt x="561289" y="1054811"/>
                  </a:lnTo>
                  <a:lnTo>
                    <a:pt x="560895" y="1067511"/>
                  </a:lnTo>
                  <a:lnTo>
                    <a:pt x="557339" y="1067511"/>
                  </a:lnTo>
                  <a:lnTo>
                    <a:pt x="552399" y="1054811"/>
                  </a:lnTo>
                  <a:lnTo>
                    <a:pt x="547839" y="1054811"/>
                  </a:lnTo>
                  <a:lnTo>
                    <a:pt x="545465" y="1067511"/>
                  </a:lnTo>
                  <a:lnTo>
                    <a:pt x="539597" y="1067511"/>
                  </a:lnTo>
                  <a:lnTo>
                    <a:pt x="539496" y="1080211"/>
                  </a:lnTo>
                  <a:lnTo>
                    <a:pt x="535190" y="1080211"/>
                  </a:lnTo>
                  <a:lnTo>
                    <a:pt x="533844" y="1067511"/>
                  </a:lnTo>
                  <a:lnTo>
                    <a:pt x="524700" y="1067511"/>
                  </a:lnTo>
                  <a:lnTo>
                    <a:pt x="517588" y="1054811"/>
                  </a:lnTo>
                  <a:lnTo>
                    <a:pt x="519188" y="1067511"/>
                  </a:lnTo>
                  <a:lnTo>
                    <a:pt x="512457" y="1067511"/>
                  </a:lnTo>
                  <a:lnTo>
                    <a:pt x="512457" y="1550111"/>
                  </a:lnTo>
                  <a:lnTo>
                    <a:pt x="479196" y="1550111"/>
                  </a:lnTo>
                  <a:lnTo>
                    <a:pt x="493522" y="1537411"/>
                  </a:lnTo>
                  <a:lnTo>
                    <a:pt x="504990" y="1537411"/>
                  </a:lnTo>
                  <a:lnTo>
                    <a:pt x="512457" y="1550111"/>
                  </a:lnTo>
                  <a:lnTo>
                    <a:pt x="512457" y="1067511"/>
                  </a:lnTo>
                  <a:lnTo>
                    <a:pt x="504101" y="1067511"/>
                  </a:lnTo>
                  <a:lnTo>
                    <a:pt x="501142" y="1054811"/>
                  </a:lnTo>
                  <a:lnTo>
                    <a:pt x="500189" y="1054811"/>
                  </a:lnTo>
                  <a:lnTo>
                    <a:pt x="500189" y="1080211"/>
                  </a:lnTo>
                  <a:lnTo>
                    <a:pt x="498068" y="1080211"/>
                  </a:lnTo>
                  <a:lnTo>
                    <a:pt x="493115" y="1092911"/>
                  </a:lnTo>
                  <a:lnTo>
                    <a:pt x="485228" y="1092911"/>
                  </a:lnTo>
                  <a:lnTo>
                    <a:pt x="485736" y="1080211"/>
                  </a:lnTo>
                  <a:lnTo>
                    <a:pt x="474751" y="1080211"/>
                  </a:lnTo>
                  <a:lnTo>
                    <a:pt x="476250" y="1067511"/>
                  </a:lnTo>
                  <a:lnTo>
                    <a:pt x="497065" y="1067511"/>
                  </a:lnTo>
                  <a:lnTo>
                    <a:pt x="500189" y="1080211"/>
                  </a:lnTo>
                  <a:lnTo>
                    <a:pt x="500189" y="1054811"/>
                  </a:lnTo>
                  <a:lnTo>
                    <a:pt x="423646" y="1054811"/>
                  </a:lnTo>
                  <a:lnTo>
                    <a:pt x="410044" y="1067511"/>
                  </a:lnTo>
                  <a:lnTo>
                    <a:pt x="420522" y="1067511"/>
                  </a:lnTo>
                  <a:lnTo>
                    <a:pt x="432549" y="1080211"/>
                  </a:lnTo>
                  <a:lnTo>
                    <a:pt x="473494" y="1080211"/>
                  </a:lnTo>
                  <a:lnTo>
                    <a:pt x="457225" y="1092911"/>
                  </a:lnTo>
                  <a:lnTo>
                    <a:pt x="403453" y="1092911"/>
                  </a:lnTo>
                  <a:lnTo>
                    <a:pt x="385457" y="1105611"/>
                  </a:lnTo>
                  <a:lnTo>
                    <a:pt x="352196" y="1105611"/>
                  </a:lnTo>
                  <a:lnTo>
                    <a:pt x="346176" y="1118311"/>
                  </a:lnTo>
                  <a:lnTo>
                    <a:pt x="344855" y="1105611"/>
                  </a:lnTo>
                  <a:lnTo>
                    <a:pt x="338569" y="1105611"/>
                  </a:lnTo>
                  <a:lnTo>
                    <a:pt x="336702" y="1118311"/>
                  </a:lnTo>
                  <a:lnTo>
                    <a:pt x="296240" y="1118311"/>
                  </a:lnTo>
                  <a:lnTo>
                    <a:pt x="285089" y="1105611"/>
                  </a:lnTo>
                  <a:lnTo>
                    <a:pt x="281470" y="1118311"/>
                  </a:lnTo>
                  <a:lnTo>
                    <a:pt x="262343" y="1118311"/>
                  </a:lnTo>
                  <a:lnTo>
                    <a:pt x="259295" y="1131011"/>
                  </a:lnTo>
                  <a:lnTo>
                    <a:pt x="241477" y="1131011"/>
                  </a:lnTo>
                  <a:lnTo>
                    <a:pt x="240385" y="1143711"/>
                  </a:lnTo>
                  <a:lnTo>
                    <a:pt x="270433" y="1143711"/>
                  </a:lnTo>
                  <a:lnTo>
                    <a:pt x="277634" y="1156411"/>
                  </a:lnTo>
                  <a:lnTo>
                    <a:pt x="278752" y="1143711"/>
                  </a:lnTo>
                  <a:lnTo>
                    <a:pt x="320992" y="1143711"/>
                  </a:lnTo>
                  <a:lnTo>
                    <a:pt x="320128" y="1131011"/>
                  </a:lnTo>
                  <a:lnTo>
                    <a:pt x="416344" y="1131011"/>
                  </a:lnTo>
                  <a:lnTo>
                    <a:pt x="423354" y="1118311"/>
                  </a:lnTo>
                  <a:lnTo>
                    <a:pt x="456006" y="1118311"/>
                  </a:lnTo>
                  <a:lnTo>
                    <a:pt x="458863" y="1131011"/>
                  </a:lnTo>
                  <a:lnTo>
                    <a:pt x="468718" y="1131011"/>
                  </a:lnTo>
                  <a:lnTo>
                    <a:pt x="472643" y="1118311"/>
                  </a:lnTo>
                  <a:lnTo>
                    <a:pt x="476897" y="1118311"/>
                  </a:lnTo>
                  <a:lnTo>
                    <a:pt x="473125" y="1131011"/>
                  </a:lnTo>
                  <a:lnTo>
                    <a:pt x="463359" y="1143711"/>
                  </a:lnTo>
                  <a:lnTo>
                    <a:pt x="459066" y="1143711"/>
                  </a:lnTo>
                  <a:lnTo>
                    <a:pt x="461416" y="1156411"/>
                  </a:lnTo>
                  <a:lnTo>
                    <a:pt x="457466" y="1156411"/>
                  </a:lnTo>
                  <a:lnTo>
                    <a:pt x="457466" y="1562811"/>
                  </a:lnTo>
                  <a:lnTo>
                    <a:pt x="452221" y="1562811"/>
                  </a:lnTo>
                  <a:lnTo>
                    <a:pt x="451624" y="1575511"/>
                  </a:lnTo>
                  <a:lnTo>
                    <a:pt x="453529" y="1588211"/>
                  </a:lnTo>
                  <a:lnTo>
                    <a:pt x="443001" y="1588211"/>
                  </a:lnTo>
                  <a:lnTo>
                    <a:pt x="447192" y="1575511"/>
                  </a:lnTo>
                  <a:lnTo>
                    <a:pt x="444334" y="1575511"/>
                  </a:lnTo>
                  <a:lnTo>
                    <a:pt x="438683" y="1575511"/>
                  </a:lnTo>
                  <a:lnTo>
                    <a:pt x="438924" y="1562811"/>
                  </a:lnTo>
                  <a:lnTo>
                    <a:pt x="444334" y="1575511"/>
                  </a:lnTo>
                  <a:lnTo>
                    <a:pt x="448094" y="1562811"/>
                  </a:lnTo>
                  <a:lnTo>
                    <a:pt x="446379" y="1562811"/>
                  </a:lnTo>
                  <a:lnTo>
                    <a:pt x="444830" y="1550111"/>
                  </a:lnTo>
                  <a:lnTo>
                    <a:pt x="456361" y="1550111"/>
                  </a:lnTo>
                  <a:lnTo>
                    <a:pt x="457466" y="1562811"/>
                  </a:lnTo>
                  <a:lnTo>
                    <a:pt x="457466" y="1156411"/>
                  </a:lnTo>
                  <a:lnTo>
                    <a:pt x="431723" y="1156411"/>
                  </a:lnTo>
                  <a:lnTo>
                    <a:pt x="430072" y="1169111"/>
                  </a:lnTo>
                  <a:lnTo>
                    <a:pt x="421944" y="1169111"/>
                  </a:lnTo>
                  <a:lnTo>
                    <a:pt x="421944" y="1232611"/>
                  </a:lnTo>
                  <a:lnTo>
                    <a:pt x="416687" y="1232611"/>
                  </a:lnTo>
                  <a:lnTo>
                    <a:pt x="421347" y="1219911"/>
                  </a:lnTo>
                  <a:lnTo>
                    <a:pt x="421944" y="1232611"/>
                  </a:lnTo>
                  <a:lnTo>
                    <a:pt x="421944" y="1169111"/>
                  </a:lnTo>
                  <a:lnTo>
                    <a:pt x="414769" y="1169111"/>
                  </a:lnTo>
                  <a:lnTo>
                    <a:pt x="413969" y="1167130"/>
                  </a:lnTo>
                  <a:lnTo>
                    <a:pt x="413969" y="1270711"/>
                  </a:lnTo>
                  <a:lnTo>
                    <a:pt x="412826" y="1283411"/>
                  </a:lnTo>
                  <a:lnTo>
                    <a:pt x="405714" y="1283411"/>
                  </a:lnTo>
                  <a:lnTo>
                    <a:pt x="408292" y="1270711"/>
                  </a:lnTo>
                  <a:lnTo>
                    <a:pt x="413969" y="1270711"/>
                  </a:lnTo>
                  <a:lnTo>
                    <a:pt x="413969" y="1167130"/>
                  </a:lnTo>
                  <a:lnTo>
                    <a:pt x="409663" y="1156411"/>
                  </a:lnTo>
                  <a:lnTo>
                    <a:pt x="398259" y="1156411"/>
                  </a:lnTo>
                  <a:lnTo>
                    <a:pt x="392557" y="1169111"/>
                  </a:lnTo>
                  <a:lnTo>
                    <a:pt x="372148" y="1169111"/>
                  </a:lnTo>
                  <a:lnTo>
                    <a:pt x="367055" y="1181811"/>
                  </a:lnTo>
                  <a:lnTo>
                    <a:pt x="360006" y="1181811"/>
                  </a:lnTo>
                  <a:lnTo>
                    <a:pt x="360006" y="1194511"/>
                  </a:lnTo>
                  <a:lnTo>
                    <a:pt x="359638" y="1207211"/>
                  </a:lnTo>
                  <a:lnTo>
                    <a:pt x="347243" y="1207211"/>
                  </a:lnTo>
                  <a:lnTo>
                    <a:pt x="346671" y="1194511"/>
                  </a:lnTo>
                  <a:lnTo>
                    <a:pt x="360006" y="1194511"/>
                  </a:lnTo>
                  <a:lnTo>
                    <a:pt x="360006" y="1181811"/>
                  </a:lnTo>
                  <a:lnTo>
                    <a:pt x="350901" y="1181811"/>
                  </a:lnTo>
                  <a:lnTo>
                    <a:pt x="343255" y="1194511"/>
                  </a:lnTo>
                  <a:lnTo>
                    <a:pt x="327304" y="1194511"/>
                  </a:lnTo>
                  <a:lnTo>
                    <a:pt x="323075" y="1181811"/>
                  </a:lnTo>
                  <a:lnTo>
                    <a:pt x="323557" y="1194511"/>
                  </a:lnTo>
                  <a:lnTo>
                    <a:pt x="312686" y="1194511"/>
                  </a:lnTo>
                  <a:lnTo>
                    <a:pt x="310603" y="1207211"/>
                  </a:lnTo>
                  <a:lnTo>
                    <a:pt x="301218" y="1207211"/>
                  </a:lnTo>
                  <a:lnTo>
                    <a:pt x="302539" y="1219911"/>
                  </a:lnTo>
                  <a:lnTo>
                    <a:pt x="298754" y="1232611"/>
                  </a:lnTo>
                  <a:lnTo>
                    <a:pt x="358825" y="1232611"/>
                  </a:lnTo>
                  <a:lnTo>
                    <a:pt x="357187" y="1219911"/>
                  </a:lnTo>
                  <a:lnTo>
                    <a:pt x="369112" y="1219911"/>
                  </a:lnTo>
                  <a:lnTo>
                    <a:pt x="372084" y="1232611"/>
                  </a:lnTo>
                  <a:lnTo>
                    <a:pt x="372338" y="1232611"/>
                  </a:lnTo>
                  <a:lnTo>
                    <a:pt x="361200" y="1245311"/>
                  </a:lnTo>
                  <a:lnTo>
                    <a:pt x="338505" y="1245311"/>
                  </a:lnTo>
                  <a:lnTo>
                    <a:pt x="330111" y="1258011"/>
                  </a:lnTo>
                  <a:lnTo>
                    <a:pt x="300558" y="1258011"/>
                  </a:lnTo>
                  <a:lnTo>
                    <a:pt x="286385" y="1245311"/>
                  </a:lnTo>
                  <a:lnTo>
                    <a:pt x="270408" y="1258011"/>
                  </a:lnTo>
                  <a:lnTo>
                    <a:pt x="261302" y="1258011"/>
                  </a:lnTo>
                  <a:lnTo>
                    <a:pt x="261683" y="1270711"/>
                  </a:lnTo>
                  <a:lnTo>
                    <a:pt x="322795" y="1270711"/>
                  </a:lnTo>
                  <a:lnTo>
                    <a:pt x="352374" y="1258011"/>
                  </a:lnTo>
                  <a:lnTo>
                    <a:pt x="383451" y="1258011"/>
                  </a:lnTo>
                  <a:lnTo>
                    <a:pt x="383514" y="1270711"/>
                  </a:lnTo>
                  <a:lnTo>
                    <a:pt x="386905" y="1270711"/>
                  </a:lnTo>
                  <a:lnTo>
                    <a:pt x="389293" y="1258011"/>
                  </a:lnTo>
                  <a:lnTo>
                    <a:pt x="408419" y="1258011"/>
                  </a:lnTo>
                  <a:lnTo>
                    <a:pt x="407670" y="1270711"/>
                  </a:lnTo>
                  <a:lnTo>
                    <a:pt x="401154" y="1270711"/>
                  </a:lnTo>
                  <a:lnTo>
                    <a:pt x="393560" y="1283411"/>
                  </a:lnTo>
                  <a:lnTo>
                    <a:pt x="370547" y="1283411"/>
                  </a:lnTo>
                  <a:lnTo>
                    <a:pt x="370052" y="1296111"/>
                  </a:lnTo>
                  <a:lnTo>
                    <a:pt x="365379" y="1296111"/>
                  </a:lnTo>
                  <a:lnTo>
                    <a:pt x="363474" y="1283411"/>
                  </a:lnTo>
                  <a:lnTo>
                    <a:pt x="348703" y="1283411"/>
                  </a:lnTo>
                  <a:lnTo>
                    <a:pt x="332232" y="1296111"/>
                  </a:lnTo>
                  <a:lnTo>
                    <a:pt x="329476" y="1296111"/>
                  </a:lnTo>
                  <a:lnTo>
                    <a:pt x="320014" y="1308811"/>
                  </a:lnTo>
                  <a:lnTo>
                    <a:pt x="293370" y="1308811"/>
                  </a:lnTo>
                  <a:lnTo>
                    <a:pt x="295198" y="1321511"/>
                  </a:lnTo>
                  <a:lnTo>
                    <a:pt x="285661" y="1321511"/>
                  </a:lnTo>
                  <a:lnTo>
                    <a:pt x="284962" y="1308811"/>
                  </a:lnTo>
                  <a:lnTo>
                    <a:pt x="280733" y="1308811"/>
                  </a:lnTo>
                  <a:lnTo>
                    <a:pt x="279171" y="1321511"/>
                  </a:lnTo>
                  <a:lnTo>
                    <a:pt x="281025" y="1321511"/>
                  </a:lnTo>
                  <a:lnTo>
                    <a:pt x="281889" y="1334211"/>
                  </a:lnTo>
                  <a:lnTo>
                    <a:pt x="266458" y="1334211"/>
                  </a:lnTo>
                  <a:lnTo>
                    <a:pt x="259562" y="1346911"/>
                  </a:lnTo>
                  <a:lnTo>
                    <a:pt x="258762" y="1346911"/>
                  </a:lnTo>
                  <a:lnTo>
                    <a:pt x="258749" y="1359611"/>
                  </a:lnTo>
                  <a:lnTo>
                    <a:pt x="219722" y="1359611"/>
                  </a:lnTo>
                  <a:lnTo>
                    <a:pt x="203187" y="1372311"/>
                  </a:lnTo>
                  <a:lnTo>
                    <a:pt x="262293" y="1372311"/>
                  </a:lnTo>
                  <a:lnTo>
                    <a:pt x="264464" y="1385011"/>
                  </a:lnTo>
                  <a:lnTo>
                    <a:pt x="275551" y="1385011"/>
                  </a:lnTo>
                  <a:lnTo>
                    <a:pt x="270891" y="1397711"/>
                  </a:lnTo>
                  <a:lnTo>
                    <a:pt x="265544" y="1397711"/>
                  </a:lnTo>
                  <a:lnTo>
                    <a:pt x="259930" y="1410411"/>
                  </a:lnTo>
                  <a:lnTo>
                    <a:pt x="254508" y="1410411"/>
                  </a:lnTo>
                  <a:lnTo>
                    <a:pt x="244678" y="1423111"/>
                  </a:lnTo>
                  <a:lnTo>
                    <a:pt x="230276" y="1423111"/>
                  </a:lnTo>
                  <a:lnTo>
                    <a:pt x="226479" y="1435811"/>
                  </a:lnTo>
                  <a:lnTo>
                    <a:pt x="249516" y="1435811"/>
                  </a:lnTo>
                  <a:lnTo>
                    <a:pt x="244030" y="1448511"/>
                  </a:lnTo>
                  <a:lnTo>
                    <a:pt x="234175" y="1448511"/>
                  </a:lnTo>
                  <a:lnTo>
                    <a:pt x="240969" y="1461211"/>
                  </a:lnTo>
                  <a:lnTo>
                    <a:pt x="248145" y="1461211"/>
                  </a:lnTo>
                  <a:lnTo>
                    <a:pt x="253669" y="1448511"/>
                  </a:lnTo>
                  <a:lnTo>
                    <a:pt x="258686" y="1461211"/>
                  </a:lnTo>
                  <a:lnTo>
                    <a:pt x="293814" y="1461211"/>
                  </a:lnTo>
                  <a:lnTo>
                    <a:pt x="295186" y="1473911"/>
                  </a:lnTo>
                  <a:lnTo>
                    <a:pt x="287832" y="1473911"/>
                  </a:lnTo>
                  <a:lnTo>
                    <a:pt x="289267" y="1499311"/>
                  </a:lnTo>
                  <a:lnTo>
                    <a:pt x="302539" y="1499311"/>
                  </a:lnTo>
                  <a:lnTo>
                    <a:pt x="309270" y="1512011"/>
                  </a:lnTo>
                  <a:lnTo>
                    <a:pt x="303085" y="1512011"/>
                  </a:lnTo>
                  <a:lnTo>
                    <a:pt x="313512" y="1524711"/>
                  </a:lnTo>
                  <a:lnTo>
                    <a:pt x="324827" y="1512011"/>
                  </a:lnTo>
                  <a:lnTo>
                    <a:pt x="335102" y="1512011"/>
                  </a:lnTo>
                  <a:lnTo>
                    <a:pt x="342379" y="1524711"/>
                  </a:lnTo>
                  <a:lnTo>
                    <a:pt x="331914" y="1524711"/>
                  </a:lnTo>
                  <a:lnTo>
                    <a:pt x="331597" y="1537411"/>
                  </a:lnTo>
                  <a:lnTo>
                    <a:pt x="317703" y="1537411"/>
                  </a:lnTo>
                  <a:lnTo>
                    <a:pt x="327380" y="1550111"/>
                  </a:lnTo>
                  <a:lnTo>
                    <a:pt x="329704" y="1550111"/>
                  </a:lnTo>
                  <a:lnTo>
                    <a:pt x="329666" y="1562811"/>
                  </a:lnTo>
                  <a:lnTo>
                    <a:pt x="332206" y="1575511"/>
                  </a:lnTo>
                  <a:lnTo>
                    <a:pt x="301993" y="1575511"/>
                  </a:lnTo>
                  <a:lnTo>
                    <a:pt x="300939" y="1588211"/>
                  </a:lnTo>
                  <a:lnTo>
                    <a:pt x="306882" y="1588211"/>
                  </a:lnTo>
                  <a:lnTo>
                    <a:pt x="303885" y="1600911"/>
                  </a:lnTo>
                  <a:lnTo>
                    <a:pt x="321652" y="1600911"/>
                  </a:lnTo>
                  <a:lnTo>
                    <a:pt x="327152" y="1588211"/>
                  </a:lnTo>
                  <a:lnTo>
                    <a:pt x="328256" y="1600911"/>
                  </a:lnTo>
                  <a:lnTo>
                    <a:pt x="333743" y="1600911"/>
                  </a:lnTo>
                  <a:lnTo>
                    <a:pt x="331190" y="1613611"/>
                  </a:lnTo>
                  <a:lnTo>
                    <a:pt x="337261" y="1613611"/>
                  </a:lnTo>
                  <a:lnTo>
                    <a:pt x="340093" y="1600911"/>
                  </a:lnTo>
                  <a:lnTo>
                    <a:pt x="342277" y="1588211"/>
                  </a:lnTo>
                  <a:lnTo>
                    <a:pt x="381419" y="1588211"/>
                  </a:lnTo>
                  <a:lnTo>
                    <a:pt x="382676" y="1575511"/>
                  </a:lnTo>
                  <a:lnTo>
                    <a:pt x="411441" y="1575511"/>
                  </a:lnTo>
                  <a:lnTo>
                    <a:pt x="407238" y="1562811"/>
                  </a:lnTo>
                  <a:lnTo>
                    <a:pt x="435267" y="1562811"/>
                  </a:lnTo>
                  <a:lnTo>
                    <a:pt x="429641" y="1575511"/>
                  </a:lnTo>
                  <a:lnTo>
                    <a:pt x="428332" y="1575511"/>
                  </a:lnTo>
                  <a:lnTo>
                    <a:pt x="429742" y="1588211"/>
                  </a:lnTo>
                  <a:lnTo>
                    <a:pt x="439610" y="1588211"/>
                  </a:lnTo>
                  <a:lnTo>
                    <a:pt x="436803" y="1600911"/>
                  </a:lnTo>
                  <a:lnTo>
                    <a:pt x="419938" y="1600911"/>
                  </a:lnTo>
                  <a:lnTo>
                    <a:pt x="418198" y="1613611"/>
                  </a:lnTo>
                  <a:lnTo>
                    <a:pt x="418630" y="1626311"/>
                  </a:lnTo>
                  <a:lnTo>
                    <a:pt x="431774" y="1613611"/>
                  </a:lnTo>
                  <a:lnTo>
                    <a:pt x="446430" y="1600911"/>
                  </a:lnTo>
                  <a:lnTo>
                    <a:pt x="477164" y="1600911"/>
                  </a:lnTo>
                  <a:lnTo>
                    <a:pt x="476110" y="1588211"/>
                  </a:lnTo>
                  <a:lnTo>
                    <a:pt x="484759" y="1588211"/>
                  </a:lnTo>
                  <a:lnTo>
                    <a:pt x="479717" y="1575511"/>
                  </a:lnTo>
                  <a:lnTo>
                    <a:pt x="471500" y="1575511"/>
                  </a:lnTo>
                  <a:lnTo>
                    <a:pt x="470382" y="1562811"/>
                  </a:lnTo>
                  <a:lnTo>
                    <a:pt x="469747" y="1550111"/>
                  </a:lnTo>
                  <a:lnTo>
                    <a:pt x="474853" y="1550111"/>
                  </a:lnTo>
                  <a:lnTo>
                    <a:pt x="479298" y="1562811"/>
                  </a:lnTo>
                  <a:lnTo>
                    <a:pt x="487172" y="1562811"/>
                  </a:lnTo>
                  <a:lnTo>
                    <a:pt x="490232" y="1575511"/>
                  </a:lnTo>
                  <a:lnTo>
                    <a:pt x="485279" y="1575511"/>
                  </a:lnTo>
                  <a:lnTo>
                    <a:pt x="484759" y="1588211"/>
                  </a:lnTo>
                  <a:lnTo>
                    <a:pt x="487794" y="1588211"/>
                  </a:lnTo>
                  <a:lnTo>
                    <a:pt x="493382" y="1600911"/>
                  </a:lnTo>
                  <a:lnTo>
                    <a:pt x="518147" y="1600911"/>
                  </a:lnTo>
                  <a:lnTo>
                    <a:pt x="519455" y="1588211"/>
                  </a:lnTo>
                  <a:lnTo>
                    <a:pt x="516305" y="1588211"/>
                  </a:lnTo>
                  <a:lnTo>
                    <a:pt x="516420" y="1575511"/>
                  </a:lnTo>
                  <a:lnTo>
                    <a:pt x="520585" y="1575511"/>
                  </a:lnTo>
                  <a:lnTo>
                    <a:pt x="521360" y="1588211"/>
                  </a:lnTo>
                  <a:lnTo>
                    <a:pt x="522897" y="1600911"/>
                  </a:lnTo>
                  <a:lnTo>
                    <a:pt x="531761" y="1600911"/>
                  </a:lnTo>
                  <a:lnTo>
                    <a:pt x="529539" y="1588211"/>
                  </a:lnTo>
                  <a:lnTo>
                    <a:pt x="527977" y="1588211"/>
                  </a:lnTo>
                  <a:lnTo>
                    <a:pt x="530339" y="1575511"/>
                  </a:lnTo>
                  <a:lnTo>
                    <a:pt x="559727" y="1575511"/>
                  </a:lnTo>
                  <a:lnTo>
                    <a:pt x="562495" y="1588211"/>
                  </a:lnTo>
                  <a:lnTo>
                    <a:pt x="566305" y="1588211"/>
                  </a:lnTo>
                  <a:lnTo>
                    <a:pt x="570191" y="1600911"/>
                  </a:lnTo>
                  <a:lnTo>
                    <a:pt x="573163" y="1588211"/>
                  </a:lnTo>
                  <a:lnTo>
                    <a:pt x="566432" y="1588211"/>
                  </a:lnTo>
                  <a:lnTo>
                    <a:pt x="573468" y="1575511"/>
                  </a:lnTo>
                  <a:lnTo>
                    <a:pt x="581710" y="1575511"/>
                  </a:lnTo>
                  <a:lnTo>
                    <a:pt x="589699" y="1588211"/>
                  </a:lnTo>
                  <a:lnTo>
                    <a:pt x="585635" y="1588211"/>
                  </a:lnTo>
                  <a:lnTo>
                    <a:pt x="580047" y="1600911"/>
                  </a:lnTo>
                  <a:lnTo>
                    <a:pt x="603021" y="1600911"/>
                  </a:lnTo>
                  <a:lnTo>
                    <a:pt x="604926" y="1603286"/>
                  </a:lnTo>
                  <a:lnTo>
                    <a:pt x="606767" y="1600911"/>
                  </a:lnTo>
                  <a:lnTo>
                    <a:pt x="603834" y="1600911"/>
                  </a:lnTo>
                  <a:lnTo>
                    <a:pt x="593648" y="1588211"/>
                  </a:lnTo>
                  <a:lnTo>
                    <a:pt x="595998" y="1588211"/>
                  </a:lnTo>
                  <a:lnTo>
                    <a:pt x="596760" y="1575511"/>
                  </a:lnTo>
                  <a:lnTo>
                    <a:pt x="604012" y="1588211"/>
                  </a:lnTo>
                  <a:lnTo>
                    <a:pt x="616546" y="1588211"/>
                  </a:lnTo>
                  <a:lnTo>
                    <a:pt x="615924" y="1600911"/>
                  </a:lnTo>
                  <a:lnTo>
                    <a:pt x="608723" y="1600911"/>
                  </a:lnTo>
                  <a:lnTo>
                    <a:pt x="613194" y="1613611"/>
                  </a:lnTo>
                  <a:lnTo>
                    <a:pt x="604926" y="1603286"/>
                  </a:lnTo>
                  <a:lnTo>
                    <a:pt x="596925" y="1613611"/>
                  </a:lnTo>
                  <a:lnTo>
                    <a:pt x="591350" y="1613611"/>
                  </a:lnTo>
                  <a:lnTo>
                    <a:pt x="591146" y="1626311"/>
                  </a:lnTo>
                  <a:lnTo>
                    <a:pt x="579577" y="1626311"/>
                  </a:lnTo>
                  <a:lnTo>
                    <a:pt x="579577" y="1664411"/>
                  </a:lnTo>
                  <a:lnTo>
                    <a:pt x="579297" y="1677111"/>
                  </a:lnTo>
                  <a:lnTo>
                    <a:pt x="570001" y="1677111"/>
                  </a:lnTo>
                  <a:lnTo>
                    <a:pt x="570318" y="1664411"/>
                  </a:lnTo>
                  <a:lnTo>
                    <a:pt x="579577" y="1664411"/>
                  </a:lnTo>
                  <a:lnTo>
                    <a:pt x="579577" y="1626311"/>
                  </a:lnTo>
                  <a:lnTo>
                    <a:pt x="560425" y="1626311"/>
                  </a:lnTo>
                  <a:lnTo>
                    <a:pt x="560425" y="1753311"/>
                  </a:lnTo>
                  <a:lnTo>
                    <a:pt x="556298" y="1753311"/>
                  </a:lnTo>
                  <a:lnTo>
                    <a:pt x="558749" y="1740611"/>
                  </a:lnTo>
                  <a:lnTo>
                    <a:pt x="560425" y="1753311"/>
                  </a:lnTo>
                  <a:lnTo>
                    <a:pt x="560425" y="1626311"/>
                  </a:lnTo>
                  <a:lnTo>
                    <a:pt x="553770" y="1626311"/>
                  </a:lnTo>
                  <a:lnTo>
                    <a:pt x="554253" y="1639011"/>
                  </a:lnTo>
                  <a:lnTo>
                    <a:pt x="540334" y="1639011"/>
                  </a:lnTo>
                  <a:lnTo>
                    <a:pt x="540334" y="1740611"/>
                  </a:lnTo>
                  <a:lnTo>
                    <a:pt x="537718" y="1740611"/>
                  </a:lnTo>
                  <a:lnTo>
                    <a:pt x="533908" y="1740611"/>
                  </a:lnTo>
                  <a:lnTo>
                    <a:pt x="533806" y="1727911"/>
                  </a:lnTo>
                  <a:lnTo>
                    <a:pt x="537718" y="1740611"/>
                  </a:lnTo>
                  <a:lnTo>
                    <a:pt x="540207" y="1727911"/>
                  </a:lnTo>
                  <a:lnTo>
                    <a:pt x="540334" y="1740611"/>
                  </a:lnTo>
                  <a:lnTo>
                    <a:pt x="540334" y="1639011"/>
                  </a:lnTo>
                  <a:lnTo>
                    <a:pt x="537565" y="1639011"/>
                  </a:lnTo>
                  <a:lnTo>
                    <a:pt x="537565" y="1689811"/>
                  </a:lnTo>
                  <a:lnTo>
                    <a:pt x="528434" y="1689811"/>
                  </a:lnTo>
                  <a:lnTo>
                    <a:pt x="528878" y="1677111"/>
                  </a:lnTo>
                  <a:lnTo>
                    <a:pt x="537451" y="1677111"/>
                  </a:lnTo>
                  <a:lnTo>
                    <a:pt x="537565" y="1689811"/>
                  </a:lnTo>
                  <a:lnTo>
                    <a:pt x="537565" y="1639011"/>
                  </a:lnTo>
                  <a:lnTo>
                    <a:pt x="516585" y="1639011"/>
                  </a:lnTo>
                  <a:lnTo>
                    <a:pt x="521182" y="1651711"/>
                  </a:lnTo>
                  <a:lnTo>
                    <a:pt x="522998" y="1651711"/>
                  </a:lnTo>
                  <a:lnTo>
                    <a:pt x="520814" y="1664411"/>
                  </a:lnTo>
                  <a:lnTo>
                    <a:pt x="518604" y="1658569"/>
                  </a:lnTo>
                  <a:lnTo>
                    <a:pt x="518604" y="1689811"/>
                  </a:lnTo>
                  <a:lnTo>
                    <a:pt x="516013" y="1689811"/>
                  </a:lnTo>
                  <a:lnTo>
                    <a:pt x="512216" y="1689811"/>
                  </a:lnTo>
                  <a:lnTo>
                    <a:pt x="512127" y="1677111"/>
                  </a:lnTo>
                  <a:lnTo>
                    <a:pt x="516013" y="1689811"/>
                  </a:lnTo>
                  <a:lnTo>
                    <a:pt x="518502" y="1677111"/>
                  </a:lnTo>
                  <a:lnTo>
                    <a:pt x="518604" y="1689811"/>
                  </a:lnTo>
                  <a:lnTo>
                    <a:pt x="518604" y="1658569"/>
                  </a:lnTo>
                  <a:lnTo>
                    <a:pt x="516013" y="1651711"/>
                  </a:lnTo>
                  <a:lnTo>
                    <a:pt x="510425" y="1651711"/>
                  </a:lnTo>
                  <a:lnTo>
                    <a:pt x="503186" y="1639011"/>
                  </a:lnTo>
                  <a:lnTo>
                    <a:pt x="502005" y="1639011"/>
                  </a:lnTo>
                  <a:lnTo>
                    <a:pt x="501523" y="1626311"/>
                  </a:lnTo>
                  <a:lnTo>
                    <a:pt x="495515" y="1626311"/>
                  </a:lnTo>
                  <a:lnTo>
                    <a:pt x="494334" y="1639011"/>
                  </a:lnTo>
                  <a:lnTo>
                    <a:pt x="493737" y="1651711"/>
                  </a:lnTo>
                  <a:lnTo>
                    <a:pt x="482092" y="1651711"/>
                  </a:lnTo>
                  <a:lnTo>
                    <a:pt x="481838" y="1664411"/>
                  </a:lnTo>
                  <a:lnTo>
                    <a:pt x="491020" y="1664411"/>
                  </a:lnTo>
                  <a:lnTo>
                    <a:pt x="492391" y="1677111"/>
                  </a:lnTo>
                  <a:lnTo>
                    <a:pt x="492671" y="1689811"/>
                  </a:lnTo>
                  <a:lnTo>
                    <a:pt x="502793" y="1689811"/>
                  </a:lnTo>
                  <a:lnTo>
                    <a:pt x="496963" y="1702511"/>
                  </a:lnTo>
                  <a:lnTo>
                    <a:pt x="484682" y="1702511"/>
                  </a:lnTo>
                  <a:lnTo>
                    <a:pt x="477697" y="1715211"/>
                  </a:lnTo>
                  <a:lnTo>
                    <a:pt x="465505" y="1715211"/>
                  </a:lnTo>
                  <a:lnTo>
                    <a:pt x="464578" y="1702511"/>
                  </a:lnTo>
                  <a:lnTo>
                    <a:pt x="459803" y="1715211"/>
                  </a:lnTo>
                  <a:lnTo>
                    <a:pt x="453428" y="1715211"/>
                  </a:lnTo>
                  <a:lnTo>
                    <a:pt x="447090" y="1702511"/>
                  </a:lnTo>
                  <a:lnTo>
                    <a:pt x="442391" y="1715211"/>
                  </a:lnTo>
                  <a:lnTo>
                    <a:pt x="446455" y="1715211"/>
                  </a:lnTo>
                  <a:lnTo>
                    <a:pt x="446049" y="1727911"/>
                  </a:lnTo>
                  <a:lnTo>
                    <a:pt x="436930" y="1727911"/>
                  </a:lnTo>
                  <a:lnTo>
                    <a:pt x="441058" y="1740611"/>
                  </a:lnTo>
                  <a:lnTo>
                    <a:pt x="437629" y="1740611"/>
                  </a:lnTo>
                  <a:lnTo>
                    <a:pt x="443115" y="1753311"/>
                  </a:lnTo>
                  <a:lnTo>
                    <a:pt x="445490" y="1740611"/>
                  </a:lnTo>
                  <a:lnTo>
                    <a:pt x="498208" y="1740611"/>
                  </a:lnTo>
                  <a:lnTo>
                    <a:pt x="498843" y="1753311"/>
                  </a:lnTo>
                  <a:lnTo>
                    <a:pt x="495846" y="1753311"/>
                  </a:lnTo>
                  <a:lnTo>
                    <a:pt x="501002" y="1763204"/>
                  </a:lnTo>
                  <a:lnTo>
                    <a:pt x="508939" y="1753311"/>
                  </a:lnTo>
                  <a:lnTo>
                    <a:pt x="508965" y="1766011"/>
                  </a:lnTo>
                  <a:lnTo>
                    <a:pt x="512851" y="1766011"/>
                  </a:lnTo>
                  <a:lnTo>
                    <a:pt x="513600" y="1778711"/>
                  </a:lnTo>
                  <a:lnTo>
                    <a:pt x="518845" y="1778711"/>
                  </a:lnTo>
                  <a:lnTo>
                    <a:pt x="520255" y="1791411"/>
                  </a:lnTo>
                  <a:lnTo>
                    <a:pt x="511365" y="1804111"/>
                  </a:lnTo>
                  <a:lnTo>
                    <a:pt x="511632" y="1791411"/>
                  </a:lnTo>
                  <a:lnTo>
                    <a:pt x="502958" y="1791411"/>
                  </a:lnTo>
                  <a:lnTo>
                    <a:pt x="498767" y="1804111"/>
                  </a:lnTo>
                  <a:lnTo>
                    <a:pt x="504621" y="1804111"/>
                  </a:lnTo>
                  <a:lnTo>
                    <a:pt x="505117" y="1816811"/>
                  </a:lnTo>
                  <a:lnTo>
                    <a:pt x="511530" y="1816811"/>
                  </a:lnTo>
                  <a:lnTo>
                    <a:pt x="514515" y="1804111"/>
                  </a:lnTo>
                  <a:lnTo>
                    <a:pt x="517398" y="1816811"/>
                  </a:lnTo>
                  <a:lnTo>
                    <a:pt x="523989" y="1816811"/>
                  </a:lnTo>
                  <a:lnTo>
                    <a:pt x="526135" y="1804111"/>
                  </a:lnTo>
                  <a:lnTo>
                    <a:pt x="527164" y="1791411"/>
                  </a:lnTo>
                  <a:lnTo>
                    <a:pt x="531863" y="1791411"/>
                  </a:lnTo>
                  <a:lnTo>
                    <a:pt x="532231" y="1778711"/>
                  </a:lnTo>
                  <a:lnTo>
                    <a:pt x="532358" y="1778711"/>
                  </a:lnTo>
                  <a:lnTo>
                    <a:pt x="528421" y="1766011"/>
                  </a:lnTo>
                  <a:lnTo>
                    <a:pt x="522579" y="1766011"/>
                  </a:lnTo>
                  <a:lnTo>
                    <a:pt x="518591" y="1753311"/>
                  </a:lnTo>
                  <a:lnTo>
                    <a:pt x="542747" y="1753311"/>
                  </a:lnTo>
                  <a:lnTo>
                    <a:pt x="549808" y="1740611"/>
                  </a:lnTo>
                  <a:lnTo>
                    <a:pt x="550710" y="1753311"/>
                  </a:lnTo>
                  <a:lnTo>
                    <a:pt x="550862" y="1753311"/>
                  </a:lnTo>
                  <a:lnTo>
                    <a:pt x="551103" y="1766011"/>
                  </a:lnTo>
                  <a:lnTo>
                    <a:pt x="561581" y="1766011"/>
                  </a:lnTo>
                  <a:lnTo>
                    <a:pt x="563181" y="1753311"/>
                  </a:lnTo>
                  <a:lnTo>
                    <a:pt x="578408" y="1753311"/>
                  </a:lnTo>
                  <a:lnTo>
                    <a:pt x="573900" y="1766011"/>
                  </a:lnTo>
                  <a:lnTo>
                    <a:pt x="581837" y="1766011"/>
                  </a:lnTo>
                  <a:lnTo>
                    <a:pt x="581393" y="1778711"/>
                  </a:lnTo>
                  <a:lnTo>
                    <a:pt x="590842" y="1778711"/>
                  </a:lnTo>
                  <a:lnTo>
                    <a:pt x="589216" y="1766011"/>
                  </a:lnTo>
                  <a:lnTo>
                    <a:pt x="606882" y="1766011"/>
                  </a:lnTo>
                  <a:lnTo>
                    <a:pt x="612457" y="1753311"/>
                  </a:lnTo>
                  <a:lnTo>
                    <a:pt x="609015" y="1753311"/>
                  </a:lnTo>
                  <a:lnTo>
                    <a:pt x="609473" y="1740611"/>
                  </a:lnTo>
                  <a:lnTo>
                    <a:pt x="621576" y="1740611"/>
                  </a:lnTo>
                  <a:lnTo>
                    <a:pt x="621080" y="1753311"/>
                  </a:lnTo>
                  <a:lnTo>
                    <a:pt x="612457" y="1753311"/>
                  </a:lnTo>
                  <a:lnTo>
                    <a:pt x="617474" y="1766011"/>
                  </a:lnTo>
                  <a:lnTo>
                    <a:pt x="625614" y="1766011"/>
                  </a:lnTo>
                  <a:lnTo>
                    <a:pt x="629119" y="1778711"/>
                  </a:lnTo>
                  <a:lnTo>
                    <a:pt x="617321" y="1778711"/>
                  </a:lnTo>
                  <a:lnTo>
                    <a:pt x="616750" y="1791411"/>
                  </a:lnTo>
                  <a:lnTo>
                    <a:pt x="620369" y="1791411"/>
                  </a:lnTo>
                  <a:lnTo>
                    <a:pt x="615289" y="1804111"/>
                  </a:lnTo>
                  <a:lnTo>
                    <a:pt x="612470" y="1804111"/>
                  </a:lnTo>
                  <a:lnTo>
                    <a:pt x="609803" y="1816811"/>
                  </a:lnTo>
                  <a:lnTo>
                    <a:pt x="593813" y="1816811"/>
                  </a:lnTo>
                  <a:lnTo>
                    <a:pt x="592493" y="1829511"/>
                  </a:lnTo>
                  <a:lnTo>
                    <a:pt x="586130" y="1829511"/>
                  </a:lnTo>
                  <a:lnTo>
                    <a:pt x="586676" y="1842211"/>
                  </a:lnTo>
                  <a:lnTo>
                    <a:pt x="599503" y="1842211"/>
                  </a:lnTo>
                  <a:lnTo>
                    <a:pt x="598424" y="1854911"/>
                  </a:lnTo>
                  <a:lnTo>
                    <a:pt x="604456" y="1842211"/>
                  </a:lnTo>
                  <a:lnTo>
                    <a:pt x="609511" y="1842211"/>
                  </a:lnTo>
                  <a:lnTo>
                    <a:pt x="611454" y="1854911"/>
                  </a:lnTo>
                  <a:lnTo>
                    <a:pt x="614705" y="1854911"/>
                  </a:lnTo>
                  <a:lnTo>
                    <a:pt x="616686" y="1867611"/>
                  </a:lnTo>
                  <a:lnTo>
                    <a:pt x="629513" y="1867611"/>
                  </a:lnTo>
                  <a:lnTo>
                    <a:pt x="632510" y="1880311"/>
                  </a:lnTo>
                  <a:lnTo>
                    <a:pt x="638162" y="1880311"/>
                  </a:lnTo>
                  <a:lnTo>
                    <a:pt x="643801" y="1893011"/>
                  </a:lnTo>
                  <a:lnTo>
                    <a:pt x="652513" y="1893011"/>
                  </a:lnTo>
                  <a:lnTo>
                    <a:pt x="653326" y="1905711"/>
                  </a:lnTo>
                  <a:lnTo>
                    <a:pt x="675728" y="1905711"/>
                  </a:lnTo>
                  <a:lnTo>
                    <a:pt x="676173" y="1893011"/>
                  </a:lnTo>
                  <a:lnTo>
                    <a:pt x="673823" y="1893011"/>
                  </a:lnTo>
                  <a:lnTo>
                    <a:pt x="672261" y="1880311"/>
                  </a:lnTo>
                  <a:lnTo>
                    <a:pt x="675068" y="1880311"/>
                  </a:lnTo>
                  <a:lnTo>
                    <a:pt x="679577" y="1893011"/>
                  </a:lnTo>
                  <a:lnTo>
                    <a:pt x="682218" y="1880311"/>
                  </a:lnTo>
                  <a:lnTo>
                    <a:pt x="684390" y="1880311"/>
                  </a:lnTo>
                  <a:lnTo>
                    <a:pt x="687552" y="1867611"/>
                  </a:lnTo>
                  <a:lnTo>
                    <a:pt x="703402" y="1867611"/>
                  </a:lnTo>
                  <a:lnTo>
                    <a:pt x="706069" y="1880311"/>
                  </a:lnTo>
                  <a:lnTo>
                    <a:pt x="710145" y="1880311"/>
                  </a:lnTo>
                  <a:lnTo>
                    <a:pt x="709231" y="1867611"/>
                  </a:lnTo>
                  <a:lnTo>
                    <a:pt x="714590" y="1867611"/>
                  </a:lnTo>
                  <a:lnTo>
                    <a:pt x="719162" y="1854911"/>
                  </a:lnTo>
                  <a:lnTo>
                    <a:pt x="728332" y="1867611"/>
                  </a:lnTo>
                  <a:lnTo>
                    <a:pt x="744347" y="1867611"/>
                  </a:lnTo>
                  <a:lnTo>
                    <a:pt x="748855" y="1880311"/>
                  </a:lnTo>
                  <a:lnTo>
                    <a:pt x="774217" y="1880311"/>
                  </a:lnTo>
                  <a:lnTo>
                    <a:pt x="771029" y="1867611"/>
                  </a:lnTo>
                  <a:lnTo>
                    <a:pt x="771626" y="1867611"/>
                  </a:lnTo>
                  <a:lnTo>
                    <a:pt x="774192" y="1854911"/>
                  </a:lnTo>
                  <a:lnTo>
                    <a:pt x="824992" y="1854911"/>
                  </a:lnTo>
                  <a:lnTo>
                    <a:pt x="825080" y="1867611"/>
                  </a:lnTo>
                  <a:lnTo>
                    <a:pt x="842581" y="1867611"/>
                  </a:lnTo>
                  <a:lnTo>
                    <a:pt x="838962" y="1880311"/>
                  </a:lnTo>
                  <a:lnTo>
                    <a:pt x="896797" y="1880311"/>
                  </a:lnTo>
                  <a:lnTo>
                    <a:pt x="902258" y="1867611"/>
                  </a:lnTo>
                  <a:lnTo>
                    <a:pt x="902982" y="1867611"/>
                  </a:lnTo>
                  <a:lnTo>
                    <a:pt x="900341" y="1854911"/>
                  </a:lnTo>
                  <a:lnTo>
                    <a:pt x="899223" y="1854911"/>
                  </a:lnTo>
                  <a:lnTo>
                    <a:pt x="899287" y="1842211"/>
                  </a:lnTo>
                  <a:lnTo>
                    <a:pt x="915695" y="1842211"/>
                  </a:lnTo>
                  <a:lnTo>
                    <a:pt x="920521" y="1842211"/>
                  </a:lnTo>
                  <a:lnTo>
                    <a:pt x="923683" y="1829511"/>
                  </a:lnTo>
                  <a:lnTo>
                    <a:pt x="951522" y="1829511"/>
                  </a:lnTo>
                  <a:lnTo>
                    <a:pt x="975525" y="1816811"/>
                  </a:lnTo>
                  <a:lnTo>
                    <a:pt x="1039622" y="1816811"/>
                  </a:lnTo>
                  <a:lnTo>
                    <a:pt x="1045476" y="1804111"/>
                  </a:lnTo>
                  <a:lnTo>
                    <a:pt x="1055585" y="1804111"/>
                  </a:lnTo>
                  <a:lnTo>
                    <a:pt x="1055331" y="1816811"/>
                  </a:lnTo>
                  <a:lnTo>
                    <a:pt x="1070749" y="1816811"/>
                  </a:lnTo>
                  <a:lnTo>
                    <a:pt x="1086650" y="1804111"/>
                  </a:lnTo>
                  <a:lnTo>
                    <a:pt x="1074750" y="1804111"/>
                  </a:lnTo>
                  <a:lnTo>
                    <a:pt x="1074458" y="1791411"/>
                  </a:lnTo>
                  <a:lnTo>
                    <a:pt x="1094219" y="1791411"/>
                  </a:lnTo>
                  <a:lnTo>
                    <a:pt x="1091031" y="1804111"/>
                  </a:lnTo>
                  <a:lnTo>
                    <a:pt x="1102385" y="1804111"/>
                  </a:lnTo>
                  <a:lnTo>
                    <a:pt x="1117320" y="1816811"/>
                  </a:lnTo>
                  <a:lnTo>
                    <a:pt x="1116457" y="1804111"/>
                  </a:lnTo>
                  <a:lnTo>
                    <a:pt x="1145146" y="1804111"/>
                  </a:lnTo>
                  <a:lnTo>
                    <a:pt x="1211516" y="1791411"/>
                  </a:lnTo>
                  <a:lnTo>
                    <a:pt x="1240942" y="1791411"/>
                  </a:lnTo>
                  <a:lnTo>
                    <a:pt x="1239469" y="1804111"/>
                  </a:lnTo>
                  <a:lnTo>
                    <a:pt x="1239723" y="1804111"/>
                  </a:lnTo>
                  <a:lnTo>
                    <a:pt x="1244650" y="1816811"/>
                  </a:lnTo>
                  <a:lnTo>
                    <a:pt x="1247038" y="1804111"/>
                  </a:lnTo>
                  <a:lnTo>
                    <a:pt x="1262595" y="1804111"/>
                  </a:lnTo>
                  <a:lnTo>
                    <a:pt x="1257058" y="1791411"/>
                  </a:lnTo>
                  <a:lnTo>
                    <a:pt x="1247762" y="1791411"/>
                  </a:lnTo>
                  <a:lnTo>
                    <a:pt x="1255153" y="1778711"/>
                  </a:lnTo>
                  <a:lnTo>
                    <a:pt x="1263408" y="1791411"/>
                  </a:lnTo>
                  <a:lnTo>
                    <a:pt x="1270406" y="1791411"/>
                  </a:lnTo>
                  <a:lnTo>
                    <a:pt x="1274025" y="1804111"/>
                  </a:lnTo>
                  <a:lnTo>
                    <a:pt x="1290535" y="1804111"/>
                  </a:lnTo>
                  <a:lnTo>
                    <a:pt x="1290548" y="1816811"/>
                  </a:lnTo>
                  <a:lnTo>
                    <a:pt x="1298460" y="1804111"/>
                  </a:lnTo>
                  <a:lnTo>
                    <a:pt x="1307604" y="1804111"/>
                  </a:lnTo>
                  <a:lnTo>
                    <a:pt x="1313637" y="1816811"/>
                  </a:lnTo>
                  <a:lnTo>
                    <a:pt x="1314386" y="1804111"/>
                  </a:lnTo>
                  <a:lnTo>
                    <a:pt x="1320114" y="1804111"/>
                  </a:lnTo>
                  <a:lnTo>
                    <a:pt x="1320203" y="1791411"/>
                  </a:lnTo>
                  <a:lnTo>
                    <a:pt x="1326730" y="1791411"/>
                  </a:lnTo>
                  <a:lnTo>
                    <a:pt x="1326134" y="1804111"/>
                  </a:lnTo>
                  <a:lnTo>
                    <a:pt x="1358874" y="1804111"/>
                  </a:lnTo>
                  <a:lnTo>
                    <a:pt x="1366380" y="1816811"/>
                  </a:lnTo>
                  <a:lnTo>
                    <a:pt x="1366100" y="1804111"/>
                  </a:lnTo>
                  <a:lnTo>
                    <a:pt x="1365783" y="1791411"/>
                  </a:lnTo>
                  <a:lnTo>
                    <a:pt x="1369618" y="1791411"/>
                  </a:lnTo>
                  <a:lnTo>
                    <a:pt x="1375130" y="1804111"/>
                  </a:lnTo>
                  <a:lnTo>
                    <a:pt x="1399311" y="1804111"/>
                  </a:lnTo>
                  <a:lnTo>
                    <a:pt x="1397749" y="1791411"/>
                  </a:lnTo>
                  <a:lnTo>
                    <a:pt x="1395869" y="1791411"/>
                  </a:lnTo>
                  <a:lnTo>
                    <a:pt x="1395920" y="1778711"/>
                  </a:lnTo>
                  <a:lnTo>
                    <a:pt x="1399197" y="1778711"/>
                  </a:lnTo>
                  <a:lnTo>
                    <a:pt x="1398587" y="1791411"/>
                  </a:lnTo>
                  <a:lnTo>
                    <a:pt x="1409204" y="1791411"/>
                  </a:lnTo>
                  <a:lnTo>
                    <a:pt x="1410081" y="1778711"/>
                  </a:lnTo>
                  <a:lnTo>
                    <a:pt x="1414348" y="1778711"/>
                  </a:lnTo>
                  <a:lnTo>
                    <a:pt x="1416215" y="1766011"/>
                  </a:lnTo>
                  <a:lnTo>
                    <a:pt x="1430185" y="1766011"/>
                  </a:lnTo>
                  <a:lnTo>
                    <a:pt x="1433830" y="1753311"/>
                  </a:lnTo>
                  <a:lnTo>
                    <a:pt x="1451216" y="1753311"/>
                  </a:lnTo>
                  <a:lnTo>
                    <a:pt x="1460830" y="1766011"/>
                  </a:lnTo>
                  <a:lnTo>
                    <a:pt x="1470977" y="1753311"/>
                  </a:lnTo>
                  <a:lnTo>
                    <a:pt x="1481709" y="1753311"/>
                  </a:lnTo>
                  <a:lnTo>
                    <a:pt x="1483855" y="1766011"/>
                  </a:lnTo>
                  <a:lnTo>
                    <a:pt x="1515452" y="1766011"/>
                  </a:lnTo>
                  <a:lnTo>
                    <a:pt x="1521320" y="1753311"/>
                  </a:lnTo>
                  <a:lnTo>
                    <a:pt x="1521320" y="1766011"/>
                  </a:lnTo>
                  <a:lnTo>
                    <a:pt x="1530388" y="1766011"/>
                  </a:lnTo>
                  <a:lnTo>
                    <a:pt x="1524660" y="1753311"/>
                  </a:lnTo>
                  <a:lnTo>
                    <a:pt x="1531188" y="1753311"/>
                  </a:lnTo>
                  <a:lnTo>
                    <a:pt x="1530388" y="1766011"/>
                  </a:lnTo>
                  <a:lnTo>
                    <a:pt x="1535023" y="1766011"/>
                  </a:lnTo>
                  <a:lnTo>
                    <a:pt x="1537830" y="1778711"/>
                  </a:lnTo>
                  <a:lnTo>
                    <a:pt x="1541081" y="1778711"/>
                  </a:lnTo>
                  <a:lnTo>
                    <a:pt x="1541170" y="1766011"/>
                  </a:lnTo>
                  <a:lnTo>
                    <a:pt x="1543646" y="1766011"/>
                  </a:lnTo>
                  <a:lnTo>
                    <a:pt x="1547685" y="1766011"/>
                  </a:lnTo>
                  <a:lnTo>
                    <a:pt x="1547596" y="1778711"/>
                  </a:lnTo>
                  <a:lnTo>
                    <a:pt x="1547888" y="1778711"/>
                  </a:lnTo>
                  <a:lnTo>
                    <a:pt x="1550682" y="1791411"/>
                  </a:lnTo>
                  <a:lnTo>
                    <a:pt x="1557629" y="1791411"/>
                  </a:lnTo>
                  <a:lnTo>
                    <a:pt x="1560055" y="1778711"/>
                  </a:lnTo>
                  <a:lnTo>
                    <a:pt x="1555915" y="1778711"/>
                  </a:lnTo>
                  <a:lnTo>
                    <a:pt x="1559966" y="1766011"/>
                  </a:lnTo>
                  <a:lnTo>
                    <a:pt x="1557616" y="1766011"/>
                  </a:lnTo>
                  <a:lnTo>
                    <a:pt x="1557616" y="1753311"/>
                  </a:lnTo>
                  <a:lnTo>
                    <a:pt x="1564208" y="1753311"/>
                  </a:lnTo>
                  <a:lnTo>
                    <a:pt x="1564195" y="1766011"/>
                  </a:lnTo>
                  <a:lnTo>
                    <a:pt x="1559966" y="1766011"/>
                  </a:lnTo>
                  <a:lnTo>
                    <a:pt x="1560880" y="1778711"/>
                  </a:lnTo>
                  <a:lnTo>
                    <a:pt x="1560055" y="1778711"/>
                  </a:lnTo>
                  <a:lnTo>
                    <a:pt x="1563624" y="1791411"/>
                  </a:lnTo>
                  <a:lnTo>
                    <a:pt x="1574126" y="1791411"/>
                  </a:lnTo>
                  <a:lnTo>
                    <a:pt x="1562061" y="1804111"/>
                  </a:lnTo>
                  <a:lnTo>
                    <a:pt x="1549476" y="1804111"/>
                  </a:lnTo>
                  <a:lnTo>
                    <a:pt x="1536026" y="1791411"/>
                  </a:lnTo>
                  <a:lnTo>
                    <a:pt x="1521333" y="1804111"/>
                  </a:lnTo>
                  <a:lnTo>
                    <a:pt x="1521904" y="1791411"/>
                  </a:lnTo>
                  <a:lnTo>
                    <a:pt x="1518031" y="1791411"/>
                  </a:lnTo>
                  <a:lnTo>
                    <a:pt x="1517218" y="1804111"/>
                  </a:lnTo>
                  <a:lnTo>
                    <a:pt x="1511452" y="1791411"/>
                  </a:lnTo>
                  <a:lnTo>
                    <a:pt x="1503451" y="1791411"/>
                  </a:lnTo>
                  <a:lnTo>
                    <a:pt x="1504251" y="1804111"/>
                  </a:lnTo>
                  <a:lnTo>
                    <a:pt x="1494980" y="1791411"/>
                  </a:lnTo>
                  <a:lnTo>
                    <a:pt x="1481772" y="1791411"/>
                  </a:lnTo>
                  <a:lnTo>
                    <a:pt x="1482966" y="1804111"/>
                  </a:lnTo>
                  <a:lnTo>
                    <a:pt x="1475193" y="1804111"/>
                  </a:lnTo>
                  <a:lnTo>
                    <a:pt x="1475955" y="1816811"/>
                  </a:lnTo>
                  <a:lnTo>
                    <a:pt x="1485023" y="1804111"/>
                  </a:lnTo>
                  <a:lnTo>
                    <a:pt x="1485112" y="1816811"/>
                  </a:lnTo>
                  <a:lnTo>
                    <a:pt x="1491005" y="1816811"/>
                  </a:lnTo>
                  <a:lnTo>
                    <a:pt x="1492034" y="1804111"/>
                  </a:lnTo>
                  <a:lnTo>
                    <a:pt x="1498282" y="1816811"/>
                  </a:lnTo>
                  <a:lnTo>
                    <a:pt x="1513840" y="1816811"/>
                  </a:lnTo>
                  <a:lnTo>
                    <a:pt x="1514729" y="1829511"/>
                  </a:lnTo>
                  <a:lnTo>
                    <a:pt x="1519809" y="1829511"/>
                  </a:lnTo>
                  <a:lnTo>
                    <a:pt x="1522895" y="1816811"/>
                  </a:lnTo>
                  <a:lnTo>
                    <a:pt x="1535938" y="1816811"/>
                  </a:lnTo>
                  <a:lnTo>
                    <a:pt x="1544929" y="1829511"/>
                  </a:lnTo>
                  <a:lnTo>
                    <a:pt x="1554505" y="1816811"/>
                  </a:lnTo>
                  <a:lnTo>
                    <a:pt x="1564195" y="1829511"/>
                  </a:lnTo>
                  <a:lnTo>
                    <a:pt x="1578584" y="1816811"/>
                  </a:lnTo>
                  <a:lnTo>
                    <a:pt x="1636699" y="1816811"/>
                  </a:lnTo>
                  <a:lnTo>
                    <a:pt x="1635721" y="1829511"/>
                  </a:lnTo>
                  <a:lnTo>
                    <a:pt x="1637804" y="1842211"/>
                  </a:lnTo>
                  <a:lnTo>
                    <a:pt x="1646542" y="1842211"/>
                  </a:lnTo>
                  <a:lnTo>
                    <a:pt x="1646834" y="1829511"/>
                  </a:lnTo>
                  <a:lnTo>
                    <a:pt x="1644992" y="1816811"/>
                  </a:lnTo>
                  <a:lnTo>
                    <a:pt x="1652524" y="1816811"/>
                  </a:lnTo>
                  <a:lnTo>
                    <a:pt x="1658912" y="1829511"/>
                  </a:lnTo>
                  <a:lnTo>
                    <a:pt x="1659788" y="1816811"/>
                  </a:lnTo>
                  <a:lnTo>
                    <a:pt x="1669808" y="1816811"/>
                  </a:lnTo>
                  <a:lnTo>
                    <a:pt x="1675231" y="1829511"/>
                  </a:lnTo>
                  <a:lnTo>
                    <a:pt x="1675574" y="1829511"/>
                  </a:lnTo>
                  <a:lnTo>
                    <a:pt x="1676565" y="1842211"/>
                  </a:lnTo>
                  <a:lnTo>
                    <a:pt x="1682800" y="1842211"/>
                  </a:lnTo>
                  <a:lnTo>
                    <a:pt x="1684921" y="1829511"/>
                  </a:lnTo>
                  <a:lnTo>
                    <a:pt x="1684096" y="1829511"/>
                  </a:lnTo>
                  <a:lnTo>
                    <a:pt x="1683486" y="1816811"/>
                  </a:lnTo>
                  <a:lnTo>
                    <a:pt x="1677149" y="1816811"/>
                  </a:lnTo>
                  <a:lnTo>
                    <a:pt x="1676311" y="1804111"/>
                  </a:lnTo>
                  <a:lnTo>
                    <a:pt x="1711299" y="1804111"/>
                  </a:lnTo>
                  <a:lnTo>
                    <a:pt x="1718373" y="1816811"/>
                  </a:lnTo>
                  <a:lnTo>
                    <a:pt x="1698447" y="1816811"/>
                  </a:lnTo>
                  <a:lnTo>
                    <a:pt x="1696008" y="1829511"/>
                  </a:lnTo>
                  <a:lnTo>
                    <a:pt x="1707769" y="1829511"/>
                  </a:lnTo>
                  <a:lnTo>
                    <a:pt x="1709127" y="1842211"/>
                  </a:lnTo>
                  <a:lnTo>
                    <a:pt x="1733562" y="1842211"/>
                  </a:lnTo>
                  <a:lnTo>
                    <a:pt x="1732864" y="1829511"/>
                  </a:lnTo>
                  <a:lnTo>
                    <a:pt x="1742211" y="1842211"/>
                  </a:lnTo>
                  <a:lnTo>
                    <a:pt x="1795221" y="1842211"/>
                  </a:lnTo>
                  <a:lnTo>
                    <a:pt x="1799920" y="1854911"/>
                  </a:lnTo>
                  <a:lnTo>
                    <a:pt x="1804619" y="1854911"/>
                  </a:lnTo>
                  <a:lnTo>
                    <a:pt x="1805228" y="1842211"/>
                  </a:lnTo>
                  <a:lnTo>
                    <a:pt x="1800567" y="1842211"/>
                  </a:lnTo>
                  <a:lnTo>
                    <a:pt x="1799678" y="1829511"/>
                  </a:lnTo>
                  <a:lnTo>
                    <a:pt x="1810308" y="1829511"/>
                  </a:lnTo>
                  <a:lnTo>
                    <a:pt x="1811896" y="1842211"/>
                  </a:lnTo>
                  <a:lnTo>
                    <a:pt x="1832686" y="1842211"/>
                  </a:lnTo>
                  <a:lnTo>
                    <a:pt x="1831746" y="1829511"/>
                  </a:lnTo>
                  <a:lnTo>
                    <a:pt x="1836826" y="1829511"/>
                  </a:lnTo>
                  <a:lnTo>
                    <a:pt x="1832686" y="1842211"/>
                  </a:lnTo>
                  <a:lnTo>
                    <a:pt x="1842808" y="1842211"/>
                  </a:lnTo>
                  <a:lnTo>
                    <a:pt x="1846440" y="1854911"/>
                  </a:lnTo>
                  <a:lnTo>
                    <a:pt x="1972106" y="1854911"/>
                  </a:lnTo>
                  <a:lnTo>
                    <a:pt x="1984133" y="1867611"/>
                  </a:lnTo>
                  <a:lnTo>
                    <a:pt x="1986064" y="1854911"/>
                  </a:lnTo>
                  <a:lnTo>
                    <a:pt x="1996567" y="1854911"/>
                  </a:lnTo>
                  <a:lnTo>
                    <a:pt x="1997608" y="1842211"/>
                  </a:lnTo>
                  <a:lnTo>
                    <a:pt x="1988426" y="1842211"/>
                  </a:lnTo>
                  <a:lnTo>
                    <a:pt x="1985645" y="1854911"/>
                  </a:lnTo>
                  <a:lnTo>
                    <a:pt x="1984336" y="1842211"/>
                  </a:lnTo>
                  <a:lnTo>
                    <a:pt x="1987473" y="1842211"/>
                  </a:lnTo>
                  <a:lnTo>
                    <a:pt x="1994319" y="1829511"/>
                  </a:lnTo>
                  <a:lnTo>
                    <a:pt x="2004466" y="1829511"/>
                  </a:lnTo>
                  <a:lnTo>
                    <a:pt x="2008022" y="1842211"/>
                  </a:lnTo>
                  <a:lnTo>
                    <a:pt x="2009101" y="1842211"/>
                  </a:lnTo>
                  <a:lnTo>
                    <a:pt x="2008593" y="1854911"/>
                  </a:lnTo>
                  <a:lnTo>
                    <a:pt x="2013115" y="1854911"/>
                  </a:lnTo>
                  <a:lnTo>
                    <a:pt x="2015909" y="1867611"/>
                  </a:lnTo>
                  <a:lnTo>
                    <a:pt x="2017382" y="1854911"/>
                  </a:lnTo>
                  <a:lnTo>
                    <a:pt x="2036000" y="1854911"/>
                  </a:lnTo>
                  <a:lnTo>
                    <a:pt x="2037283" y="1867611"/>
                  </a:lnTo>
                  <a:lnTo>
                    <a:pt x="2097227" y="1867611"/>
                  </a:lnTo>
                  <a:lnTo>
                    <a:pt x="2113546" y="1854911"/>
                  </a:lnTo>
                  <a:lnTo>
                    <a:pt x="2119528" y="1854911"/>
                  </a:lnTo>
                  <a:lnTo>
                    <a:pt x="2120468" y="1867611"/>
                  </a:lnTo>
                  <a:lnTo>
                    <a:pt x="2126767" y="1867611"/>
                  </a:lnTo>
                  <a:lnTo>
                    <a:pt x="2129726" y="1854911"/>
                  </a:lnTo>
                  <a:lnTo>
                    <a:pt x="2145601" y="1854911"/>
                  </a:lnTo>
                  <a:lnTo>
                    <a:pt x="2147341" y="1867611"/>
                  </a:lnTo>
                  <a:lnTo>
                    <a:pt x="2158111" y="1867611"/>
                  </a:lnTo>
                  <a:lnTo>
                    <a:pt x="2160574" y="1854911"/>
                  </a:lnTo>
                  <a:lnTo>
                    <a:pt x="2163597" y="1854911"/>
                  </a:lnTo>
                  <a:lnTo>
                    <a:pt x="2170176" y="1842211"/>
                  </a:lnTo>
                  <a:lnTo>
                    <a:pt x="2168601" y="1854911"/>
                  </a:lnTo>
                  <a:lnTo>
                    <a:pt x="2172271" y="1854911"/>
                  </a:lnTo>
                  <a:lnTo>
                    <a:pt x="2173173" y="1867611"/>
                  </a:lnTo>
                  <a:lnTo>
                    <a:pt x="2206421" y="1867611"/>
                  </a:lnTo>
                  <a:lnTo>
                    <a:pt x="2206574" y="1854911"/>
                  </a:lnTo>
                  <a:lnTo>
                    <a:pt x="2217699" y="1854911"/>
                  </a:lnTo>
                  <a:lnTo>
                    <a:pt x="2219655" y="1867611"/>
                  </a:lnTo>
                  <a:lnTo>
                    <a:pt x="2226437" y="1867611"/>
                  </a:lnTo>
                  <a:lnTo>
                    <a:pt x="2227478" y="1854911"/>
                  </a:lnTo>
                  <a:lnTo>
                    <a:pt x="2228634" y="1854911"/>
                  </a:lnTo>
                  <a:lnTo>
                    <a:pt x="2229116" y="1842211"/>
                  </a:lnTo>
                  <a:lnTo>
                    <a:pt x="2237448" y="1842211"/>
                  </a:lnTo>
                  <a:lnTo>
                    <a:pt x="2239137" y="1854911"/>
                  </a:lnTo>
                  <a:lnTo>
                    <a:pt x="2242629" y="1854911"/>
                  </a:lnTo>
                  <a:lnTo>
                    <a:pt x="2243429" y="1842211"/>
                  </a:lnTo>
                  <a:lnTo>
                    <a:pt x="2246693" y="1854911"/>
                  </a:lnTo>
                  <a:lnTo>
                    <a:pt x="2265210" y="1854911"/>
                  </a:lnTo>
                  <a:lnTo>
                    <a:pt x="2270442" y="1842211"/>
                  </a:lnTo>
                  <a:lnTo>
                    <a:pt x="2291372" y="1842211"/>
                  </a:lnTo>
                  <a:lnTo>
                    <a:pt x="2287041" y="1867611"/>
                  </a:lnTo>
                  <a:lnTo>
                    <a:pt x="2293213" y="1867611"/>
                  </a:lnTo>
                  <a:lnTo>
                    <a:pt x="2295944" y="1854911"/>
                  </a:lnTo>
                  <a:lnTo>
                    <a:pt x="2306561" y="1854911"/>
                  </a:lnTo>
                  <a:lnTo>
                    <a:pt x="2309863" y="1867611"/>
                  </a:lnTo>
                  <a:lnTo>
                    <a:pt x="2313228" y="1854911"/>
                  </a:lnTo>
                  <a:lnTo>
                    <a:pt x="2333307" y="1854911"/>
                  </a:lnTo>
                  <a:lnTo>
                    <a:pt x="2329408" y="1867611"/>
                  </a:lnTo>
                  <a:lnTo>
                    <a:pt x="2340533" y="1867611"/>
                  </a:lnTo>
                  <a:lnTo>
                    <a:pt x="2344521" y="1880311"/>
                  </a:lnTo>
                  <a:lnTo>
                    <a:pt x="2349741" y="1867611"/>
                  </a:lnTo>
                  <a:lnTo>
                    <a:pt x="2372931" y="1867611"/>
                  </a:lnTo>
                  <a:lnTo>
                    <a:pt x="2377313" y="1854911"/>
                  </a:lnTo>
                  <a:lnTo>
                    <a:pt x="2383434" y="1854911"/>
                  </a:lnTo>
                  <a:lnTo>
                    <a:pt x="2382126" y="1867611"/>
                  </a:lnTo>
                  <a:lnTo>
                    <a:pt x="2390216" y="1867611"/>
                  </a:lnTo>
                  <a:lnTo>
                    <a:pt x="2388539" y="1854911"/>
                  </a:lnTo>
                  <a:lnTo>
                    <a:pt x="2399461" y="1854911"/>
                  </a:lnTo>
                  <a:lnTo>
                    <a:pt x="2407577" y="1842211"/>
                  </a:lnTo>
                  <a:lnTo>
                    <a:pt x="2413584" y="1842211"/>
                  </a:lnTo>
                  <a:lnTo>
                    <a:pt x="2413241" y="1867611"/>
                  </a:lnTo>
                  <a:lnTo>
                    <a:pt x="2426716" y="1867611"/>
                  </a:lnTo>
                  <a:lnTo>
                    <a:pt x="2426411" y="1880311"/>
                  </a:lnTo>
                  <a:lnTo>
                    <a:pt x="2460904" y="1880311"/>
                  </a:lnTo>
                  <a:lnTo>
                    <a:pt x="2476169" y="1867611"/>
                  </a:lnTo>
                  <a:lnTo>
                    <a:pt x="2489771" y="1880311"/>
                  </a:lnTo>
                  <a:lnTo>
                    <a:pt x="2490165" y="1867611"/>
                  </a:lnTo>
                  <a:lnTo>
                    <a:pt x="2488527" y="1854911"/>
                  </a:lnTo>
                  <a:lnTo>
                    <a:pt x="2493454" y="1854911"/>
                  </a:lnTo>
                  <a:lnTo>
                    <a:pt x="2496299" y="1867611"/>
                  </a:lnTo>
                  <a:lnTo>
                    <a:pt x="2500541" y="1867611"/>
                  </a:lnTo>
                  <a:lnTo>
                    <a:pt x="2505405" y="1854911"/>
                  </a:lnTo>
                  <a:lnTo>
                    <a:pt x="2516149" y="1854911"/>
                  </a:lnTo>
                  <a:lnTo>
                    <a:pt x="2517102" y="1867611"/>
                  </a:lnTo>
                  <a:lnTo>
                    <a:pt x="2523401" y="1867611"/>
                  </a:lnTo>
                  <a:lnTo>
                    <a:pt x="2529814" y="1854911"/>
                  </a:lnTo>
                  <a:lnTo>
                    <a:pt x="2540292" y="1854911"/>
                  </a:lnTo>
                  <a:lnTo>
                    <a:pt x="2540393" y="1867611"/>
                  </a:lnTo>
                  <a:lnTo>
                    <a:pt x="2546070" y="1867611"/>
                  </a:lnTo>
                  <a:lnTo>
                    <a:pt x="2549817" y="1880311"/>
                  </a:lnTo>
                  <a:lnTo>
                    <a:pt x="2554706" y="1867611"/>
                  </a:lnTo>
                  <a:lnTo>
                    <a:pt x="2576665" y="1867611"/>
                  </a:lnTo>
                  <a:lnTo>
                    <a:pt x="2576296" y="1854911"/>
                  </a:lnTo>
                  <a:lnTo>
                    <a:pt x="2589771" y="1854911"/>
                  </a:lnTo>
                  <a:lnTo>
                    <a:pt x="2588679" y="1867611"/>
                  </a:lnTo>
                  <a:lnTo>
                    <a:pt x="2593352" y="1867611"/>
                  </a:lnTo>
                  <a:lnTo>
                    <a:pt x="2594597" y="1854911"/>
                  </a:lnTo>
                  <a:lnTo>
                    <a:pt x="2597378" y="1867611"/>
                  </a:lnTo>
                  <a:lnTo>
                    <a:pt x="2606586" y="1867611"/>
                  </a:lnTo>
                  <a:lnTo>
                    <a:pt x="2606319" y="1854911"/>
                  </a:lnTo>
                  <a:lnTo>
                    <a:pt x="2661450" y="1854911"/>
                  </a:lnTo>
                  <a:lnTo>
                    <a:pt x="2664269" y="1867611"/>
                  </a:lnTo>
                  <a:lnTo>
                    <a:pt x="2673121" y="1867611"/>
                  </a:lnTo>
                  <a:lnTo>
                    <a:pt x="2674480" y="1854911"/>
                  </a:lnTo>
                  <a:lnTo>
                    <a:pt x="2683726" y="1854911"/>
                  </a:lnTo>
                  <a:lnTo>
                    <a:pt x="2683205" y="1867611"/>
                  </a:lnTo>
                  <a:lnTo>
                    <a:pt x="2690711" y="1867611"/>
                  </a:lnTo>
                  <a:lnTo>
                    <a:pt x="2696997" y="1854911"/>
                  </a:lnTo>
                  <a:lnTo>
                    <a:pt x="2717215" y="1854911"/>
                  </a:lnTo>
                  <a:lnTo>
                    <a:pt x="2717482" y="1867611"/>
                  </a:lnTo>
                  <a:lnTo>
                    <a:pt x="2743898" y="1867611"/>
                  </a:lnTo>
                  <a:lnTo>
                    <a:pt x="2747391" y="1854911"/>
                  </a:lnTo>
                  <a:lnTo>
                    <a:pt x="2738577" y="1854911"/>
                  </a:lnTo>
                  <a:lnTo>
                    <a:pt x="2743682" y="1842211"/>
                  </a:lnTo>
                  <a:lnTo>
                    <a:pt x="2751201" y="1842211"/>
                  </a:lnTo>
                  <a:lnTo>
                    <a:pt x="2746794" y="1829511"/>
                  </a:lnTo>
                  <a:lnTo>
                    <a:pt x="2724454" y="1829511"/>
                  </a:lnTo>
                  <a:lnTo>
                    <a:pt x="2722626" y="1816811"/>
                  </a:lnTo>
                  <a:lnTo>
                    <a:pt x="2722054" y="1816811"/>
                  </a:lnTo>
                  <a:lnTo>
                    <a:pt x="2720200" y="1804111"/>
                  </a:lnTo>
                  <a:lnTo>
                    <a:pt x="2738640" y="1804111"/>
                  </a:lnTo>
                  <a:lnTo>
                    <a:pt x="2752179" y="1791411"/>
                  </a:lnTo>
                  <a:lnTo>
                    <a:pt x="2773832" y="1804111"/>
                  </a:lnTo>
                  <a:lnTo>
                    <a:pt x="2896197" y="1804111"/>
                  </a:lnTo>
                  <a:lnTo>
                    <a:pt x="2915018" y="1816811"/>
                  </a:lnTo>
                  <a:lnTo>
                    <a:pt x="3062567" y="1816811"/>
                  </a:lnTo>
                  <a:lnTo>
                    <a:pt x="3063265" y="1829511"/>
                  </a:lnTo>
                  <a:lnTo>
                    <a:pt x="3105162" y="1829511"/>
                  </a:lnTo>
                  <a:lnTo>
                    <a:pt x="3109938" y="1842211"/>
                  </a:lnTo>
                  <a:lnTo>
                    <a:pt x="3126714" y="1842211"/>
                  </a:lnTo>
                  <a:lnTo>
                    <a:pt x="3128086" y="1829511"/>
                  </a:lnTo>
                  <a:lnTo>
                    <a:pt x="3130677" y="1816811"/>
                  </a:lnTo>
                  <a:lnTo>
                    <a:pt x="3166732" y="1816811"/>
                  </a:lnTo>
                  <a:lnTo>
                    <a:pt x="3170656" y="1829511"/>
                  </a:lnTo>
                  <a:lnTo>
                    <a:pt x="3171406" y="1816811"/>
                  </a:lnTo>
                  <a:lnTo>
                    <a:pt x="3184309" y="1816811"/>
                  </a:lnTo>
                  <a:lnTo>
                    <a:pt x="3186874" y="1829511"/>
                  </a:lnTo>
                  <a:lnTo>
                    <a:pt x="3185363" y="1829511"/>
                  </a:lnTo>
                  <a:lnTo>
                    <a:pt x="3190367" y="1842211"/>
                  </a:lnTo>
                  <a:lnTo>
                    <a:pt x="3198812" y="1829511"/>
                  </a:lnTo>
                  <a:lnTo>
                    <a:pt x="3210318" y="1829511"/>
                  </a:lnTo>
                  <a:lnTo>
                    <a:pt x="3222802" y="1842211"/>
                  </a:lnTo>
                  <a:lnTo>
                    <a:pt x="3275076" y="1842211"/>
                  </a:lnTo>
                  <a:lnTo>
                    <a:pt x="3273221" y="1829511"/>
                  </a:lnTo>
                  <a:lnTo>
                    <a:pt x="3271482" y="1829511"/>
                  </a:lnTo>
                  <a:lnTo>
                    <a:pt x="3261410" y="1829511"/>
                  </a:lnTo>
                  <a:lnTo>
                    <a:pt x="3262312" y="1816811"/>
                  </a:lnTo>
                  <a:lnTo>
                    <a:pt x="3227209" y="1816811"/>
                  </a:lnTo>
                  <a:lnTo>
                    <a:pt x="3233559" y="1829511"/>
                  </a:lnTo>
                  <a:lnTo>
                    <a:pt x="3217697" y="1829511"/>
                  </a:lnTo>
                  <a:lnTo>
                    <a:pt x="3216948" y="1816811"/>
                  </a:lnTo>
                  <a:lnTo>
                    <a:pt x="3187801" y="1816811"/>
                  </a:lnTo>
                  <a:lnTo>
                    <a:pt x="3184525" y="1804111"/>
                  </a:lnTo>
                  <a:lnTo>
                    <a:pt x="3116643" y="1804111"/>
                  </a:lnTo>
                  <a:lnTo>
                    <a:pt x="3117888" y="1791411"/>
                  </a:lnTo>
                  <a:lnTo>
                    <a:pt x="3181578" y="1791411"/>
                  </a:lnTo>
                  <a:lnTo>
                    <a:pt x="3198076" y="1804111"/>
                  </a:lnTo>
                  <a:lnTo>
                    <a:pt x="3302279" y="1804111"/>
                  </a:lnTo>
                  <a:lnTo>
                    <a:pt x="3317379" y="1804111"/>
                  </a:lnTo>
                  <a:lnTo>
                    <a:pt x="3318954" y="1816811"/>
                  </a:lnTo>
                  <a:lnTo>
                    <a:pt x="3301530" y="1816811"/>
                  </a:lnTo>
                  <a:lnTo>
                    <a:pt x="3302279" y="1804111"/>
                  </a:lnTo>
                  <a:lnTo>
                    <a:pt x="3294672" y="1816811"/>
                  </a:lnTo>
                  <a:lnTo>
                    <a:pt x="3293859" y="1816811"/>
                  </a:lnTo>
                  <a:lnTo>
                    <a:pt x="3292945" y="1829511"/>
                  </a:lnTo>
                  <a:lnTo>
                    <a:pt x="3281362" y="1829511"/>
                  </a:lnTo>
                  <a:lnTo>
                    <a:pt x="3281311" y="1842211"/>
                  </a:lnTo>
                  <a:lnTo>
                    <a:pt x="3311499" y="1842211"/>
                  </a:lnTo>
                  <a:lnTo>
                    <a:pt x="3312274" y="1829511"/>
                  </a:lnTo>
                  <a:lnTo>
                    <a:pt x="3321901" y="1829511"/>
                  </a:lnTo>
                  <a:lnTo>
                    <a:pt x="3323196" y="1842211"/>
                  </a:lnTo>
                  <a:lnTo>
                    <a:pt x="3325812" y="1842211"/>
                  </a:lnTo>
                  <a:lnTo>
                    <a:pt x="3325190" y="1829511"/>
                  </a:lnTo>
                  <a:lnTo>
                    <a:pt x="3344964" y="1829511"/>
                  </a:lnTo>
                  <a:lnTo>
                    <a:pt x="3342309" y="1816811"/>
                  </a:lnTo>
                  <a:lnTo>
                    <a:pt x="3332442" y="1816811"/>
                  </a:lnTo>
                  <a:lnTo>
                    <a:pt x="3332022" y="1804111"/>
                  </a:lnTo>
                  <a:lnTo>
                    <a:pt x="3406978" y="1804111"/>
                  </a:lnTo>
                  <a:lnTo>
                    <a:pt x="3405975" y="1816811"/>
                  </a:lnTo>
                  <a:lnTo>
                    <a:pt x="3409924" y="1816811"/>
                  </a:lnTo>
                  <a:lnTo>
                    <a:pt x="3409658" y="1804111"/>
                  </a:lnTo>
                  <a:lnTo>
                    <a:pt x="3415461" y="1804111"/>
                  </a:lnTo>
                  <a:lnTo>
                    <a:pt x="3420541" y="1791411"/>
                  </a:lnTo>
                  <a:lnTo>
                    <a:pt x="3423386" y="1804111"/>
                  </a:lnTo>
                  <a:lnTo>
                    <a:pt x="3426333" y="1816811"/>
                  </a:lnTo>
                  <a:lnTo>
                    <a:pt x="3436950" y="1804111"/>
                  </a:lnTo>
                  <a:lnTo>
                    <a:pt x="3440925" y="1804111"/>
                  </a:lnTo>
                  <a:lnTo>
                    <a:pt x="3443897" y="1791411"/>
                  </a:lnTo>
                  <a:lnTo>
                    <a:pt x="3462782" y="1791411"/>
                  </a:lnTo>
                  <a:lnTo>
                    <a:pt x="3464636" y="1804111"/>
                  </a:lnTo>
                  <a:lnTo>
                    <a:pt x="3480511" y="1804111"/>
                  </a:lnTo>
                  <a:lnTo>
                    <a:pt x="3481146" y="1791411"/>
                  </a:lnTo>
                  <a:lnTo>
                    <a:pt x="3491103" y="1791411"/>
                  </a:lnTo>
                  <a:lnTo>
                    <a:pt x="3489223" y="1804111"/>
                  </a:lnTo>
                  <a:lnTo>
                    <a:pt x="3496475" y="1804111"/>
                  </a:lnTo>
                  <a:lnTo>
                    <a:pt x="3495713" y="1791411"/>
                  </a:lnTo>
                  <a:lnTo>
                    <a:pt x="3514433" y="1791411"/>
                  </a:lnTo>
                  <a:lnTo>
                    <a:pt x="3514598" y="1804111"/>
                  </a:lnTo>
                  <a:lnTo>
                    <a:pt x="3507613" y="1804111"/>
                  </a:lnTo>
                  <a:lnTo>
                    <a:pt x="3527768" y="1816811"/>
                  </a:lnTo>
                  <a:lnTo>
                    <a:pt x="3537902" y="1816811"/>
                  </a:lnTo>
                  <a:lnTo>
                    <a:pt x="3534079" y="1804111"/>
                  </a:lnTo>
                  <a:lnTo>
                    <a:pt x="3535997" y="1804111"/>
                  </a:lnTo>
                  <a:lnTo>
                    <a:pt x="3531451" y="1791411"/>
                  </a:lnTo>
                  <a:lnTo>
                    <a:pt x="3545052" y="1791411"/>
                  </a:lnTo>
                  <a:lnTo>
                    <a:pt x="3544824" y="1804111"/>
                  </a:lnTo>
                  <a:lnTo>
                    <a:pt x="3549586" y="1804111"/>
                  </a:lnTo>
                  <a:lnTo>
                    <a:pt x="3552685" y="1791411"/>
                  </a:lnTo>
                  <a:lnTo>
                    <a:pt x="3564686" y="1791411"/>
                  </a:lnTo>
                  <a:lnTo>
                    <a:pt x="3570122" y="1804111"/>
                  </a:lnTo>
                  <a:lnTo>
                    <a:pt x="3573869" y="1804111"/>
                  </a:lnTo>
                  <a:lnTo>
                    <a:pt x="3574885" y="1816811"/>
                  </a:lnTo>
                  <a:lnTo>
                    <a:pt x="3582809" y="1816811"/>
                  </a:lnTo>
                  <a:lnTo>
                    <a:pt x="3585019" y="1804111"/>
                  </a:lnTo>
                  <a:lnTo>
                    <a:pt x="3595192" y="1804111"/>
                  </a:lnTo>
                  <a:lnTo>
                    <a:pt x="3593630" y="1816811"/>
                  </a:lnTo>
                  <a:lnTo>
                    <a:pt x="3588143" y="1816811"/>
                  </a:lnTo>
                  <a:lnTo>
                    <a:pt x="3587940" y="1829511"/>
                  </a:lnTo>
                  <a:lnTo>
                    <a:pt x="3592512" y="1829511"/>
                  </a:lnTo>
                  <a:lnTo>
                    <a:pt x="3595586" y="1816811"/>
                  </a:lnTo>
                  <a:lnTo>
                    <a:pt x="3605212" y="1816811"/>
                  </a:lnTo>
                  <a:lnTo>
                    <a:pt x="3606609" y="1829511"/>
                  </a:lnTo>
                  <a:lnTo>
                    <a:pt x="3606254" y="1829511"/>
                  </a:lnTo>
                  <a:lnTo>
                    <a:pt x="3601110" y="1842211"/>
                  </a:lnTo>
                  <a:lnTo>
                    <a:pt x="3611181" y="1842211"/>
                  </a:lnTo>
                  <a:lnTo>
                    <a:pt x="3613213" y="1829511"/>
                  </a:lnTo>
                  <a:lnTo>
                    <a:pt x="3620478" y="1829511"/>
                  </a:lnTo>
                  <a:lnTo>
                    <a:pt x="3621722" y="1816811"/>
                  </a:lnTo>
                  <a:lnTo>
                    <a:pt x="3631946" y="1816811"/>
                  </a:lnTo>
                  <a:lnTo>
                    <a:pt x="3630447" y="1829511"/>
                  </a:lnTo>
                  <a:lnTo>
                    <a:pt x="3709263" y="1829511"/>
                  </a:lnTo>
                  <a:lnTo>
                    <a:pt x="3710190" y="1816811"/>
                  </a:lnTo>
                  <a:lnTo>
                    <a:pt x="3719385" y="1829511"/>
                  </a:lnTo>
                  <a:lnTo>
                    <a:pt x="3719652" y="1816811"/>
                  </a:lnTo>
                  <a:lnTo>
                    <a:pt x="3743274" y="1816811"/>
                  </a:lnTo>
                  <a:lnTo>
                    <a:pt x="3744163" y="1829511"/>
                  </a:lnTo>
                  <a:lnTo>
                    <a:pt x="3756241" y="1829511"/>
                  </a:lnTo>
                  <a:lnTo>
                    <a:pt x="3763251" y="1842211"/>
                  </a:lnTo>
                  <a:lnTo>
                    <a:pt x="3765219" y="1829511"/>
                  </a:lnTo>
                  <a:lnTo>
                    <a:pt x="3772497" y="1829511"/>
                  </a:lnTo>
                  <a:lnTo>
                    <a:pt x="3777640" y="1842211"/>
                  </a:lnTo>
                  <a:lnTo>
                    <a:pt x="3782669" y="1842211"/>
                  </a:lnTo>
                  <a:lnTo>
                    <a:pt x="3780574" y="1829511"/>
                  </a:lnTo>
                  <a:lnTo>
                    <a:pt x="3789324" y="1829511"/>
                  </a:lnTo>
                  <a:lnTo>
                    <a:pt x="3790365" y="1816811"/>
                  </a:lnTo>
                  <a:lnTo>
                    <a:pt x="3799598" y="1816811"/>
                  </a:lnTo>
                  <a:lnTo>
                    <a:pt x="3805237" y="1829511"/>
                  </a:lnTo>
                  <a:lnTo>
                    <a:pt x="3816769" y="1829511"/>
                  </a:lnTo>
                  <a:lnTo>
                    <a:pt x="3819144" y="1816811"/>
                  </a:lnTo>
                  <a:lnTo>
                    <a:pt x="3830243" y="1816811"/>
                  </a:lnTo>
                  <a:lnTo>
                    <a:pt x="3830891" y="1829511"/>
                  </a:lnTo>
                  <a:lnTo>
                    <a:pt x="3836949" y="1829511"/>
                  </a:lnTo>
                  <a:lnTo>
                    <a:pt x="3838117" y="1816811"/>
                  </a:lnTo>
                  <a:lnTo>
                    <a:pt x="3844506" y="1816811"/>
                  </a:lnTo>
                  <a:lnTo>
                    <a:pt x="3846423" y="1829511"/>
                  </a:lnTo>
                  <a:lnTo>
                    <a:pt x="3874274" y="1829511"/>
                  </a:lnTo>
                  <a:lnTo>
                    <a:pt x="3873627" y="1816811"/>
                  </a:lnTo>
                  <a:lnTo>
                    <a:pt x="3922153" y="1816811"/>
                  </a:lnTo>
                  <a:lnTo>
                    <a:pt x="3920871" y="1829511"/>
                  </a:lnTo>
                  <a:lnTo>
                    <a:pt x="3922458" y="1842211"/>
                  </a:lnTo>
                  <a:lnTo>
                    <a:pt x="3928338" y="1842211"/>
                  </a:lnTo>
                  <a:lnTo>
                    <a:pt x="3937381" y="1829511"/>
                  </a:lnTo>
                  <a:lnTo>
                    <a:pt x="3960444" y="1829511"/>
                  </a:lnTo>
                  <a:lnTo>
                    <a:pt x="3972217" y="1842211"/>
                  </a:lnTo>
                  <a:lnTo>
                    <a:pt x="3990746" y="1842211"/>
                  </a:lnTo>
                  <a:lnTo>
                    <a:pt x="4000601" y="1829511"/>
                  </a:lnTo>
                  <a:lnTo>
                    <a:pt x="4014317" y="1829511"/>
                  </a:lnTo>
                  <a:lnTo>
                    <a:pt x="4009720" y="1842211"/>
                  </a:lnTo>
                  <a:lnTo>
                    <a:pt x="4025087" y="1842211"/>
                  </a:lnTo>
                  <a:lnTo>
                    <a:pt x="4032783" y="1829511"/>
                  </a:lnTo>
                  <a:lnTo>
                    <a:pt x="4046715" y="1829511"/>
                  </a:lnTo>
                  <a:lnTo>
                    <a:pt x="4043921" y="1842211"/>
                  </a:lnTo>
                  <a:lnTo>
                    <a:pt x="4059923" y="1842211"/>
                  </a:lnTo>
                  <a:lnTo>
                    <a:pt x="4068991" y="1829511"/>
                  </a:lnTo>
                  <a:lnTo>
                    <a:pt x="4051604" y="1829511"/>
                  </a:lnTo>
                  <a:lnTo>
                    <a:pt x="4051414" y="1816811"/>
                  </a:lnTo>
                  <a:lnTo>
                    <a:pt x="4067581" y="1816811"/>
                  </a:lnTo>
                  <a:lnTo>
                    <a:pt x="4064736" y="1804111"/>
                  </a:lnTo>
                  <a:lnTo>
                    <a:pt x="4050728" y="1804111"/>
                  </a:lnTo>
                  <a:lnTo>
                    <a:pt x="4050728" y="1816811"/>
                  </a:lnTo>
                  <a:lnTo>
                    <a:pt x="4038447" y="1816811"/>
                  </a:lnTo>
                  <a:lnTo>
                    <a:pt x="4043515" y="1804111"/>
                  </a:lnTo>
                  <a:lnTo>
                    <a:pt x="4050728" y="1816811"/>
                  </a:lnTo>
                  <a:lnTo>
                    <a:pt x="4050728" y="1804111"/>
                  </a:lnTo>
                  <a:lnTo>
                    <a:pt x="4049903" y="1804111"/>
                  </a:lnTo>
                  <a:lnTo>
                    <a:pt x="4044416" y="1791411"/>
                  </a:lnTo>
                  <a:lnTo>
                    <a:pt x="4039349" y="1804111"/>
                  </a:lnTo>
                  <a:lnTo>
                    <a:pt x="4030484" y="1804111"/>
                  </a:lnTo>
                  <a:lnTo>
                    <a:pt x="4034459" y="1816811"/>
                  </a:lnTo>
                  <a:lnTo>
                    <a:pt x="4030535" y="1816811"/>
                  </a:lnTo>
                  <a:lnTo>
                    <a:pt x="4030484" y="1804111"/>
                  </a:lnTo>
                  <a:lnTo>
                    <a:pt x="3999331" y="1804111"/>
                  </a:lnTo>
                  <a:lnTo>
                    <a:pt x="3989082" y="1791411"/>
                  </a:lnTo>
                  <a:lnTo>
                    <a:pt x="3982034" y="1791411"/>
                  </a:lnTo>
                  <a:lnTo>
                    <a:pt x="3992232" y="1778711"/>
                  </a:lnTo>
                  <a:lnTo>
                    <a:pt x="4003230" y="1791411"/>
                  </a:lnTo>
                  <a:lnTo>
                    <a:pt x="4044416" y="1791411"/>
                  </a:lnTo>
                  <a:lnTo>
                    <a:pt x="4065295" y="1791411"/>
                  </a:lnTo>
                  <a:lnTo>
                    <a:pt x="4094327" y="1804111"/>
                  </a:lnTo>
                  <a:lnTo>
                    <a:pt x="4113771" y="1804111"/>
                  </a:lnTo>
                  <a:lnTo>
                    <a:pt x="4110634" y="1816811"/>
                  </a:lnTo>
                  <a:lnTo>
                    <a:pt x="4106938" y="1816811"/>
                  </a:lnTo>
                  <a:lnTo>
                    <a:pt x="4102379" y="1829511"/>
                  </a:lnTo>
                  <a:lnTo>
                    <a:pt x="4098366" y="1829511"/>
                  </a:lnTo>
                  <a:lnTo>
                    <a:pt x="4097693" y="1816811"/>
                  </a:lnTo>
                  <a:lnTo>
                    <a:pt x="4089692" y="1829511"/>
                  </a:lnTo>
                  <a:lnTo>
                    <a:pt x="4090606" y="1829511"/>
                  </a:lnTo>
                  <a:lnTo>
                    <a:pt x="4089146" y="1842211"/>
                  </a:lnTo>
                  <a:lnTo>
                    <a:pt x="4159669" y="1842211"/>
                  </a:lnTo>
                  <a:lnTo>
                    <a:pt x="4161282" y="1854911"/>
                  </a:lnTo>
                  <a:lnTo>
                    <a:pt x="4169359" y="1854911"/>
                  </a:lnTo>
                  <a:lnTo>
                    <a:pt x="4171645" y="1842211"/>
                  </a:lnTo>
                  <a:lnTo>
                    <a:pt x="4177830" y="1854911"/>
                  </a:lnTo>
                  <a:lnTo>
                    <a:pt x="4178909" y="1842211"/>
                  </a:lnTo>
                  <a:lnTo>
                    <a:pt x="4185056" y="1842211"/>
                  </a:lnTo>
                  <a:lnTo>
                    <a:pt x="4183392" y="1829511"/>
                  </a:lnTo>
                  <a:lnTo>
                    <a:pt x="4190276" y="1829511"/>
                  </a:lnTo>
                  <a:lnTo>
                    <a:pt x="4185958" y="1842211"/>
                  </a:lnTo>
                  <a:lnTo>
                    <a:pt x="4198404" y="1842211"/>
                  </a:lnTo>
                  <a:lnTo>
                    <a:pt x="4199102" y="1854911"/>
                  </a:lnTo>
                  <a:lnTo>
                    <a:pt x="4194619" y="1854911"/>
                  </a:lnTo>
                  <a:lnTo>
                    <a:pt x="4204995" y="1867611"/>
                  </a:lnTo>
                  <a:lnTo>
                    <a:pt x="4317352" y="1867611"/>
                  </a:lnTo>
                  <a:lnTo>
                    <a:pt x="4318051" y="1880311"/>
                  </a:lnTo>
                  <a:lnTo>
                    <a:pt x="4322877" y="1880311"/>
                  </a:lnTo>
                  <a:lnTo>
                    <a:pt x="4322242" y="1867611"/>
                  </a:lnTo>
                  <a:lnTo>
                    <a:pt x="4336796" y="1867611"/>
                  </a:lnTo>
                  <a:lnTo>
                    <a:pt x="4336389" y="1880311"/>
                  </a:lnTo>
                  <a:lnTo>
                    <a:pt x="4345622" y="1880311"/>
                  </a:lnTo>
                  <a:lnTo>
                    <a:pt x="4343425" y="1867611"/>
                  </a:lnTo>
                  <a:lnTo>
                    <a:pt x="4349953" y="1880311"/>
                  </a:lnTo>
                  <a:lnTo>
                    <a:pt x="4350321" y="1867611"/>
                  </a:lnTo>
                  <a:lnTo>
                    <a:pt x="4406925" y="1867611"/>
                  </a:lnTo>
                  <a:lnTo>
                    <a:pt x="4425937" y="1880311"/>
                  </a:lnTo>
                  <a:lnTo>
                    <a:pt x="4444555" y="1880311"/>
                  </a:lnTo>
                  <a:lnTo>
                    <a:pt x="4444479" y="1867611"/>
                  </a:lnTo>
                  <a:lnTo>
                    <a:pt x="4430928" y="1867611"/>
                  </a:lnTo>
                  <a:lnTo>
                    <a:pt x="4428642" y="1854911"/>
                  </a:lnTo>
                  <a:lnTo>
                    <a:pt x="4455579" y="1854911"/>
                  </a:lnTo>
                  <a:lnTo>
                    <a:pt x="4450029" y="1867611"/>
                  </a:lnTo>
                  <a:lnTo>
                    <a:pt x="4448454" y="1867611"/>
                  </a:lnTo>
                  <a:lnTo>
                    <a:pt x="4493514" y="1880311"/>
                  </a:lnTo>
                  <a:lnTo>
                    <a:pt x="4522952" y="1880311"/>
                  </a:lnTo>
                  <a:lnTo>
                    <a:pt x="4517720" y="1867611"/>
                  </a:lnTo>
                  <a:lnTo>
                    <a:pt x="4506239" y="1867611"/>
                  </a:lnTo>
                  <a:lnTo>
                    <a:pt x="4509782" y="1854911"/>
                  </a:lnTo>
                  <a:lnTo>
                    <a:pt x="4508322" y="1854911"/>
                  </a:lnTo>
                  <a:lnTo>
                    <a:pt x="4506734" y="1842211"/>
                  </a:lnTo>
                  <a:lnTo>
                    <a:pt x="4498657" y="1842211"/>
                  </a:lnTo>
                  <a:lnTo>
                    <a:pt x="4499153" y="1854911"/>
                  </a:lnTo>
                  <a:lnTo>
                    <a:pt x="4498441" y="1854911"/>
                  </a:lnTo>
                  <a:lnTo>
                    <a:pt x="4499356" y="1867611"/>
                  </a:lnTo>
                  <a:lnTo>
                    <a:pt x="4479201" y="1867611"/>
                  </a:lnTo>
                  <a:lnTo>
                    <a:pt x="4483176" y="1854911"/>
                  </a:lnTo>
                  <a:lnTo>
                    <a:pt x="4489678" y="1854911"/>
                  </a:lnTo>
                  <a:lnTo>
                    <a:pt x="4493425" y="1842211"/>
                  </a:lnTo>
                  <a:lnTo>
                    <a:pt x="4485792" y="1829511"/>
                  </a:lnTo>
                  <a:lnTo>
                    <a:pt x="4480674" y="1842211"/>
                  </a:lnTo>
                  <a:lnTo>
                    <a:pt x="4473321" y="1842211"/>
                  </a:lnTo>
                  <a:lnTo>
                    <a:pt x="4473321" y="1867611"/>
                  </a:lnTo>
                  <a:lnTo>
                    <a:pt x="4458678" y="1867611"/>
                  </a:lnTo>
                  <a:lnTo>
                    <a:pt x="4459084" y="1854911"/>
                  </a:lnTo>
                  <a:lnTo>
                    <a:pt x="4472635" y="1854911"/>
                  </a:lnTo>
                  <a:lnTo>
                    <a:pt x="4473321" y="1867611"/>
                  </a:lnTo>
                  <a:lnTo>
                    <a:pt x="4473321" y="1842211"/>
                  </a:lnTo>
                  <a:lnTo>
                    <a:pt x="4442587" y="1842211"/>
                  </a:lnTo>
                  <a:lnTo>
                    <a:pt x="4422978" y="1829511"/>
                  </a:lnTo>
                  <a:lnTo>
                    <a:pt x="4403382" y="1829511"/>
                  </a:lnTo>
                  <a:lnTo>
                    <a:pt x="4403382" y="1854911"/>
                  </a:lnTo>
                  <a:lnTo>
                    <a:pt x="4396435" y="1854911"/>
                  </a:lnTo>
                  <a:lnTo>
                    <a:pt x="4400766" y="1842211"/>
                  </a:lnTo>
                  <a:lnTo>
                    <a:pt x="4401680" y="1842211"/>
                  </a:lnTo>
                  <a:lnTo>
                    <a:pt x="4403382" y="1854911"/>
                  </a:lnTo>
                  <a:lnTo>
                    <a:pt x="4403382" y="1829511"/>
                  </a:lnTo>
                  <a:lnTo>
                    <a:pt x="4381322" y="1829511"/>
                  </a:lnTo>
                  <a:lnTo>
                    <a:pt x="4381322" y="1842211"/>
                  </a:lnTo>
                  <a:lnTo>
                    <a:pt x="4381043" y="1854911"/>
                  </a:lnTo>
                  <a:lnTo>
                    <a:pt x="4374312" y="1854911"/>
                  </a:lnTo>
                  <a:lnTo>
                    <a:pt x="4374591" y="1842211"/>
                  </a:lnTo>
                  <a:lnTo>
                    <a:pt x="4381322" y="1842211"/>
                  </a:lnTo>
                  <a:lnTo>
                    <a:pt x="4381322" y="1829511"/>
                  </a:lnTo>
                  <a:lnTo>
                    <a:pt x="4371797" y="1829511"/>
                  </a:lnTo>
                  <a:lnTo>
                    <a:pt x="4374146" y="1816811"/>
                  </a:lnTo>
                  <a:lnTo>
                    <a:pt x="4379747" y="1816811"/>
                  </a:lnTo>
                  <a:lnTo>
                    <a:pt x="4378985" y="1804111"/>
                  </a:lnTo>
                  <a:lnTo>
                    <a:pt x="4383189" y="1816811"/>
                  </a:lnTo>
                  <a:lnTo>
                    <a:pt x="4410672" y="1816811"/>
                  </a:lnTo>
                  <a:lnTo>
                    <a:pt x="4419206" y="1804111"/>
                  </a:lnTo>
                  <a:lnTo>
                    <a:pt x="4441533" y="1804111"/>
                  </a:lnTo>
                  <a:lnTo>
                    <a:pt x="4443196" y="1816811"/>
                  </a:lnTo>
                  <a:lnTo>
                    <a:pt x="4517707" y="1816811"/>
                  </a:lnTo>
                  <a:lnTo>
                    <a:pt x="4517021" y="1829511"/>
                  </a:lnTo>
                  <a:lnTo>
                    <a:pt x="4524832" y="1829511"/>
                  </a:lnTo>
                  <a:lnTo>
                    <a:pt x="4523943" y="1816811"/>
                  </a:lnTo>
                  <a:lnTo>
                    <a:pt x="4541050" y="1816811"/>
                  </a:lnTo>
                  <a:lnTo>
                    <a:pt x="4541304" y="1829511"/>
                  </a:lnTo>
                  <a:lnTo>
                    <a:pt x="4545304" y="1816811"/>
                  </a:lnTo>
                  <a:lnTo>
                    <a:pt x="4558347" y="1816811"/>
                  </a:lnTo>
                  <a:lnTo>
                    <a:pt x="4558754" y="1829511"/>
                  </a:lnTo>
                  <a:lnTo>
                    <a:pt x="4574908" y="1829511"/>
                  </a:lnTo>
                  <a:lnTo>
                    <a:pt x="4570958" y="1842211"/>
                  </a:lnTo>
                  <a:lnTo>
                    <a:pt x="4576775" y="1842211"/>
                  </a:lnTo>
                  <a:lnTo>
                    <a:pt x="4573219" y="1854911"/>
                  </a:lnTo>
                  <a:lnTo>
                    <a:pt x="4569472" y="1854911"/>
                  </a:lnTo>
                  <a:lnTo>
                    <a:pt x="4567720" y="1842211"/>
                  </a:lnTo>
                  <a:lnTo>
                    <a:pt x="4563554" y="1854911"/>
                  </a:lnTo>
                  <a:lnTo>
                    <a:pt x="4515777" y="1854911"/>
                  </a:lnTo>
                  <a:lnTo>
                    <a:pt x="4521187" y="1867611"/>
                  </a:lnTo>
                  <a:lnTo>
                    <a:pt x="4522952" y="1880311"/>
                  </a:lnTo>
                  <a:lnTo>
                    <a:pt x="4537075" y="1880311"/>
                  </a:lnTo>
                  <a:lnTo>
                    <a:pt x="4580217" y="1893011"/>
                  </a:lnTo>
                  <a:lnTo>
                    <a:pt x="4624070" y="1893011"/>
                  </a:lnTo>
                  <a:lnTo>
                    <a:pt x="4623676" y="1905711"/>
                  </a:lnTo>
                  <a:lnTo>
                    <a:pt x="4648479" y="1905711"/>
                  </a:lnTo>
                  <a:lnTo>
                    <a:pt x="4657445" y="1918411"/>
                  </a:lnTo>
                  <a:lnTo>
                    <a:pt x="4661903" y="1905711"/>
                  </a:lnTo>
                  <a:lnTo>
                    <a:pt x="4673587" y="1905711"/>
                  </a:lnTo>
                  <a:lnTo>
                    <a:pt x="4677740" y="1918411"/>
                  </a:lnTo>
                  <a:lnTo>
                    <a:pt x="4677346" y="1905711"/>
                  </a:lnTo>
                  <a:lnTo>
                    <a:pt x="4708525" y="1905711"/>
                  </a:lnTo>
                  <a:lnTo>
                    <a:pt x="4710900" y="1918411"/>
                  </a:lnTo>
                  <a:lnTo>
                    <a:pt x="4712259" y="1918411"/>
                  </a:lnTo>
                  <a:lnTo>
                    <a:pt x="4718634" y="1905711"/>
                  </a:lnTo>
                  <a:lnTo>
                    <a:pt x="4724184" y="1918411"/>
                  </a:lnTo>
                  <a:lnTo>
                    <a:pt x="4757344" y="1918411"/>
                  </a:lnTo>
                  <a:lnTo>
                    <a:pt x="4773460" y="1918411"/>
                  </a:lnTo>
                  <a:lnTo>
                    <a:pt x="4781410" y="1931111"/>
                  </a:lnTo>
                  <a:lnTo>
                    <a:pt x="4790948" y="1931111"/>
                  </a:lnTo>
                  <a:lnTo>
                    <a:pt x="4787493" y="1918411"/>
                  </a:lnTo>
                  <a:lnTo>
                    <a:pt x="4797222" y="1918411"/>
                  </a:lnTo>
                  <a:lnTo>
                    <a:pt x="4796510" y="1931111"/>
                  </a:lnTo>
                  <a:lnTo>
                    <a:pt x="4804956" y="1918411"/>
                  </a:lnTo>
                  <a:lnTo>
                    <a:pt x="4832274" y="1918411"/>
                  </a:lnTo>
                  <a:lnTo>
                    <a:pt x="4829238" y="1905711"/>
                  </a:lnTo>
                  <a:lnTo>
                    <a:pt x="4793564" y="1905711"/>
                  </a:lnTo>
                  <a:lnTo>
                    <a:pt x="4794034" y="1893011"/>
                  </a:lnTo>
                  <a:lnTo>
                    <a:pt x="4795304" y="1880311"/>
                  </a:lnTo>
                  <a:lnTo>
                    <a:pt x="4783721" y="1880311"/>
                  </a:lnTo>
                  <a:lnTo>
                    <a:pt x="4783721" y="1893011"/>
                  </a:lnTo>
                  <a:lnTo>
                    <a:pt x="4782998" y="1905711"/>
                  </a:lnTo>
                  <a:lnTo>
                    <a:pt x="4777435" y="1893011"/>
                  </a:lnTo>
                  <a:lnTo>
                    <a:pt x="4783721" y="1893011"/>
                  </a:lnTo>
                  <a:lnTo>
                    <a:pt x="4783721" y="1880311"/>
                  </a:lnTo>
                  <a:lnTo>
                    <a:pt x="4768926" y="1880311"/>
                  </a:lnTo>
                  <a:lnTo>
                    <a:pt x="4768926" y="1905711"/>
                  </a:lnTo>
                  <a:lnTo>
                    <a:pt x="4762551" y="1905711"/>
                  </a:lnTo>
                  <a:lnTo>
                    <a:pt x="4763198" y="1893011"/>
                  </a:lnTo>
                  <a:lnTo>
                    <a:pt x="4768710" y="1893011"/>
                  </a:lnTo>
                  <a:lnTo>
                    <a:pt x="4768926" y="1905711"/>
                  </a:lnTo>
                  <a:lnTo>
                    <a:pt x="4768926" y="1880311"/>
                  </a:lnTo>
                  <a:lnTo>
                    <a:pt x="4759807" y="1880311"/>
                  </a:lnTo>
                  <a:lnTo>
                    <a:pt x="4759807" y="1893011"/>
                  </a:lnTo>
                  <a:lnTo>
                    <a:pt x="4759731" y="1905711"/>
                  </a:lnTo>
                  <a:lnTo>
                    <a:pt x="4749482" y="1905711"/>
                  </a:lnTo>
                  <a:lnTo>
                    <a:pt x="4749597" y="1893011"/>
                  </a:lnTo>
                  <a:lnTo>
                    <a:pt x="4759807" y="1893011"/>
                  </a:lnTo>
                  <a:lnTo>
                    <a:pt x="4759807" y="1880311"/>
                  </a:lnTo>
                  <a:lnTo>
                    <a:pt x="4757852" y="1880311"/>
                  </a:lnTo>
                  <a:lnTo>
                    <a:pt x="4755273" y="1867611"/>
                  </a:lnTo>
                  <a:lnTo>
                    <a:pt x="4746168" y="1867611"/>
                  </a:lnTo>
                  <a:lnTo>
                    <a:pt x="4746168" y="1893011"/>
                  </a:lnTo>
                  <a:lnTo>
                    <a:pt x="4744326" y="1905711"/>
                  </a:lnTo>
                  <a:lnTo>
                    <a:pt x="4729061" y="1905711"/>
                  </a:lnTo>
                  <a:lnTo>
                    <a:pt x="4733379" y="1893011"/>
                  </a:lnTo>
                  <a:lnTo>
                    <a:pt x="4746168" y="1893011"/>
                  </a:lnTo>
                  <a:lnTo>
                    <a:pt x="4746168" y="1867611"/>
                  </a:lnTo>
                  <a:lnTo>
                    <a:pt x="4744250" y="1867611"/>
                  </a:lnTo>
                  <a:lnTo>
                    <a:pt x="4740389" y="1854911"/>
                  </a:lnTo>
                  <a:lnTo>
                    <a:pt x="4736071" y="1867611"/>
                  </a:lnTo>
                  <a:lnTo>
                    <a:pt x="4733277" y="1867611"/>
                  </a:lnTo>
                  <a:lnTo>
                    <a:pt x="4733226" y="1880311"/>
                  </a:lnTo>
                  <a:lnTo>
                    <a:pt x="4721847" y="1867611"/>
                  </a:lnTo>
                  <a:lnTo>
                    <a:pt x="4678299" y="1867611"/>
                  </a:lnTo>
                  <a:lnTo>
                    <a:pt x="4675505" y="1854911"/>
                  </a:lnTo>
                  <a:lnTo>
                    <a:pt x="4693894" y="1854911"/>
                  </a:lnTo>
                  <a:lnTo>
                    <a:pt x="4699965" y="1842211"/>
                  </a:lnTo>
                  <a:lnTo>
                    <a:pt x="4696701" y="1842211"/>
                  </a:lnTo>
                  <a:lnTo>
                    <a:pt x="4690580" y="1829511"/>
                  </a:lnTo>
                  <a:lnTo>
                    <a:pt x="4682566" y="1842211"/>
                  </a:lnTo>
                  <a:lnTo>
                    <a:pt x="4666183" y="1842211"/>
                  </a:lnTo>
                  <a:lnTo>
                    <a:pt x="4666323" y="1829511"/>
                  </a:lnTo>
                  <a:lnTo>
                    <a:pt x="4659592" y="1829511"/>
                  </a:lnTo>
                  <a:lnTo>
                    <a:pt x="4659376" y="1842211"/>
                  </a:lnTo>
                  <a:lnTo>
                    <a:pt x="4622038" y="1842211"/>
                  </a:lnTo>
                  <a:lnTo>
                    <a:pt x="4621949" y="1829511"/>
                  </a:lnTo>
                  <a:lnTo>
                    <a:pt x="4623816" y="1829511"/>
                  </a:lnTo>
                  <a:lnTo>
                    <a:pt x="4625873" y="1816811"/>
                  </a:lnTo>
                  <a:lnTo>
                    <a:pt x="4692891" y="1816811"/>
                  </a:lnTo>
                  <a:lnTo>
                    <a:pt x="4711154" y="1804111"/>
                  </a:lnTo>
                  <a:lnTo>
                    <a:pt x="4717466" y="1804111"/>
                  </a:lnTo>
                  <a:lnTo>
                    <a:pt x="4713694" y="1791411"/>
                  </a:lnTo>
                  <a:lnTo>
                    <a:pt x="4726724" y="1791411"/>
                  </a:lnTo>
                  <a:lnTo>
                    <a:pt x="4725644" y="1804111"/>
                  </a:lnTo>
                  <a:lnTo>
                    <a:pt x="4735347" y="1791411"/>
                  </a:lnTo>
                  <a:lnTo>
                    <a:pt x="4735093" y="1804111"/>
                  </a:lnTo>
                  <a:lnTo>
                    <a:pt x="4739564" y="1804111"/>
                  </a:lnTo>
                  <a:lnTo>
                    <a:pt x="4738421" y="1791411"/>
                  </a:lnTo>
                  <a:lnTo>
                    <a:pt x="4751832" y="1791411"/>
                  </a:lnTo>
                  <a:lnTo>
                    <a:pt x="4750778" y="1804111"/>
                  </a:lnTo>
                  <a:lnTo>
                    <a:pt x="4759096" y="1804111"/>
                  </a:lnTo>
                  <a:lnTo>
                    <a:pt x="4758245" y="1816811"/>
                  </a:lnTo>
                  <a:lnTo>
                    <a:pt x="4758448" y="1816811"/>
                  </a:lnTo>
                  <a:lnTo>
                    <a:pt x="4761763" y="1829511"/>
                  </a:lnTo>
                  <a:lnTo>
                    <a:pt x="4763897" y="1816811"/>
                  </a:lnTo>
                  <a:lnTo>
                    <a:pt x="4764100" y="1816811"/>
                  </a:lnTo>
                  <a:lnTo>
                    <a:pt x="4764989" y="1804111"/>
                  </a:lnTo>
                  <a:lnTo>
                    <a:pt x="4775873" y="1804111"/>
                  </a:lnTo>
                  <a:lnTo>
                    <a:pt x="4778083" y="1816811"/>
                  </a:lnTo>
                  <a:lnTo>
                    <a:pt x="4777359" y="1816811"/>
                  </a:lnTo>
                  <a:lnTo>
                    <a:pt x="4775238" y="1829511"/>
                  </a:lnTo>
                  <a:lnTo>
                    <a:pt x="4789348" y="1829511"/>
                  </a:lnTo>
                  <a:lnTo>
                    <a:pt x="4788217" y="1816811"/>
                  </a:lnTo>
                  <a:lnTo>
                    <a:pt x="4811103" y="1816811"/>
                  </a:lnTo>
                  <a:lnTo>
                    <a:pt x="4812614" y="1829511"/>
                  </a:lnTo>
                  <a:lnTo>
                    <a:pt x="4829657" y="1816811"/>
                  </a:lnTo>
                  <a:lnTo>
                    <a:pt x="4848809" y="1816811"/>
                  </a:lnTo>
                  <a:lnTo>
                    <a:pt x="4869421" y="1829511"/>
                  </a:lnTo>
                  <a:lnTo>
                    <a:pt x="4900282" y="1829511"/>
                  </a:lnTo>
                  <a:lnTo>
                    <a:pt x="4897488" y="1842211"/>
                  </a:lnTo>
                  <a:lnTo>
                    <a:pt x="4908956" y="1842211"/>
                  </a:lnTo>
                  <a:lnTo>
                    <a:pt x="4911776" y="1829511"/>
                  </a:lnTo>
                  <a:lnTo>
                    <a:pt x="4921999" y="1829511"/>
                  </a:lnTo>
                  <a:lnTo>
                    <a:pt x="4924666" y="1842211"/>
                  </a:lnTo>
                  <a:lnTo>
                    <a:pt x="4943640" y="1842211"/>
                  </a:lnTo>
                  <a:lnTo>
                    <a:pt x="4951514" y="1854911"/>
                  </a:lnTo>
                  <a:lnTo>
                    <a:pt x="4955337" y="1854911"/>
                  </a:lnTo>
                  <a:lnTo>
                    <a:pt x="4956975" y="1842211"/>
                  </a:lnTo>
                  <a:lnTo>
                    <a:pt x="4958296" y="1854911"/>
                  </a:lnTo>
                  <a:lnTo>
                    <a:pt x="4962842" y="1854911"/>
                  </a:lnTo>
                  <a:lnTo>
                    <a:pt x="4961636" y="1842211"/>
                  </a:lnTo>
                  <a:lnTo>
                    <a:pt x="4979213" y="1842211"/>
                  </a:lnTo>
                  <a:lnTo>
                    <a:pt x="4980267" y="1854911"/>
                  </a:lnTo>
                  <a:lnTo>
                    <a:pt x="5011102" y="1854911"/>
                  </a:lnTo>
                  <a:lnTo>
                    <a:pt x="5019281" y="1867611"/>
                  </a:lnTo>
                  <a:lnTo>
                    <a:pt x="5023129" y="1854911"/>
                  </a:lnTo>
                  <a:lnTo>
                    <a:pt x="5029047" y="1854911"/>
                  </a:lnTo>
                  <a:lnTo>
                    <a:pt x="5029505" y="1867611"/>
                  </a:lnTo>
                  <a:lnTo>
                    <a:pt x="5034470" y="1854911"/>
                  </a:lnTo>
                  <a:lnTo>
                    <a:pt x="5046751" y="1854911"/>
                  </a:lnTo>
                  <a:lnTo>
                    <a:pt x="5042446" y="1867611"/>
                  </a:lnTo>
                  <a:lnTo>
                    <a:pt x="5029505" y="1867611"/>
                  </a:lnTo>
                  <a:lnTo>
                    <a:pt x="5022926" y="1867611"/>
                  </a:lnTo>
                  <a:lnTo>
                    <a:pt x="5015535" y="1880311"/>
                  </a:lnTo>
                  <a:lnTo>
                    <a:pt x="5013782" y="1880311"/>
                  </a:lnTo>
                  <a:lnTo>
                    <a:pt x="5009464" y="1893011"/>
                  </a:lnTo>
                  <a:lnTo>
                    <a:pt x="5008550" y="1880311"/>
                  </a:lnTo>
                  <a:lnTo>
                    <a:pt x="4988788" y="1880311"/>
                  </a:lnTo>
                  <a:lnTo>
                    <a:pt x="4991405" y="1893011"/>
                  </a:lnTo>
                  <a:lnTo>
                    <a:pt x="4977854" y="1893011"/>
                  </a:lnTo>
                  <a:lnTo>
                    <a:pt x="4983454" y="1880311"/>
                  </a:lnTo>
                  <a:lnTo>
                    <a:pt x="4984254" y="1880311"/>
                  </a:lnTo>
                  <a:lnTo>
                    <a:pt x="4984686" y="1867611"/>
                  </a:lnTo>
                  <a:lnTo>
                    <a:pt x="4944453" y="1867611"/>
                  </a:lnTo>
                  <a:lnTo>
                    <a:pt x="4948898" y="1880311"/>
                  </a:lnTo>
                  <a:lnTo>
                    <a:pt x="4974628" y="1880311"/>
                  </a:lnTo>
                  <a:lnTo>
                    <a:pt x="4974387" y="1893011"/>
                  </a:lnTo>
                  <a:lnTo>
                    <a:pt x="4973244" y="1893011"/>
                  </a:lnTo>
                  <a:lnTo>
                    <a:pt x="4967211" y="1905711"/>
                  </a:lnTo>
                  <a:lnTo>
                    <a:pt x="4972697" y="1905711"/>
                  </a:lnTo>
                  <a:lnTo>
                    <a:pt x="4970373" y="1918411"/>
                  </a:lnTo>
                  <a:lnTo>
                    <a:pt x="4987404" y="1918411"/>
                  </a:lnTo>
                  <a:lnTo>
                    <a:pt x="4987429" y="1905711"/>
                  </a:lnTo>
                  <a:lnTo>
                    <a:pt x="5011432" y="1905711"/>
                  </a:lnTo>
                  <a:lnTo>
                    <a:pt x="5022532" y="1893011"/>
                  </a:lnTo>
                  <a:lnTo>
                    <a:pt x="5035474" y="1905711"/>
                  </a:lnTo>
                  <a:lnTo>
                    <a:pt x="5033645" y="1905711"/>
                  </a:lnTo>
                  <a:lnTo>
                    <a:pt x="5033797" y="1918411"/>
                  </a:lnTo>
                  <a:lnTo>
                    <a:pt x="5037518" y="1918411"/>
                  </a:lnTo>
                  <a:lnTo>
                    <a:pt x="5037721" y="1905711"/>
                  </a:lnTo>
                  <a:lnTo>
                    <a:pt x="5042141" y="1905711"/>
                  </a:lnTo>
                  <a:lnTo>
                    <a:pt x="5042179" y="1893011"/>
                  </a:lnTo>
                  <a:lnTo>
                    <a:pt x="5049291" y="1893011"/>
                  </a:lnTo>
                  <a:lnTo>
                    <a:pt x="5050955" y="1905711"/>
                  </a:lnTo>
                  <a:lnTo>
                    <a:pt x="5124120" y="1905711"/>
                  </a:lnTo>
                  <a:lnTo>
                    <a:pt x="5129771" y="1893011"/>
                  </a:lnTo>
                  <a:lnTo>
                    <a:pt x="5141099" y="1893011"/>
                  </a:lnTo>
                  <a:lnTo>
                    <a:pt x="5144871" y="1905711"/>
                  </a:lnTo>
                  <a:lnTo>
                    <a:pt x="5154155" y="1905711"/>
                  </a:lnTo>
                  <a:lnTo>
                    <a:pt x="5161394" y="1893011"/>
                  </a:lnTo>
                  <a:lnTo>
                    <a:pt x="5161064" y="1918411"/>
                  </a:lnTo>
                  <a:lnTo>
                    <a:pt x="5170348" y="1918411"/>
                  </a:lnTo>
                  <a:lnTo>
                    <a:pt x="5176786" y="1905711"/>
                  </a:lnTo>
                  <a:lnTo>
                    <a:pt x="5181435" y="1905711"/>
                  </a:lnTo>
                  <a:lnTo>
                    <a:pt x="5185372" y="1893011"/>
                  </a:lnTo>
                  <a:lnTo>
                    <a:pt x="5181041" y="1893011"/>
                  </a:lnTo>
                  <a:lnTo>
                    <a:pt x="5182146" y="1880311"/>
                  </a:lnTo>
                  <a:lnTo>
                    <a:pt x="5185588" y="1880311"/>
                  </a:lnTo>
                  <a:lnTo>
                    <a:pt x="5195227" y="1893011"/>
                  </a:lnTo>
                  <a:lnTo>
                    <a:pt x="5216156" y="1893011"/>
                  </a:lnTo>
                  <a:lnTo>
                    <a:pt x="5217757" y="1880311"/>
                  </a:lnTo>
                  <a:lnTo>
                    <a:pt x="5226583" y="1880311"/>
                  </a:lnTo>
                  <a:lnTo>
                    <a:pt x="5227015" y="1893011"/>
                  </a:lnTo>
                  <a:lnTo>
                    <a:pt x="5232755" y="1880311"/>
                  </a:lnTo>
                  <a:lnTo>
                    <a:pt x="5236756" y="1880311"/>
                  </a:lnTo>
                  <a:lnTo>
                    <a:pt x="5239944" y="1893011"/>
                  </a:lnTo>
                  <a:lnTo>
                    <a:pt x="5245684" y="1893011"/>
                  </a:lnTo>
                  <a:lnTo>
                    <a:pt x="5250116" y="1905711"/>
                  </a:lnTo>
                  <a:lnTo>
                    <a:pt x="5249862" y="1893011"/>
                  </a:lnTo>
                  <a:lnTo>
                    <a:pt x="5253825" y="1880311"/>
                  </a:lnTo>
                  <a:lnTo>
                    <a:pt x="5269382" y="1893011"/>
                  </a:lnTo>
                  <a:lnTo>
                    <a:pt x="5339169" y="1893011"/>
                  </a:lnTo>
                  <a:lnTo>
                    <a:pt x="5340248" y="1880311"/>
                  </a:lnTo>
                  <a:lnTo>
                    <a:pt x="5353202" y="1880311"/>
                  </a:lnTo>
                  <a:lnTo>
                    <a:pt x="5349367" y="1867611"/>
                  </a:lnTo>
                  <a:lnTo>
                    <a:pt x="5369458" y="1867611"/>
                  </a:lnTo>
                  <a:lnTo>
                    <a:pt x="5373725" y="1880311"/>
                  </a:lnTo>
                  <a:lnTo>
                    <a:pt x="5369357" y="1880311"/>
                  </a:lnTo>
                  <a:lnTo>
                    <a:pt x="5370004" y="1893011"/>
                  </a:lnTo>
                  <a:lnTo>
                    <a:pt x="5393906" y="1893011"/>
                  </a:lnTo>
                  <a:lnTo>
                    <a:pt x="5394083" y="1880311"/>
                  </a:lnTo>
                  <a:lnTo>
                    <a:pt x="5404751" y="1880311"/>
                  </a:lnTo>
                  <a:lnTo>
                    <a:pt x="5404104" y="1893011"/>
                  </a:lnTo>
                  <a:lnTo>
                    <a:pt x="5412117" y="1893011"/>
                  </a:lnTo>
                  <a:lnTo>
                    <a:pt x="5417959" y="1880311"/>
                  </a:lnTo>
                  <a:lnTo>
                    <a:pt x="5431650" y="1880311"/>
                  </a:lnTo>
                  <a:lnTo>
                    <a:pt x="5429047" y="1893011"/>
                  </a:lnTo>
                  <a:lnTo>
                    <a:pt x="5442509" y="1893011"/>
                  </a:lnTo>
                  <a:lnTo>
                    <a:pt x="5445252" y="1880311"/>
                  </a:lnTo>
                  <a:lnTo>
                    <a:pt x="5472620" y="1880311"/>
                  </a:lnTo>
                  <a:lnTo>
                    <a:pt x="5477167" y="1893011"/>
                  </a:lnTo>
                  <a:lnTo>
                    <a:pt x="5482590" y="1880311"/>
                  </a:lnTo>
                  <a:lnTo>
                    <a:pt x="5482806" y="1893011"/>
                  </a:lnTo>
                  <a:lnTo>
                    <a:pt x="5479224" y="1893011"/>
                  </a:lnTo>
                  <a:lnTo>
                    <a:pt x="5479148" y="1905711"/>
                  </a:lnTo>
                  <a:lnTo>
                    <a:pt x="5506097" y="1905711"/>
                  </a:lnTo>
                  <a:lnTo>
                    <a:pt x="5508142" y="1893011"/>
                  </a:lnTo>
                  <a:lnTo>
                    <a:pt x="5506682" y="1893011"/>
                  </a:lnTo>
                  <a:lnTo>
                    <a:pt x="5506732" y="1880311"/>
                  </a:lnTo>
                  <a:lnTo>
                    <a:pt x="5510123" y="1880311"/>
                  </a:lnTo>
                  <a:lnTo>
                    <a:pt x="5509425" y="1893011"/>
                  </a:lnTo>
                  <a:lnTo>
                    <a:pt x="5515254" y="1893011"/>
                  </a:lnTo>
                  <a:lnTo>
                    <a:pt x="5513603" y="1880311"/>
                  </a:lnTo>
                  <a:lnTo>
                    <a:pt x="5518429" y="1893011"/>
                  </a:lnTo>
                  <a:lnTo>
                    <a:pt x="5524220" y="1880311"/>
                  </a:lnTo>
                  <a:lnTo>
                    <a:pt x="5528945" y="1893011"/>
                  </a:lnTo>
                  <a:lnTo>
                    <a:pt x="5572658" y="1893011"/>
                  </a:lnTo>
                  <a:lnTo>
                    <a:pt x="5578297" y="1905711"/>
                  </a:lnTo>
                  <a:lnTo>
                    <a:pt x="5579935" y="1893011"/>
                  </a:lnTo>
                  <a:lnTo>
                    <a:pt x="5585282" y="1893011"/>
                  </a:lnTo>
                  <a:lnTo>
                    <a:pt x="5588609" y="1905711"/>
                  </a:lnTo>
                  <a:lnTo>
                    <a:pt x="5666156" y="1905711"/>
                  </a:lnTo>
                  <a:lnTo>
                    <a:pt x="5684012" y="1918411"/>
                  </a:lnTo>
                  <a:lnTo>
                    <a:pt x="5783707" y="1918411"/>
                  </a:lnTo>
                  <a:lnTo>
                    <a:pt x="5796140" y="1931111"/>
                  </a:lnTo>
                  <a:lnTo>
                    <a:pt x="5843524" y="1931111"/>
                  </a:lnTo>
                  <a:lnTo>
                    <a:pt x="5846419" y="1943811"/>
                  </a:lnTo>
                  <a:lnTo>
                    <a:pt x="5962523" y="1943811"/>
                  </a:lnTo>
                  <a:lnTo>
                    <a:pt x="5961177" y="1931111"/>
                  </a:lnTo>
                  <a:lnTo>
                    <a:pt x="5966892" y="1931111"/>
                  </a:lnTo>
                  <a:lnTo>
                    <a:pt x="5966434" y="1943811"/>
                  </a:lnTo>
                  <a:lnTo>
                    <a:pt x="5974918" y="1943811"/>
                  </a:lnTo>
                  <a:lnTo>
                    <a:pt x="5986005" y="1956511"/>
                  </a:lnTo>
                  <a:lnTo>
                    <a:pt x="5986513" y="1943811"/>
                  </a:lnTo>
                  <a:lnTo>
                    <a:pt x="5979465" y="1931111"/>
                  </a:lnTo>
                  <a:lnTo>
                    <a:pt x="5990260" y="1931111"/>
                  </a:lnTo>
                  <a:lnTo>
                    <a:pt x="5993587" y="1918411"/>
                  </a:lnTo>
                  <a:lnTo>
                    <a:pt x="5984176" y="1918411"/>
                  </a:lnTo>
                  <a:lnTo>
                    <a:pt x="5982970" y="1905711"/>
                  </a:lnTo>
                  <a:lnTo>
                    <a:pt x="6016777" y="1905711"/>
                  </a:lnTo>
                  <a:lnTo>
                    <a:pt x="6019876" y="1893011"/>
                  </a:lnTo>
                  <a:lnTo>
                    <a:pt x="6017857" y="1893011"/>
                  </a:lnTo>
                  <a:lnTo>
                    <a:pt x="6019457" y="1880311"/>
                  </a:lnTo>
                  <a:lnTo>
                    <a:pt x="6007227" y="1880311"/>
                  </a:lnTo>
                  <a:lnTo>
                    <a:pt x="6009144" y="1893011"/>
                  </a:lnTo>
                  <a:lnTo>
                    <a:pt x="6004191" y="1893011"/>
                  </a:lnTo>
                  <a:lnTo>
                    <a:pt x="5999162" y="1880311"/>
                  </a:lnTo>
                  <a:lnTo>
                    <a:pt x="5989891" y="1880311"/>
                  </a:lnTo>
                  <a:lnTo>
                    <a:pt x="5993866" y="1893011"/>
                  </a:lnTo>
                  <a:lnTo>
                    <a:pt x="5978461" y="1893011"/>
                  </a:lnTo>
                  <a:lnTo>
                    <a:pt x="5978461" y="1905711"/>
                  </a:lnTo>
                  <a:lnTo>
                    <a:pt x="5973026" y="1918411"/>
                  </a:lnTo>
                  <a:lnTo>
                    <a:pt x="5967603" y="1905711"/>
                  </a:lnTo>
                  <a:lnTo>
                    <a:pt x="5978461" y="1905711"/>
                  </a:lnTo>
                  <a:lnTo>
                    <a:pt x="5978461" y="1893011"/>
                  </a:lnTo>
                  <a:lnTo>
                    <a:pt x="5977153" y="1893011"/>
                  </a:lnTo>
                  <a:lnTo>
                    <a:pt x="5976683" y="1880311"/>
                  </a:lnTo>
                  <a:lnTo>
                    <a:pt x="5973457" y="1880311"/>
                  </a:lnTo>
                  <a:lnTo>
                    <a:pt x="5973280" y="1879650"/>
                  </a:lnTo>
                  <a:lnTo>
                    <a:pt x="5973280" y="1880311"/>
                  </a:lnTo>
                  <a:lnTo>
                    <a:pt x="5972619" y="1893011"/>
                  </a:lnTo>
                  <a:lnTo>
                    <a:pt x="5962916" y="1893011"/>
                  </a:lnTo>
                  <a:lnTo>
                    <a:pt x="5963564" y="1880311"/>
                  </a:lnTo>
                  <a:lnTo>
                    <a:pt x="5973280" y="1880311"/>
                  </a:lnTo>
                  <a:lnTo>
                    <a:pt x="5973280" y="1879650"/>
                  </a:lnTo>
                  <a:lnTo>
                    <a:pt x="5970067" y="1867611"/>
                  </a:lnTo>
                  <a:lnTo>
                    <a:pt x="5974677" y="1854911"/>
                  </a:lnTo>
                  <a:lnTo>
                    <a:pt x="5980214" y="1854911"/>
                  </a:lnTo>
                  <a:lnTo>
                    <a:pt x="5984087" y="1867611"/>
                  </a:lnTo>
                  <a:lnTo>
                    <a:pt x="5983681" y="1880311"/>
                  </a:lnTo>
                  <a:lnTo>
                    <a:pt x="5986932" y="1867611"/>
                  </a:lnTo>
                  <a:lnTo>
                    <a:pt x="5988939" y="1867611"/>
                  </a:lnTo>
                  <a:lnTo>
                    <a:pt x="5990679" y="1854911"/>
                  </a:lnTo>
                  <a:lnTo>
                    <a:pt x="6005931" y="1867611"/>
                  </a:lnTo>
                  <a:lnTo>
                    <a:pt x="6052477" y="1867611"/>
                  </a:lnTo>
                  <a:lnTo>
                    <a:pt x="6047143" y="1880311"/>
                  </a:lnTo>
                  <a:lnTo>
                    <a:pt x="6043282" y="1880311"/>
                  </a:lnTo>
                  <a:lnTo>
                    <a:pt x="6043282" y="1905711"/>
                  </a:lnTo>
                  <a:lnTo>
                    <a:pt x="6039485" y="1918411"/>
                  </a:lnTo>
                  <a:lnTo>
                    <a:pt x="6034849" y="1918411"/>
                  </a:lnTo>
                  <a:lnTo>
                    <a:pt x="6031712" y="1931111"/>
                  </a:lnTo>
                  <a:lnTo>
                    <a:pt x="6020981" y="1931111"/>
                  </a:lnTo>
                  <a:lnTo>
                    <a:pt x="6024384" y="1918411"/>
                  </a:lnTo>
                  <a:lnTo>
                    <a:pt x="6030823" y="1905711"/>
                  </a:lnTo>
                  <a:lnTo>
                    <a:pt x="6043282" y="1905711"/>
                  </a:lnTo>
                  <a:lnTo>
                    <a:pt x="6043282" y="1880311"/>
                  </a:lnTo>
                  <a:lnTo>
                    <a:pt x="6019457" y="1880311"/>
                  </a:lnTo>
                  <a:lnTo>
                    <a:pt x="6020905" y="1893011"/>
                  </a:lnTo>
                  <a:lnTo>
                    <a:pt x="6019876" y="1893011"/>
                  </a:lnTo>
                  <a:lnTo>
                    <a:pt x="6021171" y="1905711"/>
                  </a:lnTo>
                  <a:lnTo>
                    <a:pt x="6019990" y="1918411"/>
                  </a:lnTo>
                  <a:lnTo>
                    <a:pt x="6017107" y="1918411"/>
                  </a:lnTo>
                  <a:lnTo>
                    <a:pt x="6013615" y="1931111"/>
                  </a:lnTo>
                  <a:lnTo>
                    <a:pt x="6017742" y="1931111"/>
                  </a:lnTo>
                  <a:lnTo>
                    <a:pt x="6021654" y="1943811"/>
                  </a:lnTo>
                  <a:lnTo>
                    <a:pt x="6030671" y="1943811"/>
                  </a:lnTo>
                  <a:lnTo>
                    <a:pt x="6031992" y="1931111"/>
                  </a:lnTo>
                  <a:lnTo>
                    <a:pt x="6034735" y="1931111"/>
                  </a:lnTo>
                  <a:lnTo>
                    <a:pt x="6039421" y="1943811"/>
                  </a:lnTo>
                  <a:lnTo>
                    <a:pt x="6043638" y="1943811"/>
                  </a:lnTo>
                  <a:lnTo>
                    <a:pt x="6048565" y="1931111"/>
                  </a:lnTo>
                  <a:lnTo>
                    <a:pt x="6055334" y="1931111"/>
                  </a:lnTo>
                  <a:lnTo>
                    <a:pt x="6058776" y="1943811"/>
                  </a:lnTo>
                  <a:lnTo>
                    <a:pt x="6069749" y="1943811"/>
                  </a:lnTo>
                  <a:lnTo>
                    <a:pt x="6072556" y="1931111"/>
                  </a:lnTo>
                  <a:lnTo>
                    <a:pt x="6071819" y="1931111"/>
                  </a:lnTo>
                  <a:lnTo>
                    <a:pt x="6075997" y="1918411"/>
                  </a:lnTo>
                  <a:lnTo>
                    <a:pt x="6085687" y="1918411"/>
                  </a:lnTo>
                  <a:lnTo>
                    <a:pt x="6086716" y="1931111"/>
                  </a:lnTo>
                  <a:lnTo>
                    <a:pt x="6093257" y="1931111"/>
                  </a:lnTo>
                  <a:lnTo>
                    <a:pt x="6095746" y="1918411"/>
                  </a:lnTo>
                  <a:lnTo>
                    <a:pt x="6097740" y="1918411"/>
                  </a:lnTo>
                  <a:lnTo>
                    <a:pt x="6100102" y="1905711"/>
                  </a:lnTo>
                  <a:lnTo>
                    <a:pt x="6149454" y="1905711"/>
                  </a:lnTo>
                  <a:lnTo>
                    <a:pt x="6148425" y="1893011"/>
                  </a:lnTo>
                  <a:lnTo>
                    <a:pt x="6147016" y="1893011"/>
                  </a:lnTo>
                  <a:lnTo>
                    <a:pt x="6138240" y="1880311"/>
                  </a:lnTo>
                  <a:lnTo>
                    <a:pt x="6141720" y="1880311"/>
                  </a:lnTo>
                  <a:lnTo>
                    <a:pt x="6141834" y="1867611"/>
                  </a:lnTo>
                  <a:lnTo>
                    <a:pt x="6148616" y="1867611"/>
                  </a:lnTo>
                  <a:lnTo>
                    <a:pt x="6148476" y="1880311"/>
                  </a:lnTo>
                  <a:lnTo>
                    <a:pt x="6155525" y="1880311"/>
                  </a:lnTo>
                  <a:lnTo>
                    <a:pt x="6150241" y="1893011"/>
                  </a:lnTo>
                  <a:lnTo>
                    <a:pt x="6153709" y="1893011"/>
                  </a:lnTo>
                  <a:lnTo>
                    <a:pt x="6149454" y="1905711"/>
                  </a:lnTo>
                  <a:lnTo>
                    <a:pt x="6150851" y="1905711"/>
                  </a:lnTo>
                  <a:lnTo>
                    <a:pt x="6165723" y="1918411"/>
                  </a:lnTo>
                  <a:lnTo>
                    <a:pt x="6200394" y="1918411"/>
                  </a:lnTo>
                  <a:lnTo>
                    <a:pt x="6198730" y="1905711"/>
                  </a:lnTo>
                  <a:lnTo>
                    <a:pt x="6198260" y="1905711"/>
                  </a:lnTo>
                  <a:lnTo>
                    <a:pt x="6198006" y="1893011"/>
                  </a:lnTo>
                  <a:lnTo>
                    <a:pt x="6197028" y="1880311"/>
                  </a:lnTo>
                  <a:lnTo>
                    <a:pt x="6259385" y="1880311"/>
                  </a:lnTo>
                  <a:lnTo>
                    <a:pt x="6252769" y="1893011"/>
                  </a:lnTo>
                  <a:lnTo>
                    <a:pt x="6256464" y="1893011"/>
                  </a:lnTo>
                  <a:lnTo>
                    <a:pt x="6257277" y="1905711"/>
                  </a:lnTo>
                  <a:lnTo>
                    <a:pt x="6280086" y="1905711"/>
                  </a:lnTo>
                  <a:lnTo>
                    <a:pt x="6273177" y="1893011"/>
                  </a:lnTo>
                  <a:lnTo>
                    <a:pt x="6275463" y="1893011"/>
                  </a:lnTo>
                  <a:lnTo>
                    <a:pt x="6274486" y="1880311"/>
                  </a:lnTo>
                  <a:lnTo>
                    <a:pt x="6297511" y="1880311"/>
                  </a:lnTo>
                  <a:lnTo>
                    <a:pt x="6296457" y="1893011"/>
                  </a:lnTo>
                  <a:lnTo>
                    <a:pt x="6280112" y="1893011"/>
                  </a:lnTo>
                  <a:lnTo>
                    <a:pt x="6280086" y="1905711"/>
                  </a:lnTo>
                  <a:lnTo>
                    <a:pt x="6293993" y="1905711"/>
                  </a:lnTo>
                  <a:lnTo>
                    <a:pt x="6314732" y="1918411"/>
                  </a:lnTo>
                  <a:lnTo>
                    <a:pt x="6327241" y="1905711"/>
                  </a:lnTo>
                  <a:lnTo>
                    <a:pt x="6363322" y="1905711"/>
                  </a:lnTo>
                  <a:lnTo>
                    <a:pt x="6363322" y="1918411"/>
                  </a:lnTo>
                  <a:lnTo>
                    <a:pt x="6407861" y="1918411"/>
                  </a:lnTo>
                  <a:lnTo>
                    <a:pt x="6409804" y="1905711"/>
                  </a:lnTo>
                  <a:lnTo>
                    <a:pt x="6418796" y="1905711"/>
                  </a:lnTo>
                  <a:lnTo>
                    <a:pt x="6417589" y="1918411"/>
                  </a:lnTo>
                  <a:lnTo>
                    <a:pt x="6436131" y="1918411"/>
                  </a:lnTo>
                  <a:lnTo>
                    <a:pt x="6436106" y="1905711"/>
                  </a:lnTo>
                  <a:lnTo>
                    <a:pt x="6446964" y="1905711"/>
                  </a:lnTo>
                  <a:lnTo>
                    <a:pt x="6446558" y="1918411"/>
                  </a:lnTo>
                  <a:lnTo>
                    <a:pt x="6467361" y="1918411"/>
                  </a:lnTo>
                  <a:lnTo>
                    <a:pt x="6466116" y="1931111"/>
                  </a:lnTo>
                  <a:lnTo>
                    <a:pt x="6480886" y="1931111"/>
                  </a:lnTo>
                  <a:lnTo>
                    <a:pt x="6482982" y="1918411"/>
                  </a:lnTo>
                  <a:lnTo>
                    <a:pt x="6491097" y="1918411"/>
                  </a:lnTo>
                  <a:lnTo>
                    <a:pt x="6492380" y="1931111"/>
                  </a:lnTo>
                  <a:lnTo>
                    <a:pt x="6495097" y="1931111"/>
                  </a:lnTo>
                  <a:lnTo>
                    <a:pt x="6496583" y="1918411"/>
                  </a:lnTo>
                  <a:lnTo>
                    <a:pt x="6538735" y="1918411"/>
                  </a:lnTo>
                  <a:lnTo>
                    <a:pt x="6552933" y="1931111"/>
                  </a:lnTo>
                  <a:lnTo>
                    <a:pt x="6655422" y="1931111"/>
                  </a:lnTo>
                  <a:lnTo>
                    <a:pt x="6655511" y="1943811"/>
                  </a:lnTo>
                  <a:lnTo>
                    <a:pt x="6662991" y="1943811"/>
                  </a:lnTo>
                  <a:lnTo>
                    <a:pt x="6668097" y="1931111"/>
                  </a:lnTo>
                  <a:lnTo>
                    <a:pt x="6680060" y="1931111"/>
                  </a:lnTo>
                  <a:lnTo>
                    <a:pt x="6678816" y="1943811"/>
                  </a:lnTo>
                  <a:lnTo>
                    <a:pt x="6683629" y="1943811"/>
                  </a:lnTo>
                  <a:lnTo>
                    <a:pt x="6681800" y="1931111"/>
                  </a:lnTo>
                  <a:lnTo>
                    <a:pt x="6687007" y="1931111"/>
                  </a:lnTo>
                  <a:lnTo>
                    <a:pt x="6686804" y="1905711"/>
                  </a:lnTo>
                  <a:lnTo>
                    <a:pt x="6695084" y="1905711"/>
                  </a:lnTo>
                  <a:lnTo>
                    <a:pt x="6693916" y="1918411"/>
                  </a:lnTo>
                  <a:lnTo>
                    <a:pt x="6698894" y="1918411"/>
                  </a:lnTo>
                  <a:lnTo>
                    <a:pt x="6699745" y="1905711"/>
                  </a:lnTo>
                  <a:lnTo>
                    <a:pt x="6703720" y="1916391"/>
                  </a:lnTo>
                  <a:lnTo>
                    <a:pt x="6704266" y="1905711"/>
                  </a:lnTo>
                  <a:lnTo>
                    <a:pt x="6735889" y="1905711"/>
                  </a:lnTo>
                  <a:lnTo>
                    <a:pt x="6733095" y="1918411"/>
                  </a:lnTo>
                  <a:lnTo>
                    <a:pt x="6704470" y="1918411"/>
                  </a:lnTo>
                  <a:lnTo>
                    <a:pt x="6703720" y="1916391"/>
                  </a:lnTo>
                  <a:lnTo>
                    <a:pt x="6703619" y="1918411"/>
                  </a:lnTo>
                  <a:lnTo>
                    <a:pt x="6701536" y="1918411"/>
                  </a:lnTo>
                  <a:lnTo>
                    <a:pt x="6695694" y="1931111"/>
                  </a:lnTo>
                  <a:lnTo>
                    <a:pt x="6697586" y="1931111"/>
                  </a:lnTo>
                  <a:lnTo>
                    <a:pt x="6705295" y="1943811"/>
                  </a:lnTo>
                  <a:lnTo>
                    <a:pt x="6712839" y="1943811"/>
                  </a:lnTo>
                  <a:lnTo>
                    <a:pt x="6720675" y="1931111"/>
                  </a:lnTo>
                  <a:lnTo>
                    <a:pt x="6729273" y="1943811"/>
                  </a:lnTo>
                  <a:lnTo>
                    <a:pt x="6742874" y="1943811"/>
                  </a:lnTo>
                  <a:lnTo>
                    <a:pt x="6744856" y="1931111"/>
                  </a:lnTo>
                  <a:lnTo>
                    <a:pt x="6760604" y="1931111"/>
                  </a:lnTo>
                  <a:lnTo>
                    <a:pt x="6766230" y="1918411"/>
                  </a:lnTo>
                  <a:lnTo>
                    <a:pt x="6771665" y="1918411"/>
                  </a:lnTo>
                  <a:lnTo>
                    <a:pt x="6774434" y="1905711"/>
                  </a:lnTo>
                  <a:lnTo>
                    <a:pt x="6771602" y="1905711"/>
                  </a:lnTo>
                  <a:lnTo>
                    <a:pt x="6777774" y="1893011"/>
                  </a:lnTo>
                  <a:lnTo>
                    <a:pt x="6779120" y="1905711"/>
                  </a:lnTo>
                  <a:lnTo>
                    <a:pt x="6802298" y="1905711"/>
                  </a:lnTo>
                  <a:lnTo>
                    <a:pt x="6808686" y="1893011"/>
                  </a:lnTo>
                  <a:lnTo>
                    <a:pt x="6779146" y="1893011"/>
                  </a:lnTo>
                  <a:lnTo>
                    <a:pt x="6777571" y="1880311"/>
                  </a:lnTo>
                  <a:lnTo>
                    <a:pt x="6826732" y="1880311"/>
                  </a:lnTo>
                  <a:lnTo>
                    <a:pt x="6826440" y="1893011"/>
                  </a:lnTo>
                  <a:lnTo>
                    <a:pt x="6827240" y="1893011"/>
                  </a:lnTo>
                  <a:lnTo>
                    <a:pt x="6827063" y="1905711"/>
                  </a:lnTo>
                  <a:lnTo>
                    <a:pt x="6834238" y="1905711"/>
                  </a:lnTo>
                  <a:lnTo>
                    <a:pt x="6836588" y="1918411"/>
                  </a:lnTo>
                  <a:lnTo>
                    <a:pt x="6859016" y="1918411"/>
                  </a:lnTo>
                  <a:lnTo>
                    <a:pt x="6863296" y="1905711"/>
                  </a:lnTo>
                  <a:lnTo>
                    <a:pt x="6866636" y="1905711"/>
                  </a:lnTo>
                  <a:lnTo>
                    <a:pt x="6863385" y="1893011"/>
                  </a:lnTo>
                  <a:lnTo>
                    <a:pt x="6862064" y="1905711"/>
                  </a:lnTo>
                  <a:lnTo>
                    <a:pt x="6856069" y="1905711"/>
                  </a:lnTo>
                  <a:lnTo>
                    <a:pt x="6852971" y="1893011"/>
                  </a:lnTo>
                  <a:lnTo>
                    <a:pt x="6848780" y="1893011"/>
                  </a:lnTo>
                  <a:lnTo>
                    <a:pt x="6848056" y="1905711"/>
                  </a:lnTo>
                  <a:lnTo>
                    <a:pt x="6839115" y="1905711"/>
                  </a:lnTo>
                  <a:lnTo>
                    <a:pt x="6834340" y="1893011"/>
                  </a:lnTo>
                  <a:lnTo>
                    <a:pt x="6833667" y="1880311"/>
                  </a:lnTo>
                  <a:lnTo>
                    <a:pt x="6846608" y="1880311"/>
                  </a:lnTo>
                  <a:lnTo>
                    <a:pt x="6853771" y="1867611"/>
                  </a:lnTo>
                  <a:lnTo>
                    <a:pt x="6861518" y="1867611"/>
                  </a:lnTo>
                  <a:lnTo>
                    <a:pt x="6869735" y="1880311"/>
                  </a:lnTo>
                  <a:lnTo>
                    <a:pt x="6889674" y="1880311"/>
                  </a:lnTo>
                  <a:lnTo>
                    <a:pt x="6890042" y="1893011"/>
                  </a:lnTo>
                  <a:lnTo>
                    <a:pt x="6874307" y="1893011"/>
                  </a:lnTo>
                  <a:lnTo>
                    <a:pt x="6872618" y="1905711"/>
                  </a:lnTo>
                  <a:lnTo>
                    <a:pt x="6893636" y="1905711"/>
                  </a:lnTo>
                  <a:lnTo>
                    <a:pt x="6892442" y="1893011"/>
                  </a:lnTo>
                  <a:lnTo>
                    <a:pt x="6894106" y="1880311"/>
                  </a:lnTo>
                  <a:lnTo>
                    <a:pt x="6900151" y="1880311"/>
                  </a:lnTo>
                  <a:lnTo>
                    <a:pt x="6900583" y="1867611"/>
                  </a:lnTo>
                  <a:lnTo>
                    <a:pt x="6910565" y="1867611"/>
                  </a:lnTo>
                  <a:lnTo>
                    <a:pt x="6910133" y="1880311"/>
                  </a:lnTo>
                  <a:lnTo>
                    <a:pt x="6916293" y="1880311"/>
                  </a:lnTo>
                  <a:lnTo>
                    <a:pt x="6919874" y="1867611"/>
                  </a:lnTo>
                  <a:lnTo>
                    <a:pt x="6922503" y="1867611"/>
                  </a:lnTo>
                  <a:lnTo>
                    <a:pt x="6924853" y="1880311"/>
                  </a:lnTo>
                  <a:lnTo>
                    <a:pt x="6977342" y="1880311"/>
                  </a:lnTo>
                  <a:lnTo>
                    <a:pt x="6976288" y="1893011"/>
                  </a:lnTo>
                  <a:lnTo>
                    <a:pt x="6993102" y="1893011"/>
                  </a:lnTo>
                  <a:lnTo>
                    <a:pt x="6992010" y="1880311"/>
                  </a:lnTo>
                  <a:lnTo>
                    <a:pt x="7001992" y="1880311"/>
                  </a:lnTo>
                  <a:lnTo>
                    <a:pt x="7001091" y="1867611"/>
                  </a:lnTo>
                  <a:lnTo>
                    <a:pt x="7015404" y="1867611"/>
                  </a:lnTo>
                  <a:lnTo>
                    <a:pt x="7017004" y="1854911"/>
                  </a:lnTo>
                  <a:lnTo>
                    <a:pt x="7022287" y="1854911"/>
                  </a:lnTo>
                  <a:lnTo>
                    <a:pt x="7025970" y="1867611"/>
                  </a:lnTo>
                  <a:lnTo>
                    <a:pt x="7030402" y="1880311"/>
                  </a:lnTo>
                  <a:lnTo>
                    <a:pt x="7031939" y="1880311"/>
                  </a:lnTo>
                  <a:lnTo>
                    <a:pt x="7026872" y="1893011"/>
                  </a:lnTo>
                  <a:lnTo>
                    <a:pt x="7048106" y="1893011"/>
                  </a:lnTo>
                  <a:lnTo>
                    <a:pt x="7044664" y="1880311"/>
                  </a:lnTo>
                  <a:lnTo>
                    <a:pt x="7042467" y="1880311"/>
                  </a:lnTo>
                  <a:lnTo>
                    <a:pt x="7040600" y="1867611"/>
                  </a:lnTo>
                  <a:lnTo>
                    <a:pt x="7044601" y="1867611"/>
                  </a:lnTo>
                  <a:lnTo>
                    <a:pt x="7047331" y="1854911"/>
                  </a:lnTo>
                  <a:lnTo>
                    <a:pt x="7098004" y="1854911"/>
                  </a:lnTo>
                  <a:lnTo>
                    <a:pt x="7111581" y="1867611"/>
                  </a:lnTo>
                  <a:lnTo>
                    <a:pt x="7112444" y="1854911"/>
                  </a:lnTo>
                  <a:lnTo>
                    <a:pt x="7143470" y="1854911"/>
                  </a:lnTo>
                  <a:lnTo>
                    <a:pt x="7144207" y="1867611"/>
                  </a:lnTo>
                  <a:lnTo>
                    <a:pt x="7143940" y="1867611"/>
                  </a:lnTo>
                  <a:lnTo>
                    <a:pt x="7144105" y="1880311"/>
                  </a:lnTo>
                  <a:lnTo>
                    <a:pt x="7149351" y="1867611"/>
                  </a:lnTo>
                  <a:lnTo>
                    <a:pt x="7150062" y="1867611"/>
                  </a:lnTo>
                  <a:lnTo>
                    <a:pt x="7151179" y="1854911"/>
                  </a:lnTo>
                  <a:lnTo>
                    <a:pt x="7146506" y="1842211"/>
                  </a:lnTo>
                  <a:lnTo>
                    <a:pt x="7154443" y="1842211"/>
                  </a:lnTo>
                  <a:lnTo>
                    <a:pt x="7151281" y="1829511"/>
                  </a:lnTo>
                  <a:lnTo>
                    <a:pt x="7159777" y="1829511"/>
                  </a:lnTo>
                  <a:lnTo>
                    <a:pt x="7162800" y="1842211"/>
                  </a:lnTo>
                  <a:lnTo>
                    <a:pt x="7166330" y="1842211"/>
                  </a:lnTo>
                  <a:lnTo>
                    <a:pt x="7167689" y="1842211"/>
                  </a:lnTo>
                  <a:lnTo>
                    <a:pt x="7172566" y="1829511"/>
                  </a:lnTo>
                  <a:lnTo>
                    <a:pt x="7178942" y="1829511"/>
                  </a:lnTo>
                  <a:lnTo>
                    <a:pt x="7186803" y="1842211"/>
                  </a:lnTo>
                  <a:lnTo>
                    <a:pt x="7196112" y="1829511"/>
                  </a:lnTo>
                  <a:lnTo>
                    <a:pt x="7238720" y="1829511"/>
                  </a:lnTo>
                  <a:lnTo>
                    <a:pt x="7248677" y="1816811"/>
                  </a:lnTo>
                  <a:lnTo>
                    <a:pt x="7287730" y="1816811"/>
                  </a:lnTo>
                  <a:lnTo>
                    <a:pt x="7291679" y="1804111"/>
                  </a:lnTo>
                  <a:lnTo>
                    <a:pt x="7310564" y="1804111"/>
                  </a:lnTo>
                  <a:lnTo>
                    <a:pt x="7314489" y="1791411"/>
                  </a:lnTo>
                  <a:lnTo>
                    <a:pt x="7319924" y="1791411"/>
                  </a:lnTo>
                  <a:lnTo>
                    <a:pt x="7326173" y="1804111"/>
                  </a:lnTo>
                  <a:lnTo>
                    <a:pt x="7325106" y="1778711"/>
                  </a:lnTo>
                  <a:lnTo>
                    <a:pt x="7331189" y="1778711"/>
                  </a:lnTo>
                  <a:lnTo>
                    <a:pt x="7331608" y="1766011"/>
                  </a:lnTo>
                  <a:lnTo>
                    <a:pt x="7323417" y="1766011"/>
                  </a:lnTo>
                  <a:lnTo>
                    <a:pt x="7320928" y="1753311"/>
                  </a:lnTo>
                  <a:lnTo>
                    <a:pt x="7310272" y="1766011"/>
                  </a:lnTo>
                  <a:lnTo>
                    <a:pt x="7307567" y="1753311"/>
                  </a:lnTo>
                  <a:lnTo>
                    <a:pt x="7300277" y="1740611"/>
                  </a:lnTo>
                  <a:lnTo>
                    <a:pt x="7284479" y="1740611"/>
                  </a:lnTo>
                  <a:lnTo>
                    <a:pt x="7284148" y="1727911"/>
                  </a:lnTo>
                  <a:lnTo>
                    <a:pt x="7286155" y="1727911"/>
                  </a:lnTo>
                  <a:lnTo>
                    <a:pt x="7289711" y="1715211"/>
                  </a:lnTo>
                  <a:lnTo>
                    <a:pt x="7309345" y="1715211"/>
                  </a:lnTo>
                  <a:lnTo>
                    <a:pt x="7323429" y="1702511"/>
                  </a:lnTo>
                  <a:lnTo>
                    <a:pt x="7336549" y="1689811"/>
                  </a:lnTo>
                  <a:lnTo>
                    <a:pt x="7348944" y="1677111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70540" y="3921378"/>
              <a:ext cx="5735955" cy="116839"/>
            </a:xfrm>
            <a:custGeom>
              <a:avLst/>
              <a:gdLst/>
              <a:ahLst/>
              <a:cxnLst/>
              <a:rect l="l" t="t" r="r" b="b"/>
              <a:pathLst>
                <a:path w="5735955" h="116839">
                  <a:moveTo>
                    <a:pt x="7226" y="32702"/>
                  </a:moveTo>
                  <a:lnTo>
                    <a:pt x="5321" y="30289"/>
                  </a:lnTo>
                  <a:lnTo>
                    <a:pt x="4267" y="29044"/>
                  </a:lnTo>
                  <a:lnTo>
                    <a:pt x="0" y="32715"/>
                  </a:lnTo>
                  <a:lnTo>
                    <a:pt x="1943" y="35026"/>
                  </a:lnTo>
                  <a:lnTo>
                    <a:pt x="3035" y="36309"/>
                  </a:lnTo>
                  <a:lnTo>
                    <a:pt x="7226" y="32702"/>
                  </a:lnTo>
                  <a:close/>
                </a:path>
                <a:path w="5735955" h="116839">
                  <a:moveTo>
                    <a:pt x="65392" y="23545"/>
                  </a:moveTo>
                  <a:lnTo>
                    <a:pt x="65303" y="19075"/>
                  </a:lnTo>
                  <a:lnTo>
                    <a:pt x="62585" y="20091"/>
                  </a:lnTo>
                  <a:lnTo>
                    <a:pt x="58318" y="19380"/>
                  </a:lnTo>
                  <a:lnTo>
                    <a:pt x="58381" y="23837"/>
                  </a:lnTo>
                  <a:lnTo>
                    <a:pt x="61087" y="22656"/>
                  </a:lnTo>
                  <a:lnTo>
                    <a:pt x="65392" y="23545"/>
                  </a:lnTo>
                  <a:close/>
                </a:path>
                <a:path w="5735955" h="116839">
                  <a:moveTo>
                    <a:pt x="141058" y="38112"/>
                  </a:moveTo>
                  <a:lnTo>
                    <a:pt x="140360" y="30530"/>
                  </a:lnTo>
                  <a:lnTo>
                    <a:pt x="129374" y="30480"/>
                  </a:lnTo>
                  <a:lnTo>
                    <a:pt x="120611" y="33172"/>
                  </a:lnTo>
                  <a:lnTo>
                    <a:pt x="112001" y="36042"/>
                  </a:lnTo>
                  <a:lnTo>
                    <a:pt x="101460" y="36512"/>
                  </a:lnTo>
                  <a:lnTo>
                    <a:pt x="103847" y="44907"/>
                  </a:lnTo>
                  <a:lnTo>
                    <a:pt x="116154" y="41656"/>
                  </a:lnTo>
                  <a:lnTo>
                    <a:pt x="119672" y="49809"/>
                  </a:lnTo>
                  <a:lnTo>
                    <a:pt x="107772" y="54241"/>
                  </a:lnTo>
                  <a:lnTo>
                    <a:pt x="93903" y="56222"/>
                  </a:lnTo>
                  <a:lnTo>
                    <a:pt x="79692" y="57746"/>
                  </a:lnTo>
                  <a:lnTo>
                    <a:pt x="66763" y="60871"/>
                  </a:lnTo>
                  <a:lnTo>
                    <a:pt x="68211" y="70015"/>
                  </a:lnTo>
                  <a:lnTo>
                    <a:pt x="62369" y="70358"/>
                  </a:lnTo>
                  <a:lnTo>
                    <a:pt x="60223" y="75120"/>
                  </a:lnTo>
                  <a:lnTo>
                    <a:pt x="69227" y="74218"/>
                  </a:lnTo>
                  <a:lnTo>
                    <a:pt x="75501" y="72199"/>
                  </a:lnTo>
                  <a:lnTo>
                    <a:pt x="81216" y="71412"/>
                  </a:lnTo>
                  <a:lnTo>
                    <a:pt x="88557" y="74206"/>
                  </a:lnTo>
                  <a:lnTo>
                    <a:pt x="92303" y="72148"/>
                  </a:lnTo>
                  <a:lnTo>
                    <a:pt x="94449" y="68072"/>
                  </a:lnTo>
                  <a:lnTo>
                    <a:pt x="97116" y="64630"/>
                  </a:lnTo>
                  <a:lnTo>
                    <a:pt x="102412" y="64503"/>
                  </a:lnTo>
                  <a:lnTo>
                    <a:pt x="112610" y="63614"/>
                  </a:lnTo>
                  <a:lnTo>
                    <a:pt x="119405" y="58559"/>
                  </a:lnTo>
                  <a:lnTo>
                    <a:pt x="126479" y="53860"/>
                  </a:lnTo>
                  <a:lnTo>
                    <a:pt x="137515" y="53987"/>
                  </a:lnTo>
                  <a:lnTo>
                    <a:pt x="137680" y="47396"/>
                  </a:lnTo>
                  <a:lnTo>
                    <a:pt x="139509" y="42926"/>
                  </a:lnTo>
                  <a:lnTo>
                    <a:pt x="141058" y="38112"/>
                  </a:lnTo>
                  <a:close/>
                </a:path>
                <a:path w="5735955" h="116839">
                  <a:moveTo>
                    <a:pt x="155409" y="37071"/>
                  </a:moveTo>
                  <a:lnTo>
                    <a:pt x="153263" y="30416"/>
                  </a:lnTo>
                  <a:lnTo>
                    <a:pt x="147447" y="30314"/>
                  </a:lnTo>
                  <a:lnTo>
                    <a:pt x="147891" y="44297"/>
                  </a:lnTo>
                  <a:lnTo>
                    <a:pt x="153682" y="43853"/>
                  </a:lnTo>
                  <a:lnTo>
                    <a:pt x="155409" y="37071"/>
                  </a:lnTo>
                  <a:close/>
                </a:path>
                <a:path w="5735955" h="116839">
                  <a:moveTo>
                    <a:pt x="271259" y="12560"/>
                  </a:moveTo>
                  <a:lnTo>
                    <a:pt x="258851" y="12776"/>
                  </a:lnTo>
                  <a:lnTo>
                    <a:pt x="250875" y="18643"/>
                  </a:lnTo>
                  <a:lnTo>
                    <a:pt x="243420" y="25222"/>
                  </a:lnTo>
                  <a:lnTo>
                    <a:pt x="232613" y="27597"/>
                  </a:lnTo>
                  <a:lnTo>
                    <a:pt x="229171" y="27660"/>
                  </a:lnTo>
                  <a:lnTo>
                    <a:pt x="229717" y="22021"/>
                  </a:lnTo>
                  <a:lnTo>
                    <a:pt x="228828" y="18376"/>
                  </a:lnTo>
                  <a:lnTo>
                    <a:pt x="223126" y="19227"/>
                  </a:lnTo>
                  <a:lnTo>
                    <a:pt x="221107" y="24625"/>
                  </a:lnTo>
                  <a:lnTo>
                    <a:pt x="219494" y="30530"/>
                  </a:lnTo>
                  <a:lnTo>
                    <a:pt x="215011" y="32893"/>
                  </a:lnTo>
                  <a:lnTo>
                    <a:pt x="212128" y="32105"/>
                  </a:lnTo>
                  <a:lnTo>
                    <a:pt x="211366" y="28257"/>
                  </a:lnTo>
                  <a:lnTo>
                    <a:pt x="207784" y="28384"/>
                  </a:lnTo>
                  <a:lnTo>
                    <a:pt x="201295" y="38392"/>
                  </a:lnTo>
                  <a:lnTo>
                    <a:pt x="189153" y="41389"/>
                  </a:lnTo>
                  <a:lnTo>
                    <a:pt x="177660" y="45148"/>
                  </a:lnTo>
                  <a:lnTo>
                    <a:pt x="173126" y="57454"/>
                  </a:lnTo>
                  <a:lnTo>
                    <a:pt x="180771" y="57912"/>
                  </a:lnTo>
                  <a:lnTo>
                    <a:pt x="185953" y="55333"/>
                  </a:lnTo>
                  <a:lnTo>
                    <a:pt x="194132" y="47434"/>
                  </a:lnTo>
                  <a:lnTo>
                    <a:pt x="205028" y="50520"/>
                  </a:lnTo>
                  <a:lnTo>
                    <a:pt x="206870" y="42303"/>
                  </a:lnTo>
                  <a:lnTo>
                    <a:pt x="215265" y="42151"/>
                  </a:lnTo>
                  <a:lnTo>
                    <a:pt x="215290" y="49377"/>
                  </a:lnTo>
                  <a:lnTo>
                    <a:pt x="218922" y="51574"/>
                  </a:lnTo>
                  <a:lnTo>
                    <a:pt x="229717" y="51028"/>
                  </a:lnTo>
                  <a:lnTo>
                    <a:pt x="234772" y="39979"/>
                  </a:lnTo>
                  <a:lnTo>
                    <a:pt x="240588" y="35547"/>
                  </a:lnTo>
                  <a:lnTo>
                    <a:pt x="247129" y="37477"/>
                  </a:lnTo>
                  <a:lnTo>
                    <a:pt x="254368" y="45516"/>
                  </a:lnTo>
                  <a:lnTo>
                    <a:pt x="255244" y="38036"/>
                  </a:lnTo>
                  <a:lnTo>
                    <a:pt x="250812" y="37617"/>
                  </a:lnTo>
                  <a:lnTo>
                    <a:pt x="250482" y="31762"/>
                  </a:lnTo>
                  <a:lnTo>
                    <a:pt x="268185" y="31229"/>
                  </a:lnTo>
                  <a:lnTo>
                    <a:pt x="266458" y="21450"/>
                  </a:lnTo>
                  <a:lnTo>
                    <a:pt x="270268" y="18821"/>
                  </a:lnTo>
                  <a:lnTo>
                    <a:pt x="271259" y="12560"/>
                  </a:lnTo>
                  <a:close/>
                </a:path>
                <a:path w="5735955" h="116839">
                  <a:moveTo>
                    <a:pt x="310045" y="25869"/>
                  </a:moveTo>
                  <a:lnTo>
                    <a:pt x="309994" y="23342"/>
                  </a:lnTo>
                  <a:lnTo>
                    <a:pt x="307098" y="20701"/>
                  </a:lnTo>
                  <a:lnTo>
                    <a:pt x="306565" y="25920"/>
                  </a:lnTo>
                  <a:lnTo>
                    <a:pt x="306565" y="28562"/>
                  </a:lnTo>
                  <a:lnTo>
                    <a:pt x="309524" y="31178"/>
                  </a:lnTo>
                  <a:lnTo>
                    <a:pt x="310045" y="25869"/>
                  </a:lnTo>
                  <a:close/>
                </a:path>
                <a:path w="5735955" h="116839">
                  <a:moveTo>
                    <a:pt x="344957" y="20764"/>
                  </a:moveTo>
                  <a:lnTo>
                    <a:pt x="335521" y="24320"/>
                  </a:lnTo>
                  <a:lnTo>
                    <a:pt x="337718" y="11595"/>
                  </a:lnTo>
                  <a:lnTo>
                    <a:pt x="330746" y="11696"/>
                  </a:lnTo>
                  <a:lnTo>
                    <a:pt x="329717" y="17157"/>
                  </a:lnTo>
                  <a:lnTo>
                    <a:pt x="326186" y="19431"/>
                  </a:lnTo>
                  <a:lnTo>
                    <a:pt x="322402" y="21336"/>
                  </a:lnTo>
                  <a:lnTo>
                    <a:pt x="320560" y="25730"/>
                  </a:lnTo>
                  <a:lnTo>
                    <a:pt x="327190" y="25222"/>
                  </a:lnTo>
                  <a:lnTo>
                    <a:pt x="334937" y="26098"/>
                  </a:lnTo>
                  <a:lnTo>
                    <a:pt x="341591" y="25539"/>
                  </a:lnTo>
                  <a:lnTo>
                    <a:pt x="344957" y="20764"/>
                  </a:lnTo>
                  <a:close/>
                </a:path>
                <a:path w="5735955" h="116839">
                  <a:moveTo>
                    <a:pt x="1199438" y="3695"/>
                  </a:moveTo>
                  <a:lnTo>
                    <a:pt x="1197686" y="1308"/>
                  </a:lnTo>
                  <a:lnTo>
                    <a:pt x="1196695" y="0"/>
                  </a:lnTo>
                  <a:lnTo>
                    <a:pt x="1192453" y="3594"/>
                  </a:lnTo>
                  <a:lnTo>
                    <a:pt x="1194244" y="6007"/>
                  </a:lnTo>
                  <a:lnTo>
                    <a:pt x="1195133" y="7213"/>
                  </a:lnTo>
                  <a:lnTo>
                    <a:pt x="1199438" y="3695"/>
                  </a:lnTo>
                  <a:close/>
                </a:path>
                <a:path w="5735955" h="116839">
                  <a:moveTo>
                    <a:pt x="1386827" y="7886"/>
                  </a:moveTo>
                  <a:lnTo>
                    <a:pt x="1376375" y="7518"/>
                  </a:lnTo>
                  <a:lnTo>
                    <a:pt x="1372908" y="9791"/>
                  </a:lnTo>
                  <a:lnTo>
                    <a:pt x="1373009" y="17018"/>
                  </a:lnTo>
                  <a:lnTo>
                    <a:pt x="1380794" y="18440"/>
                  </a:lnTo>
                  <a:lnTo>
                    <a:pt x="1385938" y="15963"/>
                  </a:lnTo>
                  <a:lnTo>
                    <a:pt x="1386827" y="7886"/>
                  </a:lnTo>
                  <a:close/>
                </a:path>
                <a:path w="5735955" h="116839">
                  <a:moveTo>
                    <a:pt x="1496834" y="18237"/>
                  </a:moveTo>
                  <a:lnTo>
                    <a:pt x="1492453" y="14630"/>
                  </a:lnTo>
                  <a:lnTo>
                    <a:pt x="1487525" y="14605"/>
                  </a:lnTo>
                  <a:lnTo>
                    <a:pt x="1482928" y="17513"/>
                  </a:lnTo>
                  <a:lnTo>
                    <a:pt x="1479575" y="22682"/>
                  </a:lnTo>
                  <a:lnTo>
                    <a:pt x="1484452" y="22364"/>
                  </a:lnTo>
                  <a:lnTo>
                    <a:pt x="1490243" y="23329"/>
                  </a:lnTo>
                  <a:lnTo>
                    <a:pt x="1495031" y="22860"/>
                  </a:lnTo>
                  <a:lnTo>
                    <a:pt x="1496834" y="18237"/>
                  </a:lnTo>
                  <a:close/>
                </a:path>
                <a:path w="5735955" h="116839">
                  <a:moveTo>
                    <a:pt x="1547495" y="21767"/>
                  </a:moveTo>
                  <a:lnTo>
                    <a:pt x="1547393" y="19177"/>
                  </a:lnTo>
                  <a:lnTo>
                    <a:pt x="1541551" y="18694"/>
                  </a:lnTo>
                  <a:lnTo>
                    <a:pt x="1520875" y="18491"/>
                  </a:lnTo>
                  <a:lnTo>
                    <a:pt x="1516443" y="14846"/>
                  </a:lnTo>
                  <a:lnTo>
                    <a:pt x="1510817" y="13906"/>
                  </a:lnTo>
                  <a:lnTo>
                    <a:pt x="1505915" y="16370"/>
                  </a:lnTo>
                  <a:lnTo>
                    <a:pt x="1503629" y="22936"/>
                  </a:lnTo>
                  <a:lnTo>
                    <a:pt x="1508734" y="25171"/>
                  </a:lnTo>
                  <a:lnTo>
                    <a:pt x="1514309" y="24650"/>
                  </a:lnTo>
                  <a:lnTo>
                    <a:pt x="1520545" y="24511"/>
                  </a:lnTo>
                  <a:lnTo>
                    <a:pt x="1527657" y="27901"/>
                  </a:lnTo>
                  <a:lnTo>
                    <a:pt x="1532039" y="27660"/>
                  </a:lnTo>
                  <a:lnTo>
                    <a:pt x="1532496" y="21945"/>
                  </a:lnTo>
                  <a:lnTo>
                    <a:pt x="1538033" y="23279"/>
                  </a:lnTo>
                  <a:lnTo>
                    <a:pt x="1543748" y="23964"/>
                  </a:lnTo>
                  <a:lnTo>
                    <a:pt x="1547495" y="21767"/>
                  </a:lnTo>
                  <a:close/>
                </a:path>
                <a:path w="5735955" h="116839">
                  <a:moveTo>
                    <a:pt x="1634324" y="24218"/>
                  </a:moveTo>
                  <a:lnTo>
                    <a:pt x="1630260" y="24993"/>
                  </a:lnTo>
                  <a:lnTo>
                    <a:pt x="1624558" y="23342"/>
                  </a:lnTo>
                  <a:lnTo>
                    <a:pt x="1623949" y="28841"/>
                  </a:lnTo>
                  <a:lnTo>
                    <a:pt x="1628000" y="28067"/>
                  </a:lnTo>
                  <a:lnTo>
                    <a:pt x="1633677" y="29718"/>
                  </a:lnTo>
                  <a:lnTo>
                    <a:pt x="1634324" y="24218"/>
                  </a:lnTo>
                  <a:close/>
                </a:path>
                <a:path w="5735955" h="116839">
                  <a:moveTo>
                    <a:pt x="1644802" y="23939"/>
                  </a:moveTo>
                  <a:lnTo>
                    <a:pt x="1643100" y="17195"/>
                  </a:lnTo>
                  <a:lnTo>
                    <a:pt x="1641182" y="24282"/>
                  </a:lnTo>
                  <a:lnTo>
                    <a:pt x="1637614" y="24638"/>
                  </a:lnTo>
                  <a:lnTo>
                    <a:pt x="1638401" y="30289"/>
                  </a:lnTo>
                  <a:lnTo>
                    <a:pt x="1644586" y="29044"/>
                  </a:lnTo>
                  <a:lnTo>
                    <a:pt x="1644802" y="23939"/>
                  </a:lnTo>
                  <a:close/>
                </a:path>
                <a:path w="5735955" h="116839">
                  <a:moveTo>
                    <a:pt x="1679003" y="24663"/>
                  </a:moveTo>
                  <a:lnTo>
                    <a:pt x="1673047" y="23406"/>
                  </a:lnTo>
                  <a:lnTo>
                    <a:pt x="1672082" y="29324"/>
                  </a:lnTo>
                  <a:lnTo>
                    <a:pt x="1672755" y="34886"/>
                  </a:lnTo>
                  <a:lnTo>
                    <a:pt x="1678990" y="29387"/>
                  </a:lnTo>
                  <a:lnTo>
                    <a:pt x="1679003" y="24663"/>
                  </a:lnTo>
                  <a:close/>
                </a:path>
                <a:path w="5735955" h="116839">
                  <a:moveTo>
                    <a:pt x="1725231" y="27838"/>
                  </a:moveTo>
                  <a:lnTo>
                    <a:pt x="1722577" y="24130"/>
                  </a:lnTo>
                  <a:lnTo>
                    <a:pt x="1718259" y="27660"/>
                  </a:lnTo>
                  <a:lnTo>
                    <a:pt x="1719999" y="30086"/>
                  </a:lnTo>
                  <a:lnTo>
                    <a:pt x="1720951" y="31419"/>
                  </a:lnTo>
                  <a:lnTo>
                    <a:pt x="1725231" y="27838"/>
                  </a:lnTo>
                  <a:close/>
                </a:path>
                <a:path w="5735955" h="116839">
                  <a:moveTo>
                    <a:pt x="1737537" y="7048"/>
                  </a:moveTo>
                  <a:lnTo>
                    <a:pt x="1734807" y="8089"/>
                  </a:lnTo>
                  <a:lnTo>
                    <a:pt x="1730756" y="7035"/>
                  </a:lnTo>
                  <a:lnTo>
                    <a:pt x="1730565" y="11658"/>
                  </a:lnTo>
                  <a:lnTo>
                    <a:pt x="1733219" y="10617"/>
                  </a:lnTo>
                  <a:lnTo>
                    <a:pt x="1737309" y="11518"/>
                  </a:lnTo>
                  <a:lnTo>
                    <a:pt x="1737537" y="7048"/>
                  </a:lnTo>
                  <a:close/>
                </a:path>
                <a:path w="5735955" h="116839">
                  <a:moveTo>
                    <a:pt x="1759724" y="9804"/>
                  </a:moveTo>
                  <a:lnTo>
                    <a:pt x="1758022" y="7404"/>
                  </a:lnTo>
                  <a:lnTo>
                    <a:pt x="1757095" y="6070"/>
                  </a:lnTo>
                  <a:lnTo>
                    <a:pt x="1752803" y="9639"/>
                  </a:lnTo>
                  <a:lnTo>
                    <a:pt x="1754543" y="12065"/>
                  </a:lnTo>
                  <a:lnTo>
                    <a:pt x="1755457" y="13296"/>
                  </a:lnTo>
                  <a:lnTo>
                    <a:pt x="1759724" y="9804"/>
                  </a:lnTo>
                  <a:close/>
                </a:path>
                <a:path w="5735955" h="116839">
                  <a:moveTo>
                    <a:pt x="1985530" y="13716"/>
                  </a:moveTo>
                  <a:lnTo>
                    <a:pt x="1983778" y="11315"/>
                  </a:lnTo>
                  <a:lnTo>
                    <a:pt x="1982851" y="9982"/>
                  </a:lnTo>
                  <a:lnTo>
                    <a:pt x="1978545" y="13550"/>
                  </a:lnTo>
                  <a:lnTo>
                    <a:pt x="1980285" y="15976"/>
                  </a:lnTo>
                  <a:lnTo>
                    <a:pt x="1981200" y="17208"/>
                  </a:lnTo>
                  <a:lnTo>
                    <a:pt x="1985530" y="13716"/>
                  </a:lnTo>
                  <a:close/>
                </a:path>
                <a:path w="5735955" h="116839">
                  <a:moveTo>
                    <a:pt x="1993366" y="44094"/>
                  </a:moveTo>
                  <a:lnTo>
                    <a:pt x="1991829" y="35750"/>
                  </a:lnTo>
                  <a:lnTo>
                    <a:pt x="1987270" y="31610"/>
                  </a:lnTo>
                  <a:lnTo>
                    <a:pt x="1982355" y="32473"/>
                  </a:lnTo>
                  <a:lnTo>
                    <a:pt x="1979803" y="39179"/>
                  </a:lnTo>
                  <a:lnTo>
                    <a:pt x="1984375" y="40817"/>
                  </a:lnTo>
                  <a:lnTo>
                    <a:pt x="1986191" y="46024"/>
                  </a:lnTo>
                  <a:lnTo>
                    <a:pt x="1993366" y="44094"/>
                  </a:lnTo>
                  <a:close/>
                </a:path>
                <a:path w="5735955" h="116839">
                  <a:moveTo>
                    <a:pt x="2003920" y="30276"/>
                  </a:moveTo>
                  <a:lnTo>
                    <a:pt x="2001240" y="31356"/>
                  </a:lnTo>
                  <a:lnTo>
                    <a:pt x="1997163" y="30264"/>
                  </a:lnTo>
                  <a:lnTo>
                    <a:pt x="1997011" y="34886"/>
                  </a:lnTo>
                  <a:lnTo>
                    <a:pt x="1999640" y="33832"/>
                  </a:lnTo>
                  <a:lnTo>
                    <a:pt x="2003717" y="34848"/>
                  </a:lnTo>
                  <a:lnTo>
                    <a:pt x="2003920" y="30276"/>
                  </a:lnTo>
                  <a:close/>
                </a:path>
                <a:path w="5735955" h="116839">
                  <a:moveTo>
                    <a:pt x="2036800" y="14592"/>
                  </a:moveTo>
                  <a:lnTo>
                    <a:pt x="2035098" y="12204"/>
                  </a:lnTo>
                  <a:lnTo>
                    <a:pt x="2034184" y="10871"/>
                  </a:lnTo>
                  <a:lnTo>
                    <a:pt x="2029828" y="14439"/>
                  </a:lnTo>
                  <a:lnTo>
                    <a:pt x="2031542" y="16865"/>
                  </a:lnTo>
                  <a:lnTo>
                    <a:pt x="2032457" y="18097"/>
                  </a:lnTo>
                  <a:lnTo>
                    <a:pt x="2036800" y="14592"/>
                  </a:lnTo>
                  <a:close/>
                </a:path>
                <a:path w="5735955" h="116839">
                  <a:moveTo>
                    <a:pt x="2129053" y="20929"/>
                  </a:moveTo>
                  <a:lnTo>
                    <a:pt x="2127313" y="18529"/>
                  </a:lnTo>
                  <a:lnTo>
                    <a:pt x="2126399" y="17183"/>
                  </a:lnTo>
                  <a:lnTo>
                    <a:pt x="2122119" y="20574"/>
                  </a:lnTo>
                  <a:lnTo>
                    <a:pt x="2123821" y="22999"/>
                  </a:lnTo>
                  <a:lnTo>
                    <a:pt x="2124697" y="24396"/>
                  </a:lnTo>
                  <a:lnTo>
                    <a:pt x="2129053" y="20929"/>
                  </a:lnTo>
                  <a:close/>
                </a:path>
                <a:path w="5735955" h="116839">
                  <a:moveTo>
                    <a:pt x="2273401" y="44742"/>
                  </a:moveTo>
                  <a:lnTo>
                    <a:pt x="2268550" y="42062"/>
                  </a:lnTo>
                  <a:lnTo>
                    <a:pt x="2267458" y="34467"/>
                  </a:lnTo>
                  <a:lnTo>
                    <a:pt x="2266035" y="27266"/>
                  </a:lnTo>
                  <a:lnTo>
                    <a:pt x="2260206" y="25781"/>
                  </a:lnTo>
                  <a:lnTo>
                    <a:pt x="2259368" y="35534"/>
                  </a:lnTo>
                  <a:lnTo>
                    <a:pt x="2257285" y="43599"/>
                  </a:lnTo>
                  <a:lnTo>
                    <a:pt x="2256472" y="50927"/>
                  </a:lnTo>
                  <a:lnTo>
                    <a:pt x="2259444" y="58470"/>
                  </a:lnTo>
                  <a:lnTo>
                    <a:pt x="2250681" y="55473"/>
                  </a:lnTo>
                  <a:lnTo>
                    <a:pt x="2247214" y="60096"/>
                  </a:lnTo>
                  <a:lnTo>
                    <a:pt x="2248941" y="72186"/>
                  </a:lnTo>
                  <a:lnTo>
                    <a:pt x="2257094" y="74307"/>
                  </a:lnTo>
                  <a:lnTo>
                    <a:pt x="2256523" y="63868"/>
                  </a:lnTo>
                  <a:lnTo>
                    <a:pt x="2266073" y="68008"/>
                  </a:lnTo>
                  <a:lnTo>
                    <a:pt x="2265896" y="59296"/>
                  </a:lnTo>
                  <a:lnTo>
                    <a:pt x="2268156" y="54076"/>
                  </a:lnTo>
                  <a:lnTo>
                    <a:pt x="2271191" y="50012"/>
                  </a:lnTo>
                  <a:lnTo>
                    <a:pt x="2273401" y="44742"/>
                  </a:lnTo>
                  <a:close/>
                </a:path>
                <a:path w="5735955" h="116839">
                  <a:moveTo>
                    <a:pt x="2331402" y="41465"/>
                  </a:moveTo>
                  <a:lnTo>
                    <a:pt x="2330831" y="36449"/>
                  </a:lnTo>
                  <a:lnTo>
                    <a:pt x="2326779" y="36652"/>
                  </a:lnTo>
                  <a:lnTo>
                    <a:pt x="2321623" y="39192"/>
                  </a:lnTo>
                  <a:lnTo>
                    <a:pt x="2317750" y="41160"/>
                  </a:lnTo>
                  <a:lnTo>
                    <a:pt x="2312517" y="42456"/>
                  </a:lnTo>
                  <a:lnTo>
                    <a:pt x="2304758" y="37807"/>
                  </a:lnTo>
                  <a:lnTo>
                    <a:pt x="2304021" y="45427"/>
                  </a:lnTo>
                  <a:lnTo>
                    <a:pt x="2312492" y="47840"/>
                  </a:lnTo>
                  <a:lnTo>
                    <a:pt x="2319490" y="49174"/>
                  </a:lnTo>
                  <a:lnTo>
                    <a:pt x="2325598" y="47625"/>
                  </a:lnTo>
                  <a:lnTo>
                    <a:pt x="2331402" y="41465"/>
                  </a:lnTo>
                  <a:close/>
                </a:path>
                <a:path w="5735955" h="116839">
                  <a:moveTo>
                    <a:pt x="2369147" y="45986"/>
                  </a:moveTo>
                  <a:lnTo>
                    <a:pt x="2368905" y="37566"/>
                  </a:lnTo>
                  <a:lnTo>
                    <a:pt x="2363114" y="37223"/>
                  </a:lnTo>
                  <a:lnTo>
                    <a:pt x="2359990" y="40944"/>
                  </a:lnTo>
                  <a:lnTo>
                    <a:pt x="2358491" y="46659"/>
                  </a:lnTo>
                  <a:lnTo>
                    <a:pt x="2365273" y="48450"/>
                  </a:lnTo>
                  <a:lnTo>
                    <a:pt x="2369147" y="45986"/>
                  </a:lnTo>
                  <a:close/>
                </a:path>
                <a:path w="5735955" h="116839">
                  <a:moveTo>
                    <a:pt x="2382761" y="28536"/>
                  </a:moveTo>
                  <a:lnTo>
                    <a:pt x="2375077" y="27076"/>
                  </a:lnTo>
                  <a:lnTo>
                    <a:pt x="2369959" y="29375"/>
                  </a:lnTo>
                  <a:lnTo>
                    <a:pt x="2368905" y="37566"/>
                  </a:lnTo>
                  <a:lnTo>
                    <a:pt x="2374074" y="37744"/>
                  </a:lnTo>
                  <a:lnTo>
                    <a:pt x="2379281" y="37998"/>
                  </a:lnTo>
                  <a:lnTo>
                    <a:pt x="2382761" y="35775"/>
                  </a:lnTo>
                  <a:lnTo>
                    <a:pt x="2382761" y="28536"/>
                  </a:lnTo>
                  <a:close/>
                </a:path>
                <a:path w="5735955" h="116839">
                  <a:moveTo>
                    <a:pt x="2396413" y="28841"/>
                  </a:moveTo>
                  <a:lnTo>
                    <a:pt x="2392032" y="28536"/>
                  </a:lnTo>
                  <a:lnTo>
                    <a:pt x="2391803" y="22860"/>
                  </a:lnTo>
                  <a:lnTo>
                    <a:pt x="2386304" y="24079"/>
                  </a:lnTo>
                  <a:lnTo>
                    <a:pt x="2385961" y="37947"/>
                  </a:lnTo>
                  <a:lnTo>
                    <a:pt x="2392756" y="38100"/>
                  </a:lnTo>
                  <a:lnTo>
                    <a:pt x="2392883" y="33489"/>
                  </a:lnTo>
                  <a:lnTo>
                    <a:pt x="2395639" y="32664"/>
                  </a:lnTo>
                  <a:lnTo>
                    <a:pt x="2396413" y="28841"/>
                  </a:lnTo>
                  <a:close/>
                </a:path>
                <a:path w="5735955" h="116839">
                  <a:moveTo>
                    <a:pt x="2423376" y="38785"/>
                  </a:moveTo>
                  <a:lnTo>
                    <a:pt x="2417800" y="38430"/>
                  </a:lnTo>
                  <a:lnTo>
                    <a:pt x="2416784" y="34480"/>
                  </a:lnTo>
                  <a:lnTo>
                    <a:pt x="2418296" y="29184"/>
                  </a:lnTo>
                  <a:lnTo>
                    <a:pt x="2420353" y="24828"/>
                  </a:lnTo>
                  <a:lnTo>
                    <a:pt x="2403297" y="24447"/>
                  </a:lnTo>
                  <a:lnTo>
                    <a:pt x="2402319" y="32423"/>
                  </a:lnTo>
                  <a:lnTo>
                    <a:pt x="2404402" y="36461"/>
                  </a:lnTo>
                  <a:lnTo>
                    <a:pt x="2407513" y="39192"/>
                  </a:lnTo>
                  <a:lnTo>
                    <a:pt x="2409609" y="43205"/>
                  </a:lnTo>
                  <a:lnTo>
                    <a:pt x="2405621" y="43751"/>
                  </a:lnTo>
                  <a:lnTo>
                    <a:pt x="2400008" y="42113"/>
                  </a:lnTo>
                  <a:lnTo>
                    <a:pt x="2399322" y="47561"/>
                  </a:lnTo>
                  <a:lnTo>
                    <a:pt x="2407031" y="47840"/>
                  </a:lnTo>
                  <a:lnTo>
                    <a:pt x="2414663" y="47980"/>
                  </a:lnTo>
                  <a:lnTo>
                    <a:pt x="2420645" y="45707"/>
                  </a:lnTo>
                  <a:lnTo>
                    <a:pt x="2423376" y="38785"/>
                  </a:lnTo>
                  <a:close/>
                </a:path>
                <a:path w="5735955" h="116839">
                  <a:moveTo>
                    <a:pt x="2450998" y="29768"/>
                  </a:moveTo>
                  <a:lnTo>
                    <a:pt x="2449423" y="22948"/>
                  </a:lnTo>
                  <a:lnTo>
                    <a:pt x="2447442" y="29984"/>
                  </a:lnTo>
                  <a:lnTo>
                    <a:pt x="2443861" y="30124"/>
                  </a:lnTo>
                  <a:lnTo>
                    <a:pt x="2444610" y="36004"/>
                  </a:lnTo>
                  <a:lnTo>
                    <a:pt x="2450769" y="34785"/>
                  </a:lnTo>
                  <a:lnTo>
                    <a:pt x="2450998" y="29768"/>
                  </a:lnTo>
                  <a:close/>
                </a:path>
                <a:path w="5735955" h="116839">
                  <a:moveTo>
                    <a:pt x="2479548" y="36004"/>
                  </a:moveTo>
                  <a:lnTo>
                    <a:pt x="2478214" y="26123"/>
                  </a:lnTo>
                  <a:lnTo>
                    <a:pt x="2471394" y="25971"/>
                  </a:lnTo>
                  <a:lnTo>
                    <a:pt x="2471280" y="30518"/>
                  </a:lnTo>
                  <a:lnTo>
                    <a:pt x="2468486" y="31419"/>
                  </a:lnTo>
                  <a:lnTo>
                    <a:pt x="2467749" y="35166"/>
                  </a:lnTo>
                  <a:lnTo>
                    <a:pt x="2473109" y="34823"/>
                  </a:lnTo>
                  <a:lnTo>
                    <a:pt x="2479548" y="36004"/>
                  </a:lnTo>
                  <a:close/>
                </a:path>
                <a:path w="5735955" h="116839">
                  <a:moveTo>
                    <a:pt x="2597010" y="42697"/>
                  </a:moveTo>
                  <a:lnTo>
                    <a:pt x="2590901" y="43586"/>
                  </a:lnTo>
                  <a:lnTo>
                    <a:pt x="2587523" y="48412"/>
                  </a:lnTo>
                  <a:lnTo>
                    <a:pt x="2585364" y="54940"/>
                  </a:lnTo>
                  <a:lnTo>
                    <a:pt x="2582900" y="60998"/>
                  </a:lnTo>
                  <a:lnTo>
                    <a:pt x="2588412" y="59321"/>
                  </a:lnTo>
                  <a:lnTo>
                    <a:pt x="2591574" y="54241"/>
                  </a:lnTo>
                  <a:lnTo>
                    <a:pt x="2593924" y="47967"/>
                  </a:lnTo>
                  <a:lnTo>
                    <a:pt x="2597010" y="42697"/>
                  </a:lnTo>
                  <a:close/>
                </a:path>
                <a:path w="5735955" h="116839">
                  <a:moveTo>
                    <a:pt x="2616860" y="50228"/>
                  </a:moveTo>
                  <a:lnTo>
                    <a:pt x="2616504" y="45885"/>
                  </a:lnTo>
                  <a:lnTo>
                    <a:pt x="2613063" y="44742"/>
                  </a:lnTo>
                  <a:lnTo>
                    <a:pt x="2610345" y="52285"/>
                  </a:lnTo>
                  <a:lnTo>
                    <a:pt x="2616860" y="50228"/>
                  </a:lnTo>
                  <a:close/>
                </a:path>
                <a:path w="5735955" h="116839">
                  <a:moveTo>
                    <a:pt x="3163582" y="52235"/>
                  </a:moveTo>
                  <a:lnTo>
                    <a:pt x="3160928" y="53174"/>
                  </a:lnTo>
                  <a:lnTo>
                    <a:pt x="3156902" y="52222"/>
                  </a:lnTo>
                  <a:lnTo>
                    <a:pt x="3156635" y="56680"/>
                  </a:lnTo>
                  <a:lnTo>
                    <a:pt x="3159302" y="55727"/>
                  </a:lnTo>
                  <a:lnTo>
                    <a:pt x="3163341" y="56794"/>
                  </a:lnTo>
                  <a:lnTo>
                    <a:pt x="3163582" y="52235"/>
                  </a:lnTo>
                  <a:close/>
                </a:path>
                <a:path w="5735955" h="116839">
                  <a:moveTo>
                    <a:pt x="3271901" y="50355"/>
                  </a:moveTo>
                  <a:lnTo>
                    <a:pt x="3265525" y="49098"/>
                  </a:lnTo>
                  <a:lnTo>
                    <a:pt x="3264281" y="55448"/>
                  </a:lnTo>
                  <a:lnTo>
                    <a:pt x="3258274" y="54711"/>
                  </a:lnTo>
                  <a:lnTo>
                    <a:pt x="3257994" y="64058"/>
                  </a:lnTo>
                  <a:lnTo>
                    <a:pt x="3262299" y="64363"/>
                  </a:lnTo>
                  <a:lnTo>
                    <a:pt x="3262515" y="70065"/>
                  </a:lnTo>
                  <a:lnTo>
                    <a:pt x="3267964" y="68910"/>
                  </a:lnTo>
                  <a:lnTo>
                    <a:pt x="3267964" y="60871"/>
                  </a:lnTo>
                  <a:lnTo>
                    <a:pt x="3269145" y="54533"/>
                  </a:lnTo>
                  <a:lnTo>
                    <a:pt x="3271901" y="50355"/>
                  </a:lnTo>
                  <a:close/>
                </a:path>
                <a:path w="5735955" h="116839">
                  <a:moveTo>
                    <a:pt x="3444087" y="54940"/>
                  </a:moveTo>
                  <a:lnTo>
                    <a:pt x="3440125" y="55651"/>
                  </a:lnTo>
                  <a:lnTo>
                    <a:pt x="3434562" y="53987"/>
                  </a:lnTo>
                  <a:lnTo>
                    <a:pt x="3433851" y="59397"/>
                  </a:lnTo>
                  <a:lnTo>
                    <a:pt x="3437839" y="58801"/>
                  </a:lnTo>
                  <a:lnTo>
                    <a:pt x="3443427" y="60426"/>
                  </a:lnTo>
                  <a:lnTo>
                    <a:pt x="3444087" y="54940"/>
                  </a:lnTo>
                  <a:close/>
                </a:path>
                <a:path w="5735955" h="116839">
                  <a:moveTo>
                    <a:pt x="3464395" y="55473"/>
                  </a:moveTo>
                  <a:lnTo>
                    <a:pt x="3457651" y="55295"/>
                  </a:lnTo>
                  <a:lnTo>
                    <a:pt x="3450958" y="56438"/>
                  </a:lnTo>
                  <a:lnTo>
                    <a:pt x="3454209" y="59677"/>
                  </a:lnTo>
                  <a:lnTo>
                    <a:pt x="3460864" y="60769"/>
                  </a:lnTo>
                  <a:lnTo>
                    <a:pt x="3464395" y="55473"/>
                  </a:lnTo>
                  <a:close/>
                </a:path>
                <a:path w="5735955" h="116839">
                  <a:moveTo>
                    <a:pt x="3487610" y="70167"/>
                  </a:moveTo>
                  <a:lnTo>
                    <a:pt x="3480892" y="69850"/>
                  </a:lnTo>
                  <a:lnTo>
                    <a:pt x="3483711" y="57378"/>
                  </a:lnTo>
                  <a:lnTo>
                    <a:pt x="3474364" y="60477"/>
                  </a:lnTo>
                  <a:lnTo>
                    <a:pt x="3474339" y="66840"/>
                  </a:lnTo>
                  <a:lnTo>
                    <a:pt x="3472497" y="70650"/>
                  </a:lnTo>
                  <a:lnTo>
                    <a:pt x="3470605" y="74307"/>
                  </a:lnTo>
                  <a:lnTo>
                    <a:pt x="3474910" y="78054"/>
                  </a:lnTo>
                  <a:lnTo>
                    <a:pt x="3480397" y="79095"/>
                  </a:lnTo>
                  <a:lnTo>
                    <a:pt x="3485248" y="76708"/>
                  </a:lnTo>
                  <a:lnTo>
                    <a:pt x="3487610" y="70167"/>
                  </a:lnTo>
                  <a:close/>
                </a:path>
                <a:path w="5735955" h="116839">
                  <a:moveTo>
                    <a:pt x="3538677" y="57454"/>
                  </a:moveTo>
                  <a:lnTo>
                    <a:pt x="3532124" y="57594"/>
                  </a:lnTo>
                  <a:lnTo>
                    <a:pt x="3524770" y="56527"/>
                  </a:lnTo>
                  <a:lnTo>
                    <a:pt x="3519220" y="58115"/>
                  </a:lnTo>
                  <a:lnTo>
                    <a:pt x="3518103" y="66243"/>
                  </a:lnTo>
                  <a:lnTo>
                    <a:pt x="3523386" y="64211"/>
                  </a:lnTo>
                  <a:lnTo>
                    <a:pt x="3529317" y="63207"/>
                  </a:lnTo>
                  <a:lnTo>
                    <a:pt x="3534791" y="61518"/>
                  </a:lnTo>
                  <a:lnTo>
                    <a:pt x="3538677" y="57454"/>
                  </a:lnTo>
                  <a:close/>
                </a:path>
                <a:path w="5735955" h="116839">
                  <a:moveTo>
                    <a:pt x="3569055" y="58267"/>
                  </a:moveTo>
                  <a:lnTo>
                    <a:pt x="3563175" y="56921"/>
                  </a:lnTo>
                  <a:lnTo>
                    <a:pt x="3562159" y="62814"/>
                  </a:lnTo>
                  <a:lnTo>
                    <a:pt x="3562731" y="68414"/>
                  </a:lnTo>
                  <a:lnTo>
                    <a:pt x="3565868" y="65786"/>
                  </a:lnTo>
                  <a:lnTo>
                    <a:pt x="3568916" y="63004"/>
                  </a:lnTo>
                  <a:lnTo>
                    <a:pt x="3569055" y="58267"/>
                  </a:lnTo>
                  <a:close/>
                </a:path>
                <a:path w="5735955" h="116839">
                  <a:moveTo>
                    <a:pt x="3581057" y="56426"/>
                  </a:moveTo>
                  <a:lnTo>
                    <a:pt x="3579355" y="54000"/>
                  </a:lnTo>
                  <a:lnTo>
                    <a:pt x="3578428" y="52628"/>
                  </a:lnTo>
                  <a:lnTo>
                    <a:pt x="3574186" y="55994"/>
                  </a:lnTo>
                  <a:lnTo>
                    <a:pt x="3575786" y="58445"/>
                  </a:lnTo>
                  <a:lnTo>
                    <a:pt x="3576713" y="59855"/>
                  </a:lnTo>
                  <a:lnTo>
                    <a:pt x="3581057" y="56426"/>
                  </a:lnTo>
                  <a:close/>
                </a:path>
                <a:path w="5735955" h="116839">
                  <a:moveTo>
                    <a:pt x="3584105" y="65874"/>
                  </a:moveTo>
                  <a:lnTo>
                    <a:pt x="3582466" y="63347"/>
                  </a:lnTo>
                  <a:lnTo>
                    <a:pt x="3581501" y="62026"/>
                  </a:lnTo>
                  <a:lnTo>
                    <a:pt x="3577272" y="65443"/>
                  </a:lnTo>
                  <a:lnTo>
                    <a:pt x="3578936" y="67868"/>
                  </a:lnTo>
                  <a:lnTo>
                    <a:pt x="3579838" y="69215"/>
                  </a:lnTo>
                  <a:lnTo>
                    <a:pt x="3584105" y="65874"/>
                  </a:lnTo>
                  <a:close/>
                </a:path>
                <a:path w="5735955" h="116839">
                  <a:moveTo>
                    <a:pt x="3656571" y="69938"/>
                  </a:moveTo>
                  <a:lnTo>
                    <a:pt x="3655644" y="59994"/>
                  </a:lnTo>
                  <a:lnTo>
                    <a:pt x="3650818" y="57175"/>
                  </a:lnTo>
                  <a:lnTo>
                    <a:pt x="3645497" y="60629"/>
                  </a:lnTo>
                  <a:lnTo>
                    <a:pt x="3643096" y="69570"/>
                  </a:lnTo>
                  <a:lnTo>
                    <a:pt x="3656571" y="69938"/>
                  </a:lnTo>
                  <a:close/>
                </a:path>
                <a:path w="5735955" h="116839">
                  <a:moveTo>
                    <a:pt x="3713962" y="71450"/>
                  </a:moveTo>
                  <a:lnTo>
                    <a:pt x="3708044" y="70243"/>
                  </a:lnTo>
                  <a:lnTo>
                    <a:pt x="3704755" y="65608"/>
                  </a:lnTo>
                  <a:lnTo>
                    <a:pt x="3701961" y="60312"/>
                  </a:lnTo>
                  <a:lnTo>
                    <a:pt x="3697541" y="57137"/>
                  </a:lnTo>
                  <a:lnTo>
                    <a:pt x="3695573" y="63868"/>
                  </a:lnTo>
                  <a:lnTo>
                    <a:pt x="3692207" y="68732"/>
                  </a:lnTo>
                  <a:lnTo>
                    <a:pt x="3690226" y="75565"/>
                  </a:lnTo>
                  <a:lnTo>
                    <a:pt x="3697859" y="77190"/>
                  </a:lnTo>
                  <a:lnTo>
                    <a:pt x="3704031" y="78994"/>
                  </a:lnTo>
                  <a:lnTo>
                    <a:pt x="3709238" y="78041"/>
                  </a:lnTo>
                  <a:lnTo>
                    <a:pt x="3713962" y="71450"/>
                  </a:lnTo>
                  <a:close/>
                </a:path>
                <a:path w="5735955" h="116839">
                  <a:moveTo>
                    <a:pt x="3727526" y="67183"/>
                  </a:moveTo>
                  <a:lnTo>
                    <a:pt x="3724833" y="66230"/>
                  </a:lnTo>
                  <a:lnTo>
                    <a:pt x="3724325" y="62369"/>
                  </a:lnTo>
                  <a:lnTo>
                    <a:pt x="3720985" y="62280"/>
                  </a:lnTo>
                  <a:lnTo>
                    <a:pt x="3720084" y="71081"/>
                  </a:lnTo>
                  <a:lnTo>
                    <a:pt x="3723068" y="76136"/>
                  </a:lnTo>
                  <a:lnTo>
                    <a:pt x="3726637" y="75488"/>
                  </a:lnTo>
                  <a:lnTo>
                    <a:pt x="3727526" y="67183"/>
                  </a:lnTo>
                  <a:close/>
                </a:path>
                <a:path w="5735955" h="116839">
                  <a:moveTo>
                    <a:pt x="3732555" y="64439"/>
                  </a:moveTo>
                  <a:lnTo>
                    <a:pt x="3727361" y="61531"/>
                  </a:lnTo>
                  <a:lnTo>
                    <a:pt x="3727526" y="67183"/>
                  </a:lnTo>
                  <a:lnTo>
                    <a:pt x="3732555" y="64439"/>
                  </a:lnTo>
                  <a:close/>
                </a:path>
                <a:path w="5735955" h="116839">
                  <a:moveTo>
                    <a:pt x="3774656" y="68414"/>
                  </a:moveTo>
                  <a:lnTo>
                    <a:pt x="3769372" y="68681"/>
                  </a:lnTo>
                  <a:lnTo>
                    <a:pt x="3762984" y="67487"/>
                  </a:lnTo>
                  <a:lnTo>
                    <a:pt x="3764292" y="77495"/>
                  </a:lnTo>
                  <a:lnTo>
                    <a:pt x="3770045" y="77825"/>
                  </a:lnTo>
                  <a:lnTo>
                    <a:pt x="3773043" y="74104"/>
                  </a:lnTo>
                  <a:lnTo>
                    <a:pt x="3774656" y="68414"/>
                  </a:lnTo>
                  <a:close/>
                </a:path>
                <a:path w="5735955" h="116839">
                  <a:moveTo>
                    <a:pt x="3808425" y="64541"/>
                  </a:moveTo>
                  <a:lnTo>
                    <a:pt x="3804424" y="65252"/>
                  </a:lnTo>
                  <a:lnTo>
                    <a:pt x="3798938" y="63601"/>
                  </a:lnTo>
                  <a:lnTo>
                    <a:pt x="3798201" y="69011"/>
                  </a:lnTo>
                  <a:lnTo>
                    <a:pt x="3802176" y="68414"/>
                  </a:lnTo>
                  <a:lnTo>
                    <a:pt x="3807726" y="70015"/>
                  </a:lnTo>
                  <a:lnTo>
                    <a:pt x="3808425" y="64541"/>
                  </a:lnTo>
                  <a:close/>
                </a:path>
                <a:path w="5735955" h="116839">
                  <a:moveTo>
                    <a:pt x="3825100" y="69710"/>
                  </a:moveTo>
                  <a:lnTo>
                    <a:pt x="3824897" y="64046"/>
                  </a:lnTo>
                  <a:lnTo>
                    <a:pt x="3824414" y="58661"/>
                  </a:lnTo>
                  <a:lnTo>
                    <a:pt x="3818648" y="60261"/>
                  </a:lnTo>
                  <a:lnTo>
                    <a:pt x="3819042" y="65786"/>
                  </a:lnTo>
                  <a:lnTo>
                    <a:pt x="3817721" y="73355"/>
                  </a:lnTo>
                  <a:lnTo>
                    <a:pt x="3821607" y="74244"/>
                  </a:lnTo>
                  <a:lnTo>
                    <a:pt x="3821861" y="71450"/>
                  </a:lnTo>
                  <a:lnTo>
                    <a:pt x="3822268" y="68732"/>
                  </a:lnTo>
                  <a:lnTo>
                    <a:pt x="3825100" y="69710"/>
                  </a:lnTo>
                  <a:close/>
                </a:path>
                <a:path w="5735955" h="116839">
                  <a:moveTo>
                    <a:pt x="3835489" y="60693"/>
                  </a:moveTo>
                  <a:lnTo>
                    <a:pt x="3828770" y="60528"/>
                  </a:lnTo>
                  <a:lnTo>
                    <a:pt x="3828669" y="63652"/>
                  </a:lnTo>
                  <a:lnTo>
                    <a:pt x="3828504" y="69799"/>
                  </a:lnTo>
                  <a:lnTo>
                    <a:pt x="3835222" y="69964"/>
                  </a:lnTo>
                  <a:lnTo>
                    <a:pt x="3835489" y="60693"/>
                  </a:lnTo>
                  <a:close/>
                </a:path>
                <a:path w="5735955" h="116839">
                  <a:moveTo>
                    <a:pt x="3872496" y="61645"/>
                  </a:moveTo>
                  <a:lnTo>
                    <a:pt x="3865740" y="61480"/>
                  </a:lnTo>
                  <a:lnTo>
                    <a:pt x="3865638" y="64592"/>
                  </a:lnTo>
                  <a:lnTo>
                    <a:pt x="3865461" y="70751"/>
                  </a:lnTo>
                  <a:lnTo>
                    <a:pt x="3872230" y="70929"/>
                  </a:lnTo>
                  <a:lnTo>
                    <a:pt x="3872496" y="61645"/>
                  </a:lnTo>
                  <a:close/>
                </a:path>
                <a:path w="5735955" h="116839">
                  <a:moveTo>
                    <a:pt x="4013746" y="65290"/>
                  </a:moveTo>
                  <a:lnTo>
                    <a:pt x="4007383" y="66052"/>
                  </a:lnTo>
                  <a:lnTo>
                    <a:pt x="4006469" y="59855"/>
                  </a:lnTo>
                  <a:lnTo>
                    <a:pt x="4000449" y="60210"/>
                  </a:lnTo>
                  <a:lnTo>
                    <a:pt x="4000208" y="67576"/>
                  </a:lnTo>
                  <a:lnTo>
                    <a:pt x="4005237" y="70650"/>
                  </a:lnTo>
                  <a:lnTo>
                    <a:pt x="4011206" y="69773"/>
                  </a:lnTo>
                  <a:lnTo>
                    <a:pt x="4013746" y="65290"/>
                  </a:lnTo>
                  <a:close/>
                </a:path>
                <a:path w="5735955" h="116839">
                  <a:moveTo>
                    <a:pt x="4137977" y="77774"/>
                  </a:moveTo>
                  <a:lnTo>
                    <a:pt x="4137037" y="67818"/>
                  </a:lnTo>
                  <a:lnTo>
                    <a:pt x="4131284" y="63614"/>
                  </a:lnTo>
                  <a:lnTo>
                    <a:pt x="4124706" y="65201"/>
                  </a:lnTo>
                  <a:lnTo>
                    <a:pt x="4121289" y="72618"/>
                  </a:lnTo>
                  <a:lnTo>
                    <a:pt x="4129138" y="71437"/>
                  </a:lnTo>
                  <a:lnTo>
                    <a:pt x="4134142" y="73761"/>
                  </a:lnTo>
                  <a:lnTo>
                    <a:pt x="4137977" y="77774"/>
                  </a:lnTo>
                  <a:close/>
                </a:path>
                <a:path w="5735955" h="116839">
                  <a:moveTo>
                    <a:pt x="4267593" y="69303"/>
                  </a:moveTo>
                  <a:lnTo>
                    <a:pt x="4265904" y="66890"/>
                  </a:lnTo>
                  <a:lnTo>
                    <a:pt x="4265003" y="65557"/>
                  </a:lnTo>
                  <a:lnTo>
                    <a:pt x="4260761" y="69113"/>
                  </a:lnTo>
                  <a:lnTo>
                    <a:pt x="4262412" y="71539"/>
                  </a:lnTo>
                  <a:lnTo>
                    <a:pt x="4263352" y="72783"/>
                  </a:lnTo>
                  <a:lnTo>
                    <a:pt x="4267593" y="69303"/>
                  </a:lnTo>
                  <a:close/>
                </a:path>
                <a:path w="5735955" h="116839">
                  <a:moveTo>
                    <a:pt x="4386516" y="69672"/>
                  </a:moveTo>
                  <a:lnTo>
                    <a:pt x="4369752" y="69291"/>
                  </a:lnTo>
                  <a:lnTo>
                    <a:pt x="4372026" y="78397"/>
                  </a:lnTo>
                  <a:lnTo>
                    <a:pt x="4369320" y="84950"/>
                  </a:lnTo>
                  <a:lnTo>
                    <a:pt x="4366641" y="90639"/>
                  </a:lnTo>
                  <a:lnTo>
                    <a:pt x="4369028" y="97205"/>
                  </a:lnTo>
                  <a:lnTo>
                    <a:pt x="4369892" y="93573"/>
                  </a:lnTo>
                  <a:lnTo>
                    <a:pt x="4371949" y="91884"/>
                  </a:lnTo>
                  <a:lnTo>
                    <a:pt x="4375836" y="92786"/>
                  </a:lnTo>
                  <a:lnTo>
                    <a:pt x="4375823" y="83058"/>
                  </a:lnTo>
                  <a:lnTo>
                    <a:pt x="4379531" y="78790"/>
                  </a:lnTo>
                  <a:lnTo>
                    <a:pt x="4384052" y="75755"/>
                  </a:lnTo>
                  <a:lnTo>
                    <a:pt x="4386516" y="69672"/>
                  </a:lnTo>
                  <a:close/>
                </a:path>
                <a:path w="5735955" h="116839">
                  <a:moveTo>
                    <a:pt x="4419739" y="79705"/>
                  </a:moveTo>
                  <a:lnTo>
                    <a:pt x="4415472" y="73609"/>
                  </a:lnTo>
                  <a:lnTo>
                    <a:pt x="4407395" y="73355"/>
                  </a:lnTo>
                  <a:lnTo>
                    <a:pt x="4406252" y="84124"/>
                  </a:lnTo>
                  <a:lnTo>
                    <a:pt x="4411256" y="83337"/>
                  </a:lnTo>
                  <a:lnTo>
                    <a:pt x="4418546" y="86067"/>
                  </a:lnTo>
                  <a:lnTo>
                    <a:pt x="4419739" y="79705"/>
                  </a:lnTo>
                  <a:close/>
                </a:path>
                <a:path w="5735955" h="116839">
                  <a:moveTo>
                    <a:pt x="4422381" y="107734"/>
                  </a:moveTo>
                  <a:lnTo>
                    <a:pt x="4422165" y="99085"/>
                  </a:lnTo>
                  <a:lnTo>
                    <a:pt x="4420565" y="92176"/>
                  </a:lnTo>
                  <a:lnTo>
                    <a:pt x="4416133" y="88963"/>
                  </a:lnTo>
                  <a:lnTo>
                    <a:pt x="4410824" y="96875"/>
                  </a:lnTo>
                  <a:lnTo>
                    <a:pt x="4401578" y="99034"/>
                  </a:lnTo>
                  <a:lnTo>
                    <a:pt x="4391965" y="100622"/>
                  </a:lnTo>
                  <a:lnTo>
                    <a:pt x="4385551" y="106895"/>
                  </a:lnTo>
                  <a:lnTo>
                    <a:pt x="4392396" y="106845"/>
                  </a:lnTo>
                  <a:lnTo>
                    <a:pt x="4398505" y="116789"/>
                  </a:lnTo>
                  <a:lnTo>
                    <a:pt x="4405401" y="116674"/>
                  </a:lnTo>
                  <a:lnTo>
                    <a:pt x="4408094" y="112115"/>
                  </a:lnTo>
                  <a:lnTo>
                    <a:pt x="4407217" y="108229"/>
                  </a:lnTo>
                  <a:lnTo>
                    <a:pt x="4406354" y="105117"/>
                  </a:lnTo>
                  <a:lnTo>
                    <a:pt x="4409097" y="102806"/>
                  </a:lnTo>
                  <a:lnTo>
                    <a:pt x="4413593" y="104343"/>
                  </a:lnTo>
                  <a:lnTo>
                    <a:pt x="4415345" y="109562"/>
                  </a:lnTo>
                  <a:lnTo>
                    <a:pt x="4422381" y="107734"/>
                  </a:lnTo>
                  <a:close/>
                </a:path>
                <a:path w="5735955" h="116839">
                  <a:moveTo>
                    <a:pt x="4476686" y="81013"/>
                  </a:moveTo>
                  <a:lnTo>
                    <a:pt x="4465561" y="80429"/>
                  </a:lnTo>
                  <a:lnTo>
                    <a:pt x="4455211" y="80975"/>
                  </a:lnTo>
                  <a:lnTo>
                    <a:pt x="4447133" y="84861"/>
                  </a:lnTo>
                  <a:lnTo>
                    <a:pt x="4442815" y="94310"/>
                  </a:lnTo>
                  <a:lnTo>
                    <a:pt x="4445419" y="95300"/>
                  </a:lnTo>
                  <a:lnTo>
                    <a:pt x="4449407" y="94513"/>
                  </a:lnTo>
                  <a:lnTo>
                    <a:pt x="4449432" y="99034"/>
                  </a:lnTo>
                  <a:lnTo>
                    <a:pt x="4446803" y="100126"/>
                  </a:lnTo>
                  <a:lnTo>
                    <a:pt x="4442815" y="98983"/>
                  </a:lnTo>
                  <a:lnTo>
                    <a:pt x="4442574" y="103581"/>
                  </a:lnTo>
                  <a:lnTo>
                    <a:pt x="4446587" y="102946"/>
                  </a:lnTo>
                  <a:lnTo>
                    <a:pt x="4452124" y="104571"/>
                  </a:lnTo>
                  <a:lnTo>
                    <a:pt x="4452772" y="99123"/>
                  </a:lnTo>
                  <a:lnTo>
                    <a:pt x="4459033" y="98183"/>
                  </a:lnTo>
                  <a:lnTo>
                    <a:pt x="4451096" y="91452"/>
                  </a:lnTo>
                  <a:lnTo>
                    <a:pt x="4456366" y="89903"/>
                  </a:lnTo>
                  <a:lnTo>
                    <a:pt x="4462170" y="90424"/>
                  </a:lnTo>
                  <a:lnTo>
                    <a:pt x="4466844" y="89115"/>
                  </a:lnTo>
                  <a:lnTo>
                    <a:pt x="4469854" y="85598"/>
                  </a:lnTo>
                  <a:lnTo>
                    <a:pt x="4472483" y="84607"/>
                  </a:lnTo>
                  <a:lnTo>
                    <a:pt x="4476483" y="85661"/>
                  </a:lnTo>
                  <a:lnTo>
                    <a:pt x="4476686" y="81013"/>
                  </a:lnTo>
                  <a:close/>
                </a:path>
                <a:path w="5735955" h="116839">
                  <a:moveTo>
                    <a:pt x="4553750" y="82778"/>
                  </a:moveTo>
                  <a:lnTo>
                    <a:pt x="4551083" y="83832"/>
                  </a:lnTo>
                  <a:lnTo>
                    <a:pt x="4547146" y="82791"/>
                  </a:lnTo>
                  <a:lnTo>
                    <a:pt x="4546968" y="87350"/>
                  </a:lnTo>
                  <a:lnTo>
                    <a:pt x="4549533" y="86360"/>
                  </a:lnTo>
                  <a:lnTo>
                    <a:pt x="4553534" y="87439"/>
                  </a:lnTo>
                  <a:lnTo>
                    <a:pt x="4553750" y="82778"/>
                  </a:lnTo>
                  <a:close/>
                </a:path>
                <a:path w="5735955" h="116839">
                  <a:moveTo>
                    <a:pt x="4610366" y="98145"/>
                  </a:moveTo>
                  <a:lnTo>
                    <a:pt x="4609909" y="89674"/>
                  </a:lnTo>
                  <a:lnTo>
                    <a:pt x="4606429" y="85255"/>
                  </a:lnTo>
                  <a:lnTo>
                    <a:pt x="4600816" y="83654"/>
                  </a:lnTo>
                  <a:lnTo>
                    <a:pt x="4593945" y="83705"/>
                  </a:lnTo>
                  <a:lnTo>
                    <a:pt x="4593920" y="90258"/>
                  </a:lnTo>
                  <a:lnTo>
                    <a:pt x="4590212" y="97688"/>
                  </a:lnTo>
                  <a:lnTo>
                    <a:pt x="4610366" y="98145"/>
                  </a:lnTo>
                  <a:close/>
                </a:path>
                <a:path w="5735955" h="116839">
                  <a:moveTo>
                    <a:pt x="4623879" y="93738"/>
                  </a:moveTo>
                  <a:lnTo>
                    <a:pt x="4621238" y="94805"/>
                  </a:lnTo>
                  <a:lnTo>
                    <a:pt x="4617250" y="93687"/>
                  </a:lnTo>
                  <a:lnTo>
                    <a:pt x="4617034" y="98323"/>
                  </a:lnTo>
                  <a:lnTo>
                    <a:pt x="4619676" y="97282"/>
                  </a:lnTo>
                  <a:lnTo>
                    <a:pt x="4623676" y="98323"/>
                  </a:lnTo>
                  <a:lnTo>
                    <a:pt x="4623879" y="93738"/>
                  </a:lnTo>
                  <a:close/>
                </a:path>
                <a:path w="5735955" h="116839">
                  <a:moveTo>
                    <a:pt x="4809490" y="85902"/>
                  </a:moveTo>
                  <a:lnTo>
                    <a:pt x="4807839" y="83515"/>
                  </a:lnTo>
                  <a:lnTo>
                    <a:pt x="4806950" y="82156"/>
                  </a:lnTo>
                  <a:lnTo>
                    <a:pt x="4802708" y="85559"/>
                  </a:lnTo>
                  <a:lnTo>
                    <a:pt x="4804384" y="87985"/>
                  </a:lnTo>
                  <a:lnTo>
                    <a:pt x="4805261" y="89382"/>
                  </a:lnTo>
                  <a:lnTo>
                    <a:pt x="4809490" y="85902"/>
                  </a:lnTo>
                  <a:close/>
                </a:path>
                <a:path w="5735955" h="116839">
                  <a:moveTo>
                    <a:pt x="4847691" y="88773"/>
                  </a:moveTo>
                  <a:lnTo>
                    <a:pt x="4841037" y="88658"/>
                  </a:lnTo>
                  <a:lnTo>
                    <a:pt x="4834433" y="89852"/>
                  </a:lnTo>
                  <a:lnTo>
                    <a:pt x="4837671" y="93065"/>
                  </a:lnTo>
                  <a:lnTo>
                    <a:pt x="4844262" y="94094"/>
                  </a:lnTo>
                  <a:lnTo>
                    <a:pt x="4847691" y="88773"/>
                  </a:lnTo>
                  <a:close/>
                </a:path>
                <a:path w="5735955" h="116839">
                  <a:moveTo>
                    <a:pt x="5122316" y="99644"/>
                  </a:moveTo>
                  <a:lnTo>
                    <a:pt x="5118392" y="97739"/>
                  </a:lnTo>
                  <a:lnTo>
                    <a:pt x="5114163" y="102908"/>
                  </a:lnTo>
                  <a:lnTo>
                    <a:pt x="5122164" y="103187"/>
                  </a:lnTo>
                  <a:lnTo>
                    <a:pt x="5122316" y="99644"/>
                  </a:lnTo>
                  <a:close/>
                </a:path>
                <a:path w="5735955" h="116839">
                  <a:moveTo>
                    <a:pt x="5140909" y="98780"/>
                  </a:moveTo>
                  <a:lnTo>
                    <a:pt x="5138344" y="99733"/>
                  </a:lnTo>
                  <a:lnTo>
                    <a:pt x="5134356" y="98818"/>
                  </a:lnTo>
                  <a:lnTo>
                    <a:pt x="5134153" y="103276"/>
                  </a:lnTo>
                  <a:lnTo>
                    <a:pt x="5136769" y="102298"/>
                  </a:lnTo>
                  <a:lnTo>
                    <a:pt x="5140744" y="103339"/>
                  </a:lnTo>
                  <a:lnTo>
                    <a:pt x="5140909" y="98780"/>
                  </a:lnTo>
                  <a:close/>
                </a:path>
                <a:path w="5735955" h="116839">
                  <a:moveTo>
                    <a:pt x="5162588" y="101638"/>
                  </a:moveTo>
                  <a:lnTo>
                    <a:pt x="5160899" y="99136"/>
                  </a:lnTo>
                  <a:lnTo>
                    <a:pt x="5159997" y="97840"/>
                  </a:lnTo>
                  <a:lnTo>
                    <a:pt x="5155806" y="101295"/>
                  </a:lnTo>
                  <a:lnTo>
                    <a:pt x="5157508" y="103695"/>
                  </a:lnTo>
                  <a:lnTo>
                    <a:pt x="5158410" y="105016"/>
                  </a:lnTo>
                  <a:lnTo>
                    <a:pt x="5162588" y="101638"/>
                  </a:lnTo>
                  <a:close/>
                </a:path>
                <a:path w="5735955" h="116839">
                  <a:moveTo>
                    <a:pt x="5197348" y="99568"/>
                  </a:moveTo>
                  <a:lnTo>
                    <a:pt x="5194770" y="100545"/>
                  </a:lnTo>
                  <a:lnTo>
                    <a:pt x="5190820" y="99656"/>
                  </a:lnTo>
                  <a:lnTo>
                    <a:pt x="5190668" y="104114"/>
                  </a:lnTo>
                  <a:lnTo>
                    <a:pt x="5193246" y="103098"/>
                  </a:lnTo>
                  <a:lnTo>
                    <a:pt x="5197195" y="104114"/>
                  </a:lnTo>
                  <a:lnTo>
                    <a:pt x="5197348" y="99568"/>
                  </a:lnTo>
                  <a:close/>
                </a:path>
                <a:path w="5735955" h="116839">
                  <a:moveTo>
                    <a:pt x="5212258" y="102184"/>
                  </a:moveTo>
                  <a:lnTo>
                    <a:pt x="5210607" y="99707"/>
                  </a:lnTo>
                  <a:lnTo>
                    <a:pt x="5209705" y="98399"/>
                  </a:lnTo>
                  <a:lnTo>
                    <a:pt x="5205514" y="101892"/>
                  </a:lnTo>
                  <a:lnTo>
                    <a:pt x="5207178" y="104279"/>
                  </a:lnTo>
                  <a:lnTo>
                    <a:pt x="5208117" y="105600"/>
                  </a:lnTo>
                  <a:lnTo>
                    <a:pt x="5212258" y="102184"/>
                  </a:lnTo>
                  <a:close/>
                </a:path>
                <a:path w="5735955" h="116839">
                  <a:moveTo>
                    <a:pt x="5217401" y="85763"/>
                  </a:moveTo>
                  <a:lnTo>
                    <a:pt x="5214810" y="86829"/>
                  </a:lnTo>
                  <a:lnTo>
                    <a:pt x="5210911" y="85801"/>
                  </a:lnTo>
                  <a:lnTo>
                    <a:pt x="5210746" y="90424"/>
                  </a:lnTo>
                  <a:lnTo>
                    <a:pt x="5213337" y="89369"/>
                  </a:lnTo>
                  <a:lnTo>
                    <a:pt x="5217287" y="90246"/>
                  </a:lnTo>
                  <a:lnTo>
                    <a:pt x="5217401" y="85763"/>
                  </a:lnTo>
                  <a:close/>
                </a:path>
                <a:path w="5735955" h="116839">
                  <a:moveTo>
                    <a:pt x="5239004" y="88366"/>
                  </a:moveTo>
                  <a:lnTo>
                    <a:pt x="5237302" y="85966"/>
                  </a:lnTo>
                  <a:lnTo>
                    <a:pt x="5236349" y="84658"/>
                  </a:lnTo>
                  <a:lnTo>
                    <a:pt x="5232298" y="88214"/>
                  </a:lnTo>
                  <a:lnTo>
                    <a:pt x="5229771" y="84582"/>
                  </a:lnTo>
                  <a:lnTo>
                    <a:pt x="5225631" y="88188"/>
                  </a:lnTo>
                  <a:lnTo>
                    <a:pt x="5227307" y="90601"/>
                  </a:lnTo>
                  <a:lnTo>
                    <a:pt x="5228196" y="91833"/>
                  </a:lnTo>
                  <a:lnTo>
                    <a:pt x="5232298" y="88353"/>
                  </a:lnTo>
                  <a:lnTo>
                    <a:pt x="5233911" y="90665"/>
                  </a:lnTo>
                  <a:lnTo>
                    <a:pt x="5234800" y="91897"/>
                  </a:lnTo>
                  <a:lnTo>
                    <a:pt x="5239004" y="88366"/>
                  </a:lnTo>
                  <a:close/>
                </a:path>
                <a:path w="5735955" h="116839">
                  <a:moveTo>
                    <a:pt x="5735955" y="99225"/>
                  </a:moveTo>
                  <a:lnTo>
                    <a:pt x="5732107" y="100050"/>
                  </a:lnTo>
                  <a:lnTo>
                    <a:pt x="5726684" y="98526"/>
                  </a:lnTo>
                  <a:lnTo>
                    <a:pt x="5726125" y="103949"/>
                  </a:lnTo>
                  <a:lnTo>
                    <a:pt x="5729986" y="103238"/>
                  </a:lnTo>
                  <a:lnTo>
                    <a:pt x="5735409" y="104711"/>
                  </a:lnTo>
                  <a:lnTo>
                    <a:pt x="5735955" y="99225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46309" y="3950207"/>
              <a:ext cx="6064885" cy="131445"/>
            </a:xfrm>
            <a:custGeom>
              <a:avLst/>
              <a:gdLst/>
              <a:ahLst/>
              <a:cxnLst/>
              <a:rect l="l" t="t" r="r" b="b"/>
              <a:pathLst>
                <a:path w="6064884" h="131445">
                  <a:moveTo>
                    <a:pt x="7264" y="49301"/>
                  </a:moveTo>
                  <a:lnTo>
                    <a:pt x="6883" y="44577"/>
                  </a:lnTo>
                  <a:lnTo>
                    <a:pt x="533" y="43815"/>
                  </a:lnTo>
                  <a:lnTo>
                    <a:pt x="0" y="49707"/>
                  </a:lnTo>
                  <a:lnTo>
                    <a:pt x="1181" y="55232"/>
                  </a:lnTo>
                  <a:lnTo>
                    <a:pt x="4279" y="52362"/>
                  </a:lnTo>
                  <a:lnTo>
                    <a:pt x="7264" y="49301"/>
                  </a:lnTo>
                  <a:close/>
                </a:path>
                <a:path w="6064884" h="131445">
                  <a:moveTo>
                    <a:pt x="23787" y="50749"/>
                  </a:moveTo>
                  <a:lnTo>
                    <a:pt x="21780" y="48463"/>
                  </a:lnTo>
                  <a:lnTo>
                    <a:pt x="20650" y="47218"/>
                  </a:lnTo>
                  <a:lnTo>
                    <a:pt x="16446" y="51079"/>
                  </a:lnTo>
                  <a:lnTo>
                    <a:pt x="18491" y="53263"/>
                  </a:lnTo>
                  <a:lnTo>
                    <a:pt x="19507" y="54457"/>
                  </a:lnTo>
                  <a:lnTo>
                    <a:pt x="23787" y="50749"/>
                  </a:lnTo>
                  <a:close/>
                </a:path>
                <a:path w="6064884" h="131445">
                  <a:moveTo>
                    <a:pt x="398767" y="30441"/>
                  </a:moveTo>
                  <a:lnTo>
                    <a:pt x="391769" y="31902"/>
                  </a:lnTo>
                  <a:lnTo>
                    <a:pt x="384987" y="33616"/>
                  </a:lnTo>
                  <a:lnTo>
                    <a:pt x="378993" y="36309"/>
                  </a:lnTo>
                  <a:lnTo>
                    <a:pt x="374345" y="40627"/>
                  </a:lnTo>
                  <a:lnTo>
                    <a:pt x="382371" y="40449"/>
                  </a:lnTo>
                  <a:lnTo>
                    <a:pt x="390309" y="40132"/>
                  </a:lnTo>
                  <a:lnTo>
                    <a:pt x="396367" y="37528"/>
                  </a:lnTo>
                  <a:lnTo>
                    <a:pt x="398767" y="30441"/>
                  </a:lnTo>
                  <a:close/>
                </a:path>
                <a:path w="6064884" h="131445">
                  <a:moveTo>
                    <a:pt x="419823" y="25031"/>
                  </a:moveTo>
                  <a:lnTo>
                    <a:pt x="415137" y="25146"/>
                  </a:lnTo>
                  <a:lnTo>
                    <a:pt x="410972" y="21805"/>
                  </a:lnTo>
                  <a:lnTo>
                    <a:pt x="407670" y="20205"/>
                  </a:lnTo>
                  <a:lnTo>
                    <a:pt x="405599" y="25488"/>
                  </a:lnTo>
                  <a:lnTo>
                    <a:pt x="414147" y="32664"/>
                  </a:lnTo>
                  <a:lnTo>
                    <a:pt x="417410" y="32321"/>
                  </a:lnTo>
                  <a:lnTo>
                    <a:pt x="419823" y="25031"/>
                  </a:lnTo>
                  <a:close/>
                </a:path>
                <a:path w="6064884" h="131445">
                  <a:moveTo>
                    <a:pt x="443026" y="26670"/>
                  </a:moveTo>
                  <a:lnTo>
                    <a:pt x="441083" y="24333"/>
                  </a:lnTo>
                  <a:lnTo>
                    <a:pt x="440055" y="23253"/>
                  </a:lnTo>
                  <a:lnTo>
                    <a:pt x="435800" y="26809"/>
                  </a:lnTo>
                  <a:lnTo>
                    <a:pt x="437718" y="29184"/>
                  </a:lnTo>
                  <a:lnTo>
                    <a:pt x="438759" y="30480"/>
                  </a:lnTo>
                  <a:lnTo>
                    <a:pt x="443026" y="26670"/>
                  </a:lnTo>
                  <a:close/>
                </a:path>
                <a:path w="6064884" h="131445">
                  <a:moveTo>
                    <a:pt x="487514" y="32156"/>
                  </a:moveTo>
                  <a:lnTo>
                    <a:pt x="459168" y="33083"/>
                  </a:lnTo>
                  <a:lnTo>
                    <a:pt x="454317" y="31813"/>
                  </a:lnTo>
                  <a:lnTo>
                    <a:pt x="452132" y="26771"/>
                  </a:lnTo>
                  <a:lnTo>
                    <a:pt x="444842" y="28943"/>
                  </a:lnTo>
                  <a:lnTo>
                    <a:pt x="442976" y="35547"/>
                  </a:lnTo>
                  <a:lnTo>
                    <a:pt x="440372" y="41249"/>
                  </a:lnTo>
                  <a:lnTo>
                    <a:pt x="437565" y="46723"/>
                  </a:lnTo>
                  <a:lnTo>
                    <a:pt x="435076" y="52628"/>
                  </a:lnTo>
                  <a:lnTo>
                    <a:pt x="440372" y="52438"/>
                  </a:lnTo>
                  <a:lnTo>
                    <a:pt x="443014" y="48983"/>
                  </a:lnTo>
                  <a:lnTo>
                    <a:pt x="445135" y="44894"/>
                  </a:lnTo>
                  <a:lnTo>
                    <a:pt x="448894" y="42760"/>
                  </a:lnTo>
                  <a:lnTo>
                    <a:pt x="453771" y="46418"/>
                  </a:lnTo>
                  <a:lnTo>
                    <a:pt x="456755" y="43675"/>
                  </a:lnTo>
                  <a:lnTo>
                    <a:pt x="460197" y="39192"/>
                  </a:lnTo>
                  <a:lnTo>
                    <a:pt x="466445" y="37617"/>
                  </a:lnTo>
                  <a:lnTo>
                    <a:pt x="477075" y="37274"/>
                  </a:lnTo>
                  <a:lnTo>
                    <a:pt x="481203" y="36360"/>
                  </a:lnTo>
                  <a:lnTo>
                    <a:pt x="487146" y="37668"/>
                  </a:lnTo>
                  <a:lnTo>
                    <a:pt x="487514" y="32156"/>
                  </a:lnTo>
                  <a:close/>
                </a:path>
                <a:path w="6064884" h="131445">
                  <a:moveTo>
                    <a:pt x="1932635" y="14668"/>
                  </a:moveTo>
                  <a:lnTo>
                    <a:pt x="1927313" y="11734"/>
                  </a:lnTo>
                  <a:lnTo>
                    <a:pt x="1927593" y="17437"/>
                  </a:lnTo>
                  <a:lnTo>
                    <a:pt x="1932635" y="14668"/>
                  </a:lnTo>
                  <a:close/>
                </a:path>
                <a:path w="6064884" h="131445">
                  <a:moveTo>
                    <a:pt x="2130488" y="5600"/>
                  </a:moveTo>
                  <a:lnTo>
                    <a:pt x="2127567" y="4635"/>
                  </a:lnTo>
                  <a:lnTo>
                    <a:pt x="2127224" y="7391"/>
                  </a:lnTo>
                  <a:lnTo>
                    <a:pt x="2127008" y="10223"/>
                  </a:lnTo>
                  <a:lnTo>
                    <a:pt x="2129904" y="11150"/>
                  </a:lnTo>
                  <a:lnTo>
                    <a:pt x="2130260" y="8483"/>
                  </a:lnTo>
                  <a:lnTo>
                    <a:pt x="2130488" y="5600"/>
                  </a:lnTo>
                  <a:close/>
                </a:path>
                <a:path w="6064884" h="131445">
                  <a:moveTo>
                    <a:pt x="2135492" y="2844"/>
                  </a:moveTo>
                  <a:lnTo>
                    <a:pt x="2130260" y="0"/>
                  </a:lnTo>
                  <a:lnTo>
                    <a:pt x="2130488" y="5600"/>
                  </a:lnTo>
                  <a:lnTo>
                    <a:pt x="2135492" y="2844"/>
                  </a:lnTo>
                  <a:close/>
                </a:path>
                <a:path w="6064884" h="131445">
                  <a:moveTo>
                    <a:pt x="2215896" y="11785"/>
                  </a:moveTo>
                  <a:lnTo>
                    <a:pt x="2213229" y="12750"/>
                  </a:lnTo>
                  <a:lnTo>
                    <a:pt x="2209152" y="11811"/>
                  </a:lnTo>
                  <a:lnTo>
                    <a:pt x="2208961" y="16268"/>
                  </a:lnTo>
                  <a:lnTo>
                    <a:pt x="2211628" y="15354"/>
                  </a:lnTo>
                  <a:lnTo>
                    <a:pt x="2215692" y="16294"/>
                  </a:lnTo>
                  <a:lnTo>
                    <a:pt x="2215896" y="11785"/>
                  </a:lnTo>
                  <a:close/>
                </a:path>
                <a:path w="6064884" h="131445">
                  <a:moveTo>
                    <a:pt x="2251367" y="15836"/>
                  </a:moveTo>
                  <a:lnTo>
                    <a:pt x="2249233" y="11671"/>
                  </a:lnTo>
                  <a:lnTo>
                    <a:pt x="2243150" y="16852"/>
                  </a:lnTo>
                  <a:lnTo>
                    <a:pt x="2249398" y="20510"/>
                  </a:lnTo>
                  <a:lnTo>
                    <a:pt x="2251367" y="15836"/>
                  </a:lnTo>
                  <a:close/>
                </a:path>
                <a:path w="6064884" h="131445">
                  <a:moveTo>
                    <a:pt x="2275776" y="10566"/>
                  </a:moveTo>
                  <a:lnTo>
                    <a:pt x="2274087" y="8089"/>
                  </a:lnTo>
                  <a:lnTo>
                    <a:pt x="2273185" y="6908"/>
                  </a:lnTo>
                  <a:lnTo>
                    <a:pt x="2268855" y="10299"/>
                  </a:lnTo>
                  <a:lnTo>
                    <a:pt x="2270595" y="12725"/>
                  </a:lnTo>
                  <a:lnTo>
                    <a:pt x="2271534" y="14046"/>
                  </a:lnTo>
                  <a:lnTo>
                    <a:pt x="2275776" y="10566"/>
                  </a:lnTo>
                  <a:close/>
                </a:path>
                <a:path w="6064884" h="131445">
                  <a:moveTo>
                    <a:pt x="2296261" y="15633"/>
                  </a:moveTo>
                  <a:lnTo>
                    <a:pt x="2293607" y="11811"/>
                  </a:lnTo>
                  <a:lnTo>
                    <a:pt x="2289327" y="15227"/>
                  </a:lnTo>
                  <a:lnTo>
                    <a:pt x="2291042" y="17691"/>
                  </a:lnTo>
                  <a:lnTo>
                    <a:pt x="2291931" y="19037"/>
                  </a:lnTo>
                  <a:lnTo>
                    <a:pt x="2296261" y="15633"/>
                  </a:lnTo>
                  <a:close/>
                </a:path>
                <a:path w="6064884" h="131445">
                  <a:moveTo>
                    <a:pt x="2304846" y="8623"/>
                  </a:moveTo>
                  <a:lnTo>
                    <a:pt x="2298065" y="8496"/>
                  </a:lnTo>
                  <a:lnTo>
                    <a:pt x="2297900" y="17805"/>
                  </a:lnTo>
                  <a:lnTo>
                    <a:pt x="2304681" y="17932"/>
                  </a:lnTo>
                  <a:lnTo>
                    <a:pt x="2304846" y="8623"/>
                  </a:lnTo>
                  <a:close/>
                </a:path>
                <a:path w="6064884" h="131445">
                  <a:moveTo>
                    <a:pt x="2345664" y="20993"/>
                  </a:moveTo>
                  <a:lnTo>
                    <a:pt x="2343277" y="17322"/>
                  </a:lnTo>
                  <a:lnTo>
                    <a:pt x="2340394" y="14274"/>
                  </a:lnTo>
                  <a:lnTo>
                    <a:pt x="2339048" y="9207"/>
                  </a:lnTo>
                  <a:lnTo>
                    <a:pt x="2342654" y="9080"/>
                  </a:lnTo>
                  <a:lnTo>
                    <a:pt x="2341880" y="3365"/>
                  </a:lnTo>
                  <a:lnTo>
                    <a:pt x="2335746" y="4572"/>
                  </a:lnTo>
                  <a:lnTo>
                    <a:pt x="2335022" y="12192"/>
                  </a:lnTo>
                  <a:lnTo>
                    <a:pt x="2330907" y="17919"/>
                  </a:lnTo>
                  <a:lnTo>
                    <a:pt x="2328253" y="22758"/>
                  </a:lnTo>
                  <a:lnTo>
                    <a:pt x="2331910" y="27711"/>
                  </a:lnTo>
                  <a:lnTo>
                    <a:pt x="2334044" y="22720"/>
                  </a:lnTo>
                  <a:lnTo>
                    <a:pt x="2338209" y="23025"/>
                  </a:lnTo>
                  <a:lnTo>
                    <a:pt x="2342654" y="25730"/>
                  </a:lnTo>
                  <a:lnTo>
                    <a:pt x="2345563" y="27952"/>
                  </a:lnTo>
                  <a:lnTo>
                    <a:pt x="2345664" y="20993"/>
                  </a:lnTo>
                  <a:close/>
                </a:path>
                <a:path w="6064884" h="131445">
                  <a:moveTo>
                    <a:pt x="2363089" y="5054"/>
                  </a:moveTo>
                  <a:lnTo>
                    <a:pt x="2356243" y="4927"/>
                  </a:lnTo>
                  <a:lnTo>
                    <a:pt x="2349474" y="6108"/>
                  </a:lnTo>
                  <a:lnTo>
                    <a:pt x="2352802" y="9309"/>
                  </a:lnTo>
                  <a:lnTo>
                    <a:pt x="2359558" y="10363"/>
                  </a:lnTo>
                  <a:lnTo>
                    <a:pt x="2363089" y="5054"/>
                  </a:lnTo>
                  <a:close/>
                </a:path>
                <a:path w="6064884" h="131445">
                  <a:moveTo>
                    <a:pt x="2380145" y="5346"/>
                  </a:moveTo>
                  <a:lnTo>
                    <a:pt x="2377541" y="6235"/>
                  </a:lnTo>
                  <a:lnTo>
                    <a:pt x="2373465" y="5270"/>
                  </a:lnTo>
                  <a:lnTo>
                    <a:pt x="2373261" y="9804"/>
                  </a:lnTo>
                  <a:lnTo>
                    <a:pt x="2375916" y="8877"/>
                  </a:lnTo>
                  <a:lnTo>
                    <a:pt x="2379992" y="9817"/>
                  </a:lnTo>
                  <a:lnTo>
                    <a:pt x="2380145" y="5346"/>
                  </a:lnTo>
                  <a:close/>
                </a:path>
                <a:path w="6064884" h="131445">
                  <a:moveTo>
                    <a:pt x="2390368" y="10109"/>
                  </a:moveTo>
                  <a:lnTo>
                    <a:pt x="2384437" y="9804"/>
                  </a:lnTo>
                  <a:lnTo>
                    <a:pt x="2381504" y="13550"/>
                  </a:lnTo>
                  <a:lnTo>
                    <a:pt x="2379878" y="19227"/>
                  </a:lnTo>
                  <a:lnTo>
                    <a:pt x="2385784" y="19672"/>
                  </a:lnTo>
                  <a:lnTo>
                    <a:pt x="2388768" y="15963"/>
                  </a:lnTo>
                  <a:lnTo>
                    <a:pt x="2390368" y="10109"/>
                  </a:lnTo>
                  <a:close/>
                </a:path>
                <a:path w="6064884" h="131445">
                  <a:moveTo>
                    <a:pt x="2593721" y="20777"/>
                  </a:moveTo>
                  <a:lnTo>
                    <a:pt x="2591981" y="18288"/>
                  </a:lnTo>
                  <a:lnTo>
                    <a:pt x="2591079" y="16967"/>
                  </a:lnTo>
                  <a:lnTo>
                    <a:pt x="2586774" y="20383"/>
                  </a:lnTo>
                  <a:lnTo>
                    <a:pt x="2588488" y="22847"/>
                  </a:lnTo>
                  <a:lnTo>
                    <a:pt x="2589377" y="24180"/>
                  </a:lnTo>
                  <a:lnTo>
                    <a:pt x="2593721" y="20777"/>
                  </a:lnTo>
                  <a:close/>
                </a:path>
                <a:path w="6064884" h="131445">
                  <a:moveTo>
                    <a:pt x="2651582" y="22047"/>
                  </a:moveTo>
                  <a:lnTo>
                    <a:pt x="2649004" y="18186"/>
                  </a:lnTo>
                  <a:lnTo>
                    <a:pt x="2644686" y="21590"/>
                  </a:lnTo>
                  <a:lnTo>
                    <a:pt x="2646375" y="24066"/>
                  </a:lnTo>
                  <a:lnTo>
                    <a:pt x="2647327" y="25412"/>
                  </a:lnTo>
                  <a:lnTo>
                    <a:pt x="2651582" y="22047"/>
                  </a:lnTo>
                  <a:close/>
                </a:path>
                <a:path w="6064884" h="131445">
                  <a:moveTo>
                    <a:pt x="2759722" y="12141"/>
                  </a:moveTo>
                  <a:lnTo>
                    <a:pt x="2755633" y="12636"/>
                  </a:lnTo>
                  <a:lnTo>
                    <a:pt x="2757538" y="19443"/>
                  </a:lnTo>
                  <a:lnTo>
                    <a:pt x="2759722" y="12141"/>
                  </a:lnTo>
                  <a:close/>
                </a:path>
                <a:path w="6064884" h="131445">
                  <a:moveTo>
                    <a:pt x="2815044" y="20980"/>
                  </a:moveTo>
                  <a:lnTo>
                    <a:pt x="2813380" y="18503"/>
                  </a:lnTo>
                  <a:lnTo>
                    <a:pt x="2812402" y="17335"/>
                  </a:lnTo>
                  <a:lnTo>
                    <a:pt x="2808147" y="20688"/>
                  </a:lnTo>
                  <a:lnTo>
                    <a:pt x="2806535" y="18351"/>
                  </a:lnTo>
                  <a:lnTo>
                    <a:pt x="2805620" y="17183"/>
                  </a:lnTo>
                  <a:lnTo>
                    <a:pt x="2801353" y="20535"/>
                  </a:lnTo>
                  <a:lnTo>
                    <a:pt x="2803042" y="22961"/>
                  </a:lnTo>
                  <a:lnTo>
                    <a:pt x="2803944" y="24295"/>
                  </a:lnTo>
                  <a:lnTo>
                    <a:pt x="2808224" y="20840"/>
                  </a:lnTo>
                  <a:lnTo>
                    <a:pt x="2809849" y="23126"/>
                  </a:lnTo>
                  <a:lnTo>
                    <a:pt x="2810738" y="24447"/>
                  </a:lnTo>
                  <a:lnTo>
                    <a:pt x="2815044" y="20980"/>
                  </a:lnTo>
                  <a:close/>
                </a:path>
                <a:path w="6064884" h="131445">
                  <a:moveTo>
                    <a:pt x="2860662" y="33604"/>
                  </a:moveTo>
                  <a:lnTo>
                    <a:pt x="2860319" y="25844"/>
                  </a:lnTo>
                  <a:lnTo>
                    <a:pt x="2854147" y="22987"/>
                  </a:lnTo>
                  <a:lnTo>
                    <a:pt x="2847009" y="24155"/>
                  </a:lnTo>
                  <a:lnTo>
                    <a:pt x="2843784" y="28498"/>
                  </a:lnTo>
                  <a:lnTo>
                    <a:pt x="2853474" y="24879"/>
                  </a:lnTo>
                  <a:lnTo>
                    <a:pt x="2852394" y="35318"/>
                  </a:lnTo>
                  <a:lnTo>
                    <a:pt x="2860662" y="33604"/>
                  </a:lnTo>
                  <a:close/>
                </a:path>
                <a:path w="6064884" h="131445">
                  <a:moveTo>
                    <a:pt x="2942450" y="30708"/>
                  </a:moveTo>
                  <a:lnTo>
                    <a:pt x="2937611" y="28105"/>
                  </a:lnTo>
                  <a:lnTo>
                    <a:pt x="2934297" y="23329"/>
                  </a:lnTo>
                  <a:lnTo>
                    <a:pt x="2932607" y="16611"/>
                  </a:lnTo>
                  <a:lnTo>
                    <a:pt x="2924772" y="16268"/>
                  </a:lnTo>
                  <a:lnTo>
                    <a:pt x="2918803" y="18783"/>
                  </a:lnTo>
                  <a:lnTo>
                    <a:pt x="2913761" y="20091"/>
                  </a:lnTo>
                  <a:lnTo>
                    <a:pt x="2908731" y="16078"/>
                  </a:lnTo>
                  <a:lnTo>
                    <a:pt x="2904680" y="26187"/>
                  </a:lnTo>
                  <a:lnTo>
                    <a:pt x="2896311" y="28397"/>
                  </a:lnTo>
                  <a:lnTo>
                    <a:pt x="2888069" y="30124"/>
                  </a:lnTo>
                  <a:lnTo>
                    <a:pt x="2884360" y="38747"/>
                  </a:lnTo>
                  <a:lnTo>
                    <a:pt x="2894190" y="36118"/>
                  </a:lnTo>
                  <a:lnTo>
                    <a:pt x="2902254" y="36639"/>
                  </a:lnTo>
                  <a:lnTo>
                    <a:pt x="2910713" y="38430"/>
                  </a:lnTo>
                  <a:lnTo>
                    <a:pt x="2921749" y="39585"/>
                  </a:lnTo>
                  <a:lnTo>
                    <a:pt x="2926689" y="38557"/>
                  </a:lnTo>
                  <a:lnTo>
                    <a:pt x="2927718" y="32054"/>
                  </a:lnTo>
                  <a:lnTo>
                    <a:pt x="2932252" y="30480"/>
                  </a:lnTo>
                  <a:lnTo>
                    <a:pt x="2932112" y="36677"/>
                  </a:lnTo>
                  <a:lnTo>
                    <a:pt x="2941523" y="36753"/>
                  </a:lnTo>
                  <a:lnTo>
                    <a:pt x="2942450" y="30708"/>
                  </a:lnTo>
                  <a:close/>
                </a:path>
                <a:path w="6064884" h="131445">
                  <a:moveTo>
                    <a:pt x="3034792" y="31953"/>
                  </a:moveTo>
                  <a:lnTo>
                    <a:pt x="3034576" y="23456"/>
                  </a:lnTo>
                  <a:lnTo>
                    <a:pt x="3028772" y="23152"/>
                  </a:lnTo>
                  <a:lnTo>
                    <a:pt x="3025622" y="26822"/>
                  </a:lnTo>
                  <a:lnTo>
                    <a:pt x="3024136" y="32537"/>
                  </a:lnTo>
                  <a:lnTo>
                    <a:pt x="3030918" y="34353"/>
                  </a:lnTo>
                  <a:lnTo>
                    <a:pt x="3034792" y="31953"/>
                  </a:lnTo>
                  <a:close/>
                </a:path>
                <a:path w="6064884" h="131445">
                  <a:moveTo>
                    <a:pt x="3145180" y="23876"/>
                  </a:moveTo>
                  <a:lnTo>
                    <a:pt x="3142602" y="20091"/>
                  </a:lnTo>
                  <a:lnTo>
                    <a:pt x="3138271" y="23456"/>
                  </a:lnTo>
                  <a:lnTo>
                    <a:pt x="3139973" y="25920"/>
                  </a:lnTo>
                  <a:lnTo>
                    <a:pt x="3140862" y="27266"/>
                  </a:lnTo>
                  <a:lnTo>
                    <a:pt x="3145180" y="23876"/>
                  </a:lnTo>
                  <a:close/>
                </a:path>
                <a:path w="6064884" h="131445">
                  <a:moveTo>
                    <a:pt x="3227984" y="32867"/>
                  </a:moveTo>
                  <a:lnTo>
                    <a:pt x="3221380" y="33020"/>
                  </a:lnTo>
                  <a:lnTo>
                    <a:pt x="3213976" y="31953"/>
                  </a:lnTo>
                  <a:lnTo>
                    <a:pt x="3208426" y="33540"/>
                  </a:lnTo>
                  <a:lnTo>
                    <a:pt x="3207334" y="41681"/>
                  </a:lnTo>
                  <a:lnTo>
                    <a:pt x="3214255" y="42024"/>
                  </a:lnTo>
                  <a:lnTo>
                    <a:pt x="3220758" y="41770"/>
                  </a:lnTo>
                  <a:lnTo>
                    <a:pt x="3225711" y="39268"/>
                  </a:lnTo>
                  <a:lnTo>
                    <a:pt x="3227984" y="32867"/>
                  </a:lnTo>
                  <a:close/>
                </a:path>
                <a:path w="6064884" h="131445">
                  <a:moveTo>
                    <a:pt x="3373539" y="41186"/>
                  </a:moveTo>
                  <a:lnTo>
                    <a:pt x="3367392" y="32410"/>
                  </a:lnTo>
                  <a:lnTo>
                    <a:pt x="3365068" y="40576"/>
                  </a:lnTo>
                  <a:lnTo>
                    <a:pt x="3356622" y="40767"/>
                  </a:lnTo>
                  <a:lnTo>
                    <a:pt x="3329521" y="40081"/>
                  </a:lnTo>
                  <a:lnTo>
                    <a:pt x="3323044" y="40398"/>
                  </a:lnTo>
                  <a:lnTo>
                    <a:pt x="3315589" y="39255"/>
                  </a:lnTo>
                  <a:lnTo>
                    <a:pt x="3309137" y="39547"/>
                  </a:lnTo>
                  <a:lnTo>
                    <a:pt x="3305670" y="44196"/>
                  </a:lnTo>
                  <a:lnTo>
                    <a:pt x="3314547" y="44996"/>
                  </a:lnTo>
                  <a:lnTo>
                    <a:pt x="3321964" y="47726"/>
                  </a:lnTo>
                  <a:lnTo>
                    <a:pt x="3329673" y="50050"/>
                  </a:lnTo>
                  <a:lnTo>
                    <a:pt x="3339439" y="49657"/>
                  </a:lnTo>
                  <a:lnTo>
                    <a:pt x="3345827" y="50939"/>
                  </a:lnTo>
                  <a:lnTo>
                    <a:pt x="3347021" y="44691"/>
                  </a:lnTo>
                  <a:lnTo>
                    <a:pt x="3353143" y="45415"/>
                  </a:lnTo>
                  <a:lnTo>
                    <a:pt x="3358781" y="45097"/>
                  </a:lnTo>
                  <a:lnTo>
                    <a:pt x="3365360" y="46177"/>
                  </a:lnTo>
                  <a:lnTo>
                    <a:pt x="3370935" y="45821"/>
                  </a:lnTo>
                  <a:lnTo>
                    <a:pt x="3373539" y="41186"/>
                  </a:lnTo>
                  <a:close/>
                </a:path>
                <a:path w="6064884" h="131445">
                  <a:moveTo>
                    <a:pt x="3602659" y="40182"/>
                  </a:moveTo>
                  <a:lnTo>
                    <a:pt x="3600945" y="37668"/>
                  </a:lnTo>
                  <a:lnTo>
                    <a:pt x="3600043" y="36499"/>
                  </a:lnTo>
                  <a:lnTo>
                    <a:pt x="3595776" y="39839"/>
                  </a:lnTo>
                  <a:lnTo>
                    <a:pt x="3597440" y="42278"/>
                  </a:lnTo>
                  <a:lnTo>
                    <a:pt x="3598329" y="43611"/>
                  </a:lnTo>
                  <a:lnTo>
                    <a:pt x="3602659" y="40182"/>
                  </a:lnTo>
                  <a:close/>
                </a:path>
                <a:path w="6064884" h="131445">
                  <a:moveTo>
                    <a:pt x="3641623" y="53594"/>
                  </a:moveTo>
                  <a:lnTo>
                    <a:pt x="3637940" y="47955"/>
                  </a:lnTo>
                  <a:lnTo>
                    <a:pt x="3636822" y="55257"/>
                  </a:lnTo>
                  <a:lnTo>
                    <a:pt x="3630396" y="51041"/>
                  </a:lnTo>
                  <a:lnTo>
                    <a:pt x="3627755" y="47675"/>
                  </a:lnTo>
                  <a:lnTo>
                    <a:pt x="3628758" y="56807"/>
                  </a:lnTo>
                  <a:lnTo>
                    <a:pt x="3635972" y="57658"/>
                  </a:lnTo>
                  <a:lnTo>
                    <a:pt x="3641623" y="53594"/>
                  </a:lnTo>
                  <a:close/>
                </a:path>
                <a:path w="6064884" h="131445">
                  <a:moveTo>
                    <a:pt x="3703713" y="52108"/>
                  </a:moveTo>
                  <a:lnTo>
                    <a:pt x="3702024" y="49644"/>
                  </a:lnTo>
                  <a:lnTo>
                    <a:pt x="3701173" y="48501"/>
                  </a:lnTo>
                  <a:lnTo>
                    <a:pt x="3696868" y="51816"/>
                  </a:lnTo>
                  <a:lnTo>
                    <a:pt x="3698532" y="54292"/>
                  </a:lnTo>
                  <a:lnTo>
                    <a:pt x="3699459" y="55651"/>
                  </a:lnTo>
                  <a:lnTo>
                    <a:pt x="3703713" y="52108"/>
                  </a:lnTo>
                  <a:close/>
                </a:path>
                <a:path w="6064884" h="131445">
                  <a:moveTo>
                    <a:pt x="3742588" y="50736"/>
                  </a:moveTo>
                  <a:lnTo>
                    <a:pt x="3738118" y="50622"/>
                  </a:lnTo>
                  <a:lnTo>
                    <a:pt x="3739794" y="42570"/>
                  </a:lnTo>
                  <a:lnTo>
                    <a:pt x="3736111" y="41262"/>
                  </a:lnTo>
                  <a:lnTo>
                    <a:pt x="3731831" y="41503"/>
                  </a:lnTo>
                  <a:lnTo>
                    <a:pt x="3731247" y="47129"/>
                  </a:lnTo>
                  <a:lnTo>
                    <a:pt x="3725862" y="45681"/>
                  </a:lnTo>
                  <a:lnTo>
                    <a:pt x="3725253" y="37452"/>
                  </a:lnTo>
                  <a:lnTo>
                    <a:pt x="3720312" y="34937"/>
                  </a:lnTo>
                  <a:lnTo>
                    <a:pt x="3712591" y="36055"/>
                  </a:lnTo>
                  <a:lnTo>
                    <a:pt x="3712083" y="44157"/>
                  </a:lnTo>
                  <a:lnTo>
                    <a:pt x="3712934" y="50571"/>
                  </a:lnTo>
                  <a:lnTo>
                    <a:pt x="3715474" y="54749"/>
                  </a:lnTo>
                  <a:lnTo>
                    <a:pt x="3722751" y="54495"/>
                  </a:lnTo>
                  <a:lnTo>
                    <a:pt x="3731031" y="55702"/>
                  </a:lnTo>
                  <a:lnTo>
                    <a:pt x="3738308" y="55410"/>
                  </a:lnTo>
                  <a:lnTo>
                    <a:pt x="3742588" y="50736"/>
                  </a:lnTo>
                  <a:close/>
                </a:path>
                <a:path w="6064884" h="131445">
                  <a:moveTo>
                    <a:pt x="3756228" y="46482"/>
                  </a:moveTo>
                  <a:lnTo>
                    <a:pt x="3751923" y="46113"/>
                  </a:lnTo>
                  <a:lnTo>
                    <a:pt x="3751719" y="40373"/>
                  </a:lnTo>
                  <a:lnTo>
                    <a:pt x="3746195" y="41529"/>
                  </a:lnTo>
                  <a:lnTo>
                    <a:pt x="3745585" y="48374"/>
                  </a:lnTo>
                  <a:lnTo>
                    <a:pt x="3749535" y="51676"/>
                  </a:lnTo>
                  <a:lnTo>
                    <a:pt x="3754336" y="51142"/>
                  </a:lnTo>
                  <a:lnTo>
                    <a:pt x="3756228" y="46482"/>
                  </a:lnTo>
                  <a:close/>
                </a:path>
                <a:path w="6064884" h="131445">
                  <a:moveTo>
                    <a:pt x="3788537" y="40462"/>
                  </a:moveTo>
                  <a:lnTo>
                    <a:pt x="3786873" y="38011"/>
                  </a:lnTo>
                  <a:lnTo>
                    <a:pt x="3786035" y="36677"/>
                  </a:lnTo>
                  <a:lnTo>
                    <a:pt x="3781653" y="40043"/>
                  </a:lnTo>
                  <a:lnTo>
                    <a:pt x="3783342" y="42506"/>
                  </a:lnTo>
                  <a:lnTo>
                    <a:pt x="3784320" y="43853"/>
                  </a:lnTo>
                  <a:lnTo>
                    <a:pt x="3788537" y="40462"/>
                  </a:lnTo>
                  <a:close/>
                </a:path>
                <a:path w="6064884" h="131445">
                  <a:moveTo>
                    <a:pt x="4003040" y="43789"/>
                  </a:moveTo>
                  <a:lnTo>
                    <a:pt x="4000360" y="44640"/>
                  </a:lnTo>
                  <a:lnTo>
                    <a:pt x="3996359" y="43662"/>
                  </a:lnTo>
                  <a:lnTo>
                    <a:pt x="3996131" y="48171"/>
                  </a:lnTo>
                  <a:lnTo>
                    <a:pt x="3998823" y="47269"/>
                  </a:lnTo>
                  <a:lnTo>
                    <a:pt x="4002798" y="48247"/>
                  </a:lnTo>
                  <a:lnTo>
                    <a:pt x="4003040" y="43789"/>
                  </a:lnTo>
                  <a:close/>
                </a:path>
                <a:path w="6064884" h="131445">
                  <a:moveTo>
                    <a:pt x="4080662" y="45847"/>
                  </a:moveTo>
                  <a:lnTo>
                    <a:pt x="4073906" y="45669"/>
                  </a:lnTo>
                  <a:lnTo>
                    <a:pt x="4067225" y="46786"/>
                  </a:lnTo>
                  <a:lnTo>
                    <a:pt x="4070489" y="50012"/>
                  </a:lnTo>
                  <a:lnTo>
                    <a:pt x="4077144" y="51130"/>
                  </a:lnTo>
                  <a:lnTo>
                    <a:pt x="4080662" y="45847"/>
                  </a:lnTo>
                  <a:close/>
                </a:path>
                <a:path w="6064884" h="131445">
                  <a:moveTo>
                    <a:pt x="4244492" y="92087"/>
                  </a:moveTo>
                  <a:lnTo>
                    <a:pt x="4244213" y="83451"/>
                  </a:lnTo>
                  <a:lnTo>
                    <a:pt x="4243273" y="75692"/>
                  </a:lnTo>
                  <a:lnTo>
                    <a:pt x="4241457" y="69062"/>
                  </a:lnTo>
                  <a:lnTo>
                    <a:pt x="4238574" y="63842"/>
                  </a:lnTo>
                  <a:lnTo>
                    <a:pt x="4237329" y="71767"/>
                  </a:lnTo>
                  <a:lnTo>
                    <a:pt x="4232808" y="74841"/>
                  </a:lnTo>
                  <a:lnTo>
                    <a:pt x="4228490" y="78181"/>
                  </a:lnTo>
                  <a:lnTo>
                    <a:pt x="4227817" y="86931"/>
                  </a:lnTo>
                  <a:lnTo>
                    <a:pt x="4238510" y="82080"/>
                  </a:lnTo>
                  <a:lnTo>
                    <a:pt x="4236771" y="85013"/>
                  </a:lnTo>
                  <a:lnTo>
                    <a:pt x="4244492" y="92087"/>
                  </a:lnTo>
                  <a:close/>
                </a:path>
                <a:path w="6064884" h="131445">
                  <a:moveTo>
                    <a:pt x="4336275" y="61734"/>
                  </a:moveTo>
                  <a:lnTo>
                    <a:pt x="4326204" y="61480"/>
                  </a:lnTo>
                  <a:lnTo>
                    <a:pt x="4322203" y="62090"/>
                  </a:lnTo>
                  <a:lnTo>
                    <a:pt x="4316654" y="60375"/>
                  </a:lnTo>
                  <a:lnTo>
                    <a:pt x="4315955" y="65836"/>
                  </a:lnTo>
                  <a:lnTo>
                    <a:pt x="4326077" y="66090"/>
                  </a:lnTo>
                  <a:lnTo>
                    <a:pt x="4330039" y="65557"/>
                  </a:lnTo>
                  <a:lnTo>
                    <a:pt x="4335577" y="67233"/>
                  </a:lnTo>
                  <a:lnTo>
                    <a:pt x="4336275" y="61734"/>
                  </a:lnTo>
                  <a:close/>
                </a:path>
                <a:path w="6064884" h="131445">
                  <a:moveTo>
                    <a:pt x="4433836" y="64262"/>
                  </a:moveTo>
                  <a:lnTo>
                    <a:pt x="4431970" y="57480"/>
                  </a:lnTo>
                  <a:lnTo>
                    <a:pt x="4429747" y="64592"/>
                  </a:lnTo>
                  <a:lnTo>
                    <a:pt x="4433836" y="64262"/>
                  </a:lnTo>
                  <a:close/>
                </a:path>
                <a:path w="6064884" h="131445">
                  <a:moveTo>
                    <a:pt x="4446219" y="101815"/>
                  </a:moveTo>
                  <a:lnTo>
                    <a:pt x="4429391" y="101422"/>
                  </a:lnTo>
                  <a:lnTo>
                    <a:pt x="4417161" y="100050"/>
                  </a:lnTo>
                  <a:lnTo>
                    <a:pt x="4406036" y="98082"/>
                  </a:lnTo>
                  <a:lnTo>
                    <a:pt x="4392549" y="95910"/>
                  </a:lnTo>
                  <a:lnTo>
                    <a:pt x="4383087" y="91655"/>
                  </a:lnTo>
                  <a:lnTo>
                    <a:pt x="4383633" y="102209"/>
                  </a:lnTo>
                  <a:lnTo>
                    <a:pt x="4376521" y="100241"/>
                  </a:lnTo>
                  <a:lnTo>
                    <a:pt x="4375607" y="99999"/>
                  </a:lnTo>
                  <a:lnTo>
                    <a:pt x="4369066" y="95364"/>
                  </a:lnTo>
                  <a:lnTo>
                    <a:pt x="4360596" y="97955"/>
                  </a:lnTo>
                  <a:lnTo>
                    <a:pt x="4352087" y="100241"/>
                  </a:lnTo>
                  <a:lnTo>
                    <a:pt x="4345419" y="94703"/>
                  </a:lnTo>
                  <a:lnTo>
                    <a:pt x="4347273" y="90043"/>
                  </a:lnTo>
                  <a:lnTo>
                    <a:pt x="4351960" y="89598"/>
                  </a:lnTo>
                  <a:lnTo>
                    <a:pt x="4357611" y="90639"/>
                  </a:lnTo>
                  <a:lnTo>
                    <a:pt x="4362386" y="90411"/>
                  </a:lnTo>
                  <a:lnTo>
                    <a:pt x="4368609" y="89928"/>
                  </a:lnTo>
                  <a:lnTo>
                    <a:pt x="4368520" y="89598"/>
                  </a:lnTo>
                  <a:lnTo>
                    <a:pt x="4367835" y="86741"/>
                  </a:lnTo>
                  <a:lnTo>
                    <a:pt x="4366095" y="79514"/>
                  </a:lnTo>
                  <a:lnTo>
                    <a:pt x="4364939" y="74739"/>
                  </a:lnTo>
                  <a:lnTo>
                    <a:pt x="4369689" y="71970"/>
                  </a:lnTo>
                  <a:lnTo>
                    <a:pt x="4361650" y="71120"/>
                  </a:lnTo>
                  <a:lnTo>
                    <a:pt x="4357598" y="72326"/>
                  </a:lnTo>
                  <a:lnTo>
                    <a:pt x="4357598" y="83439"/>
                  </a:lnTo>
                  <a:lnTo>
                    <a:pt x="4353357" y="86741"/>
                  </a:lnTo>
                  <a:lnTo>
                    <a:pt x="4352455" y="85483"/>
                  </a:lnTo>
                  <a:lnTo>
                    <a:pt x="4350778" y="82994"/>
                  </a:lnTo>
                  <a:lnTo>
                    <a:pt x="4355008" y="79514"/>
                  </a:lnTo>
                  <a:lnTo>
                    <a:pt x="4355909" y="80962"/>
                  </a:lnTo>
                  <a:lnTo>
                    <a:pt x="4357598" y="83439"/>
                  </a:lnTo>
                  <a:lnTo>
                    <a:pt x="4357598" y="72326"/>
                  </a:lnTo>
                  <a:lnTo>
                    <a:pt x="4355465" y="72961"/>
                  </a:lnTo>
                  <a:lnTo>
                    <a:pt x="4349623" y="75285"/>
                  </a:lnTo>
                  <a:lnTo>
                    <a:pt x="4342600" y="75857"/>
                  </a:lnTo>
                  <a:lnTo>
                    <a:pt x="4342155" y="82994"/>
                  </a:lnTo>
                  <a:lnTo>
                    <a:pt x="4342168" y="83439"/>
                  </a:lnTo>
                  <a:lnTo>
                    <a:pt x="4343705" y="93764"/>
                  </a:lnTo>
                  <a:lnTo>
                    <a:pt x="4338713" y="94526"/>
                  </a:lnTo>
                  <a:lnTo>
                    <a:pt x="4321695" y="102628"/>
                  </a:lnTo>
                  <a:lnTo>
                    <a:pt x="4315879" y="103085"/>
                  </a:lnTo>
                  <a:lnTo>
                    <a:pt x="4313326" y="95618"/>
                  </a:lnTo>
                  <a:lnTo>
                    <a:pt x="4311878" y="97955"/>
                  </a:lnTo>
                  <a:lnTo>
                    <a:pt x="4309173" y="102552"/>
                  </a:lnTo>
                  <a:lnTo>
                    <a:pt x="4305960" y="104292"/>
                  </a:lnTo>
                  <a:lnTo>
                    <a:pt x="4304957" y="98348"/>
                  </a:lnTo>
                  <a:lnTo>
                    <a:pt x="4304944" y="97955"/>
                  </a:lnTo>
                  <a:lnTo>
                    <a:pt x="4306227" y="85483"/>
                  </a:lnTo>
                  <a:lnTo>
                    <a:pt x="4307052" y="75857"/>
                  </a:lnTo>
                  <a:lnTo>
                    <a:pt x="4307840" y="68757"/>
                  </a:lnTo>
                  <a:lnTo>
                    <a:pt x="4309338" y="61048"/>
                  </a:lnTo>
                  <a:lnTo>
                    <a:pt x="4300829" y="66459"/>
                  </a:lnTo>
                  <a:lnTo>
                    <a:pt x="4297515" y="77050"/>
                  </a:lnTo>
                  <a:lnTo>
                    <a:pt x="4297400" y="83439"/>
                  </a:lnTo>
                  <a:lnTo>
                    <a:pt x="4297502" y="93764"/>
                  </a:lnTo>
                  <a:lnTo>
                    <a:pt x="4298023" y="102730"/>
                  </a:lnTo>
                  <a:lnTo>
                    <a:pt x="4283951" y="107022"/>
                  </a:lnTo>
                  <a:lnTo>
                    <a:pt x="4272038" y="108724"/>
                  </a:lnTo>
                  <a:lnTo>
                    <a:pt x="4261205" y="111772"/>
                  </a:lnTo>
                  <a:lnTo>
                    <a:pt x="4250410" y="120142"/>
                  </a:lnTo>
                  <a:lnTo>
                    <a:pt x="4260964" y="121158"/>
                  </a:lnTo>
                  <a:lnTo>
                    <a:pt x="4274604" y="119824"/>
                  </a:lnTo>
                  <a:lnTo>
                    <a:pt x="4286174" y="121246"/>
                  </a:lnTo>
                  <a:lnTo>
                    <a:pt x="4290542" y="130543"/>
                  </a:lnTo>
                  <a:lnTo>
                    <a:pt x="4297223" y="130721"/>
                  </a:lnTo>
                  <a:lnTo>
                    <a:pt x="4304614" y="130632"/>
                  </a:lnTo>
                  <a:lnTo>
                    <a:pt x="4309732" y="127228"/>
                  </a:lnTo>
                  <a:lnTo>
                    <a:pt x="4314571" y="123380"/>
                  </a:lnTo>
                  <a:lnTo>
                    <a:pt x="4321060" y="121970"/>
                  </a:lnTo>
                  <a:lnTo>
                    <a:pt x="4341253" y="122491"/>
                  </a:lnTo>
                  <a:lnTo>
                    <a:pt x="4342765" y="121970"/>
                  </a:lnTo>
                  <a:lnTo>
                    <a:pt x="4345686" y="120980"/>
                  </a:lnTo>
                  <a:lnTo>
                    <a:pt x="4345889" y="119824"/>
                  </a:lnTo>
                  <a:lnTo>
                    <a:pt x="4346816" y="114439"/>
                  </a:lnTo>
                  <a:lnTo>
                    <a:pt x="4351604" y="113487"/>
                  </a:lnTo>
                  <a:lnTo>
                    <a:pt x="4356620" y="117741"/>
                  </a:lnTo>
                  <a:lnTo>
                    <a:pt x="4362374" y="116484"/>
                  </a:lnTo>
                  <a:lnTo>
                    <a:pt x="4368609" y="115011"/>
                  </a:lnTo>
                  <a:lnTo>
                    <a:pt x="4375061" y="118630"/>
                  </a:lnTo>
                  <a:lnTo>
                    <a:pt x="4378134" y="115087"/>
                  </a:lnTo>
                  <a:lnTo>
                    <a:pt x="4378452" y="115011"/>
                  </a:lnTo>
                  <a:lnTo>
                    <a:pt x="4382770" y="113944"/>
                  </a:lnTo>
                  <a:lnTo>
                    <a:pt x="4388612" y="114439"/>
                  </a:lnTo>
                  <a:lnTo>
                    <a:pt x="4394708" y="113944"/>
                  </a:lnTo>
                  <a:lnTo>
                    <a:pt x="4395571" y="120319"/>
                  </a:lnTo>
                  <a:lnTo>
                    <a:pt x="4401947" y="119329"/>
                  </a:lnTo>
                  <a:lnTo>
                    <a:pt x="4405896" y="113944"/>
                  </a:lnTo>
                  <a:lnTo>
                    <a:pt x="4406227" y="113487"/>
                  </a:lnTo>
                  <a:lnTo>
                    <a:pt x="4406468" y="113157"/>
                  </a:lnTo>
                  <a:lnTo>
                    <a:pt x="4418038" y="113449"/>
                  </a:lnTo>
                  <a:lnTo>
                    <a:pt x="4422165" y="119862"/>
                  </a:lnTo>
                  <a:lnTo>
                    <a:pt x="4424502" y="113436"/>
                  </a:lnTo>
                  <a:lnTo>
                    <a:pt x="4425175" y="113157"/>
                  </a:lnTo>
                  <a:lnTo>
                    <a:pt x="4427042" y="112420"/>
                  </a:lnTo>
                  <a:lnTo>
                    <a:pt x="4430522" y="114071"/>
                  </a:lnTo>
                  <a:lnTo>
                    <a:pt x="4435729" y="115671"/>
                  </a:lnTo>
                  <a:lnTo>
                    <a:pt x="4436656" y="112420"/>
                  </a:lnTo>
                  <a:lnTo>
                    <a:pt x="4437380" y="109905"/>
                  </a:lnTo>
                  <a:lnTo>
                    <a:pt x="4440326" y="106146"/>
                  </a:lnTo>
                  <a:lnTo>
                    <a:pt x="4446079" y="106565"/>
                  </a:lnTo>
                  <a:lnTo>
                    <a:pt x="4446092" y="106146"/>
                  </a:lnTo>
                  <a:lnTo>
                    <a:pt x="4446143" y="104292"/>
                  </a:lnTo>
                  <a:lnTo>
                    <a:pt x="4446181" y="103174"/>
                  </a:lnTo>
                  <a:lnTo>
                    <a:pt x="4446206" y="102209"/>
                  </a:lnTo>
                  <a:lnTo>
                    <a:pt x="4446219" y="101815"/>
                  </a:lnTo>
                  <a:close/>
                </a:path>
                <a:path w="6064884" h="131445">
                  <a:moveTo>
                    <a:pt x="4457598" y="65646"/>
                  </a:moveTo>
                  <a:lnTo>
                    <a:pt x="4454487" y="74815"/>
                  </a:lnTo>
                  <a:lnTo>
                    <a:pt x="4440885" y="72136"/>
                  </a:lnTo>
                  <a:lnTo>
                    <a:pt x="4440326" y="72720"/>
                  </a:lnTo>
                  <a:lnTo>
                    <a:pt x="4433836" y="64262"/>
                  </a:lnTo>
                  <a:lnTo>
                    <a:pt x="4434243" y="69659"/>
                  </a:lnTo>
                  <a:lnTo>
                    <a:pt x="4432859" y="72517"/>
                  </a:lnTo>
                  <a:lnTo>
                    <a:pt x="4430217" y="73482"/>
                  </a:lnTo>
                  <a:lnTo>
                    <a:pt x="4427283" y="70688"/>
                  </a:lnTo>
                  <a:lnTo>
                    <a:pt x="4420336" y="78562"/>
                  </a:lnTo>
                  <a:lnTo>
                    <a:pt x="4416514" y="82524"/>
                  </a:lnTo>
                  <a:lnTo>
                    <a:pt x="4413923" y="85026"/>
                  </a:lnTo>
                  <a:lnTo>
                    <a:pt x="4409656" y="80518"/>
                  </a:lnTo>
                  <a:lnTo>
                    <a:pt x="4409630" y="90843"/>
                  </a:lnTo>
                  <a:lnTo>
                    <a:pt x="4410278" y="91414"/>
                  </a:lnTo>
                  <a:lnTo>
                    <a:pt x="4412856" y="91694"/>
                  </a:lnTo>
                  <a:lnTo>
                    <a:pt x="4415498" y="87071"/>
                  </a:lnTo>
                  <a:lnTo>
                    <a:pt x="4421048" y="86715"/>
                  </a:lnTo>
                  <a:lnTo>
                    <a:pt x="4427588" y="87820"/>
                  </a:lnTo>
                  <a:lnTo>
                    <a:pt x="4433189" y="87528"/>
                  </a:lnTo>
                  <a:lnTo>
                    <a:pt x="4437646" y="83146"/>
                  </a:lnTo>
                  <a:lnTo>
                    <a:pt x="4442714" y="79641"/>
                  </a:lnTo>
                  <a:lnTo>
                    <a:pt x="4448975" y="77901"/>
                  </a:lnTo>
                  <a:lnTo>
                    <a:pt x="4457039" y="78803"/>
                  </a:lnTo>
                  <a:lnTo>
                    <a:pt x="4457598" y="65646"/>
                  </a:lnTo>
                  <a:close/>
                </a:path>
                <a:path w="6064884" h="131445">
                  <a:moveTo>
                    <a:pt x="4480661" y="74815"/>
                  </a:moveTo>
                  <a:lnTo>
                    <a:pt x="4475124" y="74549"/>
                  </a:lnTo>
                  <a:lnTo>
                    <a:pt x="4479188" y="61874"/>
                  </a:lnTo>
                  <a:lnTo>
                    <a:pt x="4474337" y="60604"/>
                  </a:lnTo>
                  <a:lnTo>
                    <a:pt x="4472343" y="65011"/>
                  </a:lnTo>
                  <a:lnTo>
                    <a:pt x="4468609" y="66814"/>
                  </a:lnTo>
                  <a:lnTo>
                    <a:pt x="4465117" y="68961"/>
                  </a:lnTo>
                  <a:lnTo>
                    <a:pt x="4463859" y="74396"/>
                  </a:lnTo>
                  <a:lnTo>
                    <a:pt x="4469358" y="73926"/>
                  </a:lnTo>
                  <a:lnTo>
                    <a:pt x="4470222" y="79514"/>
                  </a:lnTo>
                  <a:lnTo>
                    <a:pt x="4470324" y="86093"/>
                  </a:lnTo>
                  <a:lnTo>
                    <a:pt x="4473549" y="88582"/>
                  </a:lnTo>
                  <a:lnTo>
                    <a:pt x="4472762" y="79413"/>
                  </a:lnTo>
                  <a:lnTo>
                    <a:pt x="4478350" y="79451"/>
                  </a:lnTo>
                  <a:lnTo>
                    <a:pt x="4480661" y="74815"/>
                  </a:lnTo>
                  <a:close/>
                </a:path>
                <a:path w="6064884" h="131445">
                  <a:moveTo>
                    <a:pt x="4484408" y="62979"/>
                  </a:moveTo>
                  <a:lnTo>
                    <a:pt x="4481715" y="60210"/>
                  </a:lnTo>
                  <a:lnTo>
                    <a:pt x="4480928" y="65481"/>
                  </a:lnTo>
                  <a:lnTo>
                    <a:pt x="4480839" y="68021"/>
                  </a:lnTo>
                  <a:lnTo>
                    <a:pt x="4483532" y="70840"/>
                  </a:lnTo>
                  <a:lnTo>
                    <a:pt x="4484332" y="65557"/>
                  </a:lnTo>
                  <a:lnTo>
                    <a:pt x="4484408" y="62979"/>
                  </a:lnTo>
                  <a:close/>
                </a:path>
                <a:path w="6064884" h="131445">
                  <a:moveTo>
                    <a:pt x="4546689" y="64935"/>
                  </a:moveTo>
                  <a:lnTo>
                    <a:pt x="4545012" y="62433"/>
                  </a:lnTo>
                  <a:lnTo>
                    <a:pt x="4544098" y="61239"/>
                  </a:lnTo>
                  <a:lnTo>
                    <a:pt x="4539818" y="64592"/>
                  </a:lnTo>
                  <a:lnTo>
                    <a:pt x="4541469" y="67030"/>
                  </a:lnTo>
                  <a:lnTo>
                    <a:pt x="4542396" y="68364"/>
                  </a:lnTo>
                  <a:lnTo>
                    <a:pt x="4546689" y="64935"/>
                  </a:lnTo>
                  <a:close/>
                </a:path>
                <a:path w="6064884" h="131445">
                  <a:moveTo>
                    <a:pt x="4578655" y="63309"/>
                  </a:moveTo>
                  <a:lnTo>
                    <a:pt x="4574667" y="63969"/>
                  </a:lnTo>
                  <a:lnTo>
                    <a:pt x="4569104" y="62318"/>
                  </a:lnTo>
                  <a:lnTo>
                    <a:pt x="4568393" y="67729"/>
                  </a:lnTo>
                  <a:lnTo>
                    <a:pt x="4572432" y="67094"/>
                  </a:lnTo>
                  <a:lnTo>
                    <a:pt x="4577969" y="68757"/>
                  </a:lnTo>
                  <a:lnTo>
                    <a:pt x="4578655" y="63309"/>
                  </a:lnTo>
                  <a:close/>
                </a:path>
                <a:path w="6064884" h="131445">
                  <a:moveTo>
                    <a:pt x="4595558" y="59156"/>
                  </a:moveTo>
                  <a:lnTo>
                    <a:pt x="4588662" y="61099"/>
                  </a:lnTo>
                  <a:lnTo>
                    <a:pt x="4584268" y="66738"/>
                  </a:lnTo>
                  <a:lnTo>
                    <a:pt x="4580356" y="73101"/>
                  </a:lnTo>
                  <a:lnTo>
                    <a:pt x="4574883" y="77266"/>
                  </a:lnTo>
                  <a:lnTo>
                    <a:pt x="4566259" y="77495"/>
                  </a:lnTo>
                  <a:lnTo>
                    <a:pt x="4558779" y="79451"/>
                  </a:lnTo>
                  <a:lnTo>
                    <a:pt x="4554423" y="86131"/>
                  </a:lnTo>
                  <a:lnTo>
                    <a:pt x="4562754" y="85598"/>
                  </a:lnTo>
                  <a:lnTo>
                    <a:pt x="4570654" y="85737"/>
                  </a:lnTo>
                  <a:lnTo>
                    <a:pt x="4574514" y="91198"/>
                  </a:lnTo>
                  <a:lnTo>
                    <a:pt x="4575530" y="83083"/>
                  </a:lnTo>
                  <a:lnTo>
                    <a:pt x="4580572" y="80810"/>
                  </a:lnTo>
                  <a:lnTo>
                    <a:pt x="4588230" y="82194"/>
                  </a:lnTo>
                  <a:lnTo>
                    <a:pt x="4588091" y="73545"/>
                  </a:lnTo>
                  <a:lnTo>
                    <a:pt x="4590339" y="68389"/>
                  </a:lnTo>
                  <a:lnTo>
                    <a:pt x="4593374" y="64376"/>
                  </a:lnTo>
                  <a:lnTo>
                    <a:pt x="4595558" y="59156"/>
                  </a:lnTo>
                  <a:close/>
                </a:path>
                <a:path w="6064884" h="131445">
                  <a:moveTo>
                    <a:pt x="4625733" y="64516"/>
                  </a:moveTo>
                  <a:lnTo>
                    <a:pt x="4618710" y="64909"/>
                  </a:lnTo>
                  <a:lnTo>
                    <a:pt x="4618812" y="59156"/>
                  </a:lnTo>
                  <a:lnTo>
                    <a:pt x="4615650" y="64262"/>
                  </a:lnTo>
                  <a:lnTo>
                    <a:pt x="4614811" y="65557"/>
                  </a:lnTo>
                  <a:lnTo>
                    <a:pt x="4610138" y="63525"/>
                  </a:lnTo>
                  <a:lnTo>
                    <a:pt x="4608893" y="64096"/>
                  </a:lnTo>
                  <a:lnTo>
                    <a:pt x="4606544" y="68249"/>
                  </a:lnTo>
                  <a:lnTo>
                    <a:pt x="4614342" y="69773"/>
                  </a:lnTo>
                  <a:lnTo>
                    <a:pt x="4623625" y="68554"/>
                  </a:lnTo>
                  <a:lnTo>
                    <a:pt x="4625733" y="64516"/>
                  </a:lnTo>
                  <a:close/>
                </a:path>
                <a:path w="6064884" h="131445">
                  <a:moveTo>
                    <a:pt x="4706163" y="66370"/>
                  </a:moveTo>
                  <a:lnTo>
                    <a:pt x="4692751" y="66052"/>
                  </a:lnTo>
                  <a:lnTo>
                    <a:pt x="4692358" y="80073"/>
                  </a:lnTo>
                  <a:lnTo>
                    <a:pt x="4700727" y="81013"/>
                  </a:lnTo>
                  <a:lnTo>
                    <a:pt x="4703038" y="73113"/>
                  </a:lnTo>
                  <a:lnTo>
                    <a:pt x="4706163" y="66370"/>
                  </a:lnTo>
                  <a:close/>
                </a:path>
                <a:path w="6064884" h="131445">
                  <a:moveTo>
                    <a:pt x="4756277" y="72212"/>
                  </a:moveTo>
                  <a:lnTo>
                    <a:pt x="4753457" y="69926"/>
                  </a:lnTo>
                  <a:lnTo>
                    <a:pt x="4749127" y="67170"/>
                  </a:lnTo>
                  <a:lnTo>
                    <a:pt x="4745025" y="66852"/>
                  </a:lnTo>
                  <a:lnTo>
                    <a:pt x="4742891" y="71894"/>
                  </a:lnTo>
                  <a:lnTo>
                    <a:pt x="4745698" y="74155"/>
                  </a:lnTo>
                  <a:lnTo>
                    <a:pt x="4750016" y="76923"/>
                  </a:lnTo>
                  <a:lnTo>
                    <a:pt x="4754105" y="77254"/>
                  </a:lnTo>
                  <a:lnTo>
                    <a:pt x="4756277" y="72212"/>
                  </a:lnTo>
                  <a:close/>
                </a:path>
                <a:path w="6064884" h="131445">
                  <a:moveTo>
                    <a:pt x="4763922" y="62522"/>
                  </a:moveTo>
                  <a:lnTo>
                    <a:pt x="4759845" y="63017"/>
                  </a:lnTo>
                  <a:lnTo>
                    <a:pt x="4761738" y="69850"/>
                  </a:lnTo>
                  <a:lnTo>
                    <a:pt x="4763922" y="62522"/>
                  </a:lnTo>
                  <a:close/>
                </a:path>
                <a:path w="6064884" h="131445">
                  <a:moveTo>
                    <a:pt x="4803673" y="71602"/>
                  </a:moveTo>
                  <a:lnTo>
                    <a:pt x="4799939" y="68516"/>
                  </a:lnTo>
                  <a:lnTo>
                    <a:pt x="4799127" y="73761"/>
                  </a:lnTo>
                  <a:lnTo>
                    <a:pt x="4796002" y="75679"/>
                  </a:lnTo>
                  <a:lnTo>
                    <a:pt x="4793031" y="77673"/>
                  </a:lnTo>
                  <a:lnTo>
                    <a:pt x="4789360" y="71259"/>
                  </a:lnTo>
                  <a:lnTo>
                    <a:pt x="4780343" y="68072"/>
                  </a:lnTo>
                  <a:lnTo>
                    <a:pt x="4772660" y="68414"/>
                  </a:lnTo>
                  <a:lnTo>
                    <a:pt x="4773028" y="72593"/>
                  </a:lnTo>
                  <a:lnTo>
                    <a:pt x="4781689" y="73533"/>
                  </a:lnTo>
                  <a:lnTo>
                    <a:pt x="4787303" y="78498"/>
                  </a:lnTo>
                  <a:lnTo>
                    <a:pt x="4792383" y="84150"/>
                  </a:lnTo>
                  <a:lnTo>
                    <a:pt x="4799469" y="87147"/>
                  </a:lnTo>
                  <a:lnTo>
                    <a:pt x="4799711" y="81026"/>
                  </a:lnTo>
                  <a:lnTo>
                    <a:pt x="4802352" y="75806"/>
                  </a:lnTo>
                  <a:lnTo>
                    <a:pt x="4803673" y="71602"/>
                  </a:lnTo>
                  <a:close/>
                </a:path>
                <a:path w="6064884" h="131445">
                  <a:moveTo>
                    <a:pt x="4981029" y="74002"/>
                  </a:moveTo>
                  <a:lnTo>
                    <a:pt x="4978336" y="70002"/>
                  </a:lnTo>
                  <a:lnTo>
                    <a:pt x="4974272" y="67957"/>
                  </a:lnTo>
                  <a:lnTo>
                    <a:pt x="4973917" y="75895"/>
                  </a:lnTo>
                  <a:lnTo>
                    <a:pt x="4976596" y="79946"/>
                  </a:lnTo>
                  <a:lnTo>
                    <a:pt x="4980635" y="81991"/>
                  </a:lnTo>
                  <a:lnTo>
                    <a:pt x="4981029" y="74002"/>
                  </a:lnTo>
                  <a:close/>
                </a:path>
                <a:path w="6064884" h="131445">
                  <a:moveTo>
                    <a:pt x="5048110" y="64909"/>
                  </a:moveTo>
                  <a:lnTo>
                    <a:pt x="5045468" y="65976"/>
                  </a:lnTo>
                  <a:lnTo>
                    <a:pt x="5041481" y="64858"/>
                  </a:lnTo>
                  <a:lnTo>
                    <a:pt x="5041265" y="69494"/>
                  </a:lnTo>
                  <a:lnTo>
                    <a:pt x="5043906" y="68453"/>
                  </a:lnTo>
                  <a:lnTo>
                    <a:pt x="5047907" y="69494"/>
                  </a:lnTo>
                  <a:lnTo>
                    <a:pt x="5048110" y="64909"/>
                  </a:lnTo>
                  <a:close/>
                </a:path>
                <a:path w="6064884" h="131445">
                  <a:moveTo>
                    <a:pt x="5061509" y="65214"/>
                  </a:moveTo>
                  <a:lnTo>
                    <a:pt x="5058842" y="66281"/>
                  </a:lnTo>
                  <a:lnTo>
                    <a:pt x="5054892" y="65163"/>
                  </a:lnTo>
                  <a:lnTo>
                    <a:pt x="5054651" y="69799"/>
                  </a:lnTo>
                  <a:lnTo>
                    <a:pt x="5057292" y="68757"/>
                  </a:lnTo>
                  <a:lnTo>
                    <a:pt x="5061280" y="69799"/>
                  </a:lnTo>
                  <a:lnTo>
                    <a:pt x="5061509" y="65214"/>
                  </a:lnTo>
                  <a:close/>
                </a:path>
                <a:path w="6064884" h="131445">
                  <a:moveTo>
                    <a:pt x="5062715" y="86258"/>
                  </a:moveTo>
                  <a:lnTo>
                    <a:pt x="5061064" y="83832"/>
                  </a:lnTo>
                  <a:lnTo>
                    <a:pt x="5060137" y="82689"/>
                  </a:lnTo>
                  <a:lnTo>
                    <a:pt x="5055895" y="86004"/>
                  </a:lnTo>
                  <a:lnTo>
                    <a:pt x="5057584" y="88480"/>
                  </a:lnTo>
                  <a:lnTo>
                    <a:pt x="5058486" y="89827"/>
                  </a:lnTo>
                  <a:lnTo>
                    <a:pt x="5062715" y="86258"/>
                  </a:lnTo>
                  <a:close/>
                </a:path>
                <a:path w="6064884" h="131445">
                  <a:moveTo>
                    <a:pt x="5108435" y="66294"/>
                  </a:moveTo>
                  <a:lnTo>
                    <a:pt x="5101996" y="66598"/>
                  </a:lnTo>
                  <a:lnTo>
                    <a:pt x="5094605" y="65493"/>
                  </a:lnTo>
                  <a:lnTo>
                    <a:pt x="5088217" y="65836"/>
                  </a:lnTo>
                  <a:lnTo>
                    <a:pt x="5084813" y="70485"/>
                  </a:lnTo>
                  <a:lnTo>
                    <a:pt x="5090287" y="74472"/>
                  </a:lnTo>
                  <a:lnTo>
                    <a:pt x="5098097" y="75907"/>
                  </a:lnTo>
                  <a:lnTo>
                    <a:pt x="5105171" y="73583"/>
                  </a:lnTo>
                  <a:lnTo>
                    <a:pt x="5108435" y="66294"/>
                  </a:lnTo>
                  <a:close/>
                </a:path>
                <a:path w="6064884" h="131445">
                  <a:moveTo>
                    <a:pt x="5151793" y="67119"/>
                  </a:moveTo>
                  <a:lnTo>
                    <a:pt x="5145532" y="67627"/>
                  </a:lnTo>
                  <a:lnTo>
                    <a:pt x="5140528" y="70040"/>
                  </a:lnTo>
                  <a:lnTo>
                    <a:pt x="5138217" y="76187"/>
                  </a:lnTo>
                  <a:lnTo>
                    <a:pt x="5148351" y="76593"/>
                  </a:lnTo>
                  <a:lnTo>
                    <a:pt x="5151767" y="74345"/>
                  </a:lnTo>
                  <a:lnTo>
                    <a:pt x="5151793" y="67119"/>
                  </a:lnTo>
                  <a:close/>
                </a:path>
                <a:path w="6064884" h="131445">
                  <a:moveTo>
                    <a:pt x="5240058" y="71094"/>
                  </a:moveTo>
                  <a:lnTo>
                    <a:pt x="5238420" y="68694"/>
                  </a:lnTo>
                  <a:lnTo>
                    <a:pt x="5237505" y="67386"/>
                  </a:lnTo>
                  <a:lnTo>
                    <a:pt x="5233263" y="70929"/>
                  </a:lnTo>
                  <a:lnTo>
                    <a:pt x="5234978" y="73355"/>
                  </a:lnTo>
                  <a:lnTo>
                    <a:pt x="5235867" y="74688"/>
                  </a:lnTo>
                  <a:lnTo>
                    <a:pt x="5240058" y="71094"/>
                  </a:lnTo>
                  <a:close/>
                </a:path>
                <a:path w="6064884" h="131445">
                  <a:moveTo>
                    <a:pt x="5290070" y="71996"/>
                  </a:moveTo>
                  <a:lnTo>
                    <a:pt x="5288407" y="69596"/>
                  </a:lnTo>
                  <a:lnTo>
                    <a:pt x="5287518" y="68300"/>
                  </a:lnTo>
                  <a:lnTo>
                    <a:pt x="5283327" y="71831"/>
                  </a:lnTo>
                  <a:lnTo>
                    <a:pt x="5284990" y="74256"/>
                  </a:lnTo>
                  <a:lnTo>
                    <a:pt x="5285867" y="75565"/>
                  </a:lnTo>
                  <a:lnTo>
                    <a:pt x="5290070" y="71996"/>
                  </a:lnTo>
                  <a:close/>
                </a:path>
                <a:path w="6064884" h="131445">
                  <a:moveTo>
                    <a:pt x="5441391" y="90957"/>
                  </a:moveTo>
                  <a:lnTo>
                    <a:pt x="5440743" y="85013"/>
                  </a:lnTo>
                  <a:lnTo>
                    <a:pt x="5431536" y="84797"/>
                  </a:lnTo>
                  <a:lnTo>
                    <a:pt x="5431371" y="90766"/>
                  </a:lnTo>
                  <a:lnTo>
                    <a:pt x="5434711" y="90817"/>
                  </a:lnTo>
                  <a:lnTo>
                    <a:pt x="5441391" y="90957"/>
                  </a:lnTo>
                  <a:close/>
                </a:path>
                <a:path w="6064884" h="131445">
                  <a:moveTo>
                    <a:pt x="5528068" y="92506"/>
                  </a:moveTo>
                  <a:lnTo>
                    <a:pt x="5525452" y="93586"/>
                  </a:lnTo>
                  <a:lnTo>
                    <a:pt x="5521490" y="92646"/>
                  </a:lnTo>
                  <a:lnTo>
                    <a:pt x="5521350" y="97129"/>
                  </a:lnTo>
                  <a:lnTo>
                    <a:pt x="5523979" y="96113"/>
                  </a:lnTo>
                  <a:lnTo>
                    <a:pt x="5527891" y="97104"/>
                  </a:lnTo>
                  <a:lnTo>
                    <a:pt x="5528068" y="92506"/>
                  </a:lnTo>
                  <a:close/>
                </a:path>
                <a:path w="6064884" h="131445">
                  <a:moveTo>
                    <a:pt x="5538394" y="74079"/>
                  </a:moveTo>
                  <a:lnTo>
                    <a:pt x="5532679" y="73774"/>
                  </a:lnTo>
                  <a:lnTo>
                    <a:pt x="5529681" y="77520"/>
                  </a:lnTo>
                  <a:lnTo>
                    <a:pt x="5528221" y="83210"/>
                  </a:lnTo>
                  <a:lnTo>
                    <a:pt x="5533923" y="83604"/>
                  </a:lnTo>
                  <a:lnTo>
                    <a:pt x="5536920" y="80010"/>
                  </a:lnTo>
                  <a:lnTo>
                    <a:pt x="5538394" y="74079"/>
                  </a:lnTo>
                  <a:close/>
                </a:path>
                <a:path w="6064884" h="131445">
                  <a:moveTo>
                    <a:pt x="5647766" y="89611"/>
                  </a:moveTo>
                  <a:lnTo>
                    <a:pt x="5621286" y="89331"/>
                  </a:lnTo>
                  <a:lnTo>
                    <a:pt x="5619496" y="93916"/>
                  </a:lnTo>
                  <a:lnTo>
                    <a:pt x="5614797" y="94259"/>
                  </a:lnTo>
                  <a:lnTo>
                    <a:pt x="5610796" y="95592"/>
                  </a:lnTo>
                  <a:lnTo>
                    <a:pt x="5611101" y="103174"/>
                  </a:lnTo>
                  <a:lnTo>
                    <a:pt x="5620067" y="103035"/>
                  </a:lnTo>
                  <a:lnTo>
                    <a:pt x="5627065" y="100088"/>
                  </a:lnTo>
                  <a:lnTo>
                    <a:pt x="5633567" y="96418"/>
                  </a:lnTo>
                  <a:lnTo>
                    <a:pt x="5641060" y="94157"/>
                  </a:lnTo>
                  <a:lnTo>
                    <a:pt x="5643664" y="93218"/>
                  </a:lnTo>
                  <a:lnTo>
                    <a:pt x="5647614" y="94132"/>
                  </a:lnTo>
                  <a:lnTo>
                    <a:pt x="5647766" y="89611"/>
                  </a:lnTo>
                  <a:close/>
                </a:path>
                <a:path w="6064884" h="131445">
                  <a:moveTo>
                    <a:pt x="5659425" y="92202"/>
                  </a:moveTo>
                  <a:lnTo>
                    <a:pt x="5657735" y="89725"/>
                  </a:lnTo>
                  <a:lnTo>
                    <a:pt x="5656821" y="88417"/>
                  </a:lnTo>
                  <a:lnTo>
                    <a:pt x="5652694" y="91859"/>
                  </a:lnTo>
                  <a:lnTo>
                    <a:pt x="5654383" y="94310"/>
                  </a:lnTo>
                  <a:lnTo>
                    <a:pt x="5655246" y="95643"/>
                  </a:lnTo>
                  <a:lnTo>
                    <a:pt x="5659425" y="92202"/>
                  </a:lnTo>
                  <a:close/>
                </a:path>
                <a:path w="6064884" h="131445">
                  <a:moveTo>
                    <a:pt x="5808446" y="98298"/>
                  </a:moveTo>
                  <a:lnTo>
                    <a:pt x="5806719" y="95897"/>
                  </a:lnTo>
                  <a:lnTo>
                    <a:pt x="5805843" y="94767"/>
                  </a:lnTo>
                  <a:lnTo>
                    <a:pt x="5801728" y="98145"/>
                  </a:lnTo>
                  <a:lnTo>
                    <a:pt x="5803392" y="100596"/>
                  </a:lnTo>
                  <a:lnTo>
                    <a:pt x="5804255" y="101917"/>
                  </a:lnTo>
                  <a:lnTo>
                    <a:pt x="5808446" y="98298"/>
                  </a:lnTo>
                  <a:close/>
                </a:path>
                <a:path w="6064884" h="131445">
                  <a:moveTo>
                    <a:pt x="5876302" y="92011"/>
                  </a:moveTo>
                  <a:lnTo>
                    <a:pt x="5870600" y="90919"/>
                  </a:lnTo>
                  <a:lnTo>
                    <a:pt x="5867730" y="93891"/>
                  </a:lnTo>
                  <a:lnTo>
                    <a:pt x="5865812" y="98234"/>
                  </a:lnTo>
                  <a:lnTo>
                    <a:pt x="5862980" y="101219"/>
                  </a:lnTo>
                  <a:lnTo>
                    <a:pt x="5859742" y="94957"/>
                  </a:lnTo>
                  <a:lnTo>
                    <a:pt x="5857799" y="87541"/>
                  </a:lnTo>
                  <a:lnTo>
                    <a:pt x="5857659" y="87033"/>
                  </a:lnTo>
                  <a:lnTo>
                    <a:pt x="5853265" y="82499"/>
                  </a:lnTo>
                  <a:lnTo>
                    <a:pt x="5848324" y="87210"/>
                  </a:lnTo>
                  <a:lnTo>
                    <a:pt x="5846394" y="87299"/>
                  </a:lnTo>
                  <a:lnTo>
                    <a:pt x="5846394" y="105651"/>
                  </a:lnTo>
                  <a:lnTo>
                    <a:pt x="5846242" y="110261"/>
                  </a:lnTo>
                  <a:lnTo>
                    <a:pt x="5842330" y="109194"/>
                  </a:lnTo>
                  <a:lnTo>
                    <a:pt x="5839701" y="110363"/>
                  </a:lnTo>
                  <a:lnTo>
                    <a:pt x="5839853" y="105765"/>
                  </a:lnTo>
                  <a:lnTo>
                    <a:pt x="5843829" y="106743"/>
                  </a:lnTo>
                  <a:lnTo>
                    <a:pt x="5846115" y="105765"/>
                  </a:lnTo>
                  <a:lnTo>
                    <a:pt x="5846394" y="105651"/>
                  </a:lnTo>
                  <a:lnTo>
                    <a:pt x="5846394" y="87299"/>
                  </a:lnTo>
                  <a:lnTo>
                    <a:pt x="5840349" y="87541"/>
                  </a:lnTo>
                  <a:lnTo>
                    <a:pt x="5831357" y="86423"/>
                  </a:lnTo>
                  <a:lnTo>
                    <a:pt x="5823394" y="86779"/>
                  </a:lnTo>
                  <a:lnTo>
                    <a:pt x="5820765" y="90919"/>
                  </a:lnTo>
                  <a:lnTo>
                    <a:pt x="5819686" y="97307"/>
                  </a:lnTo>
                  <a:lnTo>
                    <a:pt x="5819864" y="105371"/>
                  </a:lnTo>
                  <a:lnTo>
                    <a:pt x="5816028" y="104660"/>
                  </a:lnTo>
                  <a:lnTo>
                    <a:pt x="5813920" y="106438"/>
                  </a:lnTo>
                  <a:lnTo>
                    <a:pt x="5813222" y="110083"/>
                  </a:lnTo>
                  <a:lnTo>
                    <a:pt x="5823140" y="110185"/>
                  </a:lnTo>
                  <a:lnTo>
                    <a:pt x="5825566" y="105600"/>
                  </a:lnTo>
                  <a:lnTo>
                    <a:pt x="5826912" y="105371"/>
                  </a:lnTo>
                  <a:lnTo>
                    <a:pt x="5831421" y="104597"/>
                  </a:lnTo>
                  <a:lnTo>
                    <a:pt x="5836424" y="107556"/>
                  </a:lnTo>
                  <a:lnTo>
                    <a:pt x="5836323" y="114884"/>
                  </a:lnTo>
                  <a:lnTo>
                    <a:pt x="5843498" y="114541"/>
                  </a:lnTo>
                  <a:lnTo>
                    <a:pt x="5851652" y="115633"/>
                  </a:lnTo>
                  <a:lnTo>
                    <a:pt x="5858802" y="115277"/>
                  </a:lnTo>
                  <a:lnTo>
                    <a:pt x="5859437" y="114541"/>
                  </a:lnTo>
                  <a:lnTo>
                    <a:pt x="5862345" y="111226"/>
                  </a:lnTo>
                  <a:lnTo>
                    <a:pt x="5862891" y="110604"/>
                  </a:lnTo>
                  <a:lnTo>
                    <a:pt x="5858192" y="110972"/>
                  </a:lnTo>
                  <a:lnTo>
                    <a:pt x="5853506" y="111226"/>
                  </a:lnTo>
                  <a:lnTo>
                    <a:pt x="5853430" y="110363"/>
                  </a:lnTo>
                  <a:lnTo>
                    <a:pt x="5853023" y="105714"/>
                  </a:lnTo>
                  <a:lnTo>
                    <a:pt x="5861596" y="106286"/>
                  </a:lnTo>
                  <a:lnTo>
                    <a:pt x="5863526" y="105714"/>
                  </a:lnTo>
                  <a:lnTo>
                    <a:pt x="5863755" y="105651"/>
                  </a:lnTo>
                  <a:lnTo>
                    <a:pt x="5867273" y="104597"/>
                  </a:lnTo>
                  <a:lnTo>
                    <a:pt x="5868416" y="104254"/>
                  </a:lnTo>
                  <a:lnTo>
                    <a:pt x="5871578" y="101219"/>
                  </a:lnTo>
                  <a:lnTo>
                    <a:pt x="5873343" y="99529"/>
                  </a:lnTo>
                  <a:lnTo>
                    <a:pt x="5876302" y="92011"/>
                  </a:lnTo>
                  <a:close/>
                </a:path>
                <a:path w="6064884" h="131445">
                  <a:moveTo>
                    <a:pt x="5899683" y="98158"/>
                  </a:moveTo>
                  <a:lnTo>
                    <a:pt x="5896254" y="92227"/>
                  </a:lnTo>
                  <a:lnTo>
                    <a:pt x="5893651" y="94691"/>
                  </a:lnTo>
                  <a:lnTo>
                    <a:pt x="5887936" y="93192"/>
                  </a:lnTo>
                  <a:lnTo>
                    <a:pt x="5882208" y="93497"/>
                  </a:lnTo>
                  <a:lnTo>
                    <a:pt x="5879554" y="101396"/>
                  </a:lnTo>
                  <a:lnTo>
                    <a:pt x="5886805" y="102044"/>
                  </a:lnTo>
                  <a:lnTo>
                    <a:pt x="5895022" y="101206"/>
                  </a:lnTo>
                  <a:lnTo>
                    <a:pt x="5899683" y="98158"/>
                  </a:lnTo>
                  <a:close/>
                </a:path>
                <a:path w="6064884" h="131445">
                  <a:moveTo>
                    <a:pt x="5907862" y="94818"/>
                  </a:moveTo>
                  <a:lnTo>
                    <a:pt x="5905258" y="91008"/>
                  </a:lnTo>
                  <a:lnTo>
                    <a:pt x="5901131" y="94462"/>
                  </a:lnTo>
                  <a:lnTo>
                    <a:pt x="5902820" y="96901"/>
                  </a:lnTo>
                  <a:lnTo>
                    <a:pt x="5903671" y="98247"/>
                  </a:lnTo>
                  <a:lnTo>
                    <a:pt x="5907862" y="94818"/>
                  </a:lnTo>
                  <a:close/>
                </a:path>
                <a:path w="6064884" h="131445">
                  <a:moveTo>
                    <a:pt x="6055004" y="112483"/>
                  </a:moveTo>
                  <a:lnTo>
                    <a:pt x="6048451" y="107797"/>
                  </a:lnTo>
                  <a:lnTo>
                    <a:pt x="6028436" y="107924"/>
                  </a:lnTo>
                  <a:lnTo>
                    <a:pt x="6022060" y="102857"/>
                  </a:lnTo>
                  <a:lnTo>
                    <a:pt x="6027471" y="103187"/>
                  </a:lnTo>
                  <a:lnTo>
                    <a:pt x="6034329" y="102882"/>
                  </a:lnTo>
                  <a:lnTo>
                    <a:pt x="6038367" y="101409"/>
                  </a:lnTo>
                  <a:lnTo>
                    <a:pt x="6035319" y="98272"/>
                  </a:lnTo>
                  <a:lnTo>
                    <a:pt x="6025185" y="97917"/>
                  </a:lnTo>
                  <a:lnTo>
                    <a:pt x="6016587" y="99745"/>
                  </a:lnTo>
                  <a:lnTo>
                    <a:pt x="6009056" y="103085"/>
                  </a:lnTo>
                  <a:lnTo>
                    <a:pt x="6002121" y="107251"/>
                  </a:lnTo>
                  <a:lnTo>
                    <a:pt x="6003125" y="99860"/>
                  </a:lnTo>
                  <a:lnTo>
                    <a:pt x="5999035" y="99225"/>
                  </a:lnTo>
                  <a:lnTo>
                    <a:pt x="5998908" y="93281"/>
                  </a:lnTo>
                  <a:lnTo>
                    <a:pt x="5989078" y="96837"/>
                  </a:lnTo>
                  <a:lnTo>
                    <a:pt x="5979668" y="101015"/>
                  </a:lnTo>
                  <a:lnTo>
                    <a:pt x="5969914" y="104698"/>
                  </a:lnTo>
                  <a:lnTo>
                    <a:pt x="5959043" y="106807"/>
                  </a:lnTo>
                  <a:lnTo>
                    <a:pt x="5961545" y="118541"/>
                  </a:lnTo>
                  <a:lnTo>
                    <a:pt x="5967234" y="119214"/>
                  </a:lnTo>
                  <a:lnTo>
                    <a:pt x="5974600" y="114935"/>
                  </a:lnTo>
                  <a:lnTo>
                    <a:pt x="5982208" y="111848"/>
                  </a:lnTo>
                  <a:lnTo>
                    <a:pt x="5981649" y="117094"/>
                  </a:lnTo>
                  <a:lnTo>
                    <a:pt x="5982855" y="120180"/>
                  </a:lnTo>
                  <a:lnTo>
                    <a:pt x="5985472" y="121132"/>
                  </a:lnTo>
                  <a:lnTo>
                    <a:pt x="5989815" y="113220"/>
                  </a:lnTo>
                  <a:lnTo>
                    <a:pt x="5998438" y="111467"/>
                  </a:lnTo>
                  <a:lnTo>
                    <a:pt x="6008878" y="112318"/>
                  </a:lnTo>
                  <a:lnTo>
                    <a:pt x="6018669" y="112242"/>
                  </a:lnTo>
                  <a:lnTo>
                    <a:pt x="6020498" y="118452"/>
                  </a:lnTo>
                  <a:lnTo>
                    <a:pt x="6020130" y="124358"/>
                  </a:lnTo>
                  <a:lnTo>
                    <a:pt x="6021489" y="128866"/>
                  </a:lnTo>
                  <a:lnTo>
                    <a:pt x="6028499" y="130835"/>
                  </a:lnTo>
                  <a:lnTo>
                    <a:pt x="6029439" y="123355"/>
                  </a:lnTo>
                  <a:lnTo>
                    <a:pt x="6025362" y="122885"/>
                  </a:lnTo>
                  <a:lnTo>
                    <a:pt x="6025248" y="116865"/>
                  </a:lnTo>
                  <a:lnTo>
                    <a:pt x="6030582" y="118198"/>
                  </a:lnTo>
                  <a:lnTo>
                    <a:pt x="6031001" y="112483"/>
                  </a:lnTo>
                  <a:lnTo>
                    <a:pt x="6035218" y="112407"/>
                  </a:lnTo>
                  <a:lnTo>
                    <a:pt x="6041910" y="111518"/>
                  </a:lnTo>
                  <a:lnTo>
                    <a:pt x="6047511" y="114795"/>
                  </a:lnTo>
                  <a:lnTo>
                    <a:pt x="6051918" y="116903"/>
                  </a:lnTo>
                  <a:lnTo>
                    <a:pt x="6055004" y="112483"/>
                  </a:lnTo>
                  <a:close/>
                </a:path>
                <a:path w="6064884" h="131445">
                  <a:moveTo>
                    <a:pt x="6064809" y="117043"/>
                  </a:moveTo>
                  <a:lnTo>
                    <a:pt x="6063996" y="105270"/>
                  </a:lnTo>
                  <a:lnTo>
                    <a:pt x="6057163" y="98983"/>
                  </a:lnTo>
                  <a:lnTo>
                    <a:pt x="6048426" y="98234"/>
                  </a:lnTo>
                  <a:lnTo>
                    <a:pt x="6041872" y="103098"/>
                  </a:lnTo>
                  <a:lnTo>
                    <a:pt x="6046876" y="103035"/>
                  </a:lnTo>
                  <a:lnTo>
                    <a:pt x="6051905" y="102908"/>
                  </a:lnTo>
                  <a:lnTo>
                    <a:pt x="6055195" y="105219"/>
                  </a:lnTo>
                  <a:lnTo>
                    <a:pt x="6055004" y="112483"/>
                  </a:lnTo>
                  <a:lnTo>
                    <a:pt x="6057646" y="114884"/>
                  </a:lnTo>
                  <a:lnTo>
                    <a:pt x="6060338" y="117221"/>
                  </a:lnTo>
                  <a:lnTo>
                    <a:pt x="6064809" y="11704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607637" y="3967606"/>
              <a:ext cx="6839584" cy="114300"/>
            </a:xfrm>
            <a:custGeom>
              <a:avLst/>
              <a:gdLst/>
              <a:ahLst/>
              <a:cxnLst/>
              <a:rect l="l" t="t" r="r" b="b"/>
              <a:pathLst>
                <a:path w="6839584" h="114300">
                  <a:moveTo>
                    <a:pt x="17780" y="54825"/>
                  </a:moveTo>
                  <a:lnTo>
                    <a:pt x="14973" y="46266"/>
                  </a:lnTo>
                  <a:lnTo>
                    <a:pt x="9690" y="48399"/>
                  </a:lnTo>
                  <a:lnTo>
                    <a:pt x="4013" y="55143"/>
                  </a:lnTo>
                  <a:lnTo>
                    <a:pt x="0" y="60464"/>
                  </a:lnTo>
                  <a:lnTo>
                    <a:pt x="5930" y="60756"/>
                  </a:lnTo>
                  <a:lnTo>
                    <a:pt x="9486" y="58331"/>
                  </a:lnTo>
                  <a:lnTo>
                    <a:pt x="12750" y="55549"/>
                  </a:lnTo>
                  <a:lnTo>
                    <a:pt x="17780" y="54825"/>
                  </a:lnTo>
                  <a:close/>
                </a:path>
                <a:path w="6839584" h="114300">
                  <a:moveTo>
                    <a:pt x="70459" y="23787"/>
                  </a:moveTo>
                  <a:lnTo>
                    <a:pt x="64858" y="24523"/>
                  </a:lnTo>
                  <a:lnTo>
                    <a:pt x="57937" y="23939"/>
                  </a:lnTo>
                  <a:lnTo>
                    <a:pt x="60096" y="33731"/>
                  </a:lnTo>
                  <a:lnTo>
                    <a:pt x="66319" y="33629"/>
                  </a:lnTo>
                  <a:lnTo>
                    <a:pt x="69164" y="29616"/>
                  </a:lnTo>
                  <a:lnTo>
                    <a:pt x="70459" y="23787"/>
                  </a:lnTo>
                  <a:close/>
                </a:path>
                <a:path w="6839584" h="114300">
                  <a:moveTo>
                    <a:pt x="117373" y="100977"/>
                  </a:moveTo>
                  <a:lnTo>
                    <a:pt x="117144" y="96253"/>
                  </a:lnTo>
                  <a:lnTo>
                    <a:pt x="108889" y="93560"/>
                  </a:lnTo>
                  <a:lnTo>
                    <a:pt x="100660" y="89408"/>
                  </a:lnTo>
                  <a:lnTo>
                    <a:pt x="95961" y="83019"/>
                  </a:lnTo>
                  <a:lnTo>
                    <a:pt x="97739" y="75831"/>
                  </a:lnTo>
                  <a:lnTo>
                    <a:pt x="97866" y="75323"/>
                  </a:lnTo>
                  <a:lnTo>
                    <a:pt x="98145" y="74206"/>
                  </a:lnTo>
                  <a:lnTo>
                    <a:pt x="98285" y="73609"/>
                  </a:lnTo>
                  <a:lnTo>
                    <a:pt x="85750" y="74206"/>
                  </a:lnTo>
                  <a:lnTo>
                    <a:pt x="76911" y="70789"/>
                  </a:lnTo>
                  <a:lnTo>
                    <a:pt x="76200" y="70523"/>
                  </a:lnTo>
                  <a:lnTo>
                    <a:pt x="69989" y="63779"/>
                  </a:lnTo>
                  <a:lnTo>
                    <a:pt x="69291" y="63017"/>
                  </a:lnTo>
                  <a:lnTo>
                    <a:pt x="65773" y="54698"/>
                  </a:lnTo>
                  <a:lnTo>
                    <a:pt x="65773" y="75323"/>
                  </a:lnTo>
                  <a:lnTo>
                    <a:pt x="61417" y="74688"/>
                  </a:lnTo>
                  <a:lnTo>
                    <a:pt x="58648" y="75831"/>
                  </a:lnTo>
                  <a:lnTo>
                    <a:pt x="58534" y="71361"/>
                  </a:lnTo>
                  <a:lnTo>
                    <a:pt x="62890" y="71983"/>
                  </a:lnTo>
                  <a:lnTo>
                    <a:pt x="64363" y="71361"/>
                  </a:lnTo>
                  <a:lnTo>
                    <a:pt x="65671" y="70789"/>
                  </a:lnTo>
                  <a:lnTo>
                    <a:pt x="65773" y="75323"/>
                  </a:lnTo>
                  <a:lnTo>
                    <a:pt x="65773" y="54698"/>
                  </a:lnTo>
                  <a:lnTo>
                    <a:pt x="65354" y="53695"/>
                  </a:lnTo>
                  <a:lnTo>
                    <a:pt x="64719" y="52197"/>
                  </a:lnTo>
                  <a:lnTo>
                    <a:pt x="53949" y="53695"/>
                  </a:lnTo>
                  <a:lnTo>
                    <a:pt x="44958" y="49403"/>
                  </a:lnTo>
                  <a:lnTo>
                    <a:pt x="37655" y="45770"/>
                  </a:lnTo>
                  <a:lnTo>
                    <a:pt x="31965" y="49288"/>
                  </a:lnTo>
                  <a:lnTo>
                    <a:pt x="35052" y="51739"/>
                  </a:lnTo>
                  <a:lnTo>
                    <a:pt x="33159" y="56286"/>
                  </a:lnTo>
                  <a:lnTo>
                    <a:pt x="29044" y="60960"/>
                  </a:lnTo>
                  <a:lnTo>
                    <a:pt x="25488" y="63779"/>
                  </a:lnTo>
                  <a:lnTo>
                    <a:pt x="26377" y="55714"/>
                  </a:lnTo>
                  <a:lnTo>
                    <a:pt x="22186" y="55016"/>
                  </a:lnTo>
                  <a:lnTo>
                    <a:pt x="17780" y="54825"/>
                  </a:lnTo>
                  <a:lnTo>
                    <a:pt x="17729" y="67398"/>
                  </a:lnTo>
                  <a:lnTo>
                    <a:pt x="23380" y="72390"/>
                  </a:lnTo>
                  <a:lnTo>
                    <a:pt x="28397" y="75476"/>
                  </a:lnTo>
                  <a:lnTo>
                    <a:pt x="26504" y="82372"/>
                  </a:lnTo>
                  <a:lnTo>
                    <a:pt x="49923" y="86004"/>
                  </a:lnTo>
                  <a:lnTo>
                    <a:pt x="71615" y="92138"/>
                  </a:lnTo>
                  <a:lnTo>
                    <a:pt x="93472" y="98031"/>
                  </a:lnTo>
                  <a:lnTo>
                    <a:pt x="117373" y="100977"/>
                  </a:lnTo>
                  <a:close/>
                </a:path>
                <a:path w="6839584" h="114300">
                  <a:moveTo>
                    <a:pt x="128841" y="44513"/>
                  </a:moveTo>
                  <a:lnTo>
                    <a:pt x="128409" y="35267"/>
                  </a:lnTo>
                  <a:lnTo>
                    <a:pt x="124841" y="35382"/>
                  </a:lnTo>
                  <a:lnTo>
                    <a:pt x="124002" y="31699"/>
                  </a:lnTo>
                  <a:lnTo>
                    <a:pt x="121069" y="30810"/>
                  </a:lnTo>
                  <a:lnTo>
                    <a:pt x="119316" y="35293"/>
                  </a:lnTo>
                  <a:lnTo>
                    <a:pt x="115531" y="37299"/>
                  </a:lnTo>
                  <a:lnTo>
                    <a:pt x="112026" y="39624"/>
                  </a:lnTo>
                  <a:lnTo>
                    <a:pt x="111150" y="45085"/>
                  </a:lnTo>
                  <a:lnTo>
                    <a:pt x="128841" y="44513"/>
                  </a:lnTo>
                  <a:close/>
                </a:path>
                <a:path w="6839584" h="114300">
                  <a:moveTo>
                    <a:pt x="163588" y="29413"/>
                  </a:moveTo>
                  <a:lnTo>
                    <a:pt x="161112" y="22733"/>
                  </a:lnTo>
                  <a:lnTo>
                    <a:pt x="159372" y="30111"/>
                  </a:lnTo>
                  <a:lnTo>
                    <a:pt x="163588" y="29413"/>
                  </a:lnTo>
                  <a:close/>
                </a:path>
                <a:path w="6839584" h="114300">
                  <a:moveTo>
                    <a:pt x="174269" y="36969"/>
                  </a:moveTo>
                  <a:lnTo>
                    <a:pt x="174231" y="29070"/>
                  </a:lnTo>
                  <a:lnTo>
                    <a:pt x="170688" y="29171"/>
                  </a:lnTo>
                  <a:lnTo>
                    <a:pt x="163588" y="29413"/>
                  </a:lnTo>
                  <a:lnTo>
                    <a:pt x="163741" y="32588"/>
                  </a:lnTo>
                  <a:lnTo>
                    <a:pt x="163791" y="34112"/>
                  </a:lnTo>
                  <a:lnTo>
                    <a:pt x="168833" y="34493"/>
                  </a:lnTo>
                  <a:lnTo>
                    <a:pt x="172402" y="37109"/>
                  </a:lnTo>
                  <a:lnTo>
                    <a:pt x="174269" y="36969"/>
                  </a:lnTo>
                  <a:close/>
                </a:path>
                <a:path w="6839584" h="114300">
                  <a:moveTo>
                    <a:pt x="185280" y="27825"/>
                  </a:moveTo>
                  <a:lnTo>
                    <a:pt x="184429" y="19380"/>
                  </a:lnTo>
                  <a:lnTo>
                    <a:pt x="178371" y="19507"/>
                  </a:lnTo>
                  <a:lnTo>
                    <a:pt x="175437" y="23177"/>
                  </a:lnTo>
                  <a:lnTo>
                    <a:pt x="174231" y="29070"/>
                  </a:lnTo>
                  <a:lnTo>
                    <a:pt x="181368" y="30378"/>
                  </a:lnTo>
                  <a:lnTo>
                    <a:pt x="185280" y="27825"/>
                  </a:lnTo>
                  <a:close/>
                </a:path>
                <a:path w="6839584" h="114300">
                  <a:moveTo>
                    <a:pt x="186994" y="35725"/>
                  </a:moveTo>
                  <a:lnTo>
                    <a:pt x="185039" y="33401"/>
                  </a:lnTo>
                  <a:lnTo>
                    <a:pt x="183997" y="32105"/>
                  </a:lnTo>
                  <a:lnTo>
                    <a:pt x="179806" y="35763"/>
                  </a:lnTo>
                  <a:lnTo>
                    <a:pt x="181737" y="38239"/>
                  </a:lnTo>
                  <a:lnTo>
                    <a:pt x="182753" y="39420"/>
                  </a:lnTo>
                  <a:lnTo>
                    <a:pt x="186994" y="35725"/>
                  </a:lnTo>
                  <a:close/>
                </a:path>
                <a:path w="6839584" h="114300">
                  <a:moveTo>
                    <a:pt x="248780" y="31318"/>
                  </a:moveTo>
                  <a:lnTo>
                    <a:pt x="244881" y="31864"/>
                  </a:lnTo>
                  <a:lnTo>
                    <a:pt x="243027" y="24676"/>
                  </a:lnTo>
                  <a:lnTo>
                    <a:pt x="241706" y="31546"/>
                  </a:lnTo>
                  <a:lnTo>
                    <a:pt x="241960" y="36271"/>
                  </a:lnTo>
                  <a:lnTo>
                    <a:pt x="248145" y="37287"/>
                  </a:lnTo>
                  <a:lnTo>
                    <a:pt x="248780" y="31318"/>
                  </a:lnTo>
                  <a:close/>
                </a:path>
                <a:path w="6839584" h="114300">
                  <a:moveTo>
                    <a:pt x="326186" y="14757"/>
                  </a:moveTo>
                  <a:lnTo>
                    <a:pt x="297840" y="15684"/>
                  </a:lnTo>
                  <a:lnTo>
                    <a:pt x="292989" y="14414"/>
                  </a:lnTo>
                  <a:lnTo>
                    <a:pt x="290804" y="9372"/>
                  </a:lnTo>
                  <a:lnTo>
                    <a:pt x="283514" y="11544"/>
                  </a:lnTo>
                  <a:lnTo>
                    <a:pt x="281647" y="18148"/>
                  </a:lnTo>
                  <a:lnTo>
                    <a:pt x="279044" y="23850"/>
                  </a:lnTo>
                  <a:lnTo>
                    <a:pt x="276237" y="29324"/>
                  </a:lnTo>
                  <a:lnTo>
                    <a:pt x="273748" y="35229"/>
                  </a:lnTo>
                  <a:lnTo>
                    <a:pt x="279044" y="35039"/>
                  </a:lnTo>
                  <a:lnTo>
                    <a:pt x="281686" y="31584"/>
                  </a:lnTo>
                  <a:lnTo>
                    <a:pt x="283806" y="27495"/>
                  </a:lnTo>
                  <a:lnTo>
                    <a:pt x="287566" y="25361"/>
                  </a:lnTo>
                  <a:lnTo>
                    <a:pt x="292442" y="29019"/>
                  </a:lnTo>
                  <a:lnTo>
                    <a:pt x="295427" y="26276"/>
                  </a:lnTo>
                  <a:lnTo>
                    <a:pt x="298869" y="21793"/>
                  </a:lnTo>
                  <a:lnTo>
                    <a:pt x="305117" y="20218"/>
                  </a:lnTo>
                  <a:lnTo>
                    <a:pt x="315747" y="19875"/>
                  </a:lnTo>
                  <a:lnTo>
                    <a:pt x="319874" y="18961"/>
                  </a:lnTo>
                  <a:lnTo>
                    <a:pt x="325818" y="20269"/>
                  </a:lnTo>
                  <a:lnTo>
                    <a:pt x="326186" y="14757"/>
                  </a:lnTo>
                  <a:close/>
                </a:path>
                <a:path w="6839584" h="114300">
                  <a:moveTo>
                    <a:pt x="358863" y="37007"/>
                  </a:moveTo>
                  <a:lnTo>
                    <a:pt x="354139" y="33553"/>
                  </a:lnTo>
                  <a:lnTo>
                    <a:pt x="348310" y="32854"/>
                  </a:lnTo>
                  <a:lnTo>
                    <a:pt x="343369" y="35560"/>
                  </a:lnTo>
                  <a:lnTo>
                    <a:pt x="341312" y="42303"/>
                  </a:lnTo>
                  <a:lnTo>
                    <a:pt x="346316" y="41732"/>
                  </a:lnTo>
                  <a:lnTo>
                    <a:pt x="352336" y="42430"/>
                  </a:lnTo>
                  <a:lnTo>
                    <a:pt x="357225" y="41732"/>
                  </a:lnTo>
                  <a:lnTo>
                    <a:pt x="358863" y="37007"/>
                  </a:lnTo>
                  <a:close/>
                </a:path>
                <a:path w="6839584" h="114300">
                  <a:moveTo>
                    <a:pt x="475170" y="14744"/>
                  </a:moveTo>
                  <a:lnTo>
                    <a:pt x="462457" y="14744"/>
                  </a:lnTo>
                  <a:lnTo>
                    <a:pt x="450684" y="15913"/>
                  </a:lnTo>
                  <a:lnTo>
                    <a:pt x="440601" y="19138"/>
                  </a:lnTo>
                  <a:lnTo>
                    <a:pt x="432930" y="25361"/>
                  </a:lnTo>
                  <a:lnTo>
                    <a:pt x="419608" y="26073"/>
                  </a:lnTo>
                  <a:lnTo>
                    <a:pt x="407784" y="23456"/>
                  </a:lnTo>
                  <a:lnTo>
                    <a:pt x="397941" y="23329"/>
                  </a:lnTo>
                  <a:lnTo>
                    <a:pt x="390563" y="31457"/>
                  </a:lnTo>
                  <a:lnTo>
                    <a:pt x="399770" y="33401"/>
                  </a:lnTo>
                  <a:lnTo>
                    <a:pt x="411899" y="31686"/>
                  </a:lnTo>
                  <a:lnTo>
                    <a:pt x="425767" y="29451"/>
                  </a:lnTo>
                  <a:lnTo>
                    <a:pt x="440156" y="29857"/>
                  </a:lnTo>
                  <a:lnTo>
                    <a:pt x="446811" y="27482"/>
                  </a:lnTo>
                  <a:lnTo>
                    <a:pt x="448703" y="19469"/>
                  </a:lnTo>
                  <a:lnTo>
                    <a:pt x="457568" y="19862"/>
                  </a:lnTo>
                  <a:lnTo>
                    <a:pt x="462292" y="23304"/>
                  </a:lnTo>
                  <a:lnTo>
                    <a:pt x="468109" y="24015"/>
                  </a:lnTo>
                  <a:lnTo>
                    <a:pt x="473062" y="21361"/>
                  </a:lnTo>
                  <a:lnTo>
                    <a:pt x="475170" y="14744"/>
                  </a:lnTo>
                  <a:close/>
                </a:path>
                <a:path w="6839584" h="114300">
                  <a:moveTo>
                    <a:pt x="1766265" y="38"/>
                  </a:moveTo>
                  <a:lnTo>
                    <a:pt x="1762836" y="0"/>
                  </a:lnTo>
                  <a:lnTo>
                    <a:pt x="1763420" y="5334"/>
                  </a:lnTo>
                  <a:lnTo>
                    <a:pt x="1766227" y="2578"/>
                  </a:lnTo>
                  <a:lnTo>
                    <a:pt x="1766265" y="38"/>
                  </a:lnTo>
                  <a:close/>
                </a:path>
                <a:path w="6839584" h="114300">
                  <a:moveTo>
                    <a:pt x="1958568" y="11442"/>
                  </a:moveTo>
                  <a:lnTo>
                    <a:pt x="1954631" y="12230"/>
                  </a:lnTo>
                  <a:lnTo>
                    <a:pt x="1956562" y="16129"/>
                  </a:lnTo>
                  <a:lnTo>
                    <a:pt x="1958505" y="16002"/>
                  </a:lnTo>
                  <a:lnTo>
                    <a:pt x="1958517" y="14452"/>
                  </a:lnTo>
                  <a:lnTo>
                    <a:pt x="1958555" y="12941"/>
                  </a:lnTo>
                  <a:lnTo>
                    <a:pt x="1958568" y="11442"/>
                  </a:lnTo>
                  <a:close/>
                </a:path>
                <a:path w="6839584" h="114300">
                  <a:moveTo>
                    <a:pt x="2228494" y="20662"/>
                  </a:moveTo>
                  <a:lnTo>
                    <a:pt x="2226538" y="13868"/>
                  </a:lnTo>
                  <a:lnTo>
                    <a:pt x="2224328" y="21145"/>
                  </a:lnTo>
                  <a:lnTo>
                    <a:pt x="2228494" y="20662"/>
                  </a:lnTo>
                  <a:close/>
                </a:path>
                <a:path w="6839584" h="114300">
                  <a:moveTo>
                    <a:pt x="2242083" y="25603"/>
                  </a:moveTo>
                  <a:lnTo>
                    <a:pt x="2241499" y="20320"/>
                  </a:lnTo>
                  <a:lnTo>
                    <a:pt x="2238667" y="22847"/>
                  </a:lnTo>
                  <a:lnTo>
                    <a:pt x="2238616" y="25539"/>
                  </a:lnTo>
                  <a:lnTo>
                    <a:pt x="2242083" y="25603"/>
                  </a:lnTo>
                  <a:close/>
                </a:path>
                <a:path w="6839584" h="114300">
                  <a:moveTo>
                    <a:pt x="2401163" y="21513"/>
                  </a:moveTo>
                  <a:lnTo>
                    <a:pt x="2399461" y="19075"/>
                  </a:lnTo>
                  <a:lnTo>
                    <a:pt x="2398598" y="17627"/>
                  </a:lnTo>
                  <a:lnTo>
                    <a:pt x="2394229" y="21145"/>
                  </a:lnTo>
                  <a:lnTo>
                    <a:pt x="2395969" y="23571"/>
                  </a:lnTo>
                  <a:lnTo>
                    <a:pt x="2396845" y="24866"/>
                  </a:lnTo>
                  <a:lnTo>
                    <a:pt x="2401163" y="21513"/>
                  </a:lnTo>
                  <a:close/>
                </a:path>
                <a:path w="6839584" h="114300">
                  <a:moveTo>
                    <a:pt x="2412885" y="28562"/>
                  </a:moveTo>
                  <a:lnTo>
                    <a:pt x="2406954" y="27228"/>
                  </a:lnTo>
                  <a:lnTo>
                    <a:pt x="2406027" y="33172"/>
                  </a:lnTo>
                  <a:lnTo>
                    <a:pt x="2406561" y="38773"/>
                  </a:lnTo>
                  <a:lnTo>
                    <a:pt x="2409748" y="36055"/>
                  </a:lnTo>
                  <a:lnTo>
                    <a:pt x="2412835" y="33286"/>
                  </a:lnTo>
                  <a:lnTo>
                    <a:pt x="2412885" y="28562"/>
                  </a:lnTo>
                  <a:close/>
                </a:path>
                <a:path w="6839584" h="114300">
                  <a:moveTo>
                    <a:pt x="2435466" y="17399"/>
                  </a:moveTo>
                  <a:lnTo>
                    <a:pt x="2433751" y="14871"/>
                  </a:lnTo>
                  <a:lnTo>
                    <a:pt x="2432837" y="13677"/>
                  </a:lnTo>
                  <a:lnTo>
                    <a:pt x="2428544" y="17132"/>
                  </a:lnTo>
                  <a:lnTo>
                    <a:pt x="2430246" y="19608"/>
                  </a:lnTo>
                  <a:lnTo>
                    <a:pt x="2431148" y="20916"/>
                  </a:lnTo>
                  <a:lnTo>
                    <a:pt x="2435466" y="17399"/>
                  </a:lnTo>
                  <a:close/>
                </a:path>
                <a:path w="6839584" h="114300">
                  <a:moveTo>
                    <a:pt x="2531707" y="49542"/>
                  </a:moveTo>
                  <a:lnTo>
                    <a:pt x="2530475" y="47828"/>
                  </a:lnTo>
                  <a:lnTo>
                    <a:pt x="2528430" y="44983"/>
                  </a:lnTo>
                  <a:lnTo>
                    <a:pt x="2526131" y="47828"/>
                  </a:lnTo>
                  <a:lnTo>
                    <a:pt x="2523667" y="43078"/>
                  </a:lnTo>
                  <a:lnTo>
                    <a:pt x="2522804" y="35775"/>
                  </a:lnTo>
                  <a:lnTo>
                    <a:pt x="2525331" y="30924"/>
                  </a:lnTo>
                  <a:lnTo>
                    <a:pt x="2516403" y="29311"/>
                  </a:lnTo>
                  <a:lnTo>
                    <a:pt x="2514066" y="37160"/>
                  </a:lnTo>
                  <a:lnTo>
                    <a:pt x="2514689" y="49301"/>
                  </a:lnTo>
                  <a:lnTo>
                    <a:pt x="2509291" y="54914"/>
                  </a:lnTo>
                  <a:lnTo>
                    <a:pt x="2509291" y="65671"/>
                  </a:lnTo>
                  <a:lnTo>
                    <a:pt x="2504986" y="69088"/>
                  </a:lnTo>
                  <a:lnTo>
                    <a:pt x="2502408" y="65328"/>
                  </a:lnTo>
                  <a:lnTo>
                    <a:pt x="2506675" y="61849"/>
                  </a:lnTo>
                  <a:lnTo>
                    <a:pt x="2507589" y="63157"/>
                  </a:lnTo>
                  <a:lnTo>
                    <a:pt x="2509291" y="65671"/>
                  </a:lnTo>
                  <a:lnTo>
                    <a:pt x="2509291" y="54914"/>
                  </a:lnTo>
                  <a:lnTo>
                    <a:pt x="2508364" y="55867"/>
                  </a:lnTo>
                  <a:lnTo>
                    <a:pt x="2500338" y="59969"/>
                  </a:lnTo>
                  <a:lnTo>
                    <a:pt x="2492552" y="64439"/>
                  </a:lnTo>
                  <a:lnTo>
                    <a:pt x="2486952" y="72059"/>
                  </a:lnTo>
                  <a:lnTo>
                    <a:pt x="2494711" y="70891"/>
                  </a:lnTo>
                  <a:lnTo>
                    <a:pt x="2499715" y="73406"/>
                  </a:lnTo>
                  <a:lnTo>
                    <a:pt x="2500312" y="81661"/>
                  </a:lnTo>
                  <a:lnTo>
                    <a:pt x="2496426" y="80848"/>
                  </a:lnTo>
                  <a:lnTo>
                    <a:pt x="2494267" y="82511"/>
                  </a:lnTo>
                  <a:lnTo>
                    <a:pt x="2493429" y="86283"/>
                  </a:lnTo>
                  <a:lnTo>
                    <a:pt x="2503309" y="86131"/>
                  </a:lnTo>
                  <a:lnTo>
                    <a:pt x="2510091" y="84759"/>
                  </a:lnTo>
                  <a:lnTo>
                    <a:pt x="2515324" y="85445"/>
                  </a:lnTo>
                  <a:lnTo>
                    <a:pt x="2520518" y="91440"/>
                  </a:lnTo>
                  <a:lnTo>
                    <a:pt x="2521559" y="84759"/>
                  </a:lnTo>
                  <a:lnTo>
                    <a:pt x="2521699" y="83870"/>
                  </a:lnTo>
                  <a:lnTo>
                    <a:pt x="2517559" y="83350"/>
                  </a:lnTo>
                  <a:lnTo>
                    <a:pt x="2517533" y="81661"/>
                  </a:lnTo>
                  <a:lnTo>
                    <a:pt x="2517457" y="77482"/>
                  </a:lnTo>
                  <a:lnTo>
                    <a:pt x="2524607" y="75006"/>
                  </a:lnTo>
                  <a:lnTo>
                    <a:pt x="2524810" y="70891"/>
                  </a:lnTo>
                  <a:lnTo>
                    <a:pt x="2524836" y="70319"/>
                  </a:lnTo>
                  <a:lnTo>
                    <a:pt x="2524175" y="69088"/>
                  </a:lnTo>
                  <a:lnTo>
                    <a:pt x="2521166" y="63461"/>
                  </a:lnTo>
                  <a:lnTo>
                    <a:pt x="2523490" y="61849"/>
                  </a:lnTo>
                  <a:lnTo>
                    <a:pt x="2525280" y="60591"/>
                  </a:lnTo>
                  <a:lnTo>
                    <a:pt x="2529725" y="55359"/>
                  </a:lnTo>
                  <a:lnTo>
                    <a:pt x="2531707" y="49542"/>
                  </a:lnTo>
                  <a:close/>
                </a:path>
                <a:path w="6839584" h="114300">
                  <a:moveTo>
                    <a:pt x="2593302" y="37198"/>
                  </a:moveTo>
                  <a:lnTo>
                    <a:pt x="2590406" y="34886"/>
                  </a:lnTo>
                  <a:lnTo>
                    <a:pt x="2585999" y="32156"/>
                  </a:lnTo>
                  <a:lnTo>
                    <a:pt x="2581833" y="31851"/>
                  </a:lnTo>
                  <a:lnTo>
                    <a:pt x="2579649" y="36893"/>
                  </a:lnTo>
                  <a:lnTo>
                    <a:pt x="2582545" y="39103"/>
                  </a:lnTo>
                  <a:lnTo>
                    <a:pt x="2586952" y="41846"/>
                  </a:lnTo>
                  <a:lnTo>
                    <a:pt x="2591117" y="42176"/>
                  </a:lnTo>
                  <a:lnTo>
                    <a:pt x="2593302" y="37198"/>
                  </a:lnTo>
                  <a:close/>
                </a:path>
                <a:path w="6839584" h="114300">
                  <a:moveTo>
                    <a:pt x="2678582" y="29679"/>
                  </a:moveTo>
                  <a:lnTo>
                    <a:pt x="2674582" y="30276"/>
                  </a:lnTo>
                  <a:lnTo>
                    <a:pt x="2668955" y="28638"/>
                  </a:lnTo>
                  <a:lnTo>
                    <a:pt x="2668295" y="34137"/>
                  </a:lnTo>
                  <a:lnTo>
                    <a:pt x="2672296" y="33464"/>
                  </a:lnTo>
                  <a:lnTo>
                    <a:pt x="2677884" y="35077"/>
                  </a:lnTo>
                  <a:lnTo>
                    <a:pt x="2678582" y="29679"/>
                  </a:lnTo>
                  <a:close/>
                </a:path>
                <a:path w="6839584" h="114300">
                  <a:moveTo>
                    <a:pt x="2704312" y="23393"/>
                  </a:moveTo>
                  <a:lnTo>
                    <a:pt x="2702610" y="20866"/>
                  </a:lnTo>
                  <a:lnTo>
                    <a:pt x="2701721" y="19672"/>
                  </a:lnTo>
                  <a:lnTo>
                    <a:pt x="2697416" y="23088"/>
                  </a:lnTo>
                  <a:lnTo>
                    <a:pt x="2699093" y="25590"/>
                  </a:lnTo>
                  <a:lnTo>
                    <a:pt x="2700007" y="26898"/>
                  </a:lnTo>
                  <a:lnTo>
                    <a:pt x="2704312" y="23393"/>
                  </a:lnTo>
                  <a:close/>
                </a:path>
                <a:path w="6839584" h="114300">
                  <a:moveTo>
                    <a:pt x="2705824" y="34632"/>
                  </a:moveTo>
                  <a:lnTo>
                    <a:pt x="2704223" y="27876"/>
                  </a:lnTo>
                  <a:lnTo>
                    <a:pt x="2702255" y="34912"/>
                  </a:lnTo>
                  <a:lnTo>
                    <a:pt x="2698712" y="35013"/>
                  </a:lnTo>
                  <a:lnTo>
                    <a:pt x="2699435" y="40855"/>
                  </a:lnTo>
                  <a:lnTo>
                    <a:pt x="2705544" y="39712"/>
                  </a:lnTo>
                  <a:lnTo>
                    <a:pt x="2705824" y="34632"/>
                  </a:lnTo>
                  <a:close/>
                </a:path>
                <a:path w="6839584" h="114300">
                  <a:moveTo>
                    <a:pt x="2843809" y="26543"/>
                  </a:moveTo>
                  <a:lnTo>
                    <a:pt x="2842133" y="23990"/>
                  </a:lnTo>
                  <a:lnTo>
                    <a:pt x="2841206" y="22796"/>
                  </a:lnTo>
                  <a:lnTo>
                    <a:pt x="2836926" y="26212"/>
                  </a:lnTo>
                  <a:lnTo>
                    <a:pt x="2838615" y="28714"/>
                  </a:lnTo>
                  <a:lnTo>
                    <a:pt x="2839504" y="30022"/>
                  </a:lnTo>
                  <a:lnTo>
                    <a:pt x="2843809" y="26543"/>
                  </a:lnTo>
                  <a:close/>
                </a:path>
                <a:path w="6839584" h="114300">
                  <a:moveTo>
                    <a:pt x="2860992" y="22225"/>
                  </a:moveTo>
                  <a:lnTo>
                    <a:pt x="2859303" y="19799"/>
                  </a:lnTo>
                  <a:lnTo>
                    <a:pt x="2858338" y="18465"/>
                  </a:lnTo>
                  <a:lnTo>
                    <a:pt x="2854058" y="21983"/>
                  </a:lnTo>
                  <a:lnTo>
                    <a:pt x="2855747" y="24320"/>
                  </a:lnTo>
                  <a:lnTo>
                    <a:pt x="2856674" y="25590"/>
                  </a:lnTo>
                  <a:lnTo>
                    <a:pt x="2860992" y="22225"/>
                  </a:lnTo>
                  <a:close/>
                </a:path>
                <a:path w="6839584" h="114300">
                  <a:moveTo>
                    <a:pt x="3771646" y="54927"/>
                  </a:moveTo>
                  <a:lnTo>
                    <a:pt x="3769957" y="52463"/>
                  </a:lnTo>
                  <a:lnTo>
                    <a:pt x="3769029" y="51028"/>
                  </a:lnTo>
                  <a:lnTo>
                    <a:pt x="3764775" y="54495"/>
                  </a:lnTo>
                  <a:lnTo>
                    <a:pt x="3766464" y="56946"/>
                  </a:lnTo>
                  <a:lnTo>
                    <a:pt x="3767340" y="58242"/>
                  </a:lnTo>
                  <a:lnTo>
                    <a:pt x="3771646" y="54927"/>
                  </a:lnTo>
                  <a:close/>
                </a:path>
                <a:path w="6839584" h="114300">
                  <a:moveTo>
                    <a:pt x="3813860" y="53644"/>
                  </a:moveTo>
                  <a:lnTo>
                    <a:pt x="3805847" y="53936"/>
                  </a:lnTo>
                  <a:lnTo>
                    <a:pt x="3799027" y="52679"/>
                  </a:lnTo>
                  <a:lnTo>
                    <a:pt x="3792905" y="50546"/>
                  </a:lnTo>
                  <a:lnTo>
                    <a:pt x="3786975" y="48145"/>
                  </a:lnTo>
                  <a:lnTo>
                    <a:pt x="3785171" y="56007"/>
                  </a:lnTo>
                  <a:lnTo>
                    <a:pt x="3781094" y="52387"/>
                  </a:lnTo>
                  <a:lnTo>
                    <a:pt x="3776522" y="48895"/>
                  </a:lnTo>
                  <a:lnTo>
                    <a:pt x="3773208" y="57124"/>
                  </a:lnTo>
                  <a:lnTo>
                    <a:pt x="3776916" y="58229"/>
                  </a:lnTo>
                  <a:lnTo>
                    <a:pt x="3779647" y="66725"/>
                  </a:lnTo>
                  <a:lnTo>
                    <a:pt x="3791026" y="67576"/>
                  </a:lnTo>
                  <a:lnTo>
                    <a:pt x="3800538" y="65671"/>
                  </a:lnTo>
                  <a:lnTo>
                    <a:pt x="3808158" y="61023"/>
                  </a:lnTo>
                  <a:lnTo>
                    <a:pt x="3813860" y="53644"/>
                  </a:lnTo>
                  <a:close/>
                </a:path>
                <a:path w="6839584" h="114300">
                  <a:moveTo>
                    <a:pt x="3854094" y="63957"/>
                  </a:moveTo>
                  <a:lnTo>
                    <a:pt x="3851541" y="62966"/>
                  </a:lnTo>
                  <a:lnTo>
                    <a:pt x="3850309" y="59867"/>
                  </a:lnTo>
                  <a:lnTo>
                    <a:pt x="3851008" y="54622"/>
                  </a:lnTo>
                  <a:lnTo>
                    <a:pt x="3845115" y="54737"/>
                  </a:lnTo>
                  <a:lnTo>
                    <a:pt x="3840530" y="53301"/>
                  </a:lnTo>
                  <a:lnTo>
                    <a:pt x="3837597" y="49479"/>
                  </a:lnTo>
                  <a:lnTo>
                    <a:pt x="3835704" y="54368"/>
                  </a:lnTo>
                  <a:lnTo>
                    <a:pt x="3831958" y="59334"/>
                  </a:lnTo>
                  <a:lnTo>
                    <a:pt x="3830053" y="64046"/>
                  </a:lnTo>
                  <a:lnTo>
                    <a:pt x="3833698" y="68148"/>
                  </a:lnTo>
                  <a:lnTo>
                    <a:pt x="3836009" y="65125"/>
                  </a:lnTo>
                  <a:lnTo>
                    <a:pt x="3842512" y="67767"/>
                  </a:lnTo>
                  <a:lnTo>
                    <a:pt x="3849713" y="69557"/>
                  </a:lnTo>
                  <a:lnTo>
                    <a:pt x="3854094" y="63957"/>
                  </a:lnTo>
                  <a:close/>
                </a:path>
                <a:path w="6839584" h="114300">
                  <a:moveTo>
                    <a:pt x="3875252" y="60871"/>
                  </a:moveTo>
                  <a:lnTo>
                    <a:pt x="3871277" y="55168"/>
                  </a:lnTo>
                  <a:lnTo>
                    <a:pt x="3867874" y="59016"/>
                  </a:lnTo>
                  <a:lnTo>
                    <a:pt x="3861054" y="60756"/>
                  </a:lnTo>
                  <a:lnTo>
                    <a:pt x="3856698" y="63131"/>
                  </a:lnTo>
                  <a:lnTo>
                    <a:pt x="3860711" y="68859"/>
                  </a:lnTo>
                  <a:lnTo>
                    <a:pt x="3864076" y="64960"/>
                  </a:lnTo>
                  <a:lnTo>
                    <a:pt x="3870896" y="63220"/>
                  </a:lnTo>
                  <a:lnTo>
                    <a:pt x="3875252" y="60871"/>
                  </a:lnTo>
                  <a:close/>
                </a:path>
                <a:path w="6839584" h="114300">
                  <a:moveTo>
                    <a:pt x="3938676" y="61518"/>
                  </a:moveTo>
                  <a:lnTo>
                    <a:pt x="3936784" y="56400"/>
                  </a:lnTo>
                  <a:lnTo>
                    <a:pt x="3932644" y="56527"/>
                  </a:lnTo>
                  <a:lnTo>
                    <a:pt x="3928148" y="59055"/>
                  </a:lnTo>
                  <a:lnTo>
                    <a:pt x="3925189" y="61175"/>
                  </a:lnTo>
                  <a:lnTo>
                    <a:pt x="3923474" y="54368"/>
                  </a:lnTo>
                  <a:lnTo>
                    <a:pt x="3920223" y="49695"/>
                  </a:lnTo>
                  <a:lnTo>
                    <a:pt x="3915435" y="46964"/>
                  </a:lnTo>
                  <a:lnTo>
                    <a:pt x="3908120" y="52031"/>
                  </a:lnTo>
                  <a:lnTo>
                    <a:pt x="3899141" y="54648"/>
                  </a:lnTo>
                  <a:lnTo>
                    <a:pt x="3890568" y="57873"/>
                  </a:lnTo>
                  <a:lnTo>
                    <a:pt x="3884511" y="64782"/>
                  </a:lnTo>
                  <a:lnTo>
                    <a:pt x="3891229" y="65011"/>
                  </a:lnTo>
                  <a:lnTo>
                    <a:pt x="3894950" y="69113"/>
                  </a:lnTo>
                  <a:lnTo>
                    <a:pt x="3896677" y="75793"/>
                  </a:lnTo>
                  <a:lnTo>
                    <a:pt x="3897439" y="83743"/>
                  </a:lnTo>
                  <a:lnTo>
                    <a:pt x="3914343" y="84188"/>
                  </a:lnTo>
                  <a:lnTo>
                    <a:pt x="3915613" y="71475"/>
                  </a:lnTo>
                  <a:lnTo>
                    <a:pt x="3924935" y="70548"/>
                  </a:lnTo>
                  <a:lnTo>
                    <a:pt x="3935031" y="70777"/>
                  </a:lnTo>
                  <a:lnTo>
                    <a:pt x="3938676" y="61518"/>
                  </a:lnTo>
                  <a:close/>
                </a:path>
                <a:path w="6839584" h="114300">
                  <a:moveTo>
                    <a:pt x="3965994" y="52895"/>
                  </a:moveTo>
                  <a:lnTo>
                    <a:pt x="3959453" y="54724"/>
                  </a:lnTo>
                  <a:lnTo>
                    <a:pt x="3951338" y="54190"/>
                  </a:lnTo>
                  <a:lnTo>
                    <a:pt x="3952024" y="66560"/>
                  </a:lnTo>
                  <a:lnTo>
                    <a:pt x="3960457" y="67513"/>
                  </a:lnTo>
                  <a:lnTo>
                    <a:pt x="3962819" y="59766"/>
                  </a:lnTo>
                  <a:lnTo>
                    <a:pt x="3965994" y="52895"/>
                  </a:lnTo>
                  <a:close/>
                </a:path>
                <a:path w="6839584" h="114300">
                  <a:moveTo>
                    <a:pt x="3999446" y="58547"/>
                  </a:moveTo>
                  <a:lnTo>
                    <a:pt x="3993896" y="56438"/>
                  </a:lnTo>
                  <a:lnTo>
                    <a:pt x="3989095" y="54521"/>
                  </a:lnTo>
                  <a:lnTo>
                    <a:pt x="3985222" y="55651"/>
                  </a:lnTo>
                  <a:lnTo>
                    <a:pt x="3982504" y="62661"/>
                  </a:lnTo>
                  <a:lnTo>
                    <a:pt x="3987292" y="62407"/>
                  </a:lnTo>
                  <a:lnTo>
                    <a:pt x="3992956" y="63436"/>
                  </a:lnTo>
                  <a:lnTo>
                    <a:pt x="3997629" y="63068"/>
                  </a:lnTo>
                  <a:lnTo>
                    <a:pt x="3999446" y="58547"/>
                  </a:lnTo>
                  <a:close/>
                </a:path>
                <a:path w="6839584" h="114300">
                  <a:moveTo>
                    <a:pt x="4051808" y="62026"/>
                  </a:moveTo>
                  <a:lnTo>
                    <a:pt x="4046639" y="59804"/>
                  </a:lnTo>
                  <a:lnTo>
                    <a:pt x="4037165" y="59740"/>
                  </a:lnTo>
                  <a:lnTo>
                    <a:pt x="4029583" y="63893"/>
                  </a:lnTo>
                  <a:lnTo>
                    <a:pt x="4027690" y="66878"/>
                  </a:lnTo>
                  <a:lnTo>
                    <a:pt x="4032821" y="68656"/>
                  </a:lnTo>
                  <a:lnTo>
                    <a:pt x="4030268" y="67716"/>
                  </a:lnTo>
                  <a:lnTo>
                    <a:pt x="4043921" y="64681"/>
                  </a:lnTo>
                  <a:lnTo>
                    <a:pt x="4046461" y="64325"/>
                  </a:lnTo>
                  <a:lnTo>
                    <a:pt x="4051808" y="62026"/>
                  </a:lnTo>
                  <a:close/>
                </a:path>
                <a:path w="6839584" h="114300">
                  <a:moveTo>
                    <a:pt x="4112158" y="63881"/>
                  </a:moveTo>
                  <a:lnTo>
                    <a:pt x="4110456" y="61404"/>
                  </a:lnTo>
                  <a:lnTo>
                    <a:pt x="4109555" y="59944"/>
                  </a:lnTo>
                  <a:lnTo>
                    <a:pt x="4105313" y="63436"/>
                  </a:lnTo>
                  <a:lnTo>
                    <a:pt x="4106964" y="65874"/>
                  </a:lnTo>
                  <a:lnTo>
                    <a:pt x="4107916" y="67170"/>
                  </a:lnTo>
                  <a:lnTo>
                    <a:pt x="4112158" y="63881"/>
                  </a:lnTo>
                  <a:close/>
                </a:path>
                <a:path w="6839584" h="114300">
                  <a:moveTo>
                    <a:pt x="4177931" y="58356"/>
                  </a:moveTo>
                  <a:lnTo>
                    <a:pt x="4173143" y="56527"/>
                  </a:lnTo>
                  <a:lnTo>
                    <a:pt x="4172394" y="52616"/>
                  </a:lnTo>
                  <a:lnTo>
                    <a:pt x="4167771" y="58089"/>
                  </a:lnTo>
                  <a:lnTo>
                    <a:pt x="4162704" y="57937"/>
                  </a:lnTo>
                  <a:lnTo>
                    <a:pt x="4157573" y="57696"/>
                  </a:lnTo>
                  <a:lnTo>
                    <a:pt x="4154119" y="59905"/>
                  </a:lnTo>
                  <a:lnTo>
                    <a:pt x="4154081" y="67081"/>
                  </a:lnTo>
                  <a:lnTo>
                    <a:pt x="4161485" y="67068"/>
                  </a:lnTo>
                  <a:lnTo>
                    <a:pt x="4168000" y="65684"/>
                  </a:lnTo>
                  <a:lnTo>
                    <a:pt x="4173512" y="62826"/>
                  </a:lnTo>
                  <a:lnTo>
                    <a:pt x="4177931" y="58356"/>
                  </a:lnTo>
                  <a:close/>
                </a:path>
                <a:path w="6839584" h="114300">
                  <a:moveTo>
                    <a:pt x="4245940" y="67716"/>
                  </a:moveTo>
                  <a:lnTo>
                    <a:pt x="4245305" y="55511"/>
                  </a:lnTo>
                  <a:lnTo>
                    <a:pt x="4239018" y="57264"/>
                  </a:lnTo>
                  <a:lnTo>
                    <a:pt x="4234421" y="61671"/>
                  </a:lnTo>
                  <a:lnTo>
                    <a:pt x="4232630" y="67589"/>
                  </a:lnTo>
                  <a:lnTo>
                    <a:pt x="4234713" y="73863"/>
                  </a:lnTo>
                  <a:lnTo>
                    <a:pt x="4243514" y="75552"/>
                  </a:lnTo>
                  <a:lnTo>
                    <a:pt x="4245940" y="67716"/>
                  </a:lnTo>
                  <a:close/>
                </a:path>
                <a:path w="6839584" h="114300">
                  <a:moveTo>
                    <a:pt x="4450537" y="60807"/>
                  </a:moveTo>
                  <a:lnTo>
                    <a:pt x="4447921" y="61760"/>
                  </a:lnTo>
                  <a:lnTo>
                    <a:pt x="4443920" y="60782"/>
                  </a:lnTo>
                  <a:lnTo>
                    <a:pt x="4443717" y="65227"/>
                  </a:lnTo>
                  <a:lnTo>
                    <a:pt x="4446346" y="64300"/>
                  </a:lnTo>
                  <a:lnTo>
                    <a:pt x="4450359" y="65316"/>
                  </a:lnTo>
                  <a:lnTo>
                    <a:pt x="4450537" y="60807"/>
                  </a:lnTo>
                  <a:close/>
                </a:path>
                <a:path w="6839584" h="114300">
                  <a:moveTo>
                    <a:pt x="4467352" y="61226"/>
                  </a:moveTo>
                  <a:lnTo>
                    <a:pt x="4460672" y="61061"/>
                  </a:lnTo>
                  <a:lnTo>
                    <a:pt x="4454004" y="62179"/>
                  </a:lnTo>
                  <a:lnTo>
                    <a:pt x="4457255" y="65405"/>
                  </a:lnTo>
                  <a:lnTo>
                    <a:pt x="4463872" y="66497"/>
                  </a:lnTo>
                  <a:lnTo>
                    <a:pt x="4467352" y="61226"/>
                  </a:lnTo>
                  <a:close/>
                </a:path>
                <a:path w="6839584" h="114300">
                  <a:moveTo>
                    <a:pt x="4473435" y="84747"/>
                  </a:moveTo>
                  <a:lnTo>
                    <a:pt x="4470806" y="82130"/>
                  </a:lnTo>
                  <a:lnTo>
                    <a:pt x="4468152" y="79679"/>
                  </a:lnTo>
                  <a:lnTo>
                    <a:pt x="4463516" y="79781"/>
                  </a:lnTo>
                  <a:lnTo>
                    <a:pt x="4463123" y="93751"/>
                  </a:lnTo>
                  <a:lnTo>
                    <a:pt x="4473181" y="93992"/>
                  </a:lnTo>
                  <a:lnTo>
                    <a:pt x="4473435" y="84747"/>
                  </a:lnTo>
                  <a:close/>
                </a:path>
                <a:path w="6839584" h="114300">
                  <a:moveTo>
                    <a:pt x="4498683" y="82969"/>
                  </a:moveTo>
                  <a:lnTo>
                    <a:pt x="4497019" y="80543"/>
                  </a:lnTo>
                  <a:lnTo>
                    <a:pt x="4496130" y="79197"/>
                  </a:lnTo>
                  <a:lnTo>
                    <a:pt x="4491850" y="82613"/>
                  </a:lnTo>
                  <a:lnTo>
                    <a:pt x="4493501" y="85191"/>
                  </a:lnTo>
                  <a:lnTo>
                    <a:pt x="4494428" y="86423"/>
                  </a:lnTo>
                  <a:lnTo>
                    <a:pt x="4498683" y="82969"/>
                  </a:lnTo>
                  <a:close/>
                </a:path>
                <a:path w="6839584" h="114300">
                  <a:moveTo>
                    <a:pt x="4508741" y="83210"/>
                  </a:moveTo>
                  <a:lnTo>
                    <a:pt x="4507065" y="80784"/>
                  </a:lnTo>
                  <a:lnTo>
                    <a:pt x="4506188" y="79438"/>
                  </a:lnTo>
                  <a:lnTo>
                    <a:pt x="4501908" y="82854"/>
                  </a:lnTo>
                  <a:lnTo>
                    <a:pt x="4503559" y="85432"/>
                  </a:lnTo>
                  <a:lnTo>
                    <a:pt x="4504461" y="86664"/>
                  </a:lnTo>
                  <a:lnTo>
                    <a:pt x="4508741" y="83210"/>
                  </a:lnTo>
                  <a:close/>
                </a:path>
                <a:path w="6839584" h="114300">
                  <a:moveTo>
                    <a:pt x="4540707" y="76860"/>
                  </a:moveTo>
                  <a:lnTo>
                    <a:pt x="4536884" y="71412"/>
                  </a:lnTo>
                  <a:lnTo>
                    <a:pt x="4529036" y="71285"/>
                  </a:lnTo>
                  <a:lnTo>
                    <a:pt x="4520704" y="71831"/>
                  </a:lnTo>
                  <a:lnTo>
                    <a:pt x="4521517" y="80949"/>
                  </a:lnTo>
                  <a:lnTo>
                    <a:pt x="4515917" y="80822"/>
                  </a:lnTo>
                  <a:lnTo>
                    <a:pt x="4513618" y="85648"/>
                  </a:lnTo>
                  <a:lnTo>
                    <a:pt x="4521987" y="85775"/>
                  </a:lnTo>
                  <a:lnTo>
                    <a:pt x="4530560" y="86207"/>
                  </a:lnTo>
                  <a:lnTo>
                    <a:pt x="4537430" y="84162"/>
                  </a:lnTo>
                  <a:lnTo>
                    <a:pt x="4540707" y="76860"/>
                  </a:lnTo>
                  <a:close/>
                </a:path>
                <a:path w="6839584" h="114300">
                  <a:moveTo>
                    <a:pt x="4590872" y="82702"/>
                  </a:moveTo>
                  <a:lnTo>
                    <a:pt x="4585551" y="83019"/>
                  </a:lnTo>
                  <a:lnTo>
                    <a:pt x="4579290" y="81788"/>
                  </a:lnTo>
                  <a:lnTo>
                    <a:pt x="4580585" y="91719"/>
                  </a:lnTo>
                  <a:lnTo>
                    <a:pt x="4586300" y="92087"/>
                  </a:lnTo>
                  <a:lnTo>
                    <a:pt x="4589259" y="88303"/>
                  </a:lnTo>
                  <a:lnTo>
                    <a:pt x="4590872" y="82702"/>
                  </a:lnTo>
                  <a:close/>
                </a:path>
                <a:path w="6839584" h="114300">
                  <a:moveTo>
                    <a:pt x="4601235" y="68897"/>
                  </a:moveTo>
                  <a:lnTo>
                    <a:pt x="4595457" y="67576"/>
                  </a:lnTo>
                  <a:lnTo>
                    <a:pt x="4594453" y="73520"/>
                  </a:lnTo>
                  <a:lnTo>
                    <a:pt x="4595012" y="79095"/>
                  </a:lnTo>
                  <a:lnTo>
                    <a:pt x="4598086" y="76428"/>
                  </a:lnTo>
                  <a:lnTo>
                    <a:pt x="4601146" y="73685"/>
                  </a:lnTo>
                  <a:lnTo>
                    <a:pt x="4601235" y="68897"/>
                  </a:lnTo>
                  <a:close/>
                </a:path>
                <a:path w="6839584" h="114300">
                  <a:moveTo>
                    <a:pt x="4627727" y="83553"/>
                  </a:moveTo>
                  <a:lnTo>
                    <a:pt x="4625098" y="84556"/>
                  </a:lnTo>
                  <a:lnTo>
                    <a:pt x="4621111" y="83502"/>
                  </a:lnTo>
                  <a:lnTo>
                    <a:pt x="4620882" y="88125"/>
                  </a:lnTo>
                  <a:lnTo>
                    <a:pt x="4623549" y="87071"/>
                  </a:lnTo>
                  <a:lnTo>
                    <a:pt x="4627486" y="88061"/>
                  </a:lnTo>
                  <a:lnTo>
                    <a:pt x="4627727" y="83553"/>
                  </a:lnTo>
                  <a:close/>
                </a:path>
                <a:path w="6839584" h="114300">
                  <a:moveTo>
                    <a:pt x="4651299" y="79400"/>
                  </a:moveTo>
                  <a:lnTo>
                    <a:pt x="4645330" y="77368"/>
                  </a:lnTo>
                  <a:lnTo>
                    <a:pt x="4639157" y="76758"/>
                  </a:lnTo>
                  <a:lnTo>
                    <a:pt x="4633976" y="79717"/>
                  </a:lnTo>
                  <a:lnTo>
                    <a:pt x="4630966" y="88353"/>
                  </a:lnTo>
                  <a:lnTo>
                    <a:pt x="4636948" y="84201"/>
                  </a:lnTo>
                  <a:lnTo>
                    <a:pt x="4647717" y="87071"/>
                  </a:lnTo>
                  <a:lnTo>
                    <a:pt x="4651299" y="79400"/>
                  </a:lnTo>
                  <a:close/>
                </a:path>
                <a:path w="6839584" h="114300">
                  <a:moveTo>
                    <a:pt x="4671403" y="79857"/>
                  </a:moveTo>
                  <a:lnTo>
                    <a:pt x="4664735" y="79705"/>
                  </a:lnTo>
                  <a:lnTo>
                    <a:pt x="4658080" y="80873"/>
                  </a:lnTo>
                  <a:lnTo>
                    <a:pt x="4661319" y="84074"/>
                  </a:lnTo>
                  <a:lnTo>
                    <a:pt x="4667923" y="85140"/>
                  </a:lnTo>
                  <a:lnTo>
                    <a:pt x="4671403" y="79857"/>
                  </a:lnTo>
                  <a:close/>
                </a:path>
                <a:path w="6839584" h="114300">
                  <a:moveTo>
                    <a:pt x="4701565" y="80543"/>
                  </a:moveTo>
                  <a:lnTo>
                    <a:pt x="4699051" y="76835"/>
                  </a:lnTo>
                  <a:lnTo>
                    <a:pt x="4690224" y="77508"/>
                  </a:lnTo>
                  <a:lnTo>
                    <a:pt x="4684687" y="84848"/>
                  </a:lnTo>
                  <a:lnTo>
                    <a:pt x="4689056" y="88125"/>
                  </a:lnTo>
                  <a:lnTo>
                    <a:pt x="4694809" y="86436"/>
                  </a:lnTo>
                  <a:lnTo>
                    <a:pt x="4699724" y="82867"/>
                  </a:lnTo>
                  <a:lnTo>
                    <a:pt x="4701565" y="80543"/>
                  </a:lnTo>
                  <a:close/>
                </a:path>
                <a:path w="6839584" h="114300">
                  <a:moveTo>
                    <a:pt x="4718329" y="80937"/>
                  </a:moveTo>
                  <a:lnTo>
                    <a:pt x="4711636" y="80784"/>
                  </a:lnTo>
                  <a:lnTo>
                    <a:pt x="4704994" y="81940"/>
                  </a:lnTo>
                  <a:lnTo>
                    <a:pt x="4708220" y="85153"/>
                  </a:lnTo>
                  <a:lnTo>
                    <a:pt x="4714837" y="86207"/>
                  </a:lnTo>
                  <a:lnTo>
                    <a:pt x="4718329" y="80937"/>
                  </a:lnTo>
                  <a:close/>
                </a:path>
                <a:path w="6839584" h="114300">
                  <a:moveTo>
                    <a:pt x="4765243" y="82029"/>
                  </a:moveTo>
                  <a:lnTo>
                    <a:pt x="4754677" y="82296"/>
                  </a:lnTo>
                  <a:lnTo>
                    <a:pt x="4743069" y="80975"/>
                  </a:lnTo>
                  <a:lnTo>
                    <a:pt x="4732464" y="81127"/>
                  </a:lnTo>
                  <a:lnTo>
                    <a:pt x="4724920" y="85788"/>
                  </a:lnTo>
                  <a:lnTo>
                    <a:pt x="4729302" y="85979"/>
                  </a:lnTo>
                  <a:lnTo>
                    <a:pt x="4727765" y="94043"/>
                  </a:lnTo>
                  <a:lnTo>
                    <a:pt x="4731347" y="95199"/>
                  </a:lnTo>
                  <a:lnTo>
                    <a:pt x="4744758" y="95504"/>
                  </a:lnTo>
                  <a:lnTo>
                    <a:pt x="4754994" y="95986"/>
                  </a:lnTo>
                  <a:lnTo>
                    <a:pt x="4761928" y="91719"/>
                  </a:lnTo>
                  <a:lnTo>
                    <a:pt x="4765243" y="82029"/>
                  </a:lnTo>
                  <a:close/>
                </a:path>
                <a:path w="6839584" h="114300">
                  <a:moveTo>
                    <a:pt x="4795393" y="82715"/>
                  </a:moveTo>
                  <a:lnTo>
                    <a:pt x="4790427" y="80124"/>
                  </a:lnTo>
                  <a:lnTo>
                    <a:pt x="4783112" y="81622"/>
                  </a:lnTo>
                  <a:lnTo>
                    <a:pt x="4775276" y="82372"/>
                  </a:lnTo>
                  <a:lnTo>
                    <a:pt x="4768710" y="77533"/>
                  </a:lnTo>
                  <a:lnTo>
                    <a:pt x="4771034" y="85928"/>
                  </a:lnTo>
                  <a:lnTo>
                    <a:pt x="4779962" y="88468"/>
                  </a:lnTo>
                  <a:lnTo>
                    <a:pt x="4789944" y="86829"/>
                  </a:lnTo>
                  <a:lnTo>
                    <a:pt x="4795393" y="82715"/>
                  </a:lnTo>
                  <a:close/>
                </a:path>
                <a:path w="6839584" h="114300">
                  <a:moveTo>
                    <a:pt x="5081346" y="86499"/>
                  </a:moveTo>
                  <a:lnTo>
                    <a:pt x="5079733" y="84061"/>
                  </a:lnTo>
                  <a:lnTo>
                    <a:pt x="5078831" y="82613"/>
                  </a:lnTo>
                  <a:lnTo>
                    <a:pt x="5074615" y="86131"/>
                  </a:lnTo>
                  <a:lnTo>
                    <a:pt x="5076291" y="88557"/>
                  </a:lnTo>
                  <a:lnTo>
                    <a:pt x="5077180" y="89852"/>
                  </a:lnTo>
                  <a:lnTo>
                    <a:pt x="5081346" y="86499"/>
                  </a:lnTo>
                  <a:close/>
                </a:path>
                <a:path w="6839584" h="114300">
                  <a:moveTo>
                    <a:pt x="5159705" y="85496"/>
                  </a:moveTo>
                  <a:lnTo>
                    <a:pt x="5155514" y="81864"/>
                  </a:lnTo>
                  <a:lnTo>
                    <a:pt x="5150739" y="81800"/>
                  </a:lnTo>
                  <a:lnTo>
                    <a:pt x="5146256" y="84645"/>
                  </a:lnTo>
                  <a:lnTo>
                    <a:pt x="5142954" y="89750"/>
                  </a:lnTo>
                  <a:lnTo>
                    <a:pt x="5148504" y="91770"/>
                  </a:lnTo>
                  <a:lnTo>
                    <a:pt x="5153304" y="93624"/>
                  </a:lnTo>
                  <a:lnTo>
                    <a:pt x="5157114" y="92468"/>
                  </a:lnTo>
                  <a:lnTo>
                    <a:pt x="5159705" y="85496"/>
                  </a:lnTo>
                  <a:close/>
                </a:path>
                <a:path w="6839584" h="114300">
                  <a:moveTo>
                    <a:pt x="5632043" y="87680"/>
                  </a:moveTo>
                  <a:lnTo>
                    <a:pt x="5629491" y="88773"/>
                  </a:lnTo>
                  <a:lnTo>
                    <a:pt x="5625541" y="87807"/>
                  </a:lnTo>
                  <a:lnTo>
                    <a:pt x="5625363" y="92392"/>
                  </a:lnTo>
                  <a:lnTo>
                    <a:pt x="5627941" y="91249"/>
                  </a:lnTo>
                  <a:lnTo>
                    <a:pt x="5631904" y="92290"/>
                  </a:lnTo>
                  <a:lnTo>
                    <a:pt x="5632043" y="87680"/>
                  </a:lnTo>
                  <a:close/>
                </a:path>
                <a:path w="6839584" h="114300">
                  <a:moveTo>
                    <a:pt x="5647017" y="90335"/>
                  </a:moveTo>
                  <a:lnTo>
                    <a:pt x="5645264" y="87820"/>
                  </a:lnTo>
                  <a:lnTo>
                    <a:pt x="5644400" y="86626"/>
                  </a:lnTo>
                  <a:lnTo>
                    <a:pt x="5640273" y="90093"/>
                  </a:lnTo>
                  <a:lnTo>
                    <a:pt x="5641949" y="92570"/>
                  </a:lnTo>
                  <a:lnTo>
                    <a:pt x="5642826" y="93865"/>
                  </a:lnTo>
                  <a:lnTo>
                    <a:pt x="5647017" y="90335"/>
                  </a:lnTo>
                  <a:close/>
                </a:path>
                <a:path w="6839584" h="114300">
                  <a:moveTo>
                    <a:pt x="5655094" y="101968"/>
                  </a:moveTo>
                  <a:lnTo>
                    <a:pt x="5652503" y="103009"/>
                  </a:lnTo>
                  <a:lnTo>
                    <a:pt x="5648541" y="101993"/>
                  </a:lnTo>
                  <a:lnTo>
                    <a:pt x="5648439" y="106629"/>
                  </a:lnTo>
                  <a:lnTo>
                    <a:pt x="5651004" y="105537"/>
                  </a:lnTo>
                  <a:lnTo>
                    <a:pt x="5654967" y="106489"/>
                  </a:lnTo>
                  <a:lnTo>
                    <a:pt x="5655094" y="101968"/>
                  </a:lnTo>
                  <a:close/>
                </a:path>
                <a:path w="6839584" h="114300">
                  <a:moveTo>
                    <a:pt x="5665851" y="92367"/>
                  </a:moveTo>
                  <a:lnTo>
                    <a:pt x="5661825" y="92773"/>
                  </a:lnTo>
                  <a:lnTo>
                    <a:pt x="5663768" y="99542"/>
                  </a:lnTo>
                  <a:lnTo>
                    <a:pt x="5665851" y="92367"/>
                  </a:lnTo>
                  <a:close/>
                </a:path>
                <a:path w="6839584" h="114300">
                  <a:moveTo>
                    <a:pt x="5739752" y="96024"/>
                  </a:moveTo>
                  <a:lnTo>
                    <a:pt x="5738050" y="93573"/>
                  </a:lnTo>
                  <a:lnTo>
                    <a:pt x="5737110" y="92138"/>
                  </a:lnTo>
                  <a:lnTo>
                    <a:pt x="5733008" y="95694"/>
                  </a:lnTo>
                  <a:lnTo>
                    <a:pt x="5734710" y="98107"/>
                  </a:lnTo>
                  <a:lnTo>
                    <a:pt x="5735574" y="99377"/>
                  </a:lnTo>
                  <a:lnTo>
                    <a:pt x="5739752" y="96024"/>
                  </a:lnTo>
                  <a:close/>
                </a:path>
                <a:path w="6839584" h="114300">
                  <a:moveTo>
                    <a:pt x="5761253" y="89052"/>
                  </a:moveTo>
                  <a:lnTo>
                    <a:pt x="5754840" y="89293"/>
                  </a:lnTo>
                  <a:lnTo>
                    <a:pt x="5747601" y="88366"/>
                  </a:lnTo>
                  <a:lnTo>
                    <a:pt x="5742203" y="90068"/>
                  </a:lnTo>
                  <a:lnTo>
                    <a:pt x="5741314" y="98183"/>
                  </a:lnTo>
                  <a:lnTo>
                    <a:pt x="5749836" y="97840"/>
                  </a:lnTo>
                  <a:lnTo>
                    <a:pt x="5757164" y="95732"/>
                  </a:lnTo>
                  <a:lnTo>
                    <a:pt x="5761253" y="89052"/>
                  </a:lnTo>
                  <a:close/>
                </a:path>
                <a:path w="6839584" h="114300">
                  <a:moveTo>
                    <a:pt x="5794349" y="98729"/>
                  </a:moveTo>
                  <a:lnTo>
                    <a:pt x="5790209" y="96799"/>
                  </a:lnTo>
                  <a:lnTo>
                    <a:pt x="5787593" y="92684"/>
                  </a:lnTo>
                  <a:lnTo>
                    <a:pt x="5787822" y="84734"/>
                  </a:lnTo>
                  <a:lnTo>
                    <a:pt x="5782856" y="85407"/>
                  </a:lnTo>
                  <a:lnTo>
                    <a:pt x="5775617" y="82956"/>
                  </a:lnTo>
                  <a:lnTo>
                    <a:pt x="5774550" y="89192"/>
                  </a:lnTo>
                  <a:lnTo>
                    <a:pt x="5777103" y="90335"/>
                  </a:lnTo>
                  <a:lnTo>
                    <a:pt x="5781078" y="89446"/>
                  </a:lnTo>
                  <a:lnTo>
                    <a:pt x="5781154" y="94018"/>
                  </a:lnTo>
                  <a:lnTo>
                    <a:pt x="5777065" y="94462"/>
                  </a:lnTo>
                  <a:lnTo>
                    <a:pt x="5773229" y="95300"/>
                  </a:lnTo>
                  <a:lnTo>
                    <a:pt x="5774423" y="103212"/>
                  </a:lnTo>
                  <a:lnTo>
                    <a:pt x="5780151" y="100418"/>
                  </a:lnTo>
                  <a:lnTo>
                    <a:pt x="5785104" y="102044"/>
                  </a:lnTo>
                  <a:lnTo>
                    <a:pt x="5789714" y="103136"/>
                  </a:lnTo>
                  <a:lnTo>
                    <a:pt x="5794349" y="98729"/>
                  </a:lnTo>
                  <a:close/>
                </a:path>
                <a:path w="6839584" h="114300">
                  <a:moveTo>
                    <a:pt x="5852122" y="113982"/>
                  </a:moveTo>
                  <a:lnTo>
                    <a:pt x="5850661" y="104025"/>
                  </a:lnTo>
                  <a:lnTo>
                    <a:pt x="5843981" y="103962"/>
                  </a:lnTo>
                  <a:lnTo>
                    <a:pt x="5844006" y="108686"/>
                  </a:lnTo>
                  <a:lnTo>
                    <a:pt x="5841263" y="109524"/>
                  </a:lnTo>
                  <a:lnTo>
                    <a:pt x="5840628" y="113169"/>
                  </a:lnTo>
                  <a:lnTo>
                    <a:pt x="5845835" y="112839"/>
                  </a:lnTo>
                  <a:lnTo>
                    <a:pt x="5852122" y="113982"/>
                  </a:lnTo>
                  <a:close/>
                </a:path>
                <a:path w="6839584" h="114300">
                  <a:moveTo>
                    <a:pt x="5916612" y="104330"/>
                  </a:moveTo>
                  <a:lnTo>
                    <a:pt x="5915977" y="96812"/>
                  </a:lnTo>
                  <a:lnTo>
                    <a:pt x="5913450" y="89192"/>
                  </a:lnTo>
                  <a:lnTo>
                    <a:pt x="5910059" y="85623"/>
                  </a:lnTo>
                  <a:lnTo>
                    <a:pt x="5906821" y="90297"/>
                  </a:lnTo>
                  <a:lnTo>
                    <a:pt x="5910796" y="91249"/>
                  </a:lnTo>
                  <a:lnTo>
                    <a:pt x="5908814" y="95554"/>
                  </a:lnTo>
                  <a:lnTo>
                    <a:pt x="5906770" y="99644"/>
                  </a:lnTo>
                  <a:lnTo>
                    <a:pt x="5911329" y="99504"/>
                  </a:lnTo>
                  <a:lnTo>
                    <a:pt x="5916612" y="104330"/>
                  </a:lnTo>
                  <a:close/>
                </a:path>
                <a:path w="6839584" h="114300">
                  <a:moveTo>
                    <a:pt x="5928207" y="88074"/>
                  </a:moveTo>
                  <a:lnTo>
                    <a:pt x="5926556" y="85699"/>
                  </a:lnTo>
                  <a:lnTo>
                    <a:pt x="5925617" y="84391"/>
                  </a:lnTo>
                  <a:lnTo>
                    <a:pt x="5921502" y="87985"/>
                  </a:lnTo>
                  <a:lnTo>
                    <a:pt x="5923216" y="90297"/>
                  </a:lnTo>
                  <a:lnTo>
                    <a:pt x="5924194" y="91541"/>
                  </a:lnTo>
                  <a:lnTo>
                    <a:pt x="5928207" y="88074"/>
                  </a:lnTo>
                  <a:close/>
                </a:path>
                <a:path w="6839584" h="114300">
                  <a:moveTo>
                    <a:pt x="5929833" y="95084"/>
                  </a:moveTo>
                  <a:lnTo>
                    <a:pt x="5925896" y="95796"/>
                  </a:lnTo>
                  <a:lnTo>
                    <a:pt x="5920473" y="94272"/>
                  </a:lnTo>
                  <a:lnTo>
                    <a:pt x="5919876" y="99644"/>
                  </a:lnTo>
                  <a:lnTo>
                    <a:pt x="5923762" y="98958"/>
                  </a:lnTo>
                  <a:lnTo>
                    <a:pt x="5929236" y="100507"/>
                  </a:lnTo>
                  <a:lnTo>
                    <a:pt x="5929833" y="95084"/>
                  </a:lnTo>
                  <a:close/>
                </a:path>
                <a:path w="6839584" h="114300">
                  <a:moveTo>
                    <a:pt x="5946241" y="92379"/>
                  </a:moveTo>
                  <a:lnTo>
                    <a:pt x="5943612" y="89738"/>
                  </a:lnTo>
                  <a:lnTo>
                    <a:pt x="5942965" y="95084"/>
                  </a:lnTo>
                  <a:lnTo>
                    <a:pt x="5942952" y="97637"/>
                  </a:lnTo>
                  <a:lnTo>
                    <a:pt x="5945594" y="100266"/>
                  </a:lnTo>
                  <a:lnTo>
                    <a:pt x="5946241" y="95084"/>
                  </a:lnTo>
                  <a:lnTo>
                    <a:pt x="5946241" y="92379"/>
                  </a:lnTo>
                  <a:close/>
                </a:path>
                <a:path w="6839584" h="114300">
                  <a:moveTo>
                    <a:pt x="5964352" y="88074"/>
                  </a:moveTo>
                  <a:lnTo>
                    <a:pt x="5962624" y="85686"/>
                  </a:lnTo>
                  <a:lnTo>
                    <a:pt x="5961799" y="84366"/>
                  </a:lnTo>
                  <a:lnTo>
                    <a:pt x="5957684" y="87972"/>
                  </a:lnTo>
                  <a:lnTo>
                    <a:pt x="5959360" y="90284"/>
                  </a:lnTo>
                  <a:lnTo>
                    <a:pt x="5960300" y="91541"/>
                  </a:lnTo>
                  <a:lnTo>
                    <a:pt x="5964352" y="88074"/>
                  </a:lnTo>
                  <a:close/>
                </a:path>
                <a:path w="6839584" h="114300">
                  <a:moveTo>
                    <a:pt x="5969495" y="105346"/>
                  </a:moveTo>
                  <a:lnTo>
                    <a:pt x="5969203" y="99618"/>
                  </a:lnTo>
                  <a:lnTo>
                    <a:pt x="5964440" y="102539"/>
                  </a:lnTo>
                  <a:lnTo>
                    <a:pt x="5969495" y="105346"/>
                  </a:lnTo>
                  <a:close/>
                </a:path>
                <a:path w="6839584" h="114300">
                  <a:moveTo>
                    <a:pt x="6018517" y="90284"/>
                  </a:moveTo>
                  <a:lnTo>
                    <a:pt x="6015952" y="91389"/>
                  </a:lnTo>
                  <a:lnTo>
                    <a:pt x="6012015" y="90462"/>
                  </a:lnTo>
                  <a:lnTo>
                    <a:pt x="6011938" y="95059"/>
                  </a:lnTo>
                  <a:lnTo>
                    <a:pt x="6014453" y="93878"/>
                  </a:lnTo>
                  <a:lnTo>
                    <a:pt x="6018403" y="94894"/>
                  </a:lnTo>
                  <a:lnTo>
                    <a:pt x="6018517" y="90284"/>
                  </a:lnTo>
                  <a:close/>
                </a:path>
                <a:path w="6839584" h="114300">
                  <a:moveTo>
                    <a:pt x="6497421" y="103860"/>
                  </a:moveTo>
                  <a:lnTo>
                    <a:pt x="6495694" y="101485"/>
                  </a:lnTo>
                  <a:lnTo>
                    <a:pt x="6494818" y="100164"/>
                  </a:lnTo>
                  <a:lnTo>
                    <a:pt x="6490843" y="103733"/>
                  </a:lnTo>
                  <a:lnTo>
                    <a:pt x="6492545" y="106260"/>
                  </a:lnTo>
                  <a:lnTo>
                    <a:pt x="6493472" y="107480"/>
                  </a:lnTo>
                  <a:lnTo>
                    <a:pt x="6497421" y="103860"/>
                  </a:lnTo>
                  <a:close/>
                </a:path>
                <a:path w="6839584" h="114300">
                  <a:moveTo>
                    <a:pt x="6839458" y="84416"/>
                  </a:moveTo>
                  <a:lnTo>
                    <a:pt x="6827418" y="81216"/>
                  </a:lnTo>
                  <a:lnTo>
                    <a:pt x="6816103" y="81330"/>
                  </a:lnTo>
                  <a:lnTo>
                    <a:pt x="6805308" y="82169"/>
                  </a:lnTo>
                  <a:lnTo>
                    <a:pt x="6794881" y="81178"/>
                  </a:lnTo>
                  <a:lnTo>
                    <a:pt x="6795821" y="88734"/>
                  </a:lnTo>
                  <a:lnTo>
                    <a:pt x="6800913" y="90957"/>
                  </a:lnTo>
                  <a:lnTo>
                    <a:pt x="6807835" y="90449"/>
                  </a:lnTo>
                  <a:lnTo>
                    <a:pt x="6814236" y="89852"/>
                  </a:lnTo>
                  <a:lnTo>
                    <a:pt x="6822300" y="90297"/>
                  </a:lnTo>
                  <a:lnTo>
                    <a:pt x="6830009" y="90208"/>
                  </a:lnTo>
                  <a:lnTo>
                    <a:pt x="6836130" y="88582"/>
                  </a:lnTo>
                  <a:lnTo>
                    <a:pt x="6839458" y="8441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608425" y="3998302"/>
              <a:ext cx="6844665" cy="116839"/>
            </a:xfrm>
            <a:custGeom>
              <a:avLst/>
              <a:gdLst/>
              <a:ahLst/>
              <a:cxnLst/>
              <a:rect l="l" t="t" r="r" b="b"/>
              <a:pathLst>
                <a:path w="6844665" h="116839">
                  <a:moveTo>
                    <a:pt x="10515" y="38417"/>
                  </a:moveTo>
                  <a:lnTo>
                    <a:pt x="6350" y="39458"/>
                  </a:lnTo>
                  <a:lnTo>
                    <a:pt x="203" y="38315"/>
                  </a:lnTo>
                  <a:lnTo>
                    <a:pt x="0" y="43751"/>
                  </a:lnTo>
                  <a:lnTo>
                    <a:pt x="4191" y="42773"/>
                  </a:lnTo>
                  <a:lnTo>
                    <a:pt x="10236" y="43954"/>
                  </a:lnTo>
                  <a:lnTo>
                    <a:pt x="10515" y="38417"/>
                  </a:lnTo>
                  <a:close/>
                </a:path>
                <a:path w="6844665" h="116839">
                  <a:moveTo>
                    <a:pt x="199021" y="16217"/>
                  </a:moveTo>
                  <a:lnTo>
                    <a:pt x="194932" y="16992"/>
                  </a:lnTo>
                  <a:lnTo>
                    <a:pt x="188950" y="15671"/>
                  </a:lnTo>
                  <a:lnTo>
                    <a:pt x="188633" y="21196"/>
                  </a:lnTo>
                  <a:lnTo>
                    <a:pt x="192747" y="20269"/>
                  </a:lnTo>
                  <a:lnTo>
                    <a:pt x="198716" y="21666"/>
                  </a:lnTo>
                  <a:lnTo>
                    <a:pt x="199021" y="16217"/>
                  </a:lnTo>
                  <a:close/>
                </a:path>
                <a:path w="6844665" h="116839">
                  <a:moveTo>
                    <a:pt x="220878" y="21107"/>
                  </a:moveTo>
                  <a:lnTo>
                    <a:pt x="220268" y="15519"/>
                  </a:lnTo>
                  <a:lnTo>
                    <a:pt x="215265" y="18580"/>
                  </a:lnTo>
                  <a:lnTo>
                    <a:pt x="220878" y="21107"/>
                  </a:lnTo>
                  <a:close/>
                </a:path>
                <a:path w="6844665" h="116839">
                  <a:moveTo>
                    <a:pt x="225310" y="12534"/>
                  </a:moveTo>
                  <a:lnTo>
                    <a:pt x="219697" y="9906"/>
                  </a:lnTo>
                  <a:lnTo>
                    <a:pt x="220268" y="15519"/>
                  </a:lnTo>
                  <a:lnTo>
                    <a:pt x="225310" y="12534"/>
                  </a:lnTo>
                  <a:close/>
                </a:path>
                <a:path w="6844665" h="116839">
                  <a:moveTo>
                    <a:pt x="236550" y="22021"/>
                  </a:moveTo>
                  <a:lnTo>
                    <a:pt x="234619" y="19672"/>
                  </a:lnTo>
                  <a:lnTo>
                    <a:pt x="233591" y="18440"/>
                  </a:lnTo>
                  <a:lnTo>
                    <a:pt x="229349" y="22186"/>
                  </a:lnTo>
                  <a:lnTo>
                    <a:pt x="231241" y="24523"/>
                  </a:lnTo>
                  <a:lnTo>
                    <a:pt x="232333" y="25819"/>
                  </a:lnTo>
                  <a:lnTo>
                    <a:pt x="236550" y="22021"/>
                  </a:lnTo>
                  <a:close/>
                </a:path>
                <a:path w="6844665" h="116839">
                  <a:moveTo>
                    <a:pt x="358076" y="6311"/>
                  </a:moveTo>
                  <a:lnTo>
                    <a:pt x="353352" y="2857"/>
                  </a:lnTo>
                  <a:lnTo>
                    <a:pt x="347522" y="2159"/>
                  </a:lnTo>
                  <a:lnTo>
                    <a:pt x="342582" y="4864"/>
                  </a:lnTo>
                  <a:lnTo>
                    <a:pt x="340525" y="11607"/>
                  </a:lnTo>
                  <a:lnTo>
                    <a:pt x="345528" y="11036"/>
                  </a:lnTo>
                  <a:lnTo>
                    <a:pt x="351548" y="11734"/>
                  </a:lnTo>
                  <a:lnTo>
                    <a:pt x="356438" y="11036"/>
                  </a:lnTo>
                  <a:lnTo>
                    <a:pt x="358076" y="6311"/>
                  </a:lnTo>
                  <a:close/>
                </a:path>
                <a:path w="6844665" h="116839">
                  <a:moveTo>
                    <a:pt x="372160" y="5816"/>
                  </a:moveTo>
                  <a:lnTo>
                    <a:pt x="372097" y="1333"/>
                  </a:lnTo>
                  <a:lnTo>
                    <a:pt x="369354" y="2336"/>
                  </a:lnTo>
                  <a:lnTo>
                    <a:pt x="365112" y="1600"/>
                  </a:lnTo>
                  <a:lnTo>
                    <a:pt x="365175" y="6070"/>
                  </a:lnTo>
                  <a:lnTo>
                    <a:pt x="367880" y="5080"/>
                  </a:lnTo>
                  <a:lnTo>
                    <a:pt x="372160" y="5816"/>
                  </a:lnTo>
                  <a:close/>
                </a:path>
                <a:path w="6844665" h="116839">
                  <a:moveTo>
                    <a:pt x="2340000" y="15227"/>
                  </a:moveTo>
                  <a:lnTo>
                    <a:pt x="2333155" y="15113"/>
                  </a:lnTo>
                  <a:lnTo>
                    <a:pt x="2332952" y="24384"/>
                  </a:lnTo>
                  <a:lnTo>
                    <a:pt x="2339797" y="24498"/>
                  </a:lnTo>
                  <a:lnTo>
                    <a:pt x="2340000" y="15227"/>
                  </a:lnTo>
                  <a:close/>
                </a:path>
                <a:path w="6844665" h="116839">
                  <a:moveTo>
                    <a:pt x="2341994" y="3771"/>
                  </a:moveTo>
                  <a:lnTo>
                    <a:pt x="2340292" y="1346"/>
                  </a:lnTo>
                  <a:lnTo>
                    <a:pt x="2339365" y="0"/>
                  </a:lnTo>
                  <a:lnTo>
                    <a:pt x="2335098" y="3390"/>
                  </a:lnTo>
                  <a:lnTo>
                    <a:pt x="2336749" y="5803"/>
                  </a:lnTo>
                  <a:lnTo>
                    <a:pt x="2337663" y="7239"/>
                  </a:lnTo>
                  <a:lnTo>
                    <a:pt x="2341994" y="3771"/>
                  </a:lnTo>
                  <a:close/>
                </a:path>
                <a:path w="6844665" h="116839">
                  <a:moveTo>
                    <a:pt x="2350389" y="13538"/>
                  </a:moveTo>
                  <a:lnTo>
                    <a:pt x="2347772" y="13373"/>
                  </a:lnTo>
                  <a:lnTo>
                    <a:pt x="2346299" y="18872"/>
                  </a:lnTo>
                  <a:lnTo>
                    <a:pt x="2350058" y="24676"/>
                  </a:lnTo>
                  <a:lnTo>
                    <a:pt x="2350389" y="13538"/>
                  </a:lnTo>
                  <a:close/>
                </a:path>
                <a:path w="6844665" h="116839">
                  <a:moveTo>
                    <a:pt x="2384425" y="12395"/>
                  </a:moveTo>
                  <a:lnTo>
                    <a:pt x="2381847" y="13030"/>
                  </a:lnTo>
                  <a:lnTo>
                    <a:pt x="2380513" y="17500"/>
                  </a:lnTo>
                  <a:lnTo>
                    <a:pt x="2384298" y="20726"/>
                  </a:lnTo>
                  <a:lnTo>
                    <a:pt x="2384425" y="12395"/>
                  </a:lnTo>
                  <a:close/>
                </a:path>
                <a:path w="6844665" h="116839">
                  <a:moveTo>
                    <a:pt x="2422499" y="15278"/>
                  </a:moveTo>
                  <a:lnTo>
                    <a:pt x="2418651" y="11963"/>
                  </a:lnTo>
                  <a:lnTo>
                    <a:pt x="2415692" y="17360"/>
                  </a:lnTo>
                  <a:lnTo>
                    <a:pt x="2413901" y="24434"/>
                  </a:lnTo>
                  <a:lnTo>
                    <a:pt x="2414714" y="35166"/>
                  </a:lnTo>
                  <a:lnTo>
                    <a:pt x="2418677" y="36017"/>
                  </a:lnTo>
                  <a:lnTo>
                    <a:pt x="2420836" y="34277"/>
                  </a:lnTo>
                  <a:lnTo>
                    <a:pt x="2421686" y="30657"/>
                  </a:lnTo>
                  <a:lnTo>
                    <a:pt x="2417864" y="27305"/>
                  </a:lnTo>
                  <a:lnTo>
                    <a:pt x="2422499" y="15278"/>
                  </a:lnTo>
                  <a:close/>
                </a:path>
                <a:path w="6844665" h="116839">
                  <a:moveTo>
                    <a:pt x="2438920" y="32258"/>
                  </a:moveTo>
                  <a:lnTo>
                    <a:pt x="2436228" y="28308"/>
                  </a:lnTo>
                  <a:lnTo>
                    <a:pt x="2432012" y="26098"/>
                  </a:lnTo>
                  <a:lnTo>
                    <a:pt x="2431643" y="34175"/>
                  </a:lnTo>
                  <a:lnTo>
                    <a:pt x="2434399" y="38138"/>
                  </a:lnTo>
                  <a:lnTo>
                    <a:pt x="2438539" y="40297"/>
                  </a:lnTo>
                  <a:lnTo>
                    <a:pt x="2438920" y="32258"/>
                  </a:lnTo>
                  <a:close/>
                </a:path>
                <a:path w="6844665" h="116839">
                  <a:moveTo>
                    <a:pt x="2465844" y="38303"/>
                  </a:moveTo>
                  <a:lnTo>
                    <a:pt x="2463165" y="35534"/>
                  </a:lnTo>
                  <a:lnTo>
                    <a:pt x="2462352" y="40830"/>
                  </a:lnTo>
                  <a:lnTo>
                    <a:pt x="2462276" y="43395"/>
                  </a:lnTo>
                  <a:lnTo>
                    <a:pt x="2464968" y="46189"/>
                  </a:lnTo>
                  <a:lnTo>
                    <a:pt x="2465794" y="40919"/>
                  </a:lnTo>
                  <a:lnTo>
                    <a:pt x="2465844" y="38303"/>
                  </a:lnTo>
                  <a:close/>
                </a:path>
                <a:path w="6844665" h="116839">
                  <a:moveTo>
                    <a:pt x="2479573" y="31864"/>
                  </a:moveTo>
                  <a:lnTo>
                    <a:pt x="2476919" y="32816"/>
                  </a:lnTo>
                  <a:lnTo>
                    <a:pt x="2472842" y="31864"/>
                  </a:lnTo>
                  <a:lnTo>
                    <a:pt x="2472652" y="36334"/>
                  </a:lnTo>
                  <a:lnTo>
                    <a:pt x="2475369" y="35394"/>
                  </a:lnTo>
                  <a:lnTo>
                    <a:pt x="2479421" y="36372"/>
                  </a:lnTo>
                  <a:lnTo>
                    <a:pt x="2479573" y="31864"/>
                  </a:lnTo>
                  <a:close/>
                </a:path>
                <a:path w="6844665" h="116839">
                  <a:moveTo>
                    <a:pt x="2595219" y="34442"/>
                  </a:moveTo>
                  <a:lnTo>
                    <a:pt x="2585529" y="31013"/>
                  </a:lnTo>
                  <a:lnTo>
                    <a:pt x="2576626" y="33921"/>
                  </a:lnTo>
                  <a:lnTo>
                    <a:pt x="2566784" y="38023"/>
                  </a:lnTo>
                  <a:lnTo>
                    <a:pt x="2554287" y="38163"/>
                  </a:lnTo>
                  <a:lnTo>
                    <a:pt x="2554440" y="49949"/>
                  </a:lnTo>
                  <a:lnTo>
                    <a:pt x="2560447" y="52870"/>
                  </a:lnTo>
                  <a:lnTo>
                    <a:pt x="2550452" y="56883"/>
                  </a:lnTo>
                  <a:lnTo>
                    <a:pt x="2550337" y="61417"/>
                  </a:lnTo>
                  <a:lnTo>
                    <a:pt x="2556675" y="60934"/>
                  </a:lnTo>
                  <a:lnTo>
                    <a:pt x="2561767" y="58559"/>
                  </a:lnTo>
                  <a:lnTo>
                    <a:pt x="2564142" y="52400"/>
                  </a:lnTo>
                  <a:lnTo>
                    <a:pt x="2559443" y="50698"/>
                  </a:lnTo>
                  <a:lnTo>
                    <a:pt x="2564092" y="44183"/>
                  </a:lnTo>
                  <a:lnTo>
                    <a:pt x="2567775" y="43192"/>
                  </a:lnTo>
                  <a:lnTo>
                    <a:pt x="2574861" y="45288"/>
                  </a:lnTo>
                  <a:lnTo>
                    <a:pt x="2576830" y="40220"/>
                  </a:lnTo>
                  <a:lnTo>
                    <a:pt x="2581491" y="38760"/>
                  </a:lnTo>
                  <a:lnTo>
                    <a:pt x="2586888" y="38544"/>
                  </a:lnTo>
                  <a:lnTo>
                    <a:pt x="2594419" y="41338"/>
                  </a:lnTo>
                  <a:lnTo>
                    <a:pt x="2595219" y="34442"/>
                  </a:lnTo>
                  <a:close/>
                </a:path>
                <a:path w="6844665" h="116839">
                  <a:moveTo>
                    <a:pt x="2605430" y="34683"/>
                  </a:moveTo>
                  <a:lnTo>
                    <a:pt x="2602763" y="35636"/>
                  </a:lnTo>
                  <a:lnTo>
                    <a:pt x="2598712" y="34683"/>
                  </a:lnTo>
                  <a:lnTo>
                    <a:pt x="2598496" y="39154"/>
                  </a:lnTo>
                  <a:lnTo>
                    <a:pt x="2601188" y="38239"/>
                  </a:lnTo>
                  <a:lnTo>
                    <a:pt x="2605240" y="39192"/>
                  </a:lnTo>
                  <a:lnTo>
                    <a:pt x="2605430" y="34683"/>
                  </a:lnTo>
                  <a:close/>
                </a:path>
                <a:path w="6844665" h="116839">
                  <a:moveTo>
                    <a:pt x="2645219" y="10071"/>
                  </a:moveTo>
                  <a:lnTo>
                    <a:pt x="2643505" y="7645"/>
                  </a:lnTo>
                  <a:lnTo>
                    <a:pt x="2642603" y="6299"/>
                  </a:lnTo>
                  <a:lnTo>
                    <a:pt x="2638336" y="9677"/>
                  </a:lnTo>
                  <a:lnTo>
                    <a:pt x="2640012" y="12090"/>
                  </a:lnTo>
                  <a:lnTo>
                    <a:pt x="2640927" y="13500"/>
                  </a:lnTo>
                  <a:lnTo>
                    <a:pt x="2645219" y="10071"/>
                  </a:lnTo>
                  <a:close/>
                </a:path>
                <a:path w="6844665" h="116839">
                  <a:moveTo>
                    <a:pt x="2677553" y="8420"/>
                  </a:moveTo>
                  <a:lnTo>
                    <a:pt x="2672194" y="8712"/>
                  </a:lnTo>
                  <a:lnTo>
                    <a:pt x="2665780" y="7493"/>
                  </a:lnTo>
                  <a:lnTo>
                    <a:pt x="2667139" y="17437"/>
                  </a:lnTo>
                  <a:lnTo>
                    <a:pt x="2672969" y="17907"/>
                  </a:lnTo>
                  <a:lnTo>
                    <a:pt x="2675953" y="14020"/>
                  </a:lnTo>
                  <a:lnTo>
                    <a:pt x="2677553" y="8420"/>
                  </a:lnTo>
                  <a:close/>
                </a:path>
                <a:path w="6844665" h="116839">
                  <a:moveTo>
                    <a:pt x="3420529" y="35775"/>
                  </a:moveTo>
                  <a:lnTo>
                    <a:pt x="3414039" y="37833"/>
                  </a:lnTo>
                  <a:lnTo>
                    <a:pt x="3414395" y="42176"/>
                  </a:lnTo>
                  <a:lnTo>
                    <a:pt x="3417824" y="43332"/>
                  </a:lnTo>
                  <a:lnTo>
                    <a:pt x="3420529" y="35775"/>
                  </a:lnTo>
                  <a:close/>
                </a:path>
                <a:path w="6844665" h="116839">
                  <a:moveTo>
                    <a:pt x="3425545" y="33096"/>
                  </a:moveTo>
                  <a:lnTo>
                    <a:pt x="3420326" y="30137"/>
                  </a:lnTo>
                  <a:lnTo>
                    <a:pt x="3420529" y="35775"/>
                  </a:lnTo>
                  <a:lnTo>
                    <a:pt x="3425545" y="33096"/>
                  </a:lnTo>
                  <a:close/>
                </a:path>
                <a:path w="6844665" h="116839">
                  <a:moveTo>
                    <a:pt x="3503282" y="44983"/>
                  </a:moveTo>
                  <a:lnTo>
                    <a:pt x="3501580" y="42519"/>
                  </a:lnTo>
                  <a:lnTo>
                    <a:pt x="3500653" y="41236"/>
                  </a:lnTo>
                  <a:lnTo>
                    <a:pt x="3496348" y="44729"/>
                  </a:lnTo>
                  <a:lnTo>
                    <a:pt x="3498037" y="47167"/>
                  </a:lnTo>
                  <a:lnTo>
                    <a:pt x="3498989" y="48539"/>
                  </a:lnTo>
                  <a:lnTo>
                    <a:pt x="3503282" y="44983"/>
                  </a:lnTo>
                  <a:close/>
                </a:path>
                <a:path w="6844665" h="116839">
                  <a:moveTo>
                    <a:pt x="3785349" y="45440"/>
                  </a:moveTo>
                  <a:lnTo>
                    <a:pt x="3780612" y="43510"/>
                  </a:lnTo>
                  <a:lnTo>
                    <a:pt x="3779812" y="39738"/>
                  </a:lnTo>
                  <a:lnTo>
                    <a:pt x="3775227" y="45173"/>
                  </a:lnTo>
                  <a:lnTo>
                    <a:pt x="3775900" y="48818"/>
                  </a:lnTo>
                  <a:lnTo>
                    <a:pt x="3775049" y="54381"/>
                  </a:lnTo>
                  <a:lnTo>
                    <a:pt x="3778313" y="54610"/>
                  </a:lnTo>
                  <a:lnTo>
                    <a:pt x="3778542" y="48463"/>
                  </a:lnTo>
                  <a:lnTo>
                    <a:pt x="3784384" y="50533"/>
                  </a:lnTo>
                  <a:lnTo>
                    <a:pt x="3785349" y="45440"/>
                  </a:lnTo>
                  <a:close/>
                </a:path>
                <a:path w="6844665" h="116839">
                  <a:moveTo>
                    <a:pt x="3797300" y="43459"/>
                  </a:moveTo>
                  <a:lnTo>
                    <a:pt x="3795661" y="40982"/>
                  </a:lnTo>
                  <a:lnTo>
                    <a:pt x="3794722" y="39725"/>
                  </a:lnTo>
                  <a:lnTo>
                    <a:pt x="3790454" y="43205"/>
                  </a:lnTo>
                  <a:lnTo>
                    <a:pt x="3792131" y="45631"/>
                  </a:lnTo>
                  <a:lnTo>
                    <a:pt x="3793007" y="46875"/>
                  </a:lnTo>
                  <a:lnTo>
                    <a:pt x="3797300" y="43459"/>
                  </a:lnTo>
                  <a:close/>
                </a:path>
                <a:path w="6844665" h="116839">
                  <a:moveTo>
                    <a:pt x="3807295" y="48437"/>
                  </a:moveTo>
                  <a:lnTo>
                    <a:pt x="3805644" y="45986"/>
                  </a:lnTo>
                  <a:lnTo>
                    <a:pt x="3804729" y="44704"/>
                  </a:lnTo>
                  <a:lnTo>
                    <a:pt x="3800462" y="48094"/>
                  </a:lnTo>
                  <a:lnTo>
                    <a:pt x="3802151" y="50533"/>
                  </a:lnTo>
                  <a:lnTo>
                    <a:pt x="3802977" y="51866"/>
                  </a:lnTo>
                  <a:lnTo>
                    <a:pt x="3807295" y="48437"/>
                  </a:lnTo>
                  <a:close/>
                </a:path>
                <a:path w="6844665" h="116839">
                  <a:moveTo>
                    <a:pt x="3815638" y="50888"/>
                  </a:moveTo>
                  <a:lnTo>
                    <a:pt x="3812997" y="51930"/>
                  </a:lnTo>
                  <a:lnTo>
                    <a:pt x="3808971" y="50800"/>
                  </a:lnTo>
                  <a:lnTo>
                    <a:pt x="3808717" y="55435"/>
                  </a:lnTo>
                  <a:lnTo>
                    <a:pt x="3811371" y="54444"/>
                  </a:lnTo>
                  <a:lnTo>
                    <a:pt x="3815397" y="55473"/>
                  </a:lnTo>
                  <a:lnTo>
                    <a:pt x="3815638" y="50888"/>
                  </a:lnTo>
                  <a:close/>
                </a:path>
                <a:path w="6844665" h="116839">
                  <a:moveTo>
                    <a:pt x="3838854" y="65532"/>
                  </a:moveTo>
                  <a:lnTo>
                    <a:pt x="3832098" y="65341"/>
                  </a:lnTo>
                  <a:lnTo>
                    <a:pt x="3831818" y="74701"/>
                  </a:lnTo>
                  <a:lnTo>
                    <a:pt x="3838587" y="74891"/>
                  </a:lnTo>
                  <a:lnTo>
                    <a:pt x="3838854" y="65532"/>
                  </a:lnTo>
                  <a:close/>
                </a:path>
                <a:path w="6844665" h="116839">
                  <a:moveTo>
                    <a:pt x="3872344" y="75780"/>
                  </a:moveTo>
                  <a:lnTo>
                    <a:pt x="3871353" y="65938"/>
                  </a:lnTo>
                  <a:lnTo>
                    <a:pt x="3867556" y="62788"/>
                  </a:lnTo>
                  <a:lnTo>
                    <a:pt x="3861993" y="63677"/>
                  </a:lnTo>
                  <a:lnTo>
                    <a:pt x="3855745" y="65976"/>
                  </a:lnTo>
                  <a:lnTo>
                    <a:pt x="3855897" y="59893"/>
                  </a:lnTo>
                  <a:lnTo>
                    <a:pt x="3846525" y="59880"/>
                  </a:lnTo>
                  <a:lnTo>
                    <a:pt x="3845636" y="65697"/>
                  </a:lnTo>
                  <a:lnTo>
                    <a:pt x="3851300" y="67754"/>
                  </a:lnTo>
                  <a:lnTo>
                    <a:pt x="3844709" y="71716"/>
                  </a:lnTo>
                  <a:lnTo>
                    <a:pt x="3845229" y="79794"/>
                  </a:lnTo>
                  <a:lnTo>
                    <a:pt x="3853700" y="78981"/>
                  </a:lnTo>
                  <a:lnTo>
                    <a:pt x="3860774" y="75133"/>
                  </a:lnTo>
                  <a:lnTo>
                    <a:pt x="3866845" y="72605"/>
                  </a:lnTo>
                  <a:lnTo>
                    <a:pt x="3872344" y="75780"/>
                  </a:lnTo>
                  <a:close/>
                </a:path>
                <a:path w="6844665" h="116839">
                  <a:moveTo>
                    <a:pt x="3880929" y="73634"/>
                  </a:moveTo>
                  <a:lnTo>
                    <a:pt x="3879253" y="71221"/>
                  </a:lnTo>
                  <a:lnTo>
                    <a:pt x="3878338" y="69964"/>
                  </a:lnTo>
                  <a:lnTo>
                    <a:pt x="3874046" y="73367"/>
                  </a:lnTo>
                  <a:lnTo>
                    <a:pt x="3875760" y="75857"/>
                  </a:lnTo>
                  <a:lnTo>
                    <a:pt x="3876624" y="77190"/>
                  </a:lnTo>
                  <a:lnTo>
                    <a:pt x="3880929" y="73634"/>
                  </a:lnTo>
                  <a:close/>
                </a:path>
                <a:path w="6844665" h="116839">
                  <a:moveTo>
                    <a:pt x="3916222" y="76936"/>
                  </a:moveTo>
                  <a:lnTo>
                    <a:pt x="3914711" y="66370"/>
                  </a:lnTo>
                  <a:lnTo>
                    <a:pt x="3906355" y="61823"/>
                  </a:lnTo>
                  <a:lnTo>
                    <a:pt x="3896271" y="62306"/>
                  </a:lnTo>
                  <a:lnTo>
                    <a:pt x="3889540" y="66865"/>
                  </a:lnTo>
                  <a:lnTo>
                    <a:pt x="3894366" y="73736"/>
                  </a:lnTo>
                  <a:lnTo>
                    <a:pt x="3901287" y="79095"/>
                  </a:lnTo>
                  <a:lnTo>
                    <a:pt x="3909009" y="80848"/>
                  </a:lnTo>
                  <a:lnTo>
                    <a:pt x="3916222" y="76936"/>
                  </a:lnTo>
                  <a:close/>
                </a:path>
                <a:path w="6844665" h="116839">
                  <a:moveTo>
                    <a:pt x="3931882" y="65747"/>
                  </a:moveTo>
                  <a:lnTo>
                    <a:pt x="3930192" y="63207"/>
                  </a:lnTo>
                  <a:lnTo>
                    <a:pt x="3929265" y="61912"/>
                  </a:lnTo>
                  <a:lnTo>
                    <a:pt x="3924998" y="65405"/>
                  </a:lnTo>
                  <a:lnTo>
                    <a:pt x="3926662" y="67856"/>
                  </a:lnTo>
                  <a:lnTo>
                    <a:pt x="3927538" y="69176"/>
                  </a:lnTo>
                  <a:lnTo>
                    <a:pt x="3931882" y="65747"/>
                  </a:lnTo>
                  <a:close/>
                </a:path>
                <a:path w="6844665" h="116839">
                  <a:moveTo>
                    <a:pt x="3994772" y="46266"/>
                  </a:moveTo>
                  <a:lnTo>
                    <a:pt x="3988003" y="46088"/>
                  </a:lnTo>
                  <a:lnTo>
                    <a:pt x="3987711" y="55448"/>
                  </a:lnTo>
                  <a:lnTo>
                    <a:pt x="3994493" y="55626"/>
                  </a:lnTo>
                  <a:lnTo>
                    <a:pt x="3994772" y="46266"/>
                  </a:lnTo>
                  <a:close/>
                </a:path>
                <a:path w="6844665" h="116839">
                  <a:moveTo>
                    <a:pt x="4026293" y="63563"/>
                  </a:moveTo>
                  <a:lnTo>
                    <a:pt x="4024642" y="61125"/>
                  </a:lnTo>
                  <a:lnTo>
                    <a:pt x="4023715" y="59791"/>
                  </a:lnTo>
                  <a:lnTo>
                    <a:pt x="4019448" y="63131"/>
                  </a:lnTo>
                  <a:lnTo>
                    <a:pt x="4021124" y="65582"/>
                  </a:lnTo>
                  <a:lnTo>
                    <a:pt x="4022039" y="67017"/>
                  </a:lnTo>
                  <a:lnTo>
                    <a:pt x="4026293" y="63563"/>
                  </a:lnTo>
                  <a:close/>
                </a:path>
                <a:path w="6844665" h="116839">
                  <a:moveTo>
                    <a:pt x="4031894" y="42697"/>
                  </a:moveTo>
                  <a:lnTo>
                    <a:pt x="4025188" y="42519"/>
                  </a:lnTo>
                  <a:lnTo>
                    <a:pt x="4025087" y="45580"/>
                  </a:lnTo>
                  <a:lnTo>
                    <a:pt x="4024909" y="51765"/>
                  </a:lnTo>
                  <a:lnTo>
                    <a:pt x="4029341" y="51879"/>
                  </a:lnTo>
                  <a:lnTo>
                    <a:pt x="4031627" y="51930"/>
                  </a:lnTo>
                  <a:lnTo>
                    <a:pt x="4031894" y="42697"/>
                  </a:lnTo>
                  <a:close/>
                </a:path>
                <a:path w="6844665" h="116839">
                  <a:moveTo>
                    <a:pt x="4044708" y="66192"/>
                  </a:moveTo>
                  <a:lnTo>
                    <a:pt x="4035056" y="65062"/>
                  </a:lnTo>
                  <a:lnTo>
                    <a:pt x="4027576" y="67017"/>
                  </a:lnTo>
                  <a:lnTo>
                    <a:pt x="4024236" y="75044"/>
                  </a:lnTo>
                  <a:lnTo>
                    <a:pt x="4033875" y="76225"/>
                  </a:lnTo>
                  <a:lnTo>
                    <a:pt x="4041343" y="74409"/>
                  </a:lnTo>
                  <a:lnTo>
                    <a:pt x="4044708" y="66192"/>
                  </a:lnTo>
                  <a:close/>
                </a:path>
                <a:path w="6844665" h="116839">
                  <a:moveTo>
                    <a:pt x="4085069" y="67233"/>
                  </a:moveTo>
                  <a:lnTo>
                    <a:pt x="4076700" y="66484"/>
                  </a:lnTo>
                  <a:lnTo>
                    <a:pt x="4068762" y="65938"/>
                  </a:lnTo>
                  <a:lnTo>
                    <a:pt x="4067975" y="76161"/>
                  </a:lnTo>
                  <a:lnTo>
                    <a:pt x="4073779" y="76250"/>
                  </a:lnTo>
                  <a:lnTo>
                    <a:pt x="4080065" y="76974"/>
                  </a:lnTo>
                  <a:lnTo>
                    <a:pt x="4084574" y="75069"/>
                  </a:lnTo>
                  <a:lnTo>
                    <a:pt x="4085069" y="67233"/>
                  </a:lnTo>
                  <a:close/>
                </a:path>
                <a:path w="6844665" h="116839">
                  <a:moveTo>
                    <a:pt x="4168952" y="78752"/>
                  </a:moveTo>
                  <a:lnTo>
                    <a:pt x="4164977" y="79425"/>
                  </a:lnTo>
                  <a:lnTo>
                    <a:pt x="4159389" y="77711"/>
                  </a:lnTo>
                  <a:lnTo>
                    <a:pt x="4158691" y="83223"/>
                  </a:lnTo>
                  <a:lnTo>
                    <a:pt x="4162666" y="82588"/>
                  </a:lnTo>
                  <a:lnTo>
                    <a:pt x="4168254" y="84213"/>
                  </a:lnTo>
                  <a:lnTo>
                    <a:pt x="4168952" y="78752"/>
                  </a:lnTo>
                  <a:close/>
                </a:path>
                <a:path w="6844665" h="116839">
                  <a:moveTo>
                    <a:pt x="4222762" y="80149"/>
                  </a:moveTo>
                  <a:lnTo>
                    <a:pt x="4210113" y="78828"/>
                  </a:lnTo>
                  <a:lnTo>
                    <a:pt x="4211663" y="74815"/>
                  </a:lnTo>
                  <a:lnTo>
                    <a:pt x="4205973" y="79717"/>
                  </a:lnTo>
                  <a:lnTo>
                    <a:pt x="4204411" y="84683"/>
                  </a:lnTo>
                  <a:lnTo>
                    <a:pt x="4211675" y="85559"/>
                  </a:lnTo>
                  <a:lnTo>
                    <a:pt x="4220286" y="83629"/>
                  </a:lnTo>
                  <a:lnTo>
                    <a:pt x="4222762" y="80149"/>
                  </a:lnTo>
                  <a:close/>
                </a:path>
                <a:path w="6844665" h="116839">
                  <a:moveTo>
                    <a:pt x="4239565" y="80568"/>
                  </a:moveTo>
                  <a:lnTo>
                    <a:pt x="4235793" y="81013"/>
                  </a:lnTo>
                  <a:lnTo>
                    <a:pt x="4234573" y="73799"/>
                  </a:lnTo>
                  <a:lnTo>
                    <a:pt x="4232846" y="80403"/>
                  </a:lnTo>
                  <a:lnTo>
                    <a:pt x="4232745" y="85140"/>
                  </a:lnTo>
                  <a:lnTo>
                    <a:pt x="4238587" y="86448"/>
                  </a:lnTo>
                  <a:lnTo>
                    <a:pt x="4239565" y="80568"/>
                  </a:lnTo>
                  <a:close/>
                </a:path>
                <a:path w="6844665" h="116839">
                  <a:moveTo>
                    <a:pt x="4257903" y="78638"/>
                  </a:moveTo>
                  <a:lnTo>
                    <a:pt x="4253331" y="75323"/>
                  </a:lnTo>
                  <a:lnTo>
                    <a:pt x="4246346" y="80759"/>
                  </a:lnTo>
                  <a:lnTo>
                    <a:pt x="4256697" y="83019"/>
                  </a:lnTo>
                  <a:lnTo>
                    <a:pt x="4257903" y="78638"/>
                  </a:lnTo>
                  <a:close/>
                </a:path>
                <a:path w="6844665" h="116839">
                  <a:moveTo>
                    <a:pt x="4462335" y="63055"/>
                  </a:moveTo>
                  <a:lnTo>
                    <a:pt x="4454245" y="62725"/>
                  </a:lnTo>
                  <a:lnTo>
                    <a:pt x="4454055" y="66294"/>
                  </a:lnTo>
                  <a:lnTo>
                    <a:pt x="4458005" y="68237"/>
                  </a:lnTo>
                  <a:lnTo>
                    <a:pt x="4462335" y="63055"/>
                  </a:lnTo>
                  <a:close/>
                </a:path>
                <a:path w="6844665" h="116839">
                  <a:moveTo>
                    <a:pt x="4473651" y="74422"/>
                  </a:moveTo>
                  <a:lnTo>
                    <a:pt x="4468469" y="71539"/>
                  </a:lnTo>
                  <a:lnTo>
                    <a:pt x="4468673" y="77101"/>
                  </a:lnTo>
                  <a:lnTo>
                    <a:pt x="4473651" y="74422"/>
                  </a:lnTo>
                  <a:close/>
                </a:path>
                <a:path w="6844665" h="116839">
                  <a:moveTo>
                    <a:pt x="4482681" y="56362"/>
                  </a:moveTo>
                  <a:lnTo>
                    <a:pt x="4479988" y="53555"/>
                  </a:lnTo>
                  <a:lnTo>
                    <a:pt x="4479226" y="58712"/>
                  </a:lnTo>
                  <a:lnTo>
                    <a:pt x="4479137" y="61442"/>
                  </a:lnTo>
                  <a:lnTo>
                    <a:pt x="4481792" y="64096"/>
                  </a:lnTo>
                  <a:lnTo>
                    <a:pt x="4482579" y="58801"/>
                  </a:lnTo>
                  <a:lnTo>
                    <a:pt x="4482681" y="56362"/>
                  </a:lnTo>
                  <a:close/>
                </a:path>
                <a:path w="6844665" h="116839">
                  <a:moveTo>
                    <a:pt x="4574845" y="58775"/>
                  </a:moveTo>
                  <a:lnTo>
                    <a:pt x="4572279" y="55003"/>
                  </a:lnTo>
                  <a:lnTo>
                    <a:pt x="4568037" y="58394"/>
                  </a:lnTo>
                  <a:lnTo>
                    <a:pt x="4569739" y="60794"/>
                  </a:lnTo>
                  <a:lnTo>
                    <a:pt x="4570628" y="62217"/>
                  </a:lnTo>
                  <a:lnTo>
                    <a:pt x="4574845" y="58775"/>
                  </a:lnTo>
                  <a:close/>
                </a:path>
                <a:path w="6844665" h="116839">
                  <a:moveTo>
                    <a:pt x="4720044" y="82880"/>
                  </a:moveTo>
                  <a:lnTo>
                    <a:pt x="4716234" y="83667"/>
                  </a:lnTo>
                  <a:lnTo>
                    <a:pt x="4718088" y="87579"/>
                  </a:lnTo>
                  <a:lnTo>
                    <a:pt x="4719929" y="87617"/>
                  </a:lnTo>
                  <a:lnTo>
                    <a:pt x="4719955" y="86093"/>
                  </a:lnTo>
                  <a:lnTo>
                    <a:pt x="4720006" y="84467"/>
                  </a:lnTo>
                  <a:lnTo>
                    <a:pt x="4720044" y="82880"/>
                  </a:lnTo>
                  <a:close/>
                </a:path>
                <a:path w="6844665" h="116839">
                  <a:moveTo>
                    <a:pt x="4728273" y="79679"/>
                  </a:moveTo>
                  <a:lnTo>
                    <a:pt x="4724336" y="77724"/>
                  </a:lnTo>
                  <a:lnTo>
                    <a:pt x="4720044" y="82880"/>
                  </a:lnTo>
                  <a:lnTo>
                    <a:pt x="4728095" y="83235"/>
                  </a:lnTo>
                  <a:lnTo>
                    <a:pt x="4728273" y="79679"/>
                  </a:lnTo>
                  <a:close/>
                </a:path>
                <a:path w="6844665" h="116839">
                  <a:moveTo>
                    <a:pt x="4740199" y="78638"/>
                  </a:moveTo>
                  <a:lnTo>
                    <a:pt x="4734407" y="77444"/>
                  </a:lnTo>
                  <a:lnTo>
                    <a:pt x="4733468" y="83185"/>
                  </a:lnTo>
                  <a:lnTo>
                    <a:pt x="4737239" y="82880"/>
                  </a:lnTo>
                  <a:lnTo>
                    <a:pt x="4738535" y="90170"/>
                  </a:lnTo>
                  <a:lnTo>
                    <a:pt x="4740135" y="83337"/>
                  </a:lnTo>
                  <a:lnTo>
                    <a:pt x="4740199" y="78638"/>
                  </a:lnTo>
                  <a:close/>
                </a:path>
                <a:path w="6844665" h="116839">
                  <a:moveTo>
                    <a:pt x="4802721" y="64020"/>
                  </a:moveTo>
                  <a:lnTo>
                    <a:pt x="4800168" y="60236"/>
                  </a:lnTo>
                  <a:lnTo>
                    <a:pt x="4795926" y="63614"/>
                  </a:lnTo>
                  <a:lnTo>
                    <a:pt x="4797628" y="66027"/>
                  </a:lnTo>
                  <a:lnTo>
                    <a:pt x="4798479" y="67462"/>
                  </a:lnTo>
                  <a:lnTo>
                    <a:pt x="4802721" y="64020"/>
                  </a:lnTo>
                  <a:close/>
                </a:path>
                <a:path w="6844665" h="116839">
                  <a:moveTo>
                    <a:pt x="4827803" y="66725"/>
                  </a:moveTo>
                  <a:lnTo>
                    <a:pt x="4825123" y="67779"/>
                  </a:lnTo>
                  <a:lnTo>
                    <a:pt x="4821186" y="66789"/>
                  </a:lnTo>
                  <a:lnTo>
                    <a:pt x="4820971" y="71297"/>
                  </a:lnTo>
                  <a:lnTo>
                    <a:pt x="4823561" y="70243"/>
                  </a:lnTo>
                  <a:lnTo>
                    <a:pt x="4827549" y="71196"/>
                  </a:lnTo>
                  <a:lnTo>
                    <a:pt x="4827803" y="66725"/>
                  </a:lnTo>
                  <a:close/>
                </a:path>
                <a:path w="6844665" h="116839">
                  <a:moveTo>
                    <a:pt x="5454104" y="106375"/>
                  </a:moveTo>
                  <a:lnTo>
                    <a:pt x="5453685" y="102895"/>
                  </a:lnTo>
                  <a:lnTo>
                    <a:pt x="5450497" y="101155"/>
                  </a:lnTo>
                  <a:lnTo>
                    <a:pt x="5448185" y="106362"/>
                  </a:lnTo>
                  <a:lnTo>
                    <a:pt x="5454104" y="106375"/>
                  </a:lnTo>
                  <a:close/>
                </a:path>
                <a:path w="6844665" h="116839">
                  <a:moveTo>
                    <a:pt x="5471426" y="108737"/>
                  </a:moveTo>
                  <a:lnTo>
                    <a:pt x="5468747" y="105994"/>
                  </a:lnTo>
                  <a:lnTo>
                    <a:pt x="5467997" y="111302"/>
                  </a:lnTo>
                  <a:lnTo>
                    <a:pt x="5467972" y="113855"/>
                  </a:lnTo>
                  <a:lnTo>
                    <a:pt x="5470626" y="116611"/>
                  </a:lnTo>
                  <a:lnTo>
                    <a:pt x="5471363" y="111328"/>
                  </a:lnTo>
                  <a:lnTo>
                    <a:pt x="5471426" y="108737"/>
                  </a:lnTo>
                  <a:close/>
                </a:path>
                <a:path w="6844665" h="116839">
                  <a:moveTo>
                    <a:pt x="5488025" y="106768"/>
                  </a:moveTo>
                  <a:lnTo>
                    <a:pt x="5485435" y="107848"/>
                  </a:lnTo>
                  <a:lnTo>
                    <a:pt x="5481472" y="106946"/>
                  </a:lnTo>
                  <a:lnTo>
                    <a:pt x="5481294" y="111442"/>
                  </a:lnTo>
                  <a:lnTo>
                    <a:pt x="5483911" y="110375"/>
                  </a:lnTo>
                  <a:lnTo>
                    <a:pt x="5487848" y="111379"/>
                  </a:lnTo>
                  <a:lnTo>
                    <a:pt x="5488025" y="106768"/>
                  </a:lnTo>
                  <a:close/>
                </a:path>
                <a:path w="6844665" h="116839">
                  <a:moveTo>
                    <a:pt x="5630748" y="98894"/>
                  </a:moveTo>
                  <a:lnTo>
                    <a:pt x="5628195" y="100025"/>
                  </a:lnTo>
                  <a:lnTo>
                    <a:pt x="5624233" y="98983"/>
                  </a:lnTo>
                  <a:lnTo>
                    <a:pt x="5624068" y="103568"/>
                  </a:lnTo>
                  <a:lnTo>
                    <a:pt x="5626659" y="102501"/>
                  </a:lnTo>
                  <a:lnTo>
                    <a:pt x="5630608" y="103543"/>
                  </a:lnTo>
                  <a:lnTo>
                    <a:pt x="5630748" y="98894"/>
                  </a:lnTo>
                  <a:close/>
                </a:path>
                <a:path w="6844665" h="116839">
                  <a:moveTo>
                    <a:pt x="5634240" y="85026"/>
                  </a:moveTo>
                  <a:lnTo>
                    <a:pt x="5624703" y="84010"/>
                  </a:lnTo>
                  <a:lnTo>
                    <a:pt x="5617375" y="86055"/>
                  </a:lnTo>
                  <a:lnTo>
                    <a:pt x="5614238" y="94183"/>
                  </a:lnTo>
                  <a:lnTo>
                    <a:pt x="5620664" y="93954"/>
                  </a:lnTo>
                  <a:lnTo>
                    <a:pt x="5627916" y="94881"/>
                  </a:lnTo>
                  <a:lnTo>
                    <a:pt x="5633326" y="93167"/>
                  </a:lnTo>
                  <a:lnTo>
                    <a:pt x="5634240" y="85026"/>
                  </a:lnTo>
                  <a:close/>
                </a:path>
                <a:path w="6844665" h="116839">
                  <a:moveTo>
                    <a:pt x="5665724" y="92392"/>
                  </a:moveTo>
                  <a:lnTo>
                    <a:pt x="5663133" y="88709"/>
                  </a:lnTo>
                  <a:lnTo>
                    <a:pt x="5658967" y="92278"/>
                  </a:lnTo>
                  <a:lnTo>
                    <a:pt x="5660669" y="94678"/>
                  </a:lnTo>
                  <a:lnTo>
                    <a:pt x="5661558" y="96012"/>
                  </a:lnTo>
                  <a:lnTo>
                    <a:pt x="5665724" y="92392"/>
                  </a:lnTo>
                  <a:close/>
                </a:path>
                <a:path w="6844665" h="116839">
                  <a:moveTo>
                    <a:pt x="5909195" y="82880"/>
                  </a:moveTo>
                  <a:lnTo>
                    <a:pt x="5907036" y="77698"/>
                  </a:lnTo>
                  <a:lnTo>
                    <a:pt x="5903861" y="79400"/>
                  </a:lnTo>
                  <a:lnTo>
                    <a:pt x="5903366" y="82842"/>
                  </a:lnTo>
                  <a:lnTo>
                    <a:pt x="5909195" y="82880"/>
                  </a:lnTo>
                  <a:close/>
                </a:path>
                <a:path w="6844665" h="116839">
                  <a:moveTo>
                    <a:pt x="6526428" y="105422"/>
                  </a:moveTo>
                  <a:lnTo>
                    <a:pt x="6523787" y="101701"/>
                  </a:lnTo>
                  <a:lnTo>
                    <a:pt x="6519812" y="105333"/>
                  </a:lnTo>
                  <a:lnTo>
                    <a:pt x="6521539" y="107657"/>
                  </a:lnTo>
                  <a:lnTo>
                    <a:pt x="6522479" y="108991"/>
                  </a:lnTo>
                  <a:lnTo>
                    <a:pt x="6526428" y="105422"/>
                  </a:lnTo>
                  <a:close/>
                </a:path>
                <a:path w="6844665" h="116839">
                  <a:moveTo>
                    <a:pt x="6527559" y="79578"/>
                  </a:moveTo>
                  <a:lnTo>
                    <a:pt x="6517792" y="79717"/>
                  </a:lnTo>
                  <a:lnTo>
                    <a:pt x="6515303" y="80860"/>
                  </a:lnTo>
                  <a:lnTo>
                    <a:pt x="6511404" y="80010"/>
                  </a:lnTo>
                  <a:lnTo>
                    <a:pt x="6511366" y="84531"/>
                  </a:lnTo>
                  <a:lnTo>
                    <a:pt x="6521132" y="84404"/>
                  </a:lnTo>
                  <a:lnTo>
                    <a:pt x="6523622" y="83261"/>
                  </a:lnTo>
                  <a:lnTo>
                    <a:pt x="6527546" y="84061"/>
                  </a:lnTo>
                  <a:lnTo>
                    <a:pt x="6527559" y="79578"/>
                  </a:lnTo>
                  <a:close/>
                </a:path>
                <a:path w="6844665" h="116839">
                  <a:moveTo>
                    <a:pt x="6532981" y="105333"/>
                  </a:moveTo>
                  <a:lnTo>
                    <a:pt x="6531242" y="102895"/>
                  </a:lnTo>
                  <a:lnTo>
                    <a:pt x="6530264" y="101612"/>
                  </a:lnTo>
                  <a:lnTo>
                    <a:pt x="6526352" y="105257"/>
                  </a:lnTo>
                  <a:lnTo>
                    <a:pt x="6528067" y="107581"/>
                  </a:lnTo>
                  <a:lnTo>
                    <a:pt x="6528994" y="108902"/>
                  </a:lnTo>
                  <a:lnTo>
                    <a:pt x="6532981" y="105333"/>
                  </a:lnTo>
                  <a:close/>
                </a:path>
                <a:path w="6844665" h="116839">
                  <a:moveTo>
                    <a:pt x="6550431" y="88607"/>
                  </a:moveTo>
                  <a:lnTo>
                    <a:pt x="6545999" y="82689"/>
                  </a:lnTo>
                  <a:lnTo>
                    <a:pt x="6538188" y="82715"/>
                  </a:lnTo>
                  <a:lnTo>
                    <a:pt x="6537541" y="93522"/>
                  </a:lnTo>
                  <a:lnTo>
                    <a:pt x="6542379" y="92621"/>
                  </a:lnTo>
                  <a:lnTo>
                    <a:pt x="6549542" y="95008"/>
                  </a:lnTo>
                  <a:lnTo>
                    <a:pt x="6550431" y="88607"/>
                  </a:lnTo>
                  <a:close/>
                </a:path>
                <a:path w="6844665" h="116839">
                  <a:moveTo>
                    <a:pt x="6579857" y="97447"/>
                  </a:moveTo>
                  <a:lnTo>
                    <a:pt x="6573393" y="93243"/>
                  </a:lnTo>
                  <a:lnTo>
                    <a:pt x="6567170" y="95351"/>
                  </a:lnTo>
                  <a:lnTo>
                    <a:pt x="6561645" y="100926"/>
                  </a:lnTo>
                  <a:lnTo>
                    <a:pt x="6557277" y="107137"/>
                  </a:lnTo>
                  <a:lnTo>
                    <a:pt x="6565709" y="105308"/>
                  </a:lnTo>
                  <a:lnTo>
                    <a:pt x="6575044" y="104533"/>
                  </a:lnTo>
                  <a:lnTo>
                    <a:pt x="6579857" y="97447"/>
                  </a:lnTo>
                  <a:close/>
                </a:path>
                <a:path w="6844665" h="116839">
                  <a:moveTo>
                    <a:pt x="6602590" y="101752"/>
                  </a:moveTo>
                  <a:lnTo>
                    <a:pt x="6602565" y="97129"/>
                  </a:lnTo>
                  <a:lnTo>
                    <a:pt x="6600076" y="98323"/>
                  </a:lnTo>
                  <a:lnTo>
                    <a:pt x="6596164" y="97358"/>
                  </a:lnTo>
                  <a:lnTo>
                    <a:pt x="6596164" y="101942"/>
                  </a:lnTo>
                  <a:lnTo>
                    <a:pt x="6598666" y="100825"/>
                  </a:lnTo>
                  <a:lnTo>
                    <a:pt x="6602590" y="101752"/>
                  </a:lnTo>
                  <a:close/>
                </a:path>
                <a:path w="6844665" h="116839">
                  <a:moveTo>
                    <a:pt x="6625349" y="101422"/>
                  </a:moveTo>
                  <a:lnTo>
                    <a:pt x="6625298" y="96799"/>
                  </a:lnTo>
                  <a:lnTo>
                    <a:pt x="6615557" y="96939"/>
                  </a:lnTo>
                  <a:lnTo>
                    <a:pt x="6613080" y="98132"/>
                  </a:lnTo>
                  <a:lnTo>
                    <a:pt x="6609181" y="97180"/>
                  </a:lnTo>
                  <a:lnTo>
                    <a:pt x="6609143" y="101752"/>
                  </a:lnTo>
                  <a:lnTo>
                    <a:pt x="6618922" y="101612"/>
                  </a:lnTo>
                  <a:lnTo>
                    <a:pt x="6621373" y="100507"/>
                  </a:lnTo>
                  <a:lnTo>
                    <a:pt x="6625349" y="101422"/>
                  </a:lnTo>
                  <a:close/>
                </a:path>
                <a:path w="6844665" h="116839">
                  <a:moveTo>
                    <a:pt x="6664185" y="91694"/>
                  </a:moveTo>
                  <a:lnTo>
                    <a:pt x="6655359" y="93103"/>
                  </a:lnTo>
                  <a:lnTo>
                    <a:pt x="6649313" y="93052"/>
                  </a:lnTo>
                  <a:lnTo>
                    <a:pt x="6645072" y="94729"/>
                  </a:lnTo>
                  <a:lnTo>
                    <a:pt x="6641643" y="101295"/>
                  </a:lnTo>
                  <a:lnTo>
                    <a:pt x="6649021" y="101282"/>
                  </a:lnTo>
                  <a:lnTo>
                    <a:pt x="6656311" y="101130"/>
                  </a:lnTo>
                  <a:lnTo>
                    <a:pt x="6661899" y="98666"/>
                  </a:lnTo>
                  <a:lnTo>
                    <a:pt x="6664185" y="91694"/>
                  </a:lnTo>
                  <a:close/>
                </a:path>
                <a:path w="6844665" h="116839">
                  <a:moveTo>
                    <a:pt x="6709486" y="95326"/>
                  </a:moveTo>
                  <a:lnTo>
                    <a:pt x="6709423" y="90855"/>
                  </a:lnTo>
                  <a:lnTo>
                    <a:pt x="6706984" y="91884"/>
                  </a:lnTo>
                  <a:lnTo>
                    <a:pt x="6703149" y="91147"/>
                  </a:lnTo>
                  <a:lnTo>
                    <a:pt x="6703225" y="95618"/>
                  </a:lnTo>
                  <a:lnTo>
                    <a:pt x="6705651" y="94627"/>
                  </a:lnTo>
                  <a:lnTo>
                    <a:pt x="6709486" y="95326"/>
                  </a:lnTo>
                  <a:close/>
                </a:path>
                <a:path w="6844665" h="116839">
                  <a:moveTo>
                    <a:pt x="6720560" y="88125"/>
                  </a:moveTo>
                  <a:lnTo>
                    <a:pt x="6718859" y="85801"/>
                  </a:lnTo>
                  <a:lnTo>
                    <a:pt x="6717919" y="84556"/>
                  </a:lnTo>
                  <a:lnTo>
                    <a:pt x="6714096" y="88290"/>
                  </a:lnTo>
                  <a:lnTo>
                    <a:pt x="6715811" y="90639"/>
                  </a:lnTo>
                  <a:lnTo>
                    <a:pt x="6716750" y="91935"/>
                  </a:lnTo>
                  <a:lnTo>
                    <a:pt x="6720560" y="88125"/>
                  </a:lnTo>
                  <a:close/>
                </a:path>
                <a:path w="6844665" h="116839">
                  <a:moveTo>
                    <a:pt x="6741134" y="89598"/>
                  </a:moveTo>
                  <a:lnTo>
                    <a:pt x="6741096" y="85013"/>
                  </a:lnTo>
                  <a:lnTo>
                    <a:pt x="6738683" y="86233"/>
                  </a:lnTo>
                  <a:lnTo>
                    <a:pt x="6734823" y="85344"/>
                  </a:lnTo>
                  <a:lnTo>
                    <a:pt x="6734861" y="89966"/>
                  </a:lnTo>
                  <a:lnTo>
                    <a:pt x="6737350" y="88811"/>
                  </a:lnTo>
                  <a:lnTo>
                    <a:pt x="6741134" y="89598"/>
                  </a:lnTo>
                  <a:close/>
                </a:path>
                <a:path w="6844665" h="116839">
                  <a:moveTo>
                    <a:pt x="6771462" y="86347"/>
                  </a:moveTo>
                  <a:lnTo>
                    <a:pt x="6768833" y="82765"/>
                  </a:lnTo>
                  <a:lnTo>
                    <a:pt x="6765010" y="86499"/>
                  </a:lnTo>
                  <a:lnTo>
                    <a:pt x="6766738" y="88836"/>
                  </a:lnTo>
                  <a:lnTo>
                    <a:pt x="6767614" y="90144"/>
                  </a:lnTo>
                  <a:lnTo>
                    <a:pt x="6771462" y="86347"/>
                  </a:lnTo>
                  <a:close/>
                </a:path>
                <a:path w="6844665" h="116839">
                  <a:moveTo>
                    <a:pt x="6820624" y="82232"/>
                  </a:moveTo>
                  <a:lnTo>
                    <a:pt x="6816928" y="83172"/>
                  </a:lnTo>
                  <a:lnTo>
                    <a:pt x="6811543" y="81775"/>
                  </a:lnTo>
                  <a:lnTo>
                    <a:pt x="6811251" y="87287"/>
                  </a:lnTo>
                  <a:lnTo>
                    <a:pt x="6814960" y="86334"/>
                  </a:lnTo>
                  <a:lnTo>
                    <a:pt x="6820281" y="87769"/>
                  </a:lnTo>
                  <a:lnTo>
                    <a:pt x="6820624" y="82232"/>
                  </a:lnTo>
                  <a:close/>
                </a:path>
                <a:path w="6844665" h="116839">
                  <a:moveTo>
                    <a:pt x="6833375" y="81800"/>
                  </a:moveTo>
                  <a:lnTo>
                    <a:pt x="6829641" y="82740"/>
                  </a:lnTo>
                  <a:lnTo>
                    <a:pt x="6824281" y="81343"/>
                  </a:lnTo>
                  <a:lnTo>
                    <a:pt x="6823964" y="86855"/>
                  </a:lnTo>
                  <a:lnTo>
                    <a:pt x="6827698" y="85890"/>
                  </a:lnTo>
                  <a:lnTo>
                    <a:pt x="6833006" y="87325"/>
                  </a:lnTo>
                  <a:lnTo>
                    <a:pt x="6833375" y="81800"/>
                  </a:lnTo>
                  <a:close/>
                </a:path>
                <a:path w="6844665" h="116839">
                  <a:moveTo>
                    <a:pt x="6844627" y="83807"/>
                  </a:moveTo>
                  <a:lnTo>
                    <a:pt x="6842912" y="81457"/>
                  </a:lnTo>
                  <a:lnTo>
                    <a:pt x="6841960" y="80213"/>
                  </a:lnTo>
                  <a:lnTo>
                    <a:pt x="6838124" y="83959"/>
                  </a:lnTo>
                  <a:lnTo>
                    <a:pt x="6839864" y="86296"/>
                  </a:lnTo>
                  <a:lnTo>
                    <a:pt x="6840817" y="87591"/>
                  </a:lnTo>
                  <a:lnTo>
                    <a:pt x="6844627" y="83807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377907" y="4045216"/>
              <a:ext cx="7310120" cy="515620"/>
            </a:xfrm>
            <a:custGeom>
              <a:avLst/>
              <a:gdLst/>
              <a:ahLst/>
              <a:cxnLst/>
              <a:rect l="l" t="t" r="r" b="b"/>
              <a:pathLst>
                <a:path w="7310119" h="515620">
                  <a:moveTo>
                    <a:pt x="7200" y="226822"/>
                  </a:moveTo>
                  <a:lnTo>
                    <a:pt x="5207" y="224536"/>
                  </a:lnTo>
                  <a:lnTo>
                    <a:pt x="4140" y="223291"/>
                  </a:lnTo>
                  <a:lnTo>
                    <a:pt x="0" y="227012"/>
                  </a:lnTo>
                  <a:lnTo>
                    <a:pt x="1981" y="229273"/>
                  </a:lnTo>
                  <a:lnTo>
                    <a:pt x="3136" y="230543"/>
                  </a:lnTo>
                  <a:lnTo>
                    <a:pt x="7200" y="226822"/>
                  </a:lnTo>
                  <a:close/>
                </a:path>
                <a:path w="7310119" h="515620">
                  <a:moveTo>
                    <a:pt x="19621" y="228193"/>
                  </a:moveTo>
                  <a:lnTo>
                    <a:pt x="19418" y="223710"/>
                  </a:lnTo>
                  <a:lnTo>
                    <a:pt x="16725" y="224891"/>
                  </a:lnTo>
                  <a:lnTo>
                    <a:pt x="12433" y="224155"/>
                  </a:lnTo>
                  <a:lnTo>
                    <a:pt x="12649" y="228650"/>
                  </a:lnTo>
                  <a:lnTo>
                    <a:pt x="15303" y="227558"/>
                  </a:lnTo>
                  <a:lnTo>
                    <a:pt x="19621" y="228193"/>
                  </a:lnTo>
                  <a:close/>
                </a:path>
                <a:path w="7310119" h="515620">
                  <a:moveTo>
                    <a:pt x="22923" y="197980"/>
                  </a:moveTo>
                  <a:lnTo>
                    <a:pt x="20866" y="195554"/>
                  </a:lnTo>
                  <a:lnTo>
                    <a:pt x="19786" y="194360"/>
                  </a:lnTo>
                  <a:lnTo>
                    <a:pt x="15684" y="198145"/>
                  </a:lnTo>
                  <a:lnTo>
                    <a:pt x="17678" y="200444"/>
                  </a:lnTo>
                  <a:lnTo>
                    <a:pt x="18732" y="201688"/>
                  </a:lnTo>
                  <a:lnTo>
                    <a:pt x="22923" y="197980"/>
                  </a:lnTo>
                  <a:close/>
                </a:path>
                <a:path w="7310119" h="515620">
                  <a:moveTo>
                    <a:pt x="32359" y="230022"/>
                  </a:moveTo>
                  <a:lnTo>
                    <a:pt x="30353" y="227647"/>
                  </a:lnTo>
                  <a:lnTo>
                    <a:pt x="29298" y="226428"/>
                  </a:lnTo>
                  <a:lnTo>
                    <a:pt x="25171" y="230276"/>
                  </a:lnTo>
                  <a:lnTo>
                    <a:pt x="27203" y="232625"/>
                  </a:lnTo>
                  <a:lnTo>
                    <a:pt x="28206" y="233807"/>
                  </a:lnTo>
                  <a:lnTo>
                    <a:pt x="32359" y="230022"/>
                  </a:lnTo>
                  <a:close/>
                </a:path>
                <a:path w="7310119" h="515620">
                  <a:moveTo>
                    <a:pt x="52057" y="133057"/>
                  </a:moveTo>
                  <a:lnTo>
                    <a:pt x="51943" y="131572"/>
                  </a:lnTo>
                  <a:lnTo>
                    <a:pt x="51739" y="128435"/>
                  </a:lnTo>
                  <a:lnTo>
                    <a:pt x="45643" y="128638"/>
                  </a:lnTo>
                  <a:lnTo>
                    <a:pt x="42773" y="132461"/>
                  </a:lnTo>
                  <a:lnTo>
                    <a:pt x="41719" y="138353"/>
                  </a:lnTo>
                  <a:lnTo>
                    <a:pt x="47599" y="139331"/>
                  </a:lnTo>
                  <a:lnTo>
                    <a:pt x="47561" y="133654"/>
                  </a:lnTo>
                  <a:lnTo>
                    <a:pt x="52057" y="133057"/>
                  </a:lnTo>
                  <a:close/>
                </a:path>
                <a:path w="7310119" h="515620">
                  <a:moveTo>
                    <a:pt x="56591" y="44132"/>
                  </a:moveTo>
                  <a:lnTo>
                    <a:pt x="49695" y="40944"/>
                  </a:lnTo>
                  <a:lnTo>
                    <a:pt x="48044" y="45732"/>
                  </a:lnTo>
                  <a:lnTo>
                    <a:pt x="50660" y="49720"/>
                  </a:lnTo>
                  <a:lnTo>
                    <a:pt x="56591" y="44132"/>
                  </a:lnTo>
                  <a:close/>
                </a:path>
                <a:path w="7310119" h="515620">
                  <a:moveTo>
                    <a:pt x="64376" y="131724"/>
                  </a:moveTo>
                  <a:lnTo>
                    <a:pt x="57683" y="133146"/>
                  </a:lnTo>
                  <a:lnTo>
                    <a:pt x="52057" y="133057"/>
                  </a:lnTo>
                  <a:lnTo>
                    <a:pt x="52158" y="134734"/>
                  </a:lnTo>
                  <a:lnTo>
                    <a:pt x="52400" y="137756"/>
                  </a:lnTo>
                  <a:lnTo>
                    <a:pt x="55397" y="136702"/>
                  </a:lnTo>
                  <a:lnTo>
                    <a:pt x="55918" y="139357"/>
                  </a:lnTo>
                  <a:lnTo>
                    <a:pt x="56337" y="142113"/>
                  </a:lnTo>
                  <a:lnTo>
                    <a:pt x="63461" y="141706"/>
                  </a:lnTo>
                  <a:lnTo>
                    <a:pt x="64376" y="131724"/>
                  </a:lnTo>
                  <a:close/>
                </a:path>
                <a:path w="7310119" h="515620">
                  <a:moveTo>
                    <a:pt x="70777" y="444944"/>
                  </a:moveTo>
                  <a:lnTo>
                    <a:pt x="70383" y="440232"/>
                  </a:lnTo>
                  <a:lnTo>
                    <a:pt x="64223" y="439394"/>
                  </a:lnTo>
                  <a:lnTo>
                    <a:pt x="63804" y="445338"/>
                  </a:lnTo>
                  <a:lnTo>
                    <a:pt x="64947" y="450837"/>
                  </a:lnTo>
                  <a:lnTo>
                    <a:pt x="67894" y="447929"/>
                  </a:lnTo>
                  <a:lnTo>
                    <a:pt x="70777" y="444944"/>
                  </a:lnTo>
                  <a:close/>
                </a:path>
                <a:path w="7310119" h="515620">
                  <a:moveTo>
                    <a:pt x="79730" y="146227"/>
                  </a:moveTo>
                  <a:lnTo>
                    <a:pt x="77330" y="136321"/>
                  </a:lnTo>
                  <a:lnTo>
                    <a:pt x="70243" y="136728"/>
                  </a:lnTo>
                  <a:lnTo>
                    <a:pt x="70586" y="141452"/>
                  </a:lnTo>
                  <a:lnTo>
                    <a:pt x="67754" y="142468"/>
                  </a:lnTo>
                  <a:lnTo>
                    <a:pt x="67348" y="146189"/>
                  </a:lnTo>
                  <a:lnTo>
                    <a:pt x="72834" y="145415"/>
                  </a:lnTo>
                  <a:lnTo>
                    <a:pt x="79730" y="146227"/>
                  </a:lnTo>
                  <a:close/>
                </a:path>
                <a:path w="7310119" h="515620">
                  <a:moveTo>
                    <a:pt x="82511" y="437273"/>
                  </a:moveTo>
                  <a:lnTo>
                    <a:pt x="80556" y="435000"/>
                  </a:lnTo>
                  <a:lnTo>
                    <a:pt x="79476" y="433793"/>
                  </a:lnTo>
                  <a:lnTo>
                    <a:pt x="75450" y="437476"/>
                  </a:lnTo>
                  <a:lnTo>
                    <a:pt x="77419" y="439813"/>
                  </a:lnTo>
                  <a:lnTo>
                    <a:pt x="78422" y="441071"/>
                  </a:lnTo>
                  <a:lnTo>
                    <a:pt x="82511" y="437273"/>
                  </a:lnTo>
                  <a:close/>
                </a:path>
                <a:path w="7310119" h="515620">
                  <a:moveTo>
                    <a:pt x="94983" y="105016"/>
                  </a:moveTo>
                  <a:lnTo>
                    <a:pt x="92976" y="102768"/>
                  </a:lnTo>
                  <a:lnTo>
                    <a:pt x="91897" y="101447"/>
                  </a:lnTo>
                  <a:lnTo>
                    <a:pt x="87706" y="105308"/>
                  </a:lnTo>
                  <a:lnTo>
                    <a:pt x="89738" y="107556"/>
                  </a:lnTo>
                  <a:lnTo>
                    <a:pt x="90830" y="108877"/>
                  </a:lnTo>
                  <a:lnTo>
                    <a:pt x="94983" y="105016"/>
                  </a:lnTo>
                  <a:close/>
                </a:path>
                <a:path w="7310119" h="515620">
                  <a:moveTo>
                    <a:pt x="98323" y="22948"/>
                  </a:moveTo>
                  <a:lnTo>
                    <a:pt x="98132" y="18478"/>
                  </a:lnTo>
                  <a:lnTo>
                    <a:pt x="95415" y="19608"/>
                  </a:lnTo>
                  <a:lnTo>
                    <a:pt x="91046" y="18961"/>
                  </a:lnTo>
                  <a:lnTo>
                    <a:pt x="91287" y="23431"/>
                  </a:lnTo>
                  <a:lnTo>
                    <a:pt x="93980" y="22161"/>
                  </a:lnTo>
                  <a:lnTo>
                    <a:pt x="98323" y="22948"/>
                  </a:lnTo>
                  <a:close/>
                </a:path>
                <a:path w="7310119" h="515620">
                  <a:moveTo>
                    <a:pt x="99021" y="216814"/>
                  </a:moveTo>
                  <a:lnTo>
                    <a:pt x="95961" y="213334"/>
                  </a:lnTo>
                  <a:lnTo>
                    <a:pt x="91833" y="217093"/>
                  </a:lnTo>
                  <a:lnTo>
                    <a:pt x="93789" y="219468"/>
                  </a:lnTo>
                  <a:lnTo>
                    <a:pt x="94843" y="220573"/>
                  </a:lnTo>
                  <a:lnTo>
                    <a:pt x="99021" y="216814"/>
                  </a:lnTo>
                  <a:close/>
                </a:path>
                <a:path w="7310119" h="515620">
                  <a:moveTo>
                    <a:pt x="111480" y="428447"/>
                  </a:moveTo>
                  <a:lnTo>
                    <a:pt x="111239" y="423811"/>
                  </a:lnTo>
                  <a:lnTo>
                    <a:pt x="108559" y="425081"/>
                  </a:lnTo>
                  <a:lnTo>
                    <a:pt x="104368" y="424446"/>
                  </a:lnTo>
                  <a:lnTo>
                    <a:pt x="104609" y="428942"/>
                  </a:lnTo>
                  <a:lnTo>
                    <a:pt x="107238" y="427659"/>
                  </a:lnTo>
                  <a:lnTo>
                    <a:pt x="111480" y="428447"/>
                  </a:lnTo>
                  <a:close/>
                </a:path>
                <a:path w="7310119" h="515620">
                  <a:moveTo>
                    <a:pt x="115443" y="381685"/>
                  </a:moveTo>
                  <a:lnTo>
                    <a:pt x="112712" y="376504"/>
                  </a:lnTo>
                  <a:lnTo>
                    <a:pt x="109448" y="378371"/>
                  </a:lnTo>
                  <a:lnTo>
                    <a:pt x="109181" y="381889"/>
                  </a:lnTo>
                  <a:lnTo>
                    <a:pt x="115443" y="381685"/>
                  </a:lnTo>
                  <a:close/>
                </a:path>
                <a:path w="7310119" h="515620">
                  <a:moveTo>
                    <a:pt x="121793" y="371957"/>
                  </a:moveTo>
                  <a:lnTo>
                    <a:pt x="121462" y="367245"/>
                  </a:lnTo>
                  <a:lnTo>
                    <a:pt x="118313" y="365252"/>
                  </a:lnTo>
                  <a:lnTo>
                    <a:pt x="113538" y="362864"/>
                  </a:lnTo>
                  <a:lnTo>
                    <a:pt x="109220" y="362864"/>
                  </a:lnTo>
                  <a:lnTo>
                    <a:pt x="107454" y="368046"/>
                  </a:lnTo>
                  <a:lnTo>
                    <a:pt x="113715" y="367169"/>
                  </a:lnTo>
                  <a:lnTo>
                    <a:pt x="115239" y="373341"/>
                  </a:lnTo>
                  <a:lnTo>
                    <a:pt x="121793" y="371957"/>
                  </a:lnTo>
                  <a:close/>
                </a:path>
                <a:path w="7310119" h="515620">
                  <a:moveTo>
                    <a:pt x="125641" y="23926"/>
                  </a:moveTo>
                  <a:lnTo>
                    <a:pt x="123621" y="21564"/>
                  </a:lnTo>
                  <a:lnTo>
                    <a:pt x="122555" y="20370"/>
                  </a:lnTo>
                  <a:lnTo>
                    <a:pt x="118300" y="24180"/>
                  </a:lnTo>
                  <a:lnTo>
                    <a:pt x="120345" y="26555"/>
                  </a:lnTo>
                  <a:lnTo>
                    <a:pt x="121424" y="27647"/>
                  </a:lnTo>
                  <a:lnTo>
                    <a:pt x="125641" y="23926"/>
                  </a:lnTo>
                  <a:close/>
                </a:path>
                <a:path w="7310119" h="515620">
                  <a:moveTo>
                    <a:pt x="127685" y="460298"/>
                  </a:moveTo>
                  <a:lnTo>
                    <a:pt x="118110" y="464769"/>
                  </a:lnTo>
                  <a:lnTo>
                    <a:pt x="118211" y="454304"/>
                  </a:lnTo>
                  <a:lnTo>
                    <a:pt x="109982" y="456577"/>
                  </a:lnTo>
                  <a:lnTo>
                    <a:pt x="110299" y="461289"/>
                  </a:lnTo>
                  <a:lnTo>
                    <a:pt x="113944" y="463727"/>
                  </a:lnTo>
                  <a:lnTo>
                    <a:pt x="119773" y="465823"/>
                  </a:lnTo>
                  <a:lnTo>
                    <a:pt x="125209" y="465404"/>
                  </a:lnTo>
                  <a:lnTo>
                    <a:pt x="127685" y="460298"/>
                  </a:lnTo>
                  <a:close/>
                </a:path>
                <a:path w="7310119" h="515620">
                  <a:moveTo>
                    <a:pt x="130136" y="372833"/>
                  </a:moveTo>
                  <a:lnTo>
                    <a:pt x="126060" y="372135"/>
                  </a:lnTo>
                  <a:lnTo>
                    <a:pt x="121793" y="371957"/>
                  </a:lnTo>
                  <a:lnTo>
                    <a:pt x="122402" y="381292"/>
                  </a:lnTo>
                  <a:lnTo>
                    <a:pt x="124714" y="381165"/>
                  </a:lnTo>
                  <a:lnTo>
                    <a:pt x="129387" y="380898"/>
                  </a:lnTo>
                  <a:lnTo>
                    <a:pt x="130136" y="372833"/>
                  </a:lnTo>
                  <a:close/>
                </a:path>
                <a:path w="7310119" h="515620">
                  <a:moveTo>
                    <a:pt x="134835" y="357187"/>
                  </a:moveTo>
                  <a:lnTo>
                    <a:pt x="134226" y="347878"/>
                  </a:lnTo>
                  <a:lnTo>
                    <a:pt x="128625" y="348208"/>
                  </a:lnTo>
                  <a:lnTo>
                    <a:pt x="128143" y="351574"/>
                  </a:lnTo>
                  <a:lnTo>
                    <a:pt x="130835" y="355409"/>
                  </a:lnTo>
                  <a:lnTo>
                    <a:pt x="134835" y="357187"/>
                  </a:lnTo>
                  <a:close/>
                </a:path>
                <a:path w="7310119" h="515620">
                  <a:moveTo>
                    <a:pt x="139052" y="357619"/>
                  </a:moveTo>
                  <a:lnTo>
                    <a:pt x="136982" y="357212"/>
                  </a:lnTo>
                  <a:lnTo>
                    <a:pt x="134835" y="357187"/>
                  </a:lnTo>
                  <a:lnTo>
                    <a:pt x="134442" y="361149"/>
                  </a:lnTo>
                  <a:lnTo>
                    <a:pt x="136486" y="361442"/>
                  </a:lnTo>
                  <a:lnTo>
                    <a:pt x="138645" y="361721"/>
                  </a:lnTo>
                  <a:lnTo>
                    <a:pt x="139052" y="357619"/>
                  </a:lnTo>
                  <a:close/>
                </a:path>
                <a:path w="7310119" h="515620">
                  <a:moveTo>
                    <a:pt x="166839" y="471995"/>
                  </a:moveTo>
                  <a:lnTo>
                    <a:pt x="152920" y="472782"/>
                  </a:lnTo>
                  <a:lnTo>
                    <a:pt x="148869" y="473824"/>
                  </a:lnTo>
                  <a:lnTo>
                    <a:pt x="143040" y="472592"/>
                  </a:lnTo>
                  <a:lnTo>
                    <a:pt x="142798" y="478142"/>
                  </a:lnTo>
                  <a:lnTo>
                    <a:pt x="156679" y="477354"/>
                  </a:lnTo>
                  <a:lnTo>
                    <a:pt x="160756" y="476338"/>
                  </a:lnTo>
                  <a:lnTo>
                    <a:pt x="166598" y="477532"/>
                  </a:lnTo>
                  <a:lnTo>
                    <a:pt x="166839" y="471995"/>
                  </a:lnTo>
                  <a:close/>
                </a:path>
                <a:path w="7310119" h="515620">
                  <a:moveTo>
                    <a:pt x="223443" y="370649"/>
                  </a:moveTo>
                  <a:lnTo>
                    <a:pt x="223278" y="366191"/>
                  </a:lnTo>
                  <a:lnTo>
                    <a:pt x="220611" y="367347"/>
                  </a:lnTo>
                  <a:lnTo>
                    <a:pt x="216369" y="366649"/>
                  </a:lnTo>
                  <a:lnTo>
                    <a:pt x="216522" y="371195"/>
                  </a:lnTo>
                  <a:lnTo>
                    <a:pt x="219202" y="370014"/>
                  </a:lnTo>
                  <a:lnTo>
                    <a:pt x="223443" y="370649"/>
                  </a:lnTo>
                  <a:close/>
                </a:path>
                <a:path w="7310119" h="515620">
                  <a:moveTo>
                    <a:pt x="250609" y="476745"/>
                  </a:moveTo>
                  <a:lnTo>
                    <a:pt x="249135" y="475627"/>
                  </a:lnTo>
                  <a:lnTo>
                    <a:pt x="248564" y="476123"/>
                  </a:lnTo>
                  <a:lnTo>
                    <a:pt x="250609" y="476745"/>
                  </a:lnTo>
                  <a:close/>
                </a:path>
                <a:path w="7310119" h="515620">
                  <a:moveTo>
                    <a:pt x="263982" y="466458"/>
                  </a:moveTo>
                  <a:lnTo>
                    <a:pt x="254469" y="465658"/>
                  </a:lnTo>
                  <a:lnTo>
                    <a:pt x="248043" y="468858"/>
                  </a:lnTo>
                  <a:lnTo>
                    <a:pt x="246240" y="473443"/>
                  </a:lnTo>
                  <a:lnTo>
                    <a:pt x="249135" y="475627"/>
                  </a:lnTo>
                  <a:lnTo>
                    <a:pt x="253174" y="472109"/>
                  </a:lnTo>
                  <a:lnTo>
                    <a:pt x="257695" y="470179"/>
                  </a:lnTo>
                  <a:lnTo>
                    <a:pt x="263893" y="472579"/>
                  </a:lnTo>
                  <a:lnTo>
                    <a:pt x="263931" y="470179"/>
                  </a:lnTo>
                  <a:lnTo>
                    <a:pt x="263982" y="466458"/>
                  </a:lnTo>
                  <a:close/>
                </a:path>
                <a:path w="7310119" h="515620">
                  <a:moveTo>
                    <a:pt x="265391" y="336359"/>
                  </a:moveTo>
                  <a:lnTo>
                    <a:pt x="263144" y="326453"/>
                  </a:lnTo>
                  <a:lnTo>
                    <a:pt x="256184" y="326834"/>
                  </a:lnTo>
                  <a:lnTo>
                    <a:pt x="256451" y="331622"/>
                  </a:lnTo>
                  <a:lnTo>
                    <a:pt x="253644" y="332663"/>
                  </a:lnTo>
                  <a:lnTo>
                    <a:pt x="253212" y="336359"/>
                  </a:lnTo>
                  <a:lnTo>
                    <a:pt x="258699" y="335635"/>
                  </a:lnTo>
                  <a:lnTo>
                    <a:pt x="265391" y="336359"/>
                  </a:lnTo>
                  <a:close/>
                </a:path>
                <a:path w="7310119" h="515620">
                  <a:moveTo>
                    <a:pt x="268122" y="319278"/>
                  </a:moveTo>
                  <a:lnTo>
                    <a:pt x="266204" y="316953"/>
                  </a:lnTo>
                  <a:lnTo>
                    <a:pt x="265125" y="315760"/>
                  </a:lnTo>
                  <a:lnTo>
                    <a:pt x="260972" y="319595"/>
                  </a:lnTo>
                  <a:lnTo>
                    <a:pt x="262890" y="321868"/>
                  </a:lnTo>
                  <a:lnTo>
                    <a:pt x="263994" y="323088"/>
                  </a:lnTo>
                  <a:lnTo>
                    <a:pt x="268122" y="319278"/>
                  </a:lnTo>
                  <a:close/>
                </a:path>
                <a:path w="7310119" h="515620">
                  <a:moveTo>
                    <a:pt x="275031" y="444969"/>
                  </a:moveTo>
                  <a:lnTo>
                    <a:pt x="273113" y="442683"/>
                  </a:lnTo>
                  <a:lnTo>
                    <a:pt x="272059" y="441477"/>
                  </a:lnTo>
                  <a:lnTo>
                    <a:pt x="267931" y="445198"/>
                  </a:lnTo>
                  <a:lnTo>
                    <a:pt x="269849" y="447484"/>
                  </a:lnTo>
                  <a:lnTo>
                    <a:pt x="270954" y="448779"/>
                  </a:lnTo>
                  <a:lnTo>
                    <a:pt x="275031" y="444969"/>
                  </a:lnTo>
                  <a:close/>
                </a:path>
                <a:path w="7310119" h="515620">
                  <a:moveTo>
                    <a:pt x="275666" y="328218"/>
                  </a:moveTo>
                  <a:lnTo>
                    <a:pt x="272707" y="324624"/>
                  </a:lnTo>
                  <a:lnTo>
                    <a:pt x="268554" y="328434"/>
                  </a:lnTo>
                  <a:lnTo>
                    <a:pt x="270497" y="330822"/>
                  </a:lnTo>
                  <a:lnTo>
                    <a:pt x="271526" y="332105"/>
                  </a:lnTo>
                  <a:lnTo>
                    <a:pt x="275666" y="328218"/>
                  </a:lnTo>
                  <a:close/>
                </a:path>
                <a:path w="7310119" h="515620">
                  <a:moveTo>
                    <a:pt x="280568" y="451624"/>
                  </a:moveTo>
                  <a:lnTo>
                    <a:pt x="280009" y="451256"/>
                  </a:lnTo>
                  <a:lnTo>
                    <a:pt x="279692" y="451523"/>
                  </a:lnTo>
                  <a:lnTo>
                    <a:pt x="280568" y="451624"/>
                  </a:lnTo>
                  <a:close/>
                </a:path>
                <a:path w="7310119" h="515620">
                  <a:moveTo>
                    <a:pt x="290550" y="441718"/>
                  </a:moveTo>
                  <a:lnTo>
                    <a:pt x="282727" y="440956"/>
                  </a:lnTo>
                  <a:lnTo>
                    <a:pt x="277317" y="444169"/>
                  </a:lnTo>
                  <a:lnTo>
                    <a:pt x="276034" y="448627"/>
                  </a:lnTo>
                  <a:lnTo>
                    <a:pt x="280009" y="451256"/>
                  </a:lnTo>
                  <a:lnTo>
                    <a:pt x="290461" y="442709"/>
                  </a:lnTo>
                  <a:lnTo>
                    <a:pt x="290550" y="441718"/>
                  </a:lnTo>
                  <a:close/>
                </a:path>
                <a:path w="7310119" h="515620">
                  <a:moveTo>
                    <a:pt x="311035" y="448551"/>
                  </a:moveTo>
                  <a:lnTo>
                    <a:pt x="304634" y="445503"/>
                  </a:lnTo>
                  <a:lnTo>
                    <a:pt x="304457" y="451027"/>
                  </a:lnTo>
                  <a:lnTo>
                    <a:pt x="299034" y="456501"/>
                  </a:lnTo>
                  <a:lnTo>
                    <a:pt x="305371" y="459562"/>
                  </a:lnTo>
                  <a:lnTo>
                    <a:pt x="305600" y="454113"/>
                  </a:lnTo>
                  <a:lnTo>
                    <a:pt x="311035" y="448551"/>
                  </a:lnTo>
                  <a:close/>
                </a:path>
                <a:path w="7310119" h="515620">
                  <a:moveTo>
                    <a:pt x="342468" y="165"/>
                  </a:moveTo>
                  <a:lnTo>
                    <a:pt x="336181" y="431"/>
                  </a:lnTo>
                  <a:lnTo>
                    <a:pt x="336867" y="3886"/>
                  </a:lnTo>
                  <a:lnTo>
                    <a:pt x="340347" y="5486"/>
                  </a:lnTo>
                  <a:lnTo>
                    <a:pt x="342468" y="165"/>
                  </a:lnTo>
                  <a:close/>
                </a:path>
                <a:path w="7310119" h="515620">
                  <a:moveTo>
                    <a:pt x="343700" y="317309"/>
                  </a:moveTo>
                  <a:lnTo>
                    <a:pt x="343382" y="312788"/>
                  </a:lnTo>
                  <a:lnTo>
                    <a:pt x="339242" y="313944"/>
                  </a:lnTo>
                  <a:lnTo>
                    <a:pt x="336448" y="312966"/>
                  </a:lnTo>
                  <a:lnTo>
                    <a:pt x="336765" y="317639"/>
                  </a:lnTo>
                  <a:lnTo>
                    <a:pt x="340931" y="316433"/>
                  </a:lnTo>
                  <a:lnTo>
                    <a:pt x="343700" y="317309"/>
                  </a:lnTo>
                  <a:close/>
                </a:path>
                <a:path w="7310119" h="515620">
                  <a:moveTo>
                    <a:pt x="371436" y="17703"/>
                  </a:moveTo>
                  <a:lnTo>
                    <a:pt x="371335" y="13296"/>
                  </a:lnTo>
                  <a:lnTo>
                    <a:pt x="368681" y="14262"/>
                  </a:lnTo>
                  <a:lnTo>
                    <a:pt x="364363" y="13589"/>
                  </a:lnTo>
                  <a:lnTo>
                    <a:pt x="364515" y="18072"/>
                  </a:lnTo>
                  <a:lnTo>
                    <a:pt x="367245" y="16954"/>
                  </a:lnTo>
                  <a:lnTo>
                    <a:pt x="371436" y="17703"/>
                  </a:lnTo>
                  <a:close/>
                </a:path>
                <a:path w="7310119" h="515620">
                  <a:moveTo>
                    <a:pt x="403021" y="10058"/>
                  </a:moveTo>
                  <a:lnTo>
                    <a:pt x="402907" y="7480"/>
                  </a:lnTo>
                  <a:lnTo>
                    <a:pt x="399351" y="7594"/>
                  </a:lnTo>
                  <a:lnTo>
                    <a:pt x="400304" y="12839"/>
                  </a:lnTo>
                  <a:lnTo>
                    <a:pt x="403021" y="10058"/>
                  </a:lnTo>
                  <a:close/>
                </a:path>
                <a:path w="7310119" h="515620">
                  <a:moveTo>
                    <a:pt x="406450" y="7378"/>
                  </a:moveTo>
                  <a:lnTo>
                    <a:pt x="406247" y="2819"/>
                  </a:lnTo>
                  <a:lnTo>
                    <a:pt x="403148" y="2019"/>
                  </a:lnTo>
                  <a:lnTo>
                    <a:pt x="403009" y="4610"/>
                  </a:lnTo>
                  <a:lnTo>
                    <a:pt x="402907" y="7480"/>
                  </a:lnTo>
                  <a:lnTo>
                    <a:pt x="404063" y="7442"/>
                  </a:lnTo>
                  <a:lnTo>
                    <a:pt x="405244" y="7391"/>
                  </a:lnTo>
                  <a:lnTo>
                    <a:pt x="406450" y="7378"/>
                  </a:lnTo>
                  <a:close/>
                </a:path>
                <a:path w="7310119" h="515620">
                  <a:moveTo>
                    <a:pt x="2642260" y="1841"/>
                  </a:moveTo>
                  <a:lnTo>
                    <a:pt x="2638133" y="2146"/>
                  </a:lnTo>
                  <a:lnTo>
                    <a:pt x="2640088" y="8978"/>
                  </a:lnTo>
                  <a:lnTo>
                    <a:pt x="2642260" y="1841"/>
                  </a:lnTo>
                  <a:close/>
                </a:path>
                <a:path w="7310119" h="515620">
                  <a:moveTo>
                    <a:pt x="2723159" y="8674"/>
                  </a:moveTo>
                  <a:lnTo>
                    <a:pt x="2717114" y="8547"/>
                  </a:lnTo>
                  <a:lnTo>
                    <a:pt x="2717533" y="12039"/>
                  </a:lnTo>
                  <a:lnTo>
                    <a:pt x="2720771" y="13843"/>
                  </a:lnTo>
                  <a:lnTo>
                    <a:pt x="2723159" y="8674"/>
                  </a:lnTo>
                  <a:close/>
                </a:path>
                <a:path w="7310119" h="515620">
                  <a:moveTo>
                    <a:pt x="2764066" y="4813"/>
                  </a:moveTo>
                  <a:lnTo>
                    <a:pt x="2761399" y="5740"/>
                  </a:lnTo>
                  <a:lnTo>
                    <a:pt x="2757322" y="4813"/>
                  </a:lnTo>
                  <a:lnTo>
                    <a:pt x="2757182" y="9448"/>
                  </a:lnTo>
                  <a:lnTo>
                    <a:pt x="2759824" y="8331"/>
                  </a:lnTo>
                  <a:lnTo>
                    <a:pt x="2763913" y="9283"/>
                  </a:lnTo>
                  <a:lnTo>
                    <a:pt x="2764066" y="4813"/>
                  </a:lnTo>
                  <a:close/>
                </a:path>
                <a:path w="7310119" h="515620">
                  <a:moveTo>
                    <a:pt x="2781084" y="5194"/>
                  </a:moveTo>
                  <a:lnTo>
                    <a:pt x="2778150" y="1536"/>
                  </a:lnTo>
                  <a:lnTo>
                    <a:pt x="2773540" y="0"/>
                  </a:lnTo>
                  <a:lnTo>
                    <a:pt x="2767584" y="317"/>
                  </a:lnTo>
                  <a:lnTo>
                    <a:pt x="2767241" y="7467"/>
                  </a:lnTo>
                  <a:lnTo>
                    <a:pt x="2770606" y="9829"/>
                  </a:lnTo>
                  <a:lnTo>
                    <a:pt x="2775826" y="9855"/>
                  </a:lnTo>
                  <a:lnTo>
                    <a:pt x="2780969" y="9969"/>
                  </a:lnTo>
                  <a:lnTo>
                    <a:pt x="2781084" y="5194"/>
                  </a:lnTo>
                  <a:close/>
                </a:path>
                <a:path w="7310119" h="515620">
                  <a:moveTo>
                    <a:pt x="2804782" y="10515"/>
                  </a:moveTo>
                  <a:lnTo>
                    <a:pt x="2800934" y="10871"/>
                  </a:lnTo>
                  <a:lnTo>
                    <a:pt x="2799651" y="3568"/>
                  </a:lnTo>
                  <a:lnTo>
                    <a:pt x="2797962" y="10363"/>
                  </a:lnTo>
                  <a:lnTo>
                    <a:pt x="2797899" y="14897"/>
                  </a:lnTo>
                  <a:lnTo>
                    <a:pt x="2803791" y="16192"/>
                  </a:lnTo>
                  <a:lnTo>
                    <a:pt x="2804782" y="10515"/>
                  </a:lnTo>
                  <a:close/>
                </a:path>
                <a:path w="7310119" h="515620">
                  <a:moveTo>
                    <a:pt x="2879674" y="7404"/>
                  </a:moveTo>
                  <a:lnTo>
                    <a:pt x="2873768" y="6083"/>
                  </a:lnTo>
                  <a:lnTo>
                    <a:pt x="2872765" y="12039"/>
                  </a:lnTo>
                  <a:lnTo>
                    <a:pt x="2876600" y="11493"/>
                  </a:lnTo>
                  <a:lnTo>
                    <a:pt x="2877909" y="18732"/>
                  </a:lnTo>
                  <a:lnTo>
                    <a:pt x="2879623" y="12192"/>
                  </a:lnTo>
                  <a:lnTo>
                    <a:pt x="2879674" y="7404"/>
                  </a:lnTo>
                  <a:close/>
                </a:path>
                <a:path w="7310119" h="515620">
                  <a:moveTo>
                    <a:pt x="4359097" y="41109"/>
                  </a:moveTo>
                  <a:lnTo>
                    <a:pt x="4358970" y="35534"/>
                  </a:lnTo>
                  <a:lnTo>
                    <a:pt x="4353941" y="38227"/>
                  </a:lnTo>
                  <a:lnTo>
                    <a:pt x="4359097" y="41109"/>
                  </a:lnTo>
                  <a:close/>
                </a:path>
                <a:path w="7310119" h="515620">
                  <a:moveTo>
                    <a:pt x="5618467" y="77330"/>
                  </a:moveTo>
                  <a:lnTo>
                    <a:pt x="5598439" y="76974"/>
                  </a:lnTo>
                  <a:lnTo>
                    <a:pt x="5598655" y="88773"/>
                  </a:lnTo>
                  <a:lnTo>
                    <a:pt x="5603011" y="94945"/>
                  </a:lnTo>
                  <a:lnTo>
                    <a:pt x="5611482" y="95745"/>
                  </a:lnTo>
                  <a:lnTo>
                    <a:pt x="5611596" y="88785"/>
                  </a:lnTo>
                  <a:lnTo>
                    <a:pt x="5614060" y="85204"/>
                  </a:lnTo>
                  <a:lnTo>
                    <a:pt x="5616968" y="82283"/>
                  </a:lnTo>
                  <a:lnTo>
                    <a:pt x="5618467" y="77330"/>
                  </a:lnTo>
                  <a:close/>
                </a:path>
                <a:path w="7310119" h="515620">
                  <a:moveTo>
                    <a:pt x="5688381" y="78359"/>
                  </a:moveTo>
                  <a:lnTo>
                    <a:pt x="5684596" y="81381"/>
                  </a:lnTo>
                  <a:lnTo>
                    <a:pt x="5685726" y="85839"/>
                  </a:lnTo>
                  <a:lnTo>
                    <a:pt x="5688190" y="86563"/>
                  </a:lnTo>
                  <a:lnTo>
                    <a:pt x="5688381" y="78359"/>
                  </a:lnTo>
                  <a:close/>
                </a:path>
                <a:path w="7310119" h="515620">
                  <a:moveTo>
                    <a:pt x="5693232" y="75336"/>
                  </a:moveTo>
                  <a:lnTo>
                    <a:pt x="5688127" y="72618"/>
                  </a:lnTo>
                  <a:lnTo>
                    <a:pt x="5688381" y="78359"/>
                  </a:lnTo>
                  <a:lnTo>
                    <a:pt x="5693232" y="75336"/>
                  </a:lnTo>
                  <a:close/>
                </a:path>
                <a:path w="7310119" h="515620">
                  <a:moveTo>
                    <a:pt x="5718543" y="59855"/>
                  </a:moveTo>
                  <a:lnTo>
                    <a:pt x="5715952" y="60934"/>
                  </a:lnTo>
                  <a:lnTo>
                    <a:pt x="5711990" y="60032"/>
                  </a:lnTo>
                  <a:lnTo>
                    <a:pt x="5711812" y="64528"/>
                  </a:lnTo>
                  <a:lnTo>
                    <a:pt x="5714428" y="63461"/>
                  </a:lnTo>
                  <a:lnTo>
                    <a:pt x="5718365" y="64465"/>
                  </a:lnTo>
                  <a:lnTo>
                    <a:pt x="5718543" y="59855"/>
                  </a:lnTo>
                  <a:close/>
                </a:path>
                <a:path w="7310119" h="515620">
                  <a:moveTo>
                    <a:pt x="5726849" y="62318"/>
                  </a:moveTo>
                  <a:lnTo>
                    <a:pt x="5725185" y="59931"/>
                  </a:lnTo>
                  <a:lnTo>
                    <a:pt x="5724245" y="58686"/>
                  </a:lnTo>
                  <a:lnTo>
                    <a:pt x="5720131" y="62153"/>
                  </a:lnTo>
                  <a:lnTo>
                    <a:pt x="5721807" y="64630"/>
                  </a:lnTo>
                  <a:lnTo>
                    <a:pt x="5722683" y="65938"/>
                  </a:lnTo>
                  <a:lnTo>
                    <a:pt x="5726849" y="62318"/>
                  </a:lnTo>
                  <a:close/>
                </a:path>
                <a:path w="7310119" h="515620">
                  <a:moveTo>
                    <a:pt x="5817997" y="60896"/>
                  </a:moveTo>
                  <a:lnTo>
                    <a:pt x="5812218" y="59601"/>
                  </a:lnTo>
                  <a:lnTo>
                    <a:pt x="5811355" y="65570"/>
                  </a:lnTo>
                  <a:lnTo>
                    <a:pt x="5812015" y="71132"/>
                  </a:lnTo>
                  <a:lnTo>
                    <a:pt x="5817997" y="65633"/>
                  </a:lnTo>
                  <a:lnTo>
                    <a:pt x="5817997" y="60896"/>
                  </a:lnTo>
                  <a:close/>
                </a:path>
                <a:path w="7310119" h="515620">
                  <a:moveTo>
                    <a:pt x="5828030" y="70078"/>
                  </a:moveTo>
                  <a:lnTo>
                    <a:pt x="5826404" y="63195"/>
                  </a:lnTo>
                  <a:lnTo>
                    <a:pt x="5824537" y="70434"/>
                  </a:lnTo>
                  <a:lnTo>
                    <a:pt x="5821083" y="70586"/>
                  </a:lnTo>
                  <a:lnTo>
                    <a:pt x="5821870" y="76250"/>
                  </a:lnTo>
                  <a:lnTo>
                    <a:pt x="5827827" y="75031"/>
                  </a:lnTo>
                  <a:lnTo>
                    <a:pt x="5828030" y="70078"/>
                  </a:lnTo>
                  <a:close/>
                </a:path>
                <a:path w="7310119" h="515620">
                  <a:moveTo>
                    <a:pt x="7053783" y="109867"/>
                  </a:moveTo>
                  <a:lnTo>
                    <a:pt x="7053453" y="100609"/>
                  </a:lnTo>
                  <a:lnTo>
                    <a:pt x="7047052" y="100838"/>
                  </a:lnTo>
                  <a:lnTo>
                    <a:pt x="7047370" y="110083"/>
                  </a:lnTo>
                  <a:lnTo>
                    <a:pt x="7053783" y="109867"/>
                  </a:lnTo>
                  <a:close/>
                </a:path>
                <a:path w="7310119" h="515620">
                  <a:moveTo>
                    <a:pt x="7079755" y="477278"/>
                  </a:moveTo>
                  <a:lnTo>
                    <a:pt x="7079678" y="472821"/>
                  </a:lnTo>
                  <a:lnTo>
                    <a:pt x="7077164" y="473913"/>
                  </a:lnTo>
                  <a:lnTo>
                    <a:pt x="7073176" y="473176"/>
                  </a:lnTo>
                  <a:lnTo>
                    <a:pt x="7073252" y="477710"/>
                  </a:lnTo>
                  <a:lnTo>
                    <a:pt x="7075779" y="476542"/>
                  </a:lnTo>
                  <a:lnTo>
                    <a:pt x="7079755" y="477278"/>
                  </a:lnTo>
                  <a:close/>
                </a:path>
                <a:path w="7310119" h="515620">
                  <a:moveTo>
                    <a:pt x="7096290" y="476910"/>
                  </a:moveTo>
                  <a:lnTo>
                    <a:pt x="7092442" y="477659"/>
                  </a:lnTo>
                  <a:lnTo>
                    <a:pt x="7086930" y="476364"/>
                  </a:lnTo>
                  <a:lnTo>
                    <a:pt x="7086562" y="481888"/>
                  </a:lnTo>
                  <a:lnTo>
                    <a:pt x="7090423" y="480974"/>
                  </a:lnTo>
                  <a:lnTo>
                    <a:pt x="7095922" y="482295"/>
                  </a:lnTo>
                  <a:lnTo>
                    <a:pt x="7096290" y="476910"/>
                  </a:lnTo>
                  <a:close/>
                </a:path>
                <a:path w="7310119" h="515620">
                  <a:moveTo>
                    <a:pt x="7106196" y="61277"/>
                  </a:moveTo>
                  <a:lnTo>
                    <a:pt x="7106145" y="56781"/>
                  </a:lnTo>
                  <a:lnTo>
                    <a:pt x="7103694" y="57873"/>
                  </a:lnTo>
                  <a:lnTo>
                    <a:pt x="7099846" y="57150"/>
                  </a:lnTo>
                  <a:lnTo>
                    <a:pt x="7099948" y="61734"/>
                  </a:lnTo>
                  <a:lnTo>
                    <a:pt x="7102361" y="60540"/>
                  </a:lnTo>
                  <a:lnTo>
                    <a:pt x="7106196" y="61277"/>
                  </a:lnTo>
                  <a:close/>
                </a:path>
                <a:path w="7310119" h="515620">
                  <a:moveTo>
                    <a:pt x="7119201" y="144983"/>
                  </a:moveTo>
                  <a:lnTo>
                    <a:pt x="7093585" y="145846"/>
                  </a:lnTo>
                  <a:lnTo>
                    <a:pt x="7091146" y="146951"/>
                  </a:lnTo>
                  <a:lnTo>
                    <a:pt x="7087260" y="146138"/>
                  </a:lnTo>
                  <a:lnTo>
                    <a:pt x="7087311" y="150685"/>
                  </a:lnTo>
                  <a:lnTo>
                    <a:pt x="7103351" y="150139"/>
                  </a:lnTo>
                  <a:lnTo>
                    <a:pt x="7107898" y="149580"/>
                  </a:lnTo>
                  <a:lnTo>
                    <a:pt x="7113359" y="150266"/>
                  </a:lnTo>
                  <a:lnTo>
                    <a:pt x="7117778" y="149606"/>
                  </a:lnTo>
                  <a:lnTo>
                    <a:pt x="7119201" y="144983"/>
                  </a:lnTo>
                  <a:close/>
                </a:path>
                <a:path w="7310119" h="515620">
                  <a:moveTo>
                    <a:pt x="7135406" y="386842"/>
                  </a:moveTo>
                  <a:lnTo>
                    <a:pt x="7131583" y="387794"/>
                  </a:lnTo>
                  <a:lnTo>
                    <a:pt x="7126097" y="386461"/>
                  </a:lnTo>
                  <a:lnTo>
                    <a:pt x="7125754" y="391947"/>
                  </a:lnTo>
                  <a:lnTo>
                    <a:pt x="7129577" y="391045"/>
                  </a:lnTo>
                  <a:lnTo>
                    <a:pt x="7135050" y="392353"/>
                  </a:lnTo>
                  <a:lnTo>
                    <a:pt x="7135406" y="386842"/>
                  </a:lnTo>
                  <a:close/>
                </a:path>
                <a:path w="7310119" h="515620">
                  <a:moveTo>
                    <a:pt x="7144677" y="456399"/>
                  </a:moveTo>
                  <a:lnTo>
                    <a:pt x="7144575" y="451929"/>
                  </a:lnTo>
                  <a:lnTo>
                    <a:pt x="7142035" y="453009"/>
                  </a:lnTo>
                  <a:lnTo>
                    <a:pt x="7138098" y="452247"/>
                  </a:lnTo>
                  <a:lnTo>
                    <a:pt x="7138213" y="456692"/>
                  </a:lnTo>
                  <a:lnTo>
                    <a:pt x="7140740" y="455663"/>
                  </a:lnTo>
                  <a:lnTo>
                    <a:pt x="7144677" y="456399"/>
                  </a:lnTo>
                  <a:close/>
                </a:path>
                <a:path w="7310119" h="515620">
                  <a:moveTo>
                    <a:pt x="7145528" y="475221"/>
                  </a:moveTo>
                  <a:lnTo>
                    <a:pt x="7137654" y="475932"/>
                  </a:lnTo>
                  <a:lnTo>
                    <a:pt x="7128688" y="475221"/>
                  </a:lnTo>
                  <a:lnTo>
                    <a:pt x="7120788" y="475919"/>
                  </a:lnTo>
                  <a:lnTo>
                    <a:pt x="7116127" y="480872"/>
                  </a:lnTo>
                  <a:lnTo>
                    <a:pt x="7121817" y="480326"/>
                  </a:lnTo>
                  <a:lnTo>
                    <a:pt x="7126427" y="481545"/>
                  </a:lnTo>
                  <a:lnTo>
                    <a:pt x="7129437" y="485140"/>
                  </a:lnTo>
                  <a:lnTo>
                    <a:pt x="7131405" y="479945"/>
                  </a:lnTo>
                  <a:lnTo>
                    <a:pt x="7143572" y="480402"/>
                  </a:lnTo>
                  <a:lnTo>
                    <a:pt x="7145528" y="475221"/>
                  </a:lnTo>
                  <a:close/>
                </a:path>
                <a:path w="7310119" h="515620">
                  <a:moveTo>
                    <a:pt x="7158012" y="381533"/>
                  </a:moveTo>
                  <a:lnTo>
                    <a:pt x="7154405" y="382092"/>
                  </a:lnTo>
                  <a:lnTo>
                    <a:pt x="7152678" y="374878"/>
                  </a:lnTo>
                  <a:lnTo>
                    <a:pt x="7151510" y="381749"/>
                  </a:lnTo>
                  <a:lnTo>
                    <a:pt x="7151725" y="386422"/>
                  </a:lnTo>
                  <a:lnTo>
                    <a:pt x="7157466" y="387350"/>
                  </a:lnTo>
                  <a:lnTo>
                    <a:pt x="7158012" y="381533"/>
                  </a:lnTo>
                  <a:close/>
                </a:path>
                <a:path w="7310119" h="515620">
                  <a:moveTo>
                    <a:pt x="7176262" y="390766"/>
                  </a:moveTo>
                  <a:lnTo>
                    <a:pt x="7174357" y="380961"/>
                  </a:lnTo>
                  <a:lnTo>
                    <a:pt x="7167778" y="381190"/>
                  </a:lnTo>
                  <a:lnTo>
                    <a:pt x="7168032" y="385711"/>
                  </a:lnTo>
                  <a:lnTo>
                    <a:pt x="7165429" y="386689"/>
                  </a:lnTo>
                  <a:lnTo>
                    <a:pt x="7164933" y="390601"/>
                  </a:lnTo>
                  <a:lnTo>
                    <a:pt x="7170039" y="389953"/>
                  </a:lnTo>
                  <a:lnTo>
                    <a:pt x="7176262" y="390766"/>
                  </a:lnTo>
                  <a:close/>
                </a:path>
                <a:path w="7310119" h="515620">
                  <a:moveTo>
                    <a:pt x="7183653" y="331762"/>
                  </a:moveTo>
                  <a:lnTo>
                    <a:pt x="7181875" y="329349"/>
                  </a:lnTo>
                  <a:lnTo>
                    <a:pt x="7180897" y="328066"/>
                  </a:lnTo>
                  <a:lnTo>
                    <a:pt x="7177062" y="331711"/>
                  </a:lnTo>
                  <a:lnTo>
                    <a:pt x="7178840" y="334137"/>
                  </a:lnTo>
                  <a:lnTo>
                    <a:pt x="7179792" y="335368"/>
                  </a:lnTo>
                  <a:lnTo>
                    <a:pt x="7183653" y="331762"/>
                  </a:lnTo>
                  <a:close/>
                </a:path>
                <a:path w="7310119" h="515620">
                  <a:moveTo>
                    <a:pt x="7207986" y="403186"/>
                  </a:moveTo>
                  <a:lnTo>
                    <a:pt x="7204189" y="403936"/>
                  </a:lnTo>
                  <a:lnTo>
                    <a:pt x="7198715" y="402602"/>
                  </a:lnTo>
                  <a:lnTo>
                    <a:pt x="7198398" y="408063"/>
                  </a:lnTo>
                  <a:lnTo>
                    <a:pt x="7202233" y="407123"/>
                  </a:lnTo>
                  <a:lnTo>
                    <a:pt x="7207732" y="408546"/>
                  </a:lnTo>
                  <a:lnTo>
                    <a:pt x="7207986" y="403186"/>
                  </a:lnTo>
                  <a:close/>
                </a:path>
                <a:path w="7310119" h="515620">
                  <a:moveTo>
                    <a:pt x="7222541" y="505167"/>
                  </a:moveTo>
                  <a:lnTo>
                    <a:pt x="7218731" y="506069"/>
                  </a:lnTo>
                  <a:lnTo>
                    <a:pt x="7213155" y="504748"/>
                  </a:lnTo>
                  <a:lnTo>
                    <a:pt x="7212863" y="510197"/>
                  </a:lnTo>
                  <a:lnTo>
                    <a:pt x="7216711" y="509346"/>
                  </a:lnTo>
                  <a:lnTo>
                    <a:pt x="7222249" y="510679"/>
                  </a:lnTo>
                  <a:lnTo>
                    <a:pt x="7222541" y="505167"/>
                  </a:lnTo>
                  <a:close/>
                </a:path>
                <a:path w="7310119" h="515620">
                  <a:moveTo>
                    <a:pt x="7242492" y="509181"/>
                  </a:moveTo>
                  <a:lnTo>
                    <a:pt x="7234910" y="510870"/>
                  </a:lnTo>
                  <a:lnTo>
                    <a:pt x="7229818" y="508901"/>
                  </a:lnTo>
                  <a:lnTo>
                    <a:pt x="7225830" y="505040"/>
                  </a:lnTo>
                  <a:lnTo>
                    <a:pt x="7226706" y="512787"/>
                  </a:lnTo>
                  <a:lnTo>
                    <a:pt x="7232866" y="515315"/>
                  </a:lnTo>
                  <a:lnTo>
                    <a:pt x="7239673" y="513740"/>
                  </a:lnTo>
                  <a:lnTo>
                    <a:pt x="7242492" y="509181"/>
                  </a:lnTo>
                  <a:close/>
                </a:path>
                <a:path w="7310119" h="515620">
                  <a:moveTo>
                    <a:pt x="7248563" y="429691"/>
                  </a:moveTo>
                  <a:lnTo>
                    <a:pt x="7243788" y="426796"/>
                  </a:lnTo>
                  <a:lnTo>
                    <a:pt x="7239673" y="423418"/>
                  </a:lnTo>
                  <a:lnTo>
                    <a:pt x="7235850" y="422135"/>
                  </a:lnTo>
                  <a:lnTo>
                    <a:pt x="7231977" y="425526"/>
                  </a:lnTo>
                  <a:lnTo>
                    <a:pt x="7232866" y="433273"/>
                  </a:lnTo>
                  <a:lnTo>
                    <a:pt x="7239000" y="435813"/>
                  </a:lnTo>
                  <a:lnTo>
                    <a:pt x="7245769" y="434251"/>
                  </a:lnTo>
                  <a:lnTo>
                    <a:pt x="7248563" y="429691"/>
                  </a:lnTo>
                  <a:close/>
                </a:path>
                <a:path w="7310119" h="515620">
                  <a:moveTo>
                    <a:pt x="7257491" y="179844"/>
                  </a:moveTo>
                  <a:lnTo>
                    <a:pt x="7255738" y="177495"/>
                  </a:lnTo>
                  <a:lnTo>
                    <a:pt x="7254786" y="176352"/>
                  </a:lnTo>
                  <a:lnTo>
                    <a:pt x="7250976" y="179946"/>
                  </a:lnTo>
                  <a:lnTo>
                    <a:pt x="7252767" y="182321"/>
                  </a:lnTo>
                  <a:lnTo>
                    <a:pt x="7253694" y="183578"/>
                  </a:lnTo>
                  <a:lnTo>
                    <a:pt x="7257491" y="179844"/>
                  </a:lnTo>
                  <a:close/>
                </a:path>
                <a:path w="7310119" h="515620">
                  <a:moveTo>
                    <a:pt x="7262444" y="478231"/>
                  </a:moveTo>
                  <a:lnTo>
                    <a:pt x="7260666" y="475907"/>
                  </a:lnTo>
                  <a:lnTo>
                    <a:pt x="7259688" y="474573"/>
                  </a:lnTo>
                  <a:lnTo>
                    <a:pt x="7255764" y="478396"/>
                  </a:lnTo>
                  <a:lnTo>
                    <a:pt x="7257555" y="480745"/>
                  </a:lnTo>
                  <a:lnTo>
                    <a:pt x="7258558" y="481850"/>
                  </a:lnTo>
                  <a:lnTo>
                    <a:pt x="7262444" y="478231"/>
                  </a:lnTo>
                  <a:close/>
                </a:path>
                <a:path w="7310119" h="515620">
                  <a:moveTo>
                    <a:pt x="7267410" y="184277"/>
                  </a:moveTo>
                  <a:lnTo>
                    <a:pt x="7265632" y="181889"/>
                  </a:lnTo>
                  <a:lnTo>
                    <a:pt x="7264628" y="180606"/>
                  </a:lnTo>
                  <a:lnTo>
                    <a:pt x="7260844" y="184365"/>
                  </a:lnTo>
                  <a:lnTo>
                    <a:pt x="7262622" y="186702"/>
                  </a:lnTo>
                  <a:lnTo>
                    <a:pt x="7263574" y="187871"/>
                  </a:lnTo>
                  <a:lnTo>
                    <a:pt x="7267410" y="184277"/>
                  </a:lnTo>
                  <a:close/>
                </a:path>
                <a:path w="7310119" h="515620">
                  <a:moveTo>
                    <a:pt x="7288098" y="432904"/>
                  </a:moveTo>
                  <a:lnTo>
                    <a:pt x="7281558" y="428078"/>
                  </a:lnTo>
                  <a:lnTo>
                    <a:pt x="7274763" y="429526"/>
                  </a:lnTo>
                  <a:lnTo>
                    <a:pt x="7268032" y="431749"/>
                  </a:lnTo>
                  <a:lnTo>
                    <a:pt x="7261669" y="429247"/>
                  </a:lnTo>
                  <a:lnTo>
                    <a:pt x="7265352" y="438556"/>
                  </a:lnTo>
                  <a:lnTo>
                    <a:pt x="7272414" y="438213"/>
                  </a:lnTo>
                  <a:lnTo>
                    <a:pt x="7280707" y="434289"/>
                  </a:lnTo>
                  <a:lnTo>
                    <a:pt x="7288098" y="432904"/>
                  </a:lnTo>
                  <a:close/>
                </a:path>
                <a:path w="7310119" h="515620">
                  <a:moveTo>
                    <a:pt x="7291997" y="432320"/>
                  </a:moveTo>
                  <a:lnTo>
                    <a:pt x="7288098" y="432904"/>
                  </a:lnTo>
                  <a:lnTo>
                    <a:pt x="7290448" y="439712"/>
                  </a:lnTo>
                  <a:lnTo>
                    <a:pt x="7291997" y="432320"/>
                  </a:lnTo>
                  <a:close/>
                </a:path>
                <a:path w="7310119" h="515620">
                  <a:moveTo>
                    <a:pt x="7301293" y="437108"/>
                  </a:moveTo>
                  <a:lnTo>
                    <a:pt x="7301166" y="432460"/>
                  </a:lnTo>
                  <a:lnTo>
                    <a:pt x="7298677" y="433705"/>
                  </a:lnTo>
                  <a:lnTo>
                    <a:pt x="7294702" y="432816"/>
                  </a:lnTo>
                  <a:lnTo>
                    <a:pt x="7294893" y="437362"/>
                  </a:lnTo>
                  <a:lnTo>
                    <a:pt x="7297369" y="436295"/>
                  </a:lnTo>
                  <a:lnTo>
                    <a:pt x="7301293" y="437108"/>
                  </a:lnTo>
                  <a:close/>
                </a:path>
                <a:path w="7310119" h="515620">
                  <a:moveTo>
                    <a:pt x="7310044" y="443903"/>
                  </a:moveTo>
                  <a:lnTo>
                    <a:pt x="7308189" y="441591"/>
                  </a:lnTo>
                  <a:lnTo>
                    <a:pt x="7307224" y="440448"/>
                  </a:lnTo>
                  <a:lnTo>
                    <a:pt x="7303351" y="444093"/>
                  </a:lnTo>
                  <a:lnTo>
                    <a:pt x="7305180" y="446405"/>
                  </a:lnTo>
                  <a:lnTo>
                    <a:pt x="7306157" y="447662"/>
                  </a:lnTo>
                  <a:lnTo>
                    <a:pt x="7310044" y="44390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28821" y="4510874"/>
              <a:ext cx="7263130" cy="292735"/>
            </a:xfrm>
            <a:custGeom>
              <a:avLst/>
              <a:gdLst/>
              <a:ahLst/>
              <a:cxnLst/>
              <a:rect l="l" t="t" r="r" b="b"/>
              <a:pathLst>
                <a:path w="7263130" h="292735">
                  <a:moveTo>
                    <a:pt x="7048" y="66332"/>
                  </a:moveTo>
                  <a:lnTo>
                    <a:pt x="5067" y="64058"/>
                  </a:lnTo>
                  <a:lnTo>
                    <a:pt x="4076" y="62852"/>
                  </a:lnTo>
                  <a:lnTo>
                    <a:pt x="0" y="66675"/>
                  </a:lnTo>
                  <a:lnTo>
                    <a:pt x="1968" y="68961"/>
                  </a:lnTo>
                  <a:lnTo>
                    <a:pt x="3009" y="70180"/>
                  </a:lnTo>
                  <a:lnTo>
                    <a:pt x="7048" y="66332"/>
                  </a:lnTo>
                  <a:close/>
                </a:path>
                <a:path w="7263130" h="292735">
                  <a:moveTo>
                    <a:pt x="25501" y="58254"/>
                  </a:moveTo>
                  <a:lnTo>
                    <a:pt x="16700" y="59334"/>
                  </a:lnTo>
                  <a:lnTo>
                    <a:pt x="7797" y="60185"/>
                  </a:lnTo>
                  <a:lnTo>
                    <a:pt x="9207" y="73101"/>
                  </a:lnTo>
                  <a:lnTo>
                    <a:pt x="17106" y="71120"/>
                  </a:lnTo>
                  <a:lnTo>
                    <a:pt x="23723" y="67564"/>
                  </a:lnTo>
                  <a:lnTo>
                    <a:pt x="25501" y="58254"/>
                  </a:lnTo>
                  <a:close/>
                </a:path>
                <a:path w="7263130" h="292735">
                  <a:moveTo>
                    <a:pt x="30911" y="85953"/>
                  </a:moveTo>
                  <a:lnTo>
                    <a:pt x="20218" y="88747"/>
                  </a:lnTo>
                  <a:lnTo>
                    <a:pt x="16979" y="80073"/>
                  </a:lnTo>
                  <a:lnTo>
                    <a:pt x="9550" y="77812"/>
                  </a:lnTo>
                  <a:lnTo>
                    <a:pt x="10744" y="84772"/>
                  </a:lnTo>
                  <a:lnTo>
                    <a:pt x="12382" y="88366"/>
                  </a:lnTo>
                  <a:lnTo>
                    <a:pt x="12941" y="91338"/>
                  </a:lnTo>
                  <a:lnTo>
                    <a:pt x="10909" y="96469"/>
                  </a:lnTo>
                  <a:lnTo>
                    <a:pt x="16916" y="93243"/>
                  </a:lnTo>
                  <a:lnTo>
                    <a:pt x="23431" y="94970"/>
                  </a:lnTo>
                  <a:lnTo>
                    <a:pt x="28689" y="94805"/>
                  </a:lnTo>
                  <a:lnTo>
                    <a:pt x="30911" y="85953"/>
                  </a:lnTo>
                  <a:close/>
                </a:path>
                <a:path w="7263130" h="292735">
                  <a:moveTo>
                    <a:pt x="37071" y="76187"/>
                  </a:moveTo>
                  <a:lnTo>
                    <a:pt x="36842" y="71526"/>
                  </a:lnTo>
                  <a:lnTo>
                    <a:pt x="34251" y="72821"/>
                  </a:lnTo>
                  <a:lnTo>
                    <a:pt x="30060" y="72199"/>
                  </a:lnTo>
                  <a:lnTo>
                    <a:pt x="30251" y="76631"/>
                  </a:lnTo>
                  <a:lnTo>
                    <a:pt x="32893" y="75501"/>
                  </a:lnTo>
                  <a:lnTo>
                    <a:pt x="37071" y="76187"/>
                  </a:lnTo>
                  <a:close/>
                </a:path>
                <a:path w="7263130" h="292735">
                  <a:moveTo>
                    <a:pt x="53047" y="129159"/>
                  </a:moveTo>
                  <a:lnTo>
                    <a:pt x="51104" y="126860"/>
                  </a:lnTo>
                  <a:lnTo>
                    <a:pt x="50063" y="125564"/>
                  </a:lnTo>
                  <a:lnTo>
                    <a:pt x="46050" y="129438"/>
                  </a:lnTo>
                  <a:lnTo>
                    <a:pt x="48018" y="131737"/>
                  </a:lnTo>
                  <a:lnTo>
                    <a:pt x="48996" y="132892"/>
                  </a:lnTo>
                  <a:lnTo>
                    <a:pt x="53047" y="129159"/>
                  </a:lnTo>
                  <a:close/>
                </a:path>
                <a:path w="7263130" h="292735">
                  <a:moveTo>
                    <a:pt x="54648" y="28587"/>
                  </a:moveTo>
                  <a:lnTo>
                    <a:pt x="54470" y="25958"/>
                  </a:lnTo>
                  <a:lnTo>
                    <a:pt x="51460" y="23444"/>
                  </a:lnTo>
                  <a:lnTo>
                    <a:pt x="51193" y="28790"/>
                  </a:lnTo>
                  <a:lnTo>
                    <a:pt x="51358" y="31318"/>
                  </a:lnTo>
                  <a:lnTo>
                    <a:pt x="54406" y="33845"/>
                  </a:lnTo>
                  <a:lnTo>
                    <a:pt x="54648" y="28587"/>
                  </a:lnTo>
                  <a:close/>
                </a:path>
                <a:path w="7263130" h="292735">
                  <a:moveTo>
                    <a:pt x="132384" y="16852"/>
                  </a:moveTo>
                  <a:lnTo>
                    <a:pt x="126758" y="6045"/>
                  </a:lnTo>
                  <a:lnTo>
                    <a:pt x="126860" y="15240"/>
                  </a:lnTo>
                  <a:lnTo>
                    <a:pt x="121056" y="13017"/>
                  </a:lnTo>
                  <a:lnTo>
                    <a:pt x="127355" y="24612"/>
                  </a:lnTo>
                  <a:lnTo>
                    <a:pt x="132384" y="16852"/>
                  </a:lnTo>
                  <a:close/>
                </a:path>
                <a:path w="7263130" h="292735">
                  <a:moveTo>
                    <a:pt x="151739" y="145224"/>
                  </a:moveTo>
                  <a:lnTo>
                    <a:pt x="151663" y="135089"/>
                  </a:lnTo>
                  <a:lnTo>
                    <a:pt x="145694" y="138036"/>
                  </a:lnTo>
                  <a:lnTo>
                    <a:pt x="137566" y="138391"/>
                  </a:lnTo>
                  <a:lnTo>
                    <a:pt x="135064" y="145415"/>
                  </a:lnTo>
                  <a:lnTo>
                    <a:pt x="143637" y="145580"/>
                  </a:lnTo>
                  <a:lnTo>
                    <a:pt x="151739" y="145224"/>
                  </a:lnTo>
                  <a:close/>
                </a:path>
                <a:path w="7263130" h="292735">
                  <a:moveTo>
                    <a:pt x="160248" y="106641"/>
                  </a:moveTo>
                  <a:lnTo>
                    <a:pt x="151180" y="109474"/>
                  </a:lnTo>
                  <a:lnTo>
                    <a:pt x="144208" y="109639"/>
                  </a:lnTo>
                  <a:lnTo>
                    <a:pt x="138518" y="110998"/>
                  </a:lnTo>
                  <a:lnTo>
                    <a:pt x="133311" y="117436"/>
                  </a:lnTo>
                  <a:lnTo>
                    <a:pt x="141503" y="116497"/>
                  </a:lnTo>
                  <a:lnTo>
                    <a:pt x="151117" y="117259"/>
                  </a:lnTo>
                  <a:lnTo>
                    <a:pt x="158572" y="115417"/>
                  </a:lnTo>
                  <a:lnTo>
                    <a:pt x="160248" y="106641"/>
                  </a:lnTo>
                  <a:close/>
                </a:path>
                <a:path w="7263130" h="292735">
                  <a:moveTo>
                    <a:pt x="166331" y="7543"/>
                  </a:moveTo>
                  <a:lnTo>
                    <a:pt x="157810" y="8724"/>
                  </a:lnTo>
                  <a:lnTo>
                    <a:pt x="143916" y="9512"/>
                  </a:lnTo>
                  <a:lnTo>
                    <a:pt x="138176" y="8420"/>
                  </a:lnTo>
                  <a:lnTo>
                    <a:pt x="134937" y="16357"/>
                  </a:lnTo>
                  <a:lnTo>
                    <a:pt x="141020" y="18986"/>
                  </a:lnTo>
                  <a:lnTo>
                    <a:pt x="141058" y="16179"/>
                  </a:lnTo>
                  <a:lnTo>
                    <a:pt x="141224" y="13538"/>
                  </a:lnTo>
                  <a:lnTo>
                    <a:pt x="144208" y="14249"/>
                  </a:lnTo>
                  <a:lnTo>
                    <a:pt x="158102" y="13462"/>
                  </a:lnTo>
                  <a:lnTo>
                    <a:pt x="164033" y="14058"/>
                  </a:lnTo>
                  <a:lnTo>
                    <a:pt x="166331" y="7543"/>
                  </a:lnTo>
                  <a:close/>
                </a:path>
                <a:path w="7263130" h="292735">
                  <a:moveTo>
                    <a:pt x="168021" y="120205"/>
                  </a:moveTo>
                  <a:lnTo>
                    <a:pt x="162788" y="120421"/>
                  </a:lnTo>
                  <a:lnTo>
                    <a:pt x="157518" y="120586"/>
                  </a:lnTo>
                  <a:lnTo>
                    <a:pt x="154216" y="123063"/>
                  </a:lnTo>
                  <a:lnTo>
                    <a:pt x="154825" y="130251"/>
                  </a:lnTo>
                  <a:lnTo>
                    <a:pt x="162687" y="131064"/>
                  </a:lnTo>
                  <a:lnTo>
                    <a:pt x="167652" y="128384"/>
                  </a:lnTo>
                  <a:lnTo>
                    <a:pt x="168021" y="120205"/>
                  </a:lnTo>
                  <a:close/>
                </a:path>
                <a:path w="7263130" h="292735">
                  <a:moveTo>
                    <a:pt x="169125" y="138785"/>
                  </a:moveTo>
                  <a:lnTo>
                    <a:pt x="160845" y="139128"/>
                  </a:lnTo>
                  <a:lnTo>
                    <a:pt x="160959" y="142671"/>
                  </a:lnTo>
                  <a:lnTo>
                    <a:pt x="165163" y="144272"/>
                  </a:lnTo>
                  <a:lnTo>
                    <a:pt x="169125" y="138785"/>
                  </a:lnTo>
                  <a:close/>
                </a:path>
                <a:path w="7263130" h="292735">
                  <a:moveTo>
                    <a:pt x="173913" y="135610"/>
                  </a:moveTo>
                  <a:lnTo>
                    <a:pt x="168465" y="133235"/>
                  </a:lnTo>
                  <a:lnTo>
                    <a:pt x="169125" y="138785"/>
                  </a:lnTo>
                  <a:lnTo>
                    <a:pt x="173913" y="135610"/>
                  </a:lnTo>
                  <a:close/>
                </a:path>
                <a:path w="7263130" h="292735">
                  <a:moveTo>
                    <a:pt x="196075" y="97586"/>
                  </a:moveTo>
                  <a:lnTo>
                    <a:pt x="194157" y="95300"/>
                  </a:lnTo>
                  <a:lnTo>
                    <a:pt x="193116" y="94094"/>
                  </a:lnTo>
                  <a:lnTo>
                    <a:pt x="189064" y="97929"/>
                  </a:lnTo>
                  <a:lnTo>
                    <a:pt x="190969" y="100203"/>
                  </a:lnTo>
                  <a:lnTo>
                    <a:pt x="192024" y="101523"/>
                  </a:lnTo>
                  <a:lnTo>
                    <a:pt x="196075" y="97586"/>
                  </a:lnTo>
                  <a:close/>
                </a:path>
                <a:path w="7263130" h="292735">
                  <a:moveTo>
                    <a:pt x="199694" y="11087"/>
                  </a:moveTo>
                  <a:lnTo>
                    <a:pt x="198221" y="9969"/>
                  </a:lnTo>
                  <a:lnTo>
                    <a:pt x="197650" y="10464"/>
                  </a:lnTo>
                  <a:lnTo>
                    <a:pt x="199694" y="11087"/>
                  </a:lnTo>
                  <a:close/>
                </a:path>
                <a:path w="7263130" h="292735">
                  <a:moveTo>
                    <a:pt x="201383" y="130035"/>
                  </a:moveTo>
                  <a:lnTo>
                    <a:pt x="198450" y="126453"/>
                  </a:lnTo>
                  <a:lnTo>
                    <a:pt x="194373" y="130302"/>
                  </a:lnTo>
                  <a:lnTo>
                    <a:pt x="196303" y="132562"/>
                  </a:lnTo>
                  <a:lnTo>
                    <a:pt x="197319" y="133781"/>
                  </a:lnTo>
                  <a:lnTo>
                    <a:pt x="201383" y="130035"/>
                  </a:lnTo>
                  <a:close/>
                </a:path>
                <a:path w="7263130" h="292735">
                  <a:moveTo>
                    <a:pt x="202006" y="113474"/>
                  </a:moveTo>
                  <a:lnTo>
                    <a:pt x="201841" y="108915"/>
                  </a:lnTo>
                  <a:lnTo>
                    <a:pt x="199250" y="110058"/>
                  </a:lnTo>
                  <a:lnTo>
                    <a:pt x="195072" y="109461"/>
                  </a:lnTo>
                  <a:lnTo>
                    <a:pt x="195224" y="113919"/>
                  </a:lnTo>
                  <a:lnTo>
                    <a:pt x="197866" y="112839"/>
                  </a:lnTo>
                  <a:lnTo>
                    <a:pt x="202006" y="113474"/>
                  </a:lnTo>
                  <a:close/>
                </a:path>
                <a:path w="7263130" h="292735">
                  <a:moveTo>
                    <a:pt x="213067" y="800"/>
                  </a:moveTo>
                  <a:lnTo>
                    <a:pt x="203555" y="0"/>
                  </a:lnTo>
                  <a:lnTo>
                    <a:pt x="197129" y="3200"/>
                  </a:lnTo>
                  <a:lnTo>
                    <a:pt x="195326" y="7785"/>
                  </a:lnTo>
                  <a:lnTo>
                    <a:pt x="198221" y="9969"/>
                  </a:lnTo>
                  <a:lnTo>
                    <a:pt x="202260" y="6451"/>
                  </a:lnTo>
                  <a:lnTo>
                    <a:pt x="206781" y="4521"/>
                  </a:lnTo>
                  <a:lnTo>
                    <a:pt x="212979" y="6921"/>
                  </a:lnTo>
                  <a:lnTo>
                    <a:pt x="213017" y="4521"/>
                  </a:lnTo>
                  <a:lnTo>
                    <a:pt x="213067" y="800"/>
                  </a:lnTo>
                  <a:close/>
                </a:path>
                <a:path w="7263130" h="292735">
                  <a:moveTo>
                    <a:pt x="218389" y="159334"/>
                  </a:moveTo>
                  <a:lnTo>
                    <a:pt x="218249" y="154673"/>
                  </a:lnTo>
                  <a:lnTo>
                    <a:pt x="215646" y="155892"/>
                  </a:lnTo>
                  <a:lnTo>
                    <a:pt x="211480" y="155143"/>
                  </a:lnTo>
                  <a:lnTo>
                    <a:pt x="211632" y="159778"/>
                  </a:lnTo>
                  <a:lnTo>
                    <a:pt x="214223" y="158508"/>
                  </a:lnTo>
                  <a:lnTo>
                    <a:pt x="218389" y="159334"/>
                  </a:lnTo>
                  <a:close/>
                </a:path>
                <a:path w="7263130" h="292735">
                  <a:moveTo>
                    <a:pt x="219913" y="91694"/>
                  </a:moveTo>
                  <a:lnTo>
                    <a:pt x="218008" y="89395"/>
                  </a:lnTo>
                  <a:lnTo>
                    <a:pt x="216992" y="88074"/>
                  </a:lnTo>
                  <a:lnTo>
                    <a:pt x="212902" y="91833"/>
                  </a:lnTo>
                  <a:lnTo>
                    <a:pt x="214845" y="94119"/>
                  </a:lnTo>
                  <a:lnTo>
                    <a:pt x="215849" y="95415"/>
                  </a:lnTo>
                  <a:lnTo>
                    <a:pt x="219913" y="91694"/>
                  </a:lnTo>
                  <a:close/>
                </a:path>
                <a:path w="7263130" h="292735">
                  <a:moveTo>
                    <a:pt x="227114" y="122428"/>
                  </a:moveTo>
                  <a:lnTo>
                    <a:pt x="226390" y="116890"/>
                  </a:lnTo>
                  <a:lnTo>
                    <a:pt x="221602" y="119964"/>
                  </a:lnTo>
                  <a:lnTo>
                    <a:pt x="227114" y="122428"/>
                  </a:lnTo>
                  <a:close/>
                </a:path>
                <a:path w="7263130" h="292735">
                  <a:moveTo>
                    <a:pt x="229628" y="111975"/>
                  </a:moveTo>
                  <a:lnTo>
                    <a:pt x="226669" y="111353"/>
                  </a:lnTo>
                  <a:lnTo>
                    <a:pt x="226479" y="114020"/>
                  </a:lnTo>
                  <a:lnTo>
                    <a:pt x="226390" y="116890"/>
                  </a:lnTo>
                  <a:lnTo>
                    <a:pt x="229425" y="117602"/>
                  </a:lnTo>
                  <a:lnTo>
                    <a:pt x="229577" y="114808"/>
                  </a:lnTo>
                  <a:lnTo>
                    <a:pt x="229628" y="111975"/>
                  </a:lnTo>
                  <a:close/>
                </a:path>
                <a:path w="7263130" h="292735">
                  <a:moveTo>
                    <a:pt x="234492" y="108877"/>
                  </a:moveTo>
                  <a:lnTo>
                    <a:pt x="228955" y="106400"/>
                  </a:lnTo>
                  <a:lnTo>
                    <a:pt x="229628" y="111975"/>
                  </a:lnTo>
                  <a:lnTo>
                    <a:pt x="234492" y="108877"/>
                  </a:lnTo>
                  <a:close/>
                </a:path>
                <a:path w="7263130" h="292735">
                  <a:moveTo>
                    <a:pt x="237248" y="155930"/>
                  </a:moveTo>
                  <a:lnTo>
                    <a:pt x="234340" y="152488"/>
                  </a:lnTo>
                  <a:lnTo>
                    <a:pt x="230301" y="156324"/>
                  </a:lnTo>
                  <a:lnTo>
                    <a:pt x="232181" y="158610"/>
                  </a:lnTo>
                  <a:lnTo>
                    <a:pt x="233222" y="159829"/>
                  </a:lnTo>
                  <a:lnTo>
                    <a:pt x="237248" y="155930"/>
                  </a:lnTo>
                  <a:close/>
                </a:path>
                <a:path w="7263130" h="292735">
                  <a:moveTo>
                    <a:pt x="276352" y="81381"/>
                  </a:moveTo>
                  <a:lnTo>
                    <a:pt x="269862" y="82854"/>
                  </a:lnTo>
                  <a:lnTo>
                    <a:pt x="268503" y="76530"/>
                  </a:lnTo>
                  <a:lnTo>
                    <a:pt x="262318" y="77508"/>
                  </a:lnTo>
                  <a:lnTo>
                    <a:pt x="262686" y="84861"/>
                  </a:lnTo>
                  <a:lnTo>
                    <a:pt x="268097" y="87477"/>
                  </a:lnTo>
                  <a:lnTo>
                    <a:pt x="274116" y="86080"/>
                  </a:lnTo>
                  <a:lnTo>
                    <a:pt x="276352" y="81381"/>
                  </a:lnTo>
                  <a:close/>
                </a:path>
                <a:path w="7263130" h="292735">
                  <a:moveTo>
                    <a:pt x="287248" y="160147"/>
                  </a:moveTo>
                  <a:lnTo>
                    <a:pt x="282841" y="158496"/>
                  </a:lnTo>
                  <a:lnTo>
                    <a:pt x="279971" y="154571"/>
                  </a:lnTo>
                  <a:lnTo>
                    <a:pt x="279692" y="146608"/>
                  </a:lnTo>
                  <a:lnTo>
                    <a:pt x="273075" y="147815"/>
                  </a:lnTo>
                  <a:lnTo>
                    <a:pt x="270027" y="143637"/>
                  </a:lnTo>
                  <a:lnTo>
                    <a:pt x="267411" y="138849"/>
                  </a:lnTo>
                  <a:lnTo>
                    <a:pt x="262039" y="138226"/>
                  </a:lnTo>
                  <a:lnTo>
                    <a:pt x="262267" y="147967"/>
                  </a:lnTo>
                  <a:lnTo>
                    <a:pt x="266166" y="152095"/>
                  </a:lnTo>
                  <a:lnTo>
                    <a:pt x="270878" y="154965"/>
                  </a:lnTo>
                  <a:lnTo>
                    <a:pt x="273545" y="160921"/>
                  </a:lnTo>
                  <a:lnTo>
                    <a:pt x="278079" y="160756"/>
                  </a:lnTo>
                  <a:lnTo>
                    <a:pt x="282143" y="164020"/>
                  </a:lnTo>
                  <a:lnTo>
                    <a:pt x="285330" y="165544"/>
                  </a:lnTo>
                  <a:lnTo>
                    <a:pt x="287248" y="160147"/>
                  </a:lnTo>
                  <a:close/>
                </a:path>
                <a:path w="7263130" h="292735">
                  <a:moveTo>
                    <a:pt x="291858" y="148310"/>
                  </a:moveTo>
                  <a:lnTo>
                    <a:pt x="289941" y="146024"/>
                  </a:lnTo>
                  <a:lnTo>
                    <a:pt x="288950" y="144716"/>
                  </a:lnTo>
                  <a:lnTo>
                    <a:pt x="284861" y="148501"/>
                  </a:lnTo>
                  <a:lnTo>
                    <a:pt x="286766" y="150787"/>
                  </a:lnTo>
                  <a:lnTo>
                    <a:pt x="287807" y="152044"/>
                  </a:lnTo>
                  <a:lnTo>
                    <a:pt x="291858" y="148310"/>
                  </a:lnTo>
                  <a:close/>
                </a:path>
                <a:path w="7263130" h="292735">
                  <a:moveTo>
                    <a:pt x="296151" y="170751"/>
                  </a:moveTo>
                  <a:lnTo>
                    <a:pt x="290741" y="168351"/>
                  </a:lnTo>
                  <a:lnTo>
                    <a:pt x="291350" y="173901"/>
                  </a:lnTo>
                  <a:lnTo>
                    <a:pt x="296151" y="170751"/>
                  </a:lnTo>
                  <a:close/>
                </a:path>
                <a:path w="7263130" h="292735">
                  <a:moveTo>
                    <a:pt x="316725" y="130581"/>
                  </a:moveTo>
                  <a:lnTo>
                    <a:pt x="313944" y="121805"/>
                  </a:lnTo>
                  <a:lnTo>
                    <a:pt x="306920" y="121386"/>
                  </a:lnTo>
                  <a:lnTo>
                    <a:pt x="299643" y="125818"/>
                  </a:lnTo>
                  <a:lnTo>
                    <a:pt x="296151" y="131597"/>
                  </a:lnTo>
                  <a:lnTo>
                    <a:pt x="302983" y="131216"/>
                  </a:lnTo>
                  <a:lnTo>
                    <a:pt x="309892" y="130746"/>
                  </a:lnTo>
                  <a:lnTo>
                    <a:pt x="316725" y="130581"/>
                  </a:lnTo>
                  <a:close/>
                </a:path>
                <a:path w="7263130" h="292735">
                  <a:moveTo>
                    <a:pt x="324954" y="88303"/>
                  </a:moveTo>
                  <a:lnTo>
                    <a:pt x="316458" y="87020"/>
                  </a:lnTo>
                  <a:lnTo>
                    <a:pt x="306743" y="84366"/>
                  </a:lnTo>
                  <a:lnTo>
                    <a:pt x="297561" y="84074"/>
                  </a:lnTo>
                  <a:lnTo>
                    <a:pt x="290652" y="89839"/>
                  </a:lnTo>
                  <a:lnTo>
                    <a:pt x="297700" y="93129"/>
                  </a:lnTo>
                  <a:lnTo>
                    <a:pt x="308229" y="94526"/>
                  </a:lnTo>
                  <a:lnTo>
                    <a:pt x="318541" y="93192"/>
                  </a:lnTo>
                  <a:lnTo>
                    <a:pt x="324954" y="88303"/>
                  </a:lnTo>
                  <a:close/>
                </a:path>
                <a:path w="7263130" h="292735">
                  <a:moveTo>
                    <a:pt x="325602" y="102323"/>
                  </a:moveTo>
                  <a:lnTo>
                    <a:pt x="317093" y="101981"/>
                  </a:lnTo>
                  <a:lnTo>
                    <a:pt x="311518" y="105257"/>
                  </a:lnTo>
                  <a:lnTo>
                    <a:pt x="308952" y="112204"/>
                  </a:lnTo>
                  <a:lnTo>
                    <a:pt x="313563" y="115036"/>
                  </a:lnTo>
                  <a:lnTo>
                    <a:pt x="318503" y="113487"/>
                  </a:lnTo>
                  <a:lnTo>
                    <a:pt x="322821" y="108826"/>
                  </a:lnTo>
                  <a:lnTo>
                    <a:pt x="325602" y="102323"/>
                  </a:lnTo>
                  <a:close/>
                </a:path>
                <a:path w="7263130" h="292735">
                  <a:moveTo>
                    <a:pt x="336397" y="115811"/>
                  </a:moveTo>
                  <a:lnTo>
                    <a:pt x="336334" y="111328"/>
                  </a:lnTo>
                  <a:lnTo>
                    <a:pt x="333756" y="112344"/>
                  </a:lnTo>
                  <a:lnTo>
                    <a:pt x="329615" y="111607"/>
                  </a:lnTo>
                  <a:lnTo>
                    <a:pt x="329666" y="116243"/>
                  </a:lnTo>
                  <a:lnTo>
                    <a:pt x="332333" y="115062"/>
                  </a:lnTo>
                  <a:lnTo>
                    <a:pt x="336397" y="115811"/>
                  </a:lnTo>
                  <a:close/>
                </a:path>
                <a:path w="7263130" h="292735">
                  <a:moveTo>
                    <a:pt x="352780" y="96799"/>
                  </a:moveTo>
                  <a:lnTo>
                    <a:pt x="349745" y="94665"/>
                  </a:lnTo>
                  <a:lnTo>
                    <a:pt x="345147" y="92151"/>
                  </a:lnTo>
                  <a:lnTo>
                    <a:pt x="340931" y="92062"/>
                  </a:lnTo>
                  <a:lnTo>
                    <a:pt x="339090" y="97243"/>
                  </a:lnTo>
                  <a:lnTo>
                    <a:pt x="342150" y="99352"/>
                  </a:lnTo>
                  <a:lnTo>
                    <a:pt x="346748" y="101866"/>
                  </a:lnTo>
                  <a:lnTo>
                    <a:pt x="350951" y="101942"/>
                  </a:lnTo>
                  <a:lnTo>
                    <a:pt x="352780" y="96799"/>
                  </a:lnTo>
                  <a:close/>
                </a:path>
                <a:path w="7263130" h="292735">
                  <a:moveTo>
                    <a:pt x="388162" y="158661"/>
                  </a:moveTo>
                  <a:lnTo>
                    <a:pt x="386308" y="156324"/>
                  </a:lnTo>
                  <a:lnTo>
                    <a:pt x="385305" y="155092"/>
                  </a:lnTo>
                  <a:lnTo>
                    <a:pt x="381177" y="158737"/>
                  </a:lnTo>
                  <a:lnTo>
                    <a:pt x="383095" y="161074"/>
                  </a:lnTo>
                  <a:lnTo>
                    <a:pt x="384098" y="162420"/>
                  </a:lnTo>
                  <a:lnTo>
                    <a:pt x="388162" y="158661"/>
                  </a:lnTo>
                  <a:close/>
                </a:path>
                <a:path w="7263130" h="292735">
                  <a:moveTo>
                    <a:pt x="6936651" y="283260"/>
                  </a:moveTo>
                  <a:lnTo>
                    <a:pt x="6934809" y="280936"/>
                  </a:lnTo>
                  <a:lnTo>
                    <a:pt x="6933870" y="279704"/>
                  </a:lnTo>
                  <a:lnTo>
                    <a:pt x="6929818" y="283337"/>
                  </a:lnTo>
                  <a:lnTo>
                    <a:pt x="6931647" y="285737"/>
                  </a:lnTo>
                  <a:lnTo>
                    <a:pt x="6932574" y="287020"/>
                  </a:lnTo>
                  <a:lnTo>
                    <a:pt x="6936651" y="283260"/>
                  </a:lnTo>
                  <a:close/>
                </a:path>
                <a:path w="7263130" h="292735">
                  <a:moveTo>
                    <a:pt x="6959727" y="112179"/>
                  </a:moveTo>
                  <a:lnTo>
                    <a:pt x="6959536" y="107467"/>
                  </a:lnTo>
                  <a:lnTo>
                    <a:pt x="6953720" y="106387"/>
                  </a:lnTo>
                  <a:lnTo>
                    <a:pt x="6953136" y="112395"/>
                  </a:lnTo>
                  <a:lnTo>
                    <a:pt x="6956831" y="111836"/>
                  </a:lnTo>
                  <a:lnTo>
                    <a:pt x="6958457" y="119011"/>
                  </a:lnTo>
                  <a:lnTo>
                    <a:pt x="6959727" y="112179"/>
                  </a:lnTo>
                  <a:close/>
                </a:path>
                <a:path w="7263130" h="292735">
                  <a:moveTo>
                    <a:pt x="6965226" y="128282"/>
                  </a:moveTo>
                  <a:lnTo>
                    <a:pt x="6963511" y="125958"/>
                  </a:lnTo>
                  <a:lnTo>
                    <a:pt x="6962521" y="124853"/>
                  </a:lnTo>
                  <a:lnTo>
                    <a:pt x="6958533" y="128422"/>
                  </a:lnTo>
                  <a:lnTo>
                    <a:pt x="6960298" y="130771"/>
                  </a:lnTo>
                  <a:lnTo>
                    <a:pt x="6961251" y="132003"/>
                  </a:lnTo>
                  <a:lnTo>
                    <a:pt x="6965226" y="128282"/>
                  </a:lnTo>
                  <a:close/>
                </a:path>
                <a:path w="7263130" h="292735">
                  <a:moveTo>
                    <a:pt x="6983565" y="121640"/>
                  </a:moveTo>
                  <a:lnTo>
                    <a:pt x="6983019" y="115900"/>
                  </a:lnTo>
                  <a:lnTo>
                    <a:pt x="6978320" y="119062"/>
                  </a:lnTo>
                  <a:lnTo>
                    <a:pt x="6983565" y="121640"/>
                  </a:lnTo>
                  <a:close/>
                </a:path>
                <a:path w="7263130" h="292735">
                  <a:moveTo>
                    <a:pt x="6985622" y="96215"/>
                  </a:moveTo>
                  <a:lnTo>
                    <a:pt x="6985419" y="87871"/>
                  </a:lnTo>
                  <a:lnTo>
                    <a:pt x="6981787" y="91186"/>
                  </a:lnTo>
                  <a:lnTo>
                    <a:pt x="6983133" y="95643"/>
                  </a:lnTo>
                  <a:lnTo>
                    <a:pt x="6985622" y="96215"/>
                  </a:lnTo>
                  <a:close/>
                </a:path>
                <a:path w="7263130" h="292735">
                  <a:moveTo>
                    <a:pt x="6986651" y="112687"/>
                  </a:moveTo>
                  <a:lnTo>
                    <a:pt x="6985305" y="108254"/>
                  </a:lnTo>
                  <a:lnTo>
                    <a:pt x="6982815" y="107632"/>
                  </a:lnTo>
                  <a:lnTo>
                    <a:pt x="6983019" y="115900"/>
                  </a:lnTo>
                  <a:lnTo>
                    <a:pt x="6986651" y="112687"/>
                  </a:lnTo>
                  <a:close/>
                </a:path>
                <a:path w="7263130" h="292735">
                  <a:moveTo>
                    <a:pt x="7023328" y="84416"/>
                  </a:moveTo>
                  <a:lnTo>
                    <a:pt x="7021538" y="82080"/>
                  </a:lnTo>
                  <a:lnTo>
                    <a:pt x="7020636" y="80746"/>
                  </a:lnTo>
                  <a:lnTo>
                    <a:pt x="7016648" y="84391"/>
                  </a:lnTo>
                  <a:lnTo>
                    <a:pt x="7018426" y="86728"/>
                  </a:lnTo>
                  <a:lnTo>
                    <a:pt x="7019341" y="88061"/>
                  </a:lnTo>
                  <a:lnTo>
                    <a:pt x="7023328" y="84416"/>
                  </a:lnTo>
                  <a:close/>
                </a:path>
                <a:path w="7263130" h="292735">
                  <a:moveTo>
                    <a:pt x="7023824" y="98285"/>
                  </a:moveTo>
                  <a:lnTo>
                    <a:pt x="7022033" y="95973"/>
                  </a:lnTo>
                  <a:lnTo>
                    <a:pt x="7021131" y="94767"/>
                  </a:lnTo>
                  <a:lnTo>
                    <a:pt x="7017144" y="98425"/>
                  </a:lnTo>
                  <a:lnTo>
                    <a:pt x="7018922" y="100761"/>
                  </a:lnTo>
                  <a:lnTo>
                    <a:pt x="7019836" y="102082"/>
                  </a:lnTo>
                  <a:lnTo>
                    <a:pt x="7023824" y="98285"/>
                  </a:lnTo>
                  <a:close/>
                </a:path>
                <a:path w="7263130" h="292735">
                  <a:moveTo>
                    <a:pt x="7032193" y="104825"/>
                  </a:moveTo>
                  <a:lnTo>
                    <a:pt x="7032142" y="100304"/>
                  </a:lnTo>
                  <a:lnTo>
                    <a:pt x="7029590" y="101358"/>
                  </a:lnTo>
                  <a:lnTo>
                    <a:pt x="7025576" y="100634"/>
                  </a:lnTo>
                  <a:lnTo>
                    <a:pt x="7025665" y="105168"/>
                  </a:lnTo>
                  <a:lnTo>
                    <a:pt x="7028205" y="104063"/>
                  </a:lnTo>
                  <a:lnTo>
                    <a:pt x="7032193" y="104825"/>
                  </a:lnTo>
                  <a:close/>
                </a:path>
                <a:path w="7263130" h="292735">
                  <a:moveTo>
                    <a:pt x="7041858" y="277228"/>
                  </a:moveTo>
                  <a:lnTo>
                    <a:pt x="7034047" y="273443"/>
                  </a:lnTo>
                  <a:lnTo>
                    <a:pt x="7026618" y="276796"/>
                  </a:lnTo>
                  <a:lnTo>
                    <a:pt x="7020242" y="284073"/>
                  </a:lnTo>
                  <a:lnTo>
                    <a:pt x="7015594" y="292125"/>
                  </a:lnTo>
                  <a:lnTo>
                    <a:pt x="7024256" y="291096"/>
                  </a:lnTo>
                  <a:lnTo>
                    <a:pt x="7031939" y="288798"/>
                  </a:lnTo>
                  <a:lnTo>
                    <a:pt x="7038022" y="284441"/>
                  </a:lnTo>
                  <a:lnTo>
                    <a:pt x="7041858" y="277228"/>
                  </a:lnTo>
                  <a:close/>
                </a:path>
                <a:path w="7263130" h="292735">
                  <a:moveTo>
                    <a:pt x="7047535" y="249034"/>
                  </a:moveTo>
                  <a:lnTo>
                    <a:pt x="7039508" y="249745"/>
                  </a:lnTo>
                  <a:lnTo>
                    <a:pt x="7030402" y="249047"/>
                  </a:lnTo>
                  <a:lnTo>
                    <a:pt x="7022376" y="249770"/>
                  </a:lnTo>
                  <a:lnTo>
                    <a:pt x="7017626" y="254749"/>
                  </a:lnTo>
                  <a:lnTo>
                    <a:pt x="7023430" y="254139"/>
                  </a:lnTo>
                  <a:lnTo>
                    <a:pt x="7028066" y="255397"/>
                  </a:lnTo>
                  <a:lnTo>
                    <a:pt x="7031139" y="258864"/>
                  </a:lnTo>
                  <a:lnTo>
                    <a:pt x="7033158" y="253733"/>
                  </a:lnTo>
                  <a:lnTo>
                    <a:pt x="7045528" y="254254"/>
                  </a:lnTo>
                  <a:lnTo>
                    <a:pt x="7047535" y="249034"/>
                  </a:lnTo>
                  <a:close/>
                </a:path>
                <a:path w="7263130" h="292735">
                  <a:moveTo>
                    <a:pt x="7063829" y="56591"/>
                  </a:moveTo>
                  <a:lnTo>
                    <a:pt x="7063524" y="56464"/>
                  </a:lnTo>
                  <a:lnTo>
                    <a:pt x="7063562" y="57264"/>
                  </a:lnTo>
                  <a:lnTo>
                    <a:pt x="7063829" y="56591"/>
                  </a:lnTo>
                  <a:close/>
                </a:path>
                <a:path w="7263130" h="292735">
                  <a:moveTo>
                    <a:pt x="7068248" y="73075"/>
                  </a:moveTo>
                  <a:lnTo>
                    <a:pt x="7067016" y="61874"/>
                  </a:lnTo>
                  <a:lnTo>
                    <a:pt x="7056704" y="62166"/>
                  </a:lnTo>
                  <a:lnTo>
                    <a:pt x="7049605" y="63106"/>
                  </a:lnTo>
                  <a:lnTo>
                    <a:pt x="7048779" y="64655"/>
                  </a:lnTo>
                  <a:lnTo>
                    <a:pt x="7057339" y="66776"/>
                  </a:lnTo>
                  <a:lnTo>
                    <a:pt x="7062864" y="67665"/>
                  </a:lnTo>
                  <a:lnTo>
                    <a:pt x="7068248" y="73075"/>
                  </a:lnTo>
                  <a:close/>
                </a:path>
                <a:path w="7263130" h="292735">
                  <a:moveTo>
                    <a:pt x="7068706" y="280847"/>
                  </a:moveTo>
                  <a:lnTo>
                    <a:pt x="7068629" y="276301"/>
                  </a:lnTo>
                  <a:lnTo>
                    <a:pt x="7066064" y="277368"/>
                  </a:lnTo>
                  <a:lnTo>
                    <a:pt x="7062025" y="276682"/>
                  </a:lnTo>
                  <a:lnTo>
                    <a:pt x="7062102" y="281228"/>
                  </a:lnTo>
                  <a:lnTo>
                    <a:pt x="7064667" y="279996"/>
                  </a:lnTo>
                  <a:lnTo>
                    <a:pt x="7068706" y="280847"/>
                  </a:lnTo>
                  <a:close/>
                </a:path>
                <a:path w="7263130" h="292735">
                  <a:moveTo>
                    <a:pt x="7073633" y="61658"/>
                  </a:moveTo>
                  <a:lnTo>
                    <a:pt x="7072960" y="54076"/>
                  </a:lnTo>
                  <a:lnTo>
                    <a:pt x="7069302" y="51422"/>
                  </a:lnTo>
                  <a:lnTo>
                    <a:pt x="7065302" y="52781"/>
                  </a:lnTo>
                  <a:lnTo>
                    <a:pt x="7063829" y="56591"/>
                  </a:lnTo>
                  <a:lnTo>
                    <a:pt x="7068896" y="58839"/>
                  </a:lnTo>
                  <a:lnTo>
                    <a:pt x="7067016" y="61874"/>
                  </a:lnTo>
                  <a:lnTo>
                    <a:pt x="7073633" y="61658"/>
                  </a:lnTo>
                  <a:close/>
                </a:path>
                <a:path w="7263130" h="292735">
                  <a:moveTo>
                    <a:pt x="7085711" y="117081"/>
                  </a:moveTo>
                  <a:lnTo>
                    <a:pt x="7081863" y="117995"/>
                  </a:lnTo>
                  <a:lnTo>
                    <a:pt x="7076313" y="116687"/>
                  </a:lnTo>
                  <a:lnTo>
                    <a:pt x="7076008" y="122047"/>
                  </a:lnTo>
                  <a:lnTo>
                    <a:pt x="7079818" y="121285"/>
                  </a:lnTo>
                  <a:lnTo>
                    <a:pt x="7085444" y="122605"/>
                  </a:lnTo>
                  <a:lnTo>
                    <a:pt x="7085711" y="117081"/>
                  </a:lnTo>
                  <a:close/>
                </a:path>
                <a:path w="7263130" h="292735">
                  <a:moveTo>
                    <a:pt x="7090892" y="247510"/>
                  </a:moveTo>
                  <a:lnTo>
                    <a:pt x="7087946" y="245427"/>
                  </a:lnTo>
                  <a:lnTo>
                    <a:pt x="7083476" y="242900"/>
                  </a:lnTo>
                  <a:lnTo>
                    <a:pt x="7079386" y="242798"/>
                  </a:lnTo>
                  <a:lnTo>
                    <a:pt x="7077570" y="247967"/>
                  </a:lnTo>
                  <a:lnTo>
                    <a:pt x="7080529" y="250113"/>
                  </a:lnTo>
                  <a:lnTo>
                    <a:pt x="7085025" y="252615"/>
                  </a:lnTo>
                  <a:lnTo>
                    <a:pt x="7089114" y="252679"/>
                  </a:lnTo>
                  <a:lnTo>
                    <a:pt x="7090892" y="247510"/>
                  </a:lnTo>
                  <a:close/>
                </a:path>
                <a:path w="7263130" h="292735">
                  <a:moveTo>
                    <a:pt x="7114019" y="118567"/>
                  </a:moveTo>
                  <a:lnTo>
                    <a:pt x="7112190" y="116154"/>
                  </a:lnTo>
                  <a:lnTo>
                    <a:pt x="7111187" y="114896"/>
                  </a:lnTo>
                  <a:lnTo>
                    <a:pt x="7107301" y="118630"/>
                  </a:lnTo>
                  <a:lnTo>
                    <a:pt x="7109092" y="120904"/>
                  </a:lnTo>
                  <a:lnTo>
                    <a:pt x="7110044" y="122135"/>
                  </a:lnTo>
                  <a:lnTo>
                    <a:pt x="7114019" y="118567"/>
                  </a:lnTo>
                  <a:close/>
                </a:path>
                <a:path w="7263130" h="292735">
                  <a:moveTo>
                    <a:pt x="7124611" y="97129"/>
                  </a:moveTo>
                  <a:lnTo>
                    <a:pt x="7110285" y="94386"/>
                  </a:lnTo>
                  <a:lnTo>
                    <a:pt x="7096201" y="91236"/>
                  </a:lnTo>
                  <a:lnTo>
                    <a:pt x="7081380" y="89217"/>
                  </a:lnTo>
                  <a:lnTo>
                    <a:pt x="7064819" y="89865"/>
                  </a:lnTo>
                  <a:lnTo>
                    <a:pt x="7064603" y="100101"/>
                  </a:lnTo>
                  <a:lnTo>
                    <a:pt x="7068109" y="104571"/>
                  </a:lnTo>
                  <a:lnTo>
                    <a:pt x="7075284" y="103466"/>
                  </a:lnTo>
                  <a:lnTo>
                    <a:pt x="7088822" y="102577"/>
                  </a:lnTo>
                  <a:lnTo>
                    <a:pt x="7103338" y="103098"/>
                  </a:lnTo>
                  <a:lnTo>
                    <a:pt x="7116165" y="102209"/>
                  </a:lnTo>
                  <a:lnTo>
                    <a:pt x="7124611" y="97129"/>
                  </a:lnTo>
                  <a:close/>
                </a:path>
                <a:path w="7263130" h="292735">
                  <a:moveTo>
                    <a:pt x="7125081" y="246900"/>
                  </a:moveTo>
                  <a:lnTo>
                    <a:pt x="7120496" y="245491"/>
                  </a:lnTo>
                  <a:lnTo>
                    <a:pt x="7120572" y="237147"/>
                  </a:lnTo>
                  <a:lnTo>
                    <a:pt x="7107225" y="237604"/>
                  </a:lnTo>
                  <a:lnTo>
                    <a:pt x="7107987" y="256209"/>
                  </a:lnTo>
                  <a:lnTo>
                    <a:pt x="7124700" y="255625"/>
                  </a:lnTo>
                  <a:lnTo>
                    <a:pt x="7125081" y="246900"/>
                  </a:lnTo>
                  <a:close/>
                </a:path>
                <a:path w="7263130" h="292735">
                  <a:moveTo>
                    <a:pt x="7126592" y="222834"/>
                  </a:moveTo>
                  <a:lnTo>
                    <a:pt x="7126440" y="218300"/>
                  </a:lnTo>
                  <a:lnTo>
                    <a:pt x="7123900" y="219367"/>
                  </a:lnTo>
                  <a:lnTo>
                    <a:pt x="7119899" y="218681"/>
                  </a:lnTo>
                  <a:lnTo>
                    <a:pt x="7119975" y="223177"/>
                  </a:lnTo>
                  <a:lnTo>
                    <a:pt x="7122503" y="222135"/>
                  </a:lnTo>
                  <a:lnTo>
                    <a:pt x="7126592" y="222834"/>
                  </a:lnTo>
                  <a:close/>
                </a:path>
                <a:path w="7263130" h="292735">
                  <a:moveTo>
                    <a:pt x="7133564" y="73494"/>
                  </a:moveTo>
                  <a:lnTo>
                    <a:pt x="7133158" y="64160"/>
                  </a:lnTo>
                  <a:lnTo>
                    <a:pt x="7126541" y="64389"/>
                  </a:lnTo>
                  <a:lnTo>
                    <a:pt x="7126948" y="73710"/>
                  </a:lnTo>
                  <a:lnTo>
                    <a:pt x="7133564" y="73494"/>
                  </a:lnTo>
                  <a:close/>
                </a:path>
                <a:path w="7263130" h="292735">
                  <a:moveTo>
                    <a:pt x="7138276" y="259943"/>
                  </a:moveTo>
                  <a:lnTo>
                    <a:pt x="7137870" y="250583"/>
                  </a:lnTo>
                  <a:lnTo>
                    <a:pt x="7131139" y="250825"/>
                  </a:lnTo>
                  <a:lnTo>
                    <a:pt x="7131418" y="256971"/>
                  </a:lnTo>
                  <a:lnTo>
                    <a:pt x="7131532" y="260184"/>
                  </a:lnTo>
                  <a:lnTo>
                    <a:pt x="7138276" y="259943"/>
                  </a:lnTo>
                  <a:close/>
                </a:path>
                <a:path w="7263130" h="292735">
                  <a:moveTo>
                    <a:pt x="7144448" y="96431"/>
                  </a:moveTo>
                  <a:lnTo>
                    <a:pt x="7136879" y="95351"/>
                  </a:lnTo>
                  <a:lnTo>
                    <a:pt x="7132117" y="97980"/>
                  </a:lnTo>
                  <a:lnTo>
                    <a:pt x="7131672" y="106210"/>
                  </a:lnTo>
                  <a:lnTo>
                    <a:pt x="7139241" y="107226"/>
                  </a:lnTo>
                  <a:lnTo>
                    <a:pt x="7144004" y="104698"/>
                  </a:lnTo>
                  <a:lnTo>
                    <a:pt x="7144448" y="96431"/>
                  </a:lnTo>
                  <a:close/>
                </a:path>
                <a:path w="7263130" h="292735">
                  <a:moveTo>
                    <a:pt x="7155777" y="54076"/>
                  </a:moveTo>
                  <a:lnTo>
                    <a:pt x="7142594" y="54533"/>
                  </a:lnTo>
                  <a:lnTo>
                    <a:pt x="7138759" y="55410"/>
                  </a:lnTo>
                  <a:lnTo>
                    <a:pt x="7133222" y="54076"/>
                  </a:lnTo>
                  <a:lnTo>
                    <a:pt x="7132942" y="59601"/>
                  </a:lnTo>
                  <a:lnTo>
                    <a:pt x="7146125" y="59143"/>
                  </a:lnTo>
                  <a:lnTo>
                    <a:pt x="7149947" y="58204"/>
                  </a:lnTo>
                  <a:lnTo>
                    <a:pt x="7155523" y="59537"/>
                  </a:lnTo>
                  <a:lnTo>
                    <a:pt x="7155777" y="54076"/>
                  </a:lnTo>
                  <a:close/>
                </a:path>
                <a:path w="7263130" h="292735">
                  <a:moveTo>
                    <a:pt x="7171106" y="100152"/>
                  </a:moveTo>
                  <a:lnTo>
                    <a:pt x="7164476" y="100368"/>
                  </a:lnTo>
                  <a:lnTo>
                    <a:pt x="7158025" y="101904"/>
                  </a:lnTo>
                  <a:lnTo>
                    <a:pt x="7161441" y="104914"/>
                  </a:lnTo>
                  <a:lnTo>
                    <a:pt x="7168032" y="105613"/>
                  </a:lnTo>
                  <a:lnTo>
                    <a:pt x="7171106" y="100152"/>
                  </a:lnTo>
                  <a:close/>
                </a:path>
                <a:path w="7263130" h="292735">
                  <a:moveTo>
                    <a:pt x="7185888" y="62357"/>
                  </a:moveTo>
                  <a:lnTo>
                    <a:pt x="7182409" y="57721"/>
                  </a:lnTo>
                  <a:lnTo>
                    <a:pt x="7176135" y="57480"/>
                  </a:lnTo>
                  <a:lnTo>
                    <a:pt x="7168909" y="58737"/>
                  </a:lnTo>
                  <a:lnTo>
                    <a:pt x="7162584" y="58597"/>
                  </a:lnTo>
                  <a:lnTo>
                    <a:pt x="7166026" y="63182"/>
                  </a:lnTo>
                  <a:lnTo>
                    <a:pt x="7172312" y="63398"/>
                  </a:lnTo>
                  <a:lnTo>
                    <a:pt x="7179551" y="62166"/>
                  </a:lnTo>
                  <a:lnTo>
                    <a:pt x="7185888" y="62357"/>
                  </a:lnTo>
                  <a:close/>
                </a:path>
                <a:path w="7263130" h="292735">
                  <a:moveTo>
                    <a:pt x="7186244" y="141566"/>
                  </a:moveTo>
                  <a:lnTo>
                    <a:pt x="7181901" y="141681"/>
                  </a:lnTo>
                  <a:lnTo>
                    <a:pt x="7178002" y="138353"/>
                  </a:lnTo>
                  <a:lnTo>
                    <a:pt x="7174916" y="136728"/>
                  </a:lnTo>
                  <a:lnTo>
                    <a:pt x="7173023" y="142024"/>
                  </a:lnTo>
                  <a:lnTo>
                    <a:pt x="7175982" y="144195"/>
                  </a:lnTo>
                  <a:lnTo>
                    <a:pt x="7180440" y="146710"/>
                  </a:lnTo>
                  <a:lnTo>
                    <a:pt x="7184491" y="146761"/>
                  </a:lnTo>
                  <a:lnTo>
                    <a:pt x="7186244" y="141566"/>
                  </a:lnTo>
                  <a:close/>
                </a:path>
                <a:path w="7263130" h="292735">
                  <a:moveTo>
                    <a:pt x="7187870" y="104279"/>
                  </a:moveTo>
                  <a:lnTo>
                    <a:pt x="7184022" y="105206"/>
                  </a:lnTo>
                  <a:lnTo>
                    <a:pt x="7178421" y="103898"/>
                  </a:lnTo>
                  <a:lnTo>
                    <a:pt x="7178154" y="109169"/>
                  </a:lnTo>
                  <a:lnTo>
                    <a:pt x="7181990" y="108432"/>
                  </a:lnTo>
                  <a:lnTo>
                    <a:pt x="7187578" y="109728"/>
                  </a:lnTo>
                  <a:lnTo>
                    <a:pt x="7187870" y="104279"/>
                  </a:lnTo>
                  <a:close/>
                </a:path>
                <a:path w="7263130" h="292735">
                  <a:moveTo>
                    <a:pt x="7189635" y="71564"/>
                  </a:moveTo>
                  <a:lnTo>
                    <a:pt x="7181393" y="72771"/>
                  </a:lnTo>
                  <a:lnTo>
                    <a:pt x="7173938" y="69659"/>
                  </a:lnTo>
                  <a:lnTo>
                    <a:pt x="7167715" y="67741"/>
                  </a:lnTo>
                  <a:lnTo>
                    <a:pt x="7163206" y="72466"/>
                  </a:lnTo>
                  <a:lnTo>
                    <a:pt x="7177265" y="76923"/>
                  </a:lnTo>
                  <a:lnTo>
                    <a:pt x="7184695" y="76962"/>
                  </a:lnTo>
                  <a:lnTo>
                    <a:pt x="7189635" y="71564"/>
                  </a:lnTo>
                  <a:close/>
                </a:path>
                <a:path w="7263130" h="292735">
                  <a:moveTo>
                    <a:pt x="7196264" y="106387"/>
                  </a:moveTo>
                  <a:lnTo>
                    <a:pt x="7194461" y="104063"/>
                  </a:lnTo>
                  <a:lnTo>
                    <a:pt x="7193508" y="102768"/>
                  </a:lnTo>
                  <a:lnTo>
                    <a:pt x="7189584" y="106476"/>
                  </a:lnTo>
                  <a:lnTo>
                    <a:pt x="7191400" y="108712"/>
                  </a:lnTo>
                  <a:lnTo>
                    <a:pt x="7192365" y="110045"/>
                  </a:lnTo>
                  <a:lnTo>
                    <a:pt x="7196264" y="106387"/>
                  </a:lnTo>
                  <a:close/>
                </a:path>
                <a:path w="7263130" h="292735">
                  <a:moveTo>
                    <a:pt x="7196683" y="65290"/>
                  </a:moveTo>
                  <a:lnTo>
                    <a:pt x="7195807" y="61747"/>
                  </a:lnTo>
                  <a:lnTo>
                    <a:pt x="7185888" y="62357"/>
                  </a:lnTo>
                  <a:lnTo>
                    <a:pt x="7192162" y="67373"/>
                  </a:lnTo>
                  <a:lnTo>
                    <a:pt x="7196683" y="65290"/>
                  </a:lnTo>
                  <a:close/>
                </a:path>
                <a:path w="7263130" h="292735">
                  <a:moveTo>
                    <a:pt x="7213016" y="110451"/>
                  </a:moveTo>
                  <a:lnTo>
                    <a:pt x="7211161" y="108026"/>
                  </a:lnTo>
                  <a:lnTo>
                    <a:pt x="7210260" y="106895"/>
                  </a:lnTo>
                  <a:lnTo>
                    <a:pt x="7206310" y="110515"/>
                  </a:lnTo>
                  <a:lnTo>
                    <a:pt x="7208113" y="112864"/>
                  </a:lnTo>
                  <a:lnTo>
                    <a:pt x="7209104" y="114109"/>
                  </a:lnTo>
                  <a:lnTo>
                    <a:pt x="7213016" y="110451"/>
                  </a:lnTo>
                  <a:close/>
                </a:path>
                <a:path w="7263130" h="292735">
                  <a:moveTo>
                    <a:pt x="7222985" y="145021"/>
                  </a:moveTo>
                  <a:lnTo>
                    <a:pt x="7216876" y="141643"/>
                  </a:lnTo>
                  <a:lnTo>
                    <a:pt x="7207593" y="140004"/>
                  </a:lnTo>
                  <a:lnTo>
                    <a:pt x="7198550" y="141135"/>
                  </a:lnTo>
                  <a:lnTo>
                    <a:pt x="7193153" y="146050"/>
                  </a:lnTo>
                  <a:lnTo>
                    <a:pt x="7199630" y="144475"/>
                  </a:lnTo>
                  <a:lnTo>
                    <a:pt x="7200011" y="152120"/>
                  </a:lnTo>
                  <a:lnTo>
                    <a:pt x="7203503" y="155028"/>
                  </a:lnTo>
                  <a:lnTo>
                    <a:pt x="7206221" y="149720"/>
                  </a:lnTo>
                  <a:lnTo>
                    <a:pt x="7220267" y="150266"/>
                  </a:lnTo>
                  <a:lnTo>
                    <a:pt x="7222985" y="145021"/>
                  </a:lnTo>
                  <a:close/>
                </a:path>
                <a:path w="7263130" h="292735">
                  <a:moveTo>
                    <a:pt x="7228421" y="56019"/>
                  </a:moveTo>
                  <a:lnTo>
                    <a:pt x="7228256" y="51600"/>
                  </a:lnTo>
                  <a:lnTo>
                    <a:pt x="7225741" y="52755"/>
                  </a:lnTo>
                  <a:lnTo>
                    <a:pt x="7221753" y="51917"/>
                  </a:lnTo>
                  <a:lnTo>
                    <a:pt x="7221918" y="56553"/>
                  </a:lnTo>
                  <a:lnTo>
                    <a:pt x="7224420" y="55283"/>
                  </a:lnTo>
                  <a:lnTo>
                    <a:pt x="7228421" y="56019"/>
                  </a:lnTo>
                  <a:close/>
                </a:path>
                <a:path w="7263130" h="292735">
                  <a:moveTo>
                    <a:pt x="7237895" y="111836"/>
                  </a:moveTo>
                  <a:lnTo>
                    <a:pt x="7234047" y="112776"/>
                  </a:lnTo>
                  <a:lnTo>
                    <a:pt x="7228522" y="111442"/>
                  </a:lnTo>
                  <a:lnTo>
                    <a:pt x="7228218" y="116801"/>
                  </a:lnTo>
                  <a:lnTo>
                    <a:pt x="7232091" y="116039"/>
                  </a:lnTo>
                  <a:lnTo>
                    <a:pt x="7237628" y="117373"/>
                  </a:lnTo>
                  <a:lnTo>
                    <a:pt x="7237895" y="111836"/>
                  </a:lnTo>
                  <a:close/>
                </a:path>
                <a:path w="7263130" h="292735">
                  <a:moveTo>
                    <a:pt x="7243089" y="149034"/>
                  </a:moveTo>
                  <a:lnTo>
                    <a:pt x="7236498" y="149250"/>
                  </a:lnTo>
                  <a:lnTo>
                    <a:pt x="7229996" y="150787"/>
                  </a:lnTo>
                  <a:lnTo>
                    <a:pt x="7233437" y="153797"/>
                  </a:lnTo>
                  <a:lnTo>
                    <a:pt x="7240054" y="154482"/>
                  </a:lnTo>
                  <a:lnTo>
                    <a:pt x="7243089" y="149034"/>
                  </a:lnTo>
                  <a:close/>
                </a:path>
                <a:path w="7263130" h="292735">
                  <a:moveTo>
                    <a:pt x="7253148" y="53136"/>
                  </a:moveTo>
                  <a:lnTo>
                    <a:pt x="7251344" y="50812"/>
                  </a:lnTo>
                  <a:lnTo>
                    <a:pt x="7250354" y="49517"/>
                  </a:lnTo>
                  <a:lnTo>
                    <a:pt x="7246455" y="53162"/>
                  </a:lnTo>
                  <a:lnTo>
                    <a:pt x="7248309" y="55638"/>
                  </a:lnTo>
                  <a:lnTo>
                    <a:pt x="7249223" y="56743"/>
                  </a:lnTo>
                  <a:lnTo>
                    <a:pt x="7253148" y="53136"/>
                  </a:lnTo>
                  <a:close/>
                </a:path>
                <a:path w="7263130" h="292735">
                  <a:moveTo>
                    <a:pt x="7262876" y="83058"/>
                  </a:moveTo>
                  <a:lnTo>
                    <a:pt x="7256246" y="79590"/>
                  </a:lnTo>
                  <a:lnTo>
                    <a:pt x="7248131" y="78435"/>
                  </a:lnTo>
                  <a:lnTo>
                    <a:pt x="7239863" y="77533"/>
                  </a:lnTo>
                  <a:lnTo>
                    <a:pt x="7232751" y="74803"/>
                  </a:lnTo>
                  <a:lnTo>
                    <a:pt x="7236815" y="83705"/>
                  </a:lnTo>
                  <a:lnTo>
                    <a:pt x="7245858" y="88150"/>
                  </a:lnTo>
                  <a:lnTo>
                    <a:pt x="7255891" y="87998"/>
                  </a:lnTo>
                  <a:lnTo>
                    <a:pt x="7262876" y="83058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442715" y="4756416"/>
              <a:ext cx="7141845" cy="321310"/>
            </a:xfrm>
            <a:custGeom>
              <a:avLst/>
              <a:gdLst/>
              <a:ahLst/>
              <a:cxnLst/>
              <a:rect l="l" t="t" r="r" b="b"/>
              <a:pathLst>
                <a:path w="7141844" h="321310">
                  <a:moveTo>
                    <a:pt x="6832" y="172389"/>
                  </a:moveTo>
                  <a:lnTo>
                    <a:pt x="6604" y="167906"/>
                  </a:lnTo>
                  <a:lnTo>
                    <a:pt x="4102" y="169075"/>
                  </a:lnTo>
                  <a:lnTo>
                    <a:pt x="0" y="168440"/>
                  </a:lnTo>
                  <a:lnTo>
                    <a:pt x="266" y="172808"/>
                  </a:lnTo>
                  <a:lnTo>
                    <a:pt x="2794" y="171729"/>
                  </a:lnTo>
                  <a:lnTo>
                    <a:pt x="6832" y="172389"/>
                  </a:lnTo>
                  <a:close/>
                </a:path>
                <a:path w="7141844" h="321310">
                  <a:moveTo>
                    <a:pt x="18948" y="153047"/>
                  </a:moveTo>
                  <a:lnTo>
                    <a:pt x="18694" y="148526"/>
                  </a:lnTo>
                  <a:lnTo>
                    <a:pt x="16167" y="149618"/>
                  </a:lnTo>
                  <a:lnTo>
                    <a:pt x="12065" y="148983"/>
                  </a:lnTo>
                  <a:lnTo>
                    <a:pt x="12306" y="153479"/>
                  </a:lnTo>
                  <a:lnTo>
                    <a:pt x="14846" y="152400"/>
                  </a:lnTo>
                  <a:lnTo>
                    <a:pt x="18948" y="153047"/>
                  </a:lnTo>
                  <a:close/>
                </a:path>
                <a:path w="7141844" h="321310">
                  <a:moveTo>
                    <a:pt x="28295" y="164325"/>
                  </a:moveTo>
                  <a:lnTo>
                    <a:pt x="26428" y="162064"/>
                  </a:lnTo>
                  <a:lnTo>
                    <a:pt x="25425" y="160832"/>
                  </a:lnTo>
                  <a:lnTo>
                    <a:pt x="21463" y="164592"/>
                  </a:lnTo>
                  <a:lnTo>
                    <a:pt x="23393" y="166954"/>
                  </a:lnTo>
                  <a:lnTo>
                    <a:pt x="24422" y="168160"/>
                  </a:lnTo>
                  <a:lnTo>
                    <a:pt x="28295" y="164325"/>
                  </a:lnTo>
                  <a:close/>
                </a:path>
                <a:path w="7141844" h="321310">
                  <a:moveTo>
                    <a:pt x="43497" y="140144"/>
                  </a:moveTo>
                  <a:lnTo>
                    <a:pt x="41605" y="137845"/>
                  </a:lnTo>
                  <a:lnTo>
                    <a:pt x="40551" y="136639"/>
                  </a:lnTo>
                  <a:lnTo>
                    <a:pt x="36614" y="140411"/>
                  </a:lnTo>
                  <a:lnTo>
                    <a:pt x="38531" y="142671"/>
                  </a:lnTo>
                  <a:lnTo>
                    <a:pt x="39560" y="143967"/>
                  </a:lnTo>
                  <a:lnTo>
                    <a:pt x="43497" y="140144"/>
                  </a:lnTo>
                  <a:close/>
                </a:path>
                <a:path w="7141844" h="321310">
                  <a:moveTo>
                    <a:pt x="58496" y="12928"/>
                  </a:moveTo>
                  <a:lnTo>
                    <a:pt x="52946" y="2197"/>
                  </a:lnTo>
                  <a:lnTo>
                    <a:pt x="53060" y="11099"/>
                  </a:lnTo>
                  <a:lnTo>
                    <a:pt x="47358" y="9017"/>
                  </a:lnTo>
                  <a:lnTo>
                    <a:pt x="53644" y="20637"/>
                  </a:lnTo>
                  <a:lnTo>
                    <a:pt x="56769" y="15582"/>
                  </a:lnTo>
                  <a:lnTo>
                    <a:pt x="58496" y="12928"/>
                  </a:lnTo>
                  <a:close/>
                </a:path>
                <a:path w="7141844" h="321310">
                  <a:moveTo>
                    <a:pt x="64566" y="3556"/>
                  </a:moveTo>
                  <a:lnTo>
                    <a:pt x="62649" y="1270"/>
                  </a:lnTo>
                  <a:lnTo>
                    <a:pt x="61645" y="0"/>
                  </a:lnTo>
                  <a:lnTo>
                    <a:pt x="57658" y="3708"/>
                  </a:lnTo>
                  <a:lnTo>
                    <a:pt x="59588" y="6134"/>
                  </a:lnTo>
                  <a:lnTo>
                    <a:pt x="60604" y="7302"/>
                  </a:lnTo>
                  <a:lnTo>
                    <a:pt x="64566" y="3556"/>
                  </a:lnTo>
                  <a:close/>
                </a:path>
                <a:path w="7141844" h="321310">
                  <a:moveTo>
                    <a:pt x="118503" y="98501"/>
                  </a:moveTo>
                  <a:lnTo>
                    <a:pt x="116598" y="96215"/>
                  </a:lnTo>
                  <a:lnTo>
                    <a:pt x="115582" y="95046"/>
                  </a:lnTo>
                  <a:lnTo>
                    <a:pt x="111620" y="98742"/>
                  </a:lnTo>
                  <a:lnTo>
                    <a:pt x="113512" y="101130"/>
                  </a:lnTo>
                  <a:lnTo>
                    <a:pt x="114528" y="102362"/>
                  </a:lnTo>
                  <a:lnTo>
                    <a:pt x="118503" y="98501"/>
                  </a:lnTo>
                  <a:close/>
                </a:path>
                <a:path w="7141844" h="321310">
                  <a:moveTo>
                    <a:pt x="123088" y="116979"/>
                  </a:moveTo>
                  <a:lnTo>
                    <a:pt x="121183" y="114655"/>
                  </a:lnTo>
                  <a:lnTo>
                    <a:pt x="120129" y="113461"/>
                  </a:lnTo>
                  <a:lnTo>
                    <a:pt x="116192" y="117182"/>
                  </a:lnTo>
                  <a:lnTo>
                    <a:pt x="118097" y="119507"/>
                  </a:lnTo>
                  <a:lnTo>
                    <a:pt x="119126" y="120751"/>
                  </a:lnTo>
                  <a:lnTo>
                    <a:pt x="123088" y="116979"/>
                  </a:lnTo>
                  <a:close/>
                </a:path>
                <a:path w="7141844" h="321310">
                  <a:moveTo>
                    <a:pt x="134442" y="165125"/>
                  </a:moveTo>
                  <a:lnTo>
                    <a:pt x="134239" y="160629"/>
                  </a:lnTo>
                  <a:lnTo>
                    <a:pt x="131699" y="161810"/>
                  </a:lnTo>
                  <a:lnTo>
                    <a:pt x="127622" y="161163"/>
                  </a:lnTo>
                  <a:lnTo>
                    <a:pt x="127850" y="165557"/>
                  </a:lnTo>
                  <a:lnTo>
                    <a:pt x="130314" y="164490"/>
                  </a:lnTo>
                  <a:lnTo>
                    <a:pt x="134442" y="165125"/>
                  </a:lnTo>
                  <a:close/>
                </a:path>
                <a:path w="7141844" h="321310">
                  <a:moveTo>
                    <a:pt x="143306" y="90068"/>
                  </a:moveTo>
                  <a:lnTo>
                    <a:pt x="135191" y="90398"/>
                  </a:lnTo>
                  <a:lnTo>
                    <a:pt x="135318" y="93941"/>
                  </a:lnTo>
                  <a:lnTo>
                    <a:pt x="139433" y="95554"/>
                  </a:lnTo>
                  <a:lnTo>
                    <a:pt x="143306" y="90068"/>
                  </a:lnTo>
                  <a:close/>
                </a:path>
                <a:path w="7141844" h="321310">
                  <a:moveTo>
                    <a:pt x="156870" y="87210"/>
                  </a:moveTo>
                  <a:lnTo>
                    <a:pt x="156273" y="79984"/>
                  </a:lnTo>
                  <a:lnTo>
                    <a:pt x="150037" y="81026"/>
                  </a:lnTo>
                  <a:lnTo>
                    <a:pt x="145161" y="83693"/>
                  </a:lnTo>
                  <a:lnTo>
                    <a:pt x="143306" y="90068"/>
                  </a:lnTo>
                  <a:lnTo>
                    <a:pt x="148437" y="89827"/>
                  </a:lnTo>
                  <a:lnTo>
                    <a:pt x="153619" y="89687"/>
                  </a:lnTo>
                  <a:lnTo>
                    <a:pt x="156870" y="87210"/>
                  </a:lnTo>
                  <a:close/>
                </a:path>
                <a:path w="7141844" h="321310">
                  <a:moveTo>
                    <a:pt x="190042" y="306832"/>
                  </a:moveTo>
                  <a:lnTo>
                    <a:pt x="181838" y="303758"/>
                  </a:lnTo>
                  <a:lnTo>
                    <a:pt x="173736" y="303936"/>
                  </a:lnTo>
                  <a:lnTo>
                    <a:pt x="167309" y="308279"/>
                  </a:lnTo>
                  <a:lnTo>
                    <a:pt x="164109" y="317677"/>
                  </a:lnTo>
                  <a:lnTo>
                    <a:pt x="170027" y="314286"/>
                  </a:lnTo>
                  <a:lnTo>
                    <a:pt x="177736" y="313118"/>
                  </a:lnTo>
                  <a:lnTo>
                    <a:pt x="185115" y="311505"/>
                  </a:lnTo>
                  <a:lnTo>
                    <a:pt x="190042" y="306832"/>
                  </a:lnTo>
                  <a:close/>
                </a:path>
                <a:path w="7141844" h="321310">
                  <a:moveTo>
                    <a:pt x="201269" y="96139"/>
                  </a:moveTo>
                  <a:lnTo>
                    <a:pt x="198818" y="89433"/>
                  </a:lnTo>
                  <a:lnTo>
                    <a:pt x="197243" y="96812"/>
                  </a:lnTo>
                  <a:lnTo>
                    <a:pt x="201269" y="96139"/>
                  </a:lnTo>
                  <a:close/>
                </a:path>
                <a:path w="7141844" h="321310">
                  <a:moveTo>
                    <a:pt x="214020" y="81330"/>
                  </a:moveTo>
                  <a:lnTo>
                    <a:pt x="207238" y="81724"/>
                  </a:lnTo>
                  <a:lnTo>
                    <a:pt x="200660" y="83388"/>
                  </a:lnTo>
                  <a:lnTo>
                    <a:pt x="204190" y="86347"/>
                  </a:lnTo>
                  <a:lnTo>
                    <a:pt x="210934" y="86893"/>
                  </a:lnTo>
                  <a:lnTo>
                    <a:pt x="214020" y="81330"/>
                  </a:lnTo>
                  <a:close/>
                </a:path>
                <a:path w="7141844" h="321310">
                  <a:moveTo>
                    <a:pt x="216560" y="176568"/>
                  </a:moveTo>
                  <a:lnTo>
                    <a:pt x="203644" y="176568"/>
                  </a:lnTo>
                  <a:lnTo>
                    <a:pt x="204978" y="176745"/>
                  </a:lnTo>
                  <a:lnTo>
                    <a:pt x="214122" y="177495"/>
                  </a:lnTo>
                  <a:lnTo>
                    <a:pt x="216560" y="176568"/>
                  </a:lnTo>
                  <a:close/>
                </a:path>
                <a:path w="7141844" h="321310">
                  <a:moveTo>
                    <a:pt x="257175" y="64909"/>
                  </a:moveTo>
                  <a:lnTo>
                    <a:pt x="257048" y="62331"/>
                  </a:lnTo>
                  <a:lnTo>
                    <a:pt x="254165" y="59715"/>
                  </a:lnTo>
                  <a:lnTo>
                    <a:pt x="253809" y="65087"/>
                  </a:lnTo>
                  <a:lnTo>
                    <a:pt x="253936" y="67678"/>
                  </a:lnTo>
                  <a:lnTo>
                    <a:pt x="256819" y="70218"/>
                  </a:lnTo>
                  <a:lnTo>
                    <a:pt x="257175" y="64909"/>
                  </a:lnTo>
                  <a:close/>
                </a:path>
                <a:path w="7141844" h="321310">
                  <a:moveTo>
                    <a:pt x="267284" y="94780"/>
                  </a:moveTo>
                  <a:lnTo>
                    <a:pt x="265391" y="92494"/>
                  </a:lnTo>
                  <a:lnTo>
                    <a:pt x="264439" y="91173"/>
                  </a:lnTo>
                  <a:lnTo>
                    <a:pt x="260413" y="94932"/>
                  </a:lnTo>
                  <a:lnTo>
                    <a:pt x="262267" y="97231"/>
                  </a:lnTo>
                  <a:lnTo>
                    <a:pt x="263245" y="98488"/>
                  </a:lnTo>
                  <a:lnTo>
                    <a:pt x="267284" y="94780"/>
                  </a:lnTo>
                  <a:close/>
                </a:path>
                <a:path w="7141844" h="321310">
                  <a:moveTo>
                    <a:pt x="278892" y="111150"/>
                  </a:moveTo>
                  <a:lnTo>
                    <a:pt x="276504" y="110528"/>
                  </a:lnTo>
                  <a:lnTo>
                    <a:pt x="274675" y="103809"/>
                  </a:lnTo>
                  <a:lnTo>
                    <a:pt x="273532" y="111150"/>
                  </a:lnTo>
                  <a:lnTo>
                    <a:pt x="278892" y="111150"/>
                  </a:lnTo>
                  <a:close/>
                </a:path>
                <a:path w="7141844" h="321310">
                  <a:moveTo>
                    <a:pt x="281038" y="133616"/>
                  </a:moveTo>
                  <a:lnTo>
                    <a:pt x="277723" y="126606"/>
                  </a:lnTo>
                  <a:lnTo>
                    <a:pt x="272770" y="127266"/>
                  </a:lnTo>
                  <a:lnTo>
                    <a:pt x="266001" y="130251"/>
                  </a:lnTo>
                  <a:lnTo>
                    <a:pt x="257251" y="130213"/>
                  </a:lnTo>
                  <a:lnTo>
                    <a:pt x="255663" y="126187"/>
                  </a:lnTo>
                  <a:lnTo>
                    <a:pt x="249059" y="131737"/>
                  </a:lnTo>
                  <a:lnTo>
                    <a:pt x="243801" y="130987"/>
                  </a:lnTo>
                  <a:lnTo>
                    <a:pt x="244233" y="137109"/>
                  </a:lnTo>
                  <a:lnTo>
                    <a:pt x="246748" y="138785"/>
                  </a:lnTo>
                  <a:lnTo>
                    <a:pt x="250431" y="138734"/>
                  </a:lnTo>
                  <a:lnTo>
                    <a:pt x="254381" y="139712"/>
                  </a:lnTo>
                  <a:lnTo>
                    <a:pt x="254838" y="140030"/>
                  </a:lnTo>
                  <a:lnTo>
                    <a:pt x="254241" y="143929"/>
                  </a:lnTo>
                  <a:lnTo>
                    <a:pt x="257022" y="147891"/>
                  </a:lnTo>
                  <a:lnTo>
                    <a:pt x="265277" y="145478"/>
                  </a:lnTo>
                  <a:lnTo>
                    <a:pt x="268300" y="148297"/>
                  </a:lnTo>
                  <a:lnTo>
                    <a:pt x="271729" y="144907"/>
                  </a:lnTo>
                  <a:lnTo>
                    <a:pt x="276898" y="143687"/>
                  </a:lnTo>
                  <a:lnTo>
                    <a:pt x="280949" y="141097"/>
                  </a:lnTo>
                  <a:lnTo>
                    <a:pt x="281038" y="133616"/>
                  </a:lnTo>
                  <a:close/>
                </a:path>
                <a:path w="7141844" h="321310">
                  <a:moveTo>
                    <a:pt x="286588" y="109943"/>
                  </a:moveTo>
                  <a:lnTo>
                    <a:pt x="284784" y="103162"/>
                  </a:lnTo>
                  <a:lnTo>
                    <a:pt x="282397" y="112077"/>
                  </a:lnTo>
                  <a:lnTo>
                    <a:pt x="278904" y="111163"/>
                  </a:lnTo>
                  <a:lnTo>
                    <a:pt x="273532" y="111150"/>
                  </a:lnTo>
                  <a:lnTo>
                    <a:pt x="269748" y="110896"/>
                  </a:lnTo>
                  <a:lnTo>
                    <a:pt x="268541" y="107022"/>
                  </a:lnTo>
                  <a:lnTo>
                    <a:pt x="267982" y="105244"/>
                  </a:lnTo>
                  <a:lnTo>
                    <a:pt x="265493" y="102222"/>
                  </a:lnTo>
                  <a:lnTo>
                    <a:pt x="264947" y="101561"/>
                  </a:lnTo>
                  <a:lnTo>
                    <a:pt x="259156" y="102222"/>
                  </a:lnTo>
                  <a:lnTo>
                    <a:pt x="249491" y="102031"/>
                  </a:lnTo>
                  <a:lnTo>
                    <a:pt x="241617" y="105016"/>
                  </a:lnTo>
                  <a:lnTo>
                    <a:pt x="234924" y="107022"/>
                  </a:lnTo>
                  <a:lnTo>
                    <a:pt x="228803" y="103949"/>
                  </a:lnTo>
                  <a:lnTo>
                    <a:pt x="230492" y="111683"/>
                  </a:lnTo>
                  <a:lnTo>
                    <a:pt x="226682" y="112776"/>
                  </a:lnTo>
                  <a:lnTo>
                    <a:pt x="222554" y="113601"/>
                  </a:lnTo>
                  <a:lnTo>
                    <a:pt x="222110" y="105752"/>
                  </a:lnTo>
                  <a:lnTo>
                    <a:pt x="221767" y="99555"/>
                  </a:lnTo>
                  <a:lnTo>
                    <a:pt x="217157" y="100596"/>
                  </a:lnTo>
                  <a:lnTo>
                    <a:pt x="217157" y="137248"/>
                  </a:lnTo>
                  <a:lnTo>
                    <a:pt x="210400" y="137629"/>
                  </a:lnTo>
                  <a:lnTo>
                    <a:pt x="210299" y="135763"/>
                  </a:lnTo>
                  <a:lnTo>
                    <a:pt x="209880" y="128282"/>
                  </a:lnTo>
                  <a:lnTo>
                    <a:pt x="216623" y="127914"/>
                  </a:lnTo>
                  <a:lnTo>
                    <a:pt x="217157" y="137248"/>
                  </a:lnTo>
                  <a:lnTo>
                    <a:pt x="217157" y="100596"/>
                  </a:lnTo>
                  <a:lnTo>
                    <a:pt x="212394" y="104228"/>
                  </a:lnTo>
                  <a:lnTo>
                    <a:pt x="208216" y="105752"/>
                  </a:lnTo>
                  <a:lnTo>
                    <a:pt x="204889" y="100520"/>
                  </a:lnTo>
                  <a:lnTo>
                    <a:pt x="209943" y="97815"/>
                  </a:lnTo>
                  <a:lnTo>
                    <a:pt x="204851" y="95694"/>
                  </a:lnTo>
                  <a:lnTo>
                    <a:pt x="201269" y="96164"/>
                  </a:lnTo>
                  <a:lnTo>
                    <a:pt x="202095" y="101269"/>
                  </a:lnTo>
                  <a:lnTo>
                    <a:pt x="201980" y="101841"/>
                  </a:lnTo>
                  <a:lnTo>
                    <a:pt x="201028" y="104457"/>
                  </a:lnTo>
                  <a:lnTo>
                    <a:pt x="198462" y="105651"/>
                  </a:lnTo>
                  <a:lnTo>
                    <a:pt x="194157" y="100533"/>
                  </a:lnTo>
                  <a:lnTo>
                    <a:pt x="191109" y="96862"/>
                  </a:lnTo>
                  <a:lnTo>
                    <a:pt x="187502" y="92176"/>
                  </a:lnTo>
                  <a:lnTo>
                    <a:pt x="191503" y="92697"/>
                  </a:lnTo>
                  <a:lnTo>
                    <a:pt x="192036" y="92176"/>
                  </a:lnTo>
                  <a:lnTo>
                    <a:pt x="193446" y="90830"/>
                  </a:lnTo>
                  <a:lnTo>
                    <a:pt x="194017" y="87198"/>
                  </a:lnTo>
                  <a:lnTo>
                    <a:pt x="185115" y="86372"/>
                  </a:lnTo>
                  <a:lnTo>
                    <a:pt x="179590" y="89700"/>
                  </a:lnTo>
                  <a:lnTo>
                    <a:pt x="181317" y="101841"/>
                  </a:lnTo>
                  <a:lnTo>
                    <a:pt x="186105" y="101269"/>
                  </a:lnTo>
                  <a:lnTo>
                    <a:pt x="190881" y="100533"/>
                  </a:lnTo>
                  <a:lnTo>
                    <a:pt x="191706" y="106045"/>
                  </a:lnTo>
                  <a:lnTo>
                    <a:pt x="183756" y="110286"/>
                  </a:lnTo>
                  <a:lnTo>
                    <a:pt x="173062" y="111150"/>
                  </a:lnTo>
                  <a:lnTo>
                    <a:pt x="162509" y="112318"/>
                  </a:lnTo>
                  <a:lnTo>
                    <a:pt x="155194" y="117411"/>
                  </a:lnTo>
                  <a:lnTo>
                    <a:pt x="158267" y="120205"/>
                  </a:lnTo>
                  <a:lnTo>
                    <a:pt x="162750" y="120815"/>
                  </a:lnTo>
                  <a:lnTo>
                    <a:pt x="166954" y="121843"/>
                  </a:lnTo>
                  <a:lnTo>
                    <a:pt x="169240" y="125895"/>
                  </a:lnTo>
                  <a:lnTo>
                    <a:pt x="174015" y="126009"/>
                  </a:lnTo>
                  <a:lnTo>
                    <a:pt x="179641" y="124802"/>
                  </a:lnTo>
                  <a:lnTo>
                    <a:pt x="184340" y="125069"/>
                  </a:lnTo>
                  <a:lnTo>
                    <a:pt x="186321" y="129616"/>
                  </a:lnTo>
                  <a:lnTo>
                    <a:pt x="180289" y="133934"/>
                  </a:lnTo>
                  <a:lnTo>
                    <a:pt x="171488" y="135763"/>
                  </a:lnTo>
                  <a:lnTo>
                    <a:pt x="162547" y="134950"/>
                  </a:lnTo>
                  <a:lnTo>
                    <a:pt x="156044" y="131343"/>
                  </a:lnTo>
                  <a:lnTo>
                    <a:pt x="157708" y="138874"/>
                  </a:lnTo>
                  <a:lnTo>
                    <a:pt x="157594" y="139204"/>
                  </a:lnTo>
                  <a:lnTo>
                    <a:pt x="153949" y="140258"/>
                  </a:lnTo>
                  <a:lnTo>
                    <a:pt x="149885" y="141071"/>
                  </a:lnTo>
                  <a:lnTo>
                    <a:pt x="145669" y="139204"/>
                  </a:lnTo>
                  <a:lnTo>
                    <a:pt x="142582" y="135394"/>
                  </a:lnTo>
                  <a:lnTo>
                    <a:pt x="142443" y="131508"/>
                  </a:lnTo>
                  <a:lnTo>
                    <a:pt x="142278" y="127431"/>
                  </a:lnTo>
                  <a:lnTo>
                    <a:pt x="136296" y="127406"/>
                  </a:lnTo>
                  <a:lnTo>
                    <a:pt x="132041" y="130771"/>
                  </a:lnTo>
                  <a:lnTo>
                    <a:pt x="129476" y="131508"/>
                  </a:lnTo>
                  <a:lnTo>
                    <a:pt x="128549" y="123634"/>
                  </a:lnTo>
                  <a:lnTo>
                    <a:pt x="135902" y="124015"/>
                  </a:lnTo>
                  <a:lnTo>
                    <a:pt x="138976" y="119176"/>
                  </a:lnTo>
                  <a:lnTo>
                    <a:pt x="137731" y="109105"/>
                  </a:lnTo>
                  <a:lnTo>
                    <a:pt x="130289" y="108597"/>
                  </a:lnTo>
                  <a:lnTo>
                    <a:pt x="127254" y="113474"/>
                  </a:lnTo>
                  <a:lnTo>
                    <a:pt x="128524" y="123621"/>
                  </a:lnTo>
                  <a:lnTo>
                    <a:pt x="124117" y="125730"/>
                  </a:lnTo>
                  <a:lnTo>
                    <a:pt x="123088" y="131991"/>
                  </a:lnTo>
                  <a:lnTo>
                    <a:pt x="122567" y="138874"/>
                  </a:lnTo>
                  <a:lnTo>
                    <a:pt x="119621" y="142798"/>
                  </a:lnTo>
                  <a:lnTo>
                    <a:pt x="106121" y="143573"/>
                  </a:lnTo>
                  <a:lnTo>
                    <a:pt x="99110" y="137998"/>
                  </a:lnTo>
                  <a:lnTo>
                    <a:pt x="91008" y="134086"/>
                  </a:lnTo>
                  <a:lnTo>
                    <a:pt x="81826" y="131889"/>
                  </a:lnTo>
                  <a:lnTo>
                    <a:pt x="71551" y="131457"/>
                  </a:lnTo>
                  <a:lnTo>
                    <a:pt x="70840" y="136994"/>
                  </a:lnTo>
                  <a:lnTo>
                    <a:pt x="67564" y="139433"/>
                  </a:lnTo>
                  <a:lnTo>
                    <a:pt x="63995" y="141528"/>
                  </a:lnTo>
                  <a:lnTo>
                    <a:pt x="62395" y="146062"/>
                  </a:lnTo>
                  <a:lnTo>
                    <a:pt x="66294" y="146710"/>
                  </a:lnTo>
                  <a:lnTo>
                    <a:pt x="64617" y="150520"/>
                  </a:lnTo>
                  <a:lnTo>
                    <a:pt x="62725" y="150647"/>
                  </a:lnTo>
                  <a:lnTo>
                    <a:pt x="60058" y="151701"/>
                  </a:lnTo>
                  <a:lnTo>
                    <a:pt x="59702" y="155549"/>
                  </a:lnTo>
                  <a:lnTo>
                    <a:pt x="56883" y="155727"/>
                  </a:lnTo>
                  <a:lnTo>
                    <a:pt x="45554" y="155702"/>
                  </a:lnTo>
                  <a:lnTo>
                    <a:pt x="35712" y="150977"/>
                  </a:lnTo>
                  <a:lnTo>
                    <a:pt x="27787" y="149110"/>
                  </a:lnTo>
                  <a:lnTo>
                    <a:pt x="22733" y="157657"/>
                  </a:lnTo>
                  <a:lnTo>
                    <a:pt x="27838" y="157340"/>
                  </a:lnTo>
                  <a:lnTo>
                    <a:pt x="32981" y="156908"/>
                  </a:lnTo>
                  <a:lnTo>
                    <a:pt x="36525" y="158991"/>
                  </a:lnTo>
                  <a:lnTo>
                    <a:pt x="36868" y="166217"/>
                  </a:lnTo>
                  <a:lnTo>
                    <a:pt x="48780" y="163093"/>
                  </a:lnTo>
                  <a:lnTo>
                    <a:pt x="58661" y="161645"/>
                  </a:lnTo>
                  <a:lnTo>
                    <a:pt x="68389" y="159537"/>
                  </a:lnTo>
                  <a:lnTo>
                    <a:pt x="74269" y="156908"/>
                  </a:lnTo>
                  <a:lnTo>
                    <a:pt x="76873" y="155752"/>
                  </a:lnTo>
                  <a:lnTo>
                    <a:pt x="79857" y="154419"/>
                  </a:lnTo>
                  <a:lnTo>
                    <a:pt x="130314" y="151549"/>
                  </a:lnTo>
                  <a:lnTo>
                    <a:pt x="132562" y="149174"/>
                  </a:lnTo>
                  <a:lnTo>
                    <a:pt x="135432" y="146367"/>
                  </a:lnTo>
                  <a:lnTo>
                    <a:pt x="140081" y="146253"/>
                  </a:lnTo>
                  <a:lnTo>
                    <a:pt x="166992" y="144716"/>
                  </a:lnTo>
                  <a:lnTo>
                    <a:pt x="171094" y="148336"/>
                  </a:lnTo>
                  <a:lnTo>
                    <a:pt x="177647" y="148336"/>
                  </a:lnTo>
                  <a:lnTo>
                    <a:pt x="197599" y="148336"/>
                  </a:lnTo>
                  <a:lnTo>
                    <a:pt x="200863" y="147497"/>
                  </a:lnTo>
                  <a:lnTo>
                    <a:pt x="207543" y="147129"/>
                  </a:lnTo>
                  <a:lnTo>
                    <a:pt x="204533" y="152679"/>
                  </a:lnTo>
                  <a:lnTo>
                    <a:pt x="197840" y="152133"/>
                  </a:lnTo>
                  <a:lnTo>
                    <a:pt x="194322" y="149174"/>
                  </a:lnTo>
                  <a:lnTo>
                    <a:pt x="197472" y="148361"/>
                  </a:lnTo>
                  <a:lnTo>
                    <a:pt x="177647" y="148336"/>
                  </a:lnTo>
                  <a:lnTo>
                    <a:pt x="184010" y="148539"/>
                  </a:lnTo>
                  <a:lnTo>
                    <a:pt x="187706" y="152908"/>
                  </a:lnTo>
                  <a:lnTo>
                    <a:pt x="181952" y="153085"/>
                  </a:lnTo>
                  <a:lnTo>
                    <a:pt x="179235" y="156857"/>
                  </a:lnTo>
                  <a:lnTo>
                    <a:pt x="178181" y="162712"/>
                  </a:lnTo>
                  <a:lnTo>
                    <a:pt x="184696" y="162661"/>
                  </a:lnTo>
                  <a:lnTo>
                    <a:pt x="191998" y="161391"/>
                  </a:lnTo>
                  <a:lnTo>
                    <a:pt x="197561" y="162826"/>
                  </a:lnTo>
                  <a:lnTo>
                    <a:pt x="198856" y="170916"/>
                  </a:lnTo>
                  <a:lnTo>
                    <a:pt x="193509" y="169824"/>
                  </a:lnTo>
                  <a:lnTo>
                    <a:pt x="187553" y="167144"/>
                  </a:lnTo>
                  <a:lnTo>
                    <a:pt x="183121" y="167754"/>
                  </a:lnTo>
                  <a:lnTo>
                    <a:pt x="182448" y="175348"/>
                  </a:lnTo>
                  <a:lnTo>
                    <a:pt x="194589" y="175348"/>
                  </a:lnTo>
                  <a:lnTo>
                    <a:pt x="219786" y="175348"/>
                  </a:lnTo>
                  <a:lnTo>
                    <a:pt x="222592" y="174282"/>
                  </a:lnTo>
                  <a:lnTo>
                    <a:pt x="222389" y="170916"/>
                  </a:lnTo>
                  <a:lnTo>
                    <a:pt x="222351" y="170332"/>
                  </a:lnTo>
                  <a:lnTo>
                    <a:pt x="222313" y="169799"/>
                  </a:lnTo>
                  <a:lnTo>
                    <a:pt x="222046" y="165328"/>
                  </a:lnTo>
                  <a:lnTo>
                    <a:pt x="221957" y="163880"/>
                  </a:lnTo>
                  <a:lnTo>
                    <a:pt x="219189" y="161391"/>
                  </a:lnTo>
                  <a:lnTo>
                    <a:pt x="217347" y="159727"/>
                  </a:lnTo>
                  <a:lnTo>
                    <a:pt x="215468" y="158318"/>
                  </a:lnTo>
                  <a:lnTo>
                    <a:pt x="215468" y="169799"/>
                  </a:lnTo>
                  <a:lnTo>
                    <a:pt x="211455" y="169151"/>
                  </a:lnTo>
                  <a:lnTo>
                    <a:pt x="208876" y="170332"/>
                  </a:lnTo>
                  <a:lnTo>
                    <a:pt x="208749" y="165862"/>
                  </a:lnTo>
                  <a:lnTo>
                    <a:pt x="212852" y="166573"/>
                  </a:lnTo>
                  <a:lnTo>
                    <a:pt x="214299" y="165862"/>
                  </a:lnTo>
                  <a:lnTo>
                    <a:pt x="215366" y="165328"/>
                  </a:lnTo>
                  <a:lnTo>
                    <a:pt x="215468" y="169799"/>
                  </a:lnTo>
                  <a:lnTo>
                    <a:pt x="215468" y="158318"/>
                  </a:lnTo>
                  <a:lnTo>
                    <a:pt x="212445" y="156019"/>
                  </a:lnTo>
                  <a:lnTo>
                    <a:pt x="211899" y="152679"/>
                  </a:lnTo>
                  <a:lnTo>
                    <a:pt x="210985" y="147129"/>
                  </a:lnTo>
                  <a:lnTo>
                    <a:pt x="210947" y="146939"/>
                  </a:lnTo>
                  <a:lnTo>
                    <a:pt x="217208" y="148983"/>
                  </a:lnTo>
                  <a:lnTo>
                    <a:pt x="221500" y="148145"/>
                  </a:lnTo>
                  <a:lnTo>
                    <a:pt x="224815" y="146939"/>
                  </a:lnTo>
                  <a:lnTo>
                    <a:pt x="226364" y="146367"/>
                  </a:lnTo>
                  <a:lnTo>
                    <a:pt x="234480" y="145605"/>
                  </a:lnTo>
                  <a:lnTo>
                    <a:pt x="237236" y="137629"/>
                  </a:lnTo>
                  <a:lnTo>
                    <a:pt x="237439" y="135763"/>
                  </a:lnTo>
                  <a:lnTo>
                    <a:pt x="237451" y="133934"/>
                  </a:lnTo>
                  <a:lnTo>
                    <a:pt x="236905" y="127914"/>
                  </a:lnTo>
                  <a:lnTo>
                    <a:pt x="236804" y="126771"/>
                  </a:lnTo>
                  <a:lnTo>
                    <a:pt x="242608" y="126682"/>
                  </a:lnTo>
                  <a:lnTo>
                    <a:pt x="243928" y="124802"/>
                  </a:lnTo>
                  <a:lnTo>
                    <a:pt x="245300" y="122821"/>
                  </a:lnTo>
                  <a:lnTo>
                    <a:pt x="246456" y="116928"/>
                  </a:lnTo>
                  <a:lnTo>
                    <a:pt x="242519" y="116141"/>
                  </a:lnTo>
                  <a:lnTo>
                    <a:pt x="243700" y="113601"/>
                  </a:lnTo>
                  <a:lnTo>
                    <a:pt x="244284" y="112344"/>
                  </a:lnTo>
                  <a:lnTo>
                    <a:pt x="246202" y="112242"/>
                  </a:lnTo>
                  <a:lnTo>
                    <a:pt x="252310" y="114503"/>
                  </a:lnTo>
                  <a:lnTo>
                    <a:pt x="260273" y="113842"/>
                  </a:lnTo>
                  <a:lnTo>
                    <a:pt x="263499" y="120548"/>
                  </a:lnTo>
                  <a:lnTo>
                    <a:pt x="270776" y="119786"/>
                  </a:lnTo>
                  <a:lnTo>
                    <a:pt x="279222" y="120434"/>
                  </a:lnTo>
                  <a:lnTo>
                    <a:pt x="281343" y="119786"/>
                  </a:lnTo>
                  <a:lnTo>
                    <a:pt x="285572" y="118491"/>
                  </a:lnTo>
                  <a:lnTo>
                    <a:pt x="286118" y="113842"/>
                  </a:lnTo>
                  <a:lnTo>
                    <a:pt x="286308" y="112242"/>
                  </a:lnTo>
                  <a:lnTo>
                    <a:pt x="286334" y="112077"/>
                  </a:lnTo>
                  <a:lnTo>
                    <a:pt x="286588" y="109943"/>
                  </a:lnTo>
                  <a:close/>
                </a:path>
                <a:path w="7141844" h="321310">
                  <a:moveTo>
                    <a:pt x="308394" y="141389"/>
                  </a:moveTo>
                  <a:lnTo>
                    <a:pt x="306044" y="134721"/>
                  </a:lnTo>
                  <a:lnTo>
                    <a:pt x="304355" y="142036"/>
                  </a:lnTo>
                  <a:lnTo>
                    <a:pt x="308394" y="141389"/>
                  </a:lnTo>
                  <a:close/>
                </a:path>
                <a:path w="7141844" h="321310">
                  <a:moveTo>
                    <a:pt x="323024" y="133337"/>
                  </a:moveTo>
                  <a:lnTo>
                    <a:pt x="317703" y="130784"/>
                  </a:lnTo>
                  <a:lnTo>
                    <a:pt x="318300" y="136334"/>
                  </a:lnTo>
                  <a:lnTo>
                    <a:pt x="323024" y="133337"/>
                  </a:lnTo>
                  <a:close/>
                </a:path>
                <a:path w="7141844" h="321310">
                  <a:moveTo>
                    <a:pt x="334276" y="191731"/>
                  </a:moveTo>
                  <a:lnTo>
                    <a:pt x="334149" y="187172"/>
                  </a:lnTo>
                  <a:lnTo>
                    <a:pt x="331622" y="188341"/>
                  </a:lnTo>
                  <a:lnTo>
                    <a:pt x="327583" y="187426"/>
                  </a:lnTo>
                  <a:lnTo>
                    <a:pt x="327672" y="192112"/>
                  </a:lnTo>
                  <a:lnTo>
                    <a:pt x="330212" y="190893"/>
                  </a:lnTo>
                  <a:lnTo>
                    <a:pt x="334276" y="191731"/>
                  </a:lnTo>
                  <a:close/>
                </a:path>
                <a:path w="7141844" h="321310">
                  <a:moveTo>
                    <a:pt x="336486" y="238302"/>
                  </a:moveTo>
                  <a:lnTo>
                    <a:pt x="336346" y="233768"/>
                  </a:lnTo>
                  <a:lnTo>
                    <a:pt x="333806" y="234823"/>
                  </a:lnTo>
                  <a:lnTo>
                    <a:pt x="329780" y="234073"/>
                  </a:lnTo>
                  <a:lnTo>
                    <a:pt x="329869" y="238620"/>
                  </a:lnTo>
                  <a:lnTo>
                    <a:pt x="332422" y="237553"/>
                  </a:lnTo>
                  <a:lnTo>
                    <a:pt x="336486" y="238302"/>
                  </a:lnTo>
                  <a:close/>
                </a:path>
                <a:path w="7141844" h="321310">
                  <a:moveTo>
                    <a:pt x="339153" y="149733"/>
                  </a:moveTo>
                  <a:lnTo>
                    <a:pt x="331978" y="149339"/>
                  </a:lnTo>
                  <a:lnTo>
                    <a:pt x="326771" y="145986"/>
                  </a:lnTo>
                  <a:lnTo>
                    <a:pt x="318300" y="136334"/>
                  </a:lnTo>
                  <a:lnTo>
                    <a:pt x="312762" y="135191"/>
                  </a:lnTo>
                  <a:lnTo>
                    <a:pt x="312699" y="140944"/>
                  </a:lnTo>
                  <a:lnTo>
                    <a:pt x="308394" y="141389"/>
                  </a:lnTo>
                  <a:lnTo>
                    <a:pt x="308622" y="146011"/>
                  </a:lnTo>
                  <a:lnTo>
                    <a:pt x="315480" y="149580"/>
                  </a:lnTo>
                  <a:lnTo>
                    <a:pt x="324078" y="153758"/>
                  </a:lnTo>
                  <a:lnTo>
                    <a:pt x="332587" y="154990"/>
                  </a:lnTo>
                  <a:lnTo>
                    <a:pt x="339153" y="149733"/>
                  </a:lnTo>
                  <a:close/>
                </a:path>
                <a:path w="7141844" h="321310">
                  <a:moveTo>
                    <a:pt x="349173" y="74739"/>
                  </a:moveTo>
                  <a:lnTo>
                    <a:pt x="341045" y="74891"/>
                  </a:lnTo>
                  <a:lnTo>
                    <a:pt x="341109" y="78473"/>
                  </a:lnTo>
                  <a:lnTo>
                    <a:pt x="345198" y="80175"/>
                  </a:lnTo>
                  <a:lnTo>
                    <a:pt x="349173" y="74739"/>
                  </a:lnTo>
                  <a:close/>
                </a:path>
                <a:path w="7141844" h="321310">
                  <a:moveTo>
                    <a:pt x="353974" y="71716"/>
                  </a:moveTo>
                  <a:lnTo>
                    <a:pt x="348564" y="69164"/>
                  </a:lnTo>
                  <a:lnTo>
                    <a:pt x="349173" y="74739"/>
                  </a:lnTo>
                  <a:lnTo>
                    <a:pt x="353974" y="71716"/>
                  </a:lnTo>
                  <a:close/>
                </a:path>
                <a:path w="7141844" h="321310">
                  <a:moveTo>
                    <a:pt x="356882" y="85369"/>
                  </a:moveTo>
                  <a:lnTo>
                    <a:pt x="355447" y="80899"/>
                  </a:lnTo>
                  <a:lnTo>
                    <a:pt x="352894" y="80314"/>
                  </a:lnTo>
                  <a:lnTo>
                    <a:pt x="353212" y="88658"/>
                  </a:lnTo>
                  <a:lnTo>
                    <a:pt x="356882" y="85369"/>
                  </a:lnTo>
                  <a:close/>
                </a:path>
                <a:path w="7141844" h="321310">
                  <a:moveTo>
                    <a:pt x="357657" y="111836"/>
                  </a:moveTo>
                  <a:lnTo>
                    <a:pt x="349237" y="111328"/>
                  </a:lnTo>
                  <a:lnTo>
                    <a:pt x="341198" y="111493"/>
                  </a:lnTo>
                  <a:lnTo>
                    <a:pt x="341223" y="121640"/>
                  </a:lnTo>
                  <a:lnTo>
                    <a:pt x="345757" y="124510"/>
                  </a:lnTo>
                  <a:lnTo>
                    <a:pt x="350621" y="122974"/>
                  </a:lnTo>
                  <a:lnTo>
                    <a:pt x="354901" y="118325"/>
                  </a:lnTo>
                  <a:lnTo>
                    <a:pt x="357657" y="111836"/>
                  </a:lnTo>
                  <a:close/>
                </a:path>
                <a:path w="7141844" h="321310">
                  <a:moveTo>
                    <a:pt x="379196" y="143573"/>
                  </a:moveTo>
                  <a:lnTo>
                    <a:pt x="379145" y="139103"/>
                  </a:lnTo>
                  <a:lnTo>
                    <a:pt x="376605" y="140157"/>
                  </a:lnTo>
                  <a:lnTo>
                    <a:pt x="372503" y="139471"/>
                  </a:lnTo>
                  <a:lnTo>
                    <a:pt x="372567" y="143941"/>
                  </a:lnTo>
                  <a:lnTo>
                    <a:pt x="375183" y="142798"/>
                  </a:lnTo>
                  <a:lnTo>
                    <a:pt x="379196" y="143573"/>
                  </a:lnTo>
                  <a:close/>
                </a:path>
                <a:path w="7141844" h="321310">
                  <a:moveTo>
                    <a:pt x="394766" y="110629"/>
                  </a:moveTo>
                  <a:lnTo>
                    <a:pt x="384314" y="107569"/>
                  </a:lnTo>
                  <a:lnTo>
                    <a:pt x="382663" y="115747"/>
                  </a:lnTo>
                  <a:lnTo>
                    <a:pt x="374700" y="115874"/>
                  </a:lnTo>
                  <a:lnTo>
                    <a:pt x="372110" y="117030"/>
                  </a:lnTo>
                  <a:lnTo>
                    <a:pt x="368084" y="116230"/>
                  </a:lnTo>
                  <a:lnTo>
                    <a:pt x="368160" y="120764"/>
                  </a:lnTo>
                  <a:lnTo>
                    <a:pt x="376758" y="122339"/>
                  </a:lnTo>
                  <a:lnTo>
                    <a:pt x="384848" y="123253"/>
                  </a:lnTo>
                  <a:lnTo>
                    <a:pt x="391236" y="120383"/>
                  </a:lnTo>
                  <a:lnTo>
                    <a:pt x="394766" y="110629"/>
                  </a:lnTo>
                  <a:close/>
                </a:path>
                <a:path w="7141844" h="321310">
                  <a:moveTo>
                    <a:pt x="415010" y="109982"/>
                  </a:moveTo>
                  <a:lnTo>
                    <a:pt x="412000" y="107835"/>
                  </a:lnTo>
                  <a:lnTo>
                    <a:pt x="407454" y="105346"/>
                  </a:lnTo>
                  <a:lnTo>
                    <a:pt x="403301" y="105270"/>
                  </a:lnTo>
                  <a:lnTo>
                    <a:pt x="401485" y="110426"/>
                  </a:lnTo>
                  <a:lnTo>
                    <a:pt x="404507" y="112496"/>
                  </a:lnTo>
                  <a:lnTo>
                    <a:pt x="409041" y="114998"/>
                  </a:lnTo>
                  <a:lnTo>
                    <a:pt x="413194" y="115100"/>
                  </a:lnTo>
                  <a:lnTo>
                    <a:pt x="415010" y="109982"/>
                  </a:lnTo>
                  <a:close/>
                </a:path>
                <a:path w="7141844" h="321310">
                  <a:moveTo>
                    <a:pt x="426808" y="102958"/>
                  </a:moveTo>
                  <a:lnTo>
                    <a:pt x="424751" y="100291"/>
                  </a:lnTo>
                  <a:lnTo>
                    <a:pt x="420522" y="95034"/>
                  </a:lnTo>
                  <a:lnTo>
                    <a:pt x="412216" y="104559"/>
                  </a:lnTo>
                  <a:lnTo>
                    <a:pt x="415010" y="109982"/>
                  </a:lnTo>
                  <a:lnTo>
                    <a:pt x="415505" y="108902"/>
                  </a:lnTo>
                  <a:lnTo>
                    <a:pt x="426808" y="102958"/>
                  </a:lnTo>
                  <a:close/>
                </a:path>
                <a:path w="7141844" h="321310">
                  <a:moveTo>
                    <a:pt x="440423" y="155625"/>
                  </a:moveTo>
                  <a:lnTo>
                    <a:pt x="440334" y="151003"/>
                  </a:lnTo>
                  <a:lnTo>
                    <a:pt x="437743" y="152260"/>
                  </a:lnTo>
                  <a:lnTo>
                    <a:pt x="433692" y="151460"/>
                  </a:lnTo>
                  <a:lnTo>
                    <a:pt x="433755" y="155956"/>
                  </a:lnTo>
                  <a:lnTo>
                    <a:pt x="436346" y="154889"/>
                  </a:lnTo>
                  <a:lnTo>
                    <a:pt x="440423" y="155625"/>
                  </a:lnTo>
                  <a:close/>
                </a:path>
                <a:path w="7141844" h="321310">
                  <a:moveTo>
                    <a:pt x="446646" y="141541"/>
                  </a:moveTo>
                  <a:lnTo>
                    <a:pt x="446265" y="132181"/>
                  </a:lnTo>
                  <a:lnTo>
                    <a:pt x="439585" y="132397"/>
                  </a:lnTo>
                  <a:lnTo>
                    <a:pt x="439966" y="141757"/>
                  </a:lnTo>
                  <a:lnTo>
                    <a:pt x="442214" y="141681"/>
                  </a:lnTo>
                  <a:lnTo>
                    <a:pt x="446646" y="141541"/>
                  </a:lnTo>
                  <a:close/>
                </a:path>
                <a:path w="7141844" h="321310">
                  <a:moveTo>
                    <a:pt x="447408" y="160134"/>
                  </a:moveTo>
                  <a:lnTo>
                    <a:pt x="445096" y="153492"/>
                  </a:lnTo>
                  <a:lnTo>
                    <a:pt x="443382" y="160858"/>
                  </a:lnTo>
                  <a:lnTo>
                    <a:pt x="447408" y="160134"/>
                  </a:lnTo>
                  <a:close/>
                </a:path>
                <a:path w="7141844" h="321310">
                  <a:moveTo>
                    <a:pt x="472084" y="143090"/>
                  </a:moveTo>
                  <a:lnTo>
                    <a:pt x="470255" y="140766"/>
                  </a:lnTo>
                  <a:lnTo>
                    <a:pt x="469252" y="139522"/>
                  </a:lnTo>
                  <a:lnTo>
                    <a:pt x="465213" y="143179"/>
                  </a:lnTo>
                  <a:lnTo>
                    <a:pt x="467067" y="145592"/>
                  </a:lnTo>
                  <a:lnTo>
                    <a:pt x="468109" y="146837"/>
                  </a:lnTo>
                  <a:lnTo>
                    <a:pt x="472084" y="143090"/>
                  </a:lnTo>
                  <a:close/>
                </a:path>
                <a:path w="7141844" h="321310">
                  <a:moveTo>
                    <a:pt x="476440" y="126606"/>
                  </a:moveTo>
                  <a:lnTo>
                    <a:pt x="472681" y="127177"/>
                  </a:lnTo>
                  <a:lnTo>
                    <a:pt x="470928" y="119989"/>
                  </a:lnTo>
                  <a:lnTo>
                    <a:pt x="469709" y="126834"/>
                  </a:lnTo>
                  <a:lnTo>
                    <a:pt x="469938" y="131584"/>
                  </a:lnTo>
                  <a:lnTo>
                    <a:pt x="475843" y="132435"/>
                  </a:lnTo>
                  <a:lnTo>
                    <a:pt x="476440" y="126606"/>
                  </a:lnTo>
                  <a:close/>
                </a:path>
                <a:path w="7141844" h="321310">
                  <a:moveTo>
                    <a:pt x="536409" y="150368"/>
                  </a:moveTo>
                  <a:lnTo>
                    <a:pt x="534606" y="147942"/>
                  </a:lnTo>
                  <a:lnTo>
                    <a:pt x="533615" y="146850"/>
                  </a:lnTo>
                  <a:lnTo>
                    <a:pt x="529551" y="150431"/>
                  </a:lnTo>
                  <a:lnTo>
                    <a:pt x="531368" y="152781"/>
                  </a:lnTo>
                  <a:lnTo>
                    <a:pt x="532333" y="154025"/>
                  </a:lnTo>
                  <a:lnTo>
                    <a:pt x="536409" y="150368"/>
                  </a:lnTo>
                  <a:close/>
                </a:path>
                <a:path w="7141844" h="321310">
                  <a:moveTo>
                    <a:pt x="6860286" y="287591"/>
                  </a:moveTo>
                  <a:lnTo>
                    <a:pt x="6856692" y="284086"/>
                  </a:lnTo>
                  <a:lnTo>
                    <a:pt x="6855650" y="290245"/>
                  </a:lnTo>
                  <a:lnTo>
                    <a:pt x="6850913" y="291477"/>
                  </a:lnTo>
                  <a:lnTo>
                    <a:pt x="6850291" y="298208"/>
                  </a:lnTo>
                  <a:lnTo>
                    <a:pt x="6855473" y="297929"/>
                  </a:lnTo>
                  <a:lnTo>
                    <a:pt x="6859333" y="293306"/>
                  </a:lnTo>
                  <a:lnTo>
                    <a:pt x="6860286" y="287591"/>
                  </a:lnTo>
                  <a:close/>
                </a:path>
                <a:path w="7141844" h="321310">
                  <a:moveTo>
                    <a:pt x="6869290" y="318312"/>
                  </a:moveTo>
                  <a:lnTo>
                    <a:pt x="6863956" y="315658"/>
                  </a:lnTo>
                  <a:lnTo>
                    <a:pt x="6864426" y="321208"/>
                  </a:lnTo>
                  <a:lnTo>
                    <a:pt x="6869290" y="318312"/>
                  </a:lnTo>
                  <a:close/>
                </a:path>
                <a:path w="7141844" h="321310">
                  <a:moveTo>
                    <a:pt x="6921474" y="278815"/>
                  </a:moveTo>
                  <a:lnTo>
                    <a:pt x="6920954" y="273265"/>
                  </a:lnTo>
                  <a:lnTo>
                    <a:pt x="6916166" y="276225"/>
                  </a:lnTo>
                  <a:lnTo>
                    <a:pt x="6921474" y="278815"/>
                  </a:lnTo>
                  <a:close/>
                </a:path>
                <a:path w="7141844" h="321310">
                  <a:moveTo>
                    <a:pt x="6924713" y="269976"/>
                  </a:moveTo>
                  <a:lnTo>
                    <a:pt x="6923354" y="265518"/>
                  </a:lnTo>
                  <a:lnTo>
                    <a:pt x="6920789" y="264934"/>
                  </a:lnTo>
                  <a:lnTo>
                    <a:pt x="6920954" y="273265"/>
                  </a:lnTo>
                  <a:lnTo>
                    <a:pt x="6924713" y="269976"/>
                  </a:lnTo>
                  <a:close/>
                </a:path>
                <a:path w="7141844" h="321310">
                  <a:moveTo>
                    <a:pt x="6934314" y="263461"/>
                  </a:moveTo>
                  <a:lnTo>
                    <a:pt x="6934238" y="255460"/>
                  </a:lnTo>
                  <a:lnTo>
                    <a:pt x="6931330" y="251548"/>
                  </a:lnTo>
                  <a:lnTo>
                    <a:pt x="6927101" y="249694"/>
                  </a:lnTo>
                  <a:lnTo>
                    <a:pt x="6927685" y="256997"/>
                  </a:lnTo>
                  <a:lnTo>
                    <a:pt x="6927126" y="265861"/>
                  </a:lnTo>
                  <a:lnTo>
                    <a:pt x="6934314" y="263461"/>
                  </a:lnTo>
                  <a:close/>
                </a:path>
                <a:path w="7141844" h="321310">
                  <a:moveTo>
                    <a:pt x="6934873" y="53581"/>
                  </a:moveTo>
                  <a:lnTo>
                    <a:pt x="6934670" y="48907"/>
                  </a:lnTo>
                  <a:lnTo>
                    <a:pt x="6928828" y="47879"/>
                  </a:lnTo>
                  <a:lnTo>
                    <a:pt x="6928155" y="53822"/>
                  </a:lnTo>
                  <a:lnTo>
                    <a:pt x="6929056" y="59385"/>
                  </a:lnTo>
                  <a:lnTo>
                    <a:pt x="6931965" y="56515"/>
                  </a:lnTo>
                  <a:lnTo>
                    <a:pt x="6934873" y="53581"/>
                  </a:lnTo>
                  <a:close/>
                </a:path>
                <a:path w="7141844" h="321310">
                  <a:moveTo>
                    <a:pt x="6938848" y="76619"/>
                  </a:moveTo>
                  <a:lnTo>
                    <a:pt x="6938772" y="72110"/>
                  </a:lnTo>
                  <a:lnTo>
                    <a:pt x="6936206" y="73202"/>
                  </a:lnTo>
                  <a:lnTo>
                    <a:pt x="6932168" y="72466"/>
                  </a:lnTo>
                  <a:lnTo>
                    <a:pt x="6932219" y="76898"/>
                  </a:lnTo>
                  <a:lnTo>
                    <a:pt x="6934809" y="75831"/>
                  </a:lnTo>
                  <a:lnTo>
                    <a:pt x="6938848" y="76619"/>
                  </a:lnTo>
                  <a:close/>
                </a:path>
                <a:path w="7141844" h="321310">
                  <a:moveTo>
                    <a:pt x="6941566" y="53365"/>
                  </a:moveTo>
                  <a:lnTo>
                    <a:pt x="6941515" y="50723"/>
                  </a:lnTo>
                  <a:lnTo>
                    <a:pt x="6938670" y="48133"/>
                  </a:lnTo>
                  <a:lnTo>
                    <a:pt x="6938213" y="53479"/>
                  </a:lnTo>
                  <a:lnTo>
                    <a:pt x="6938277" y="56007"/>
                  </a:lnTo>
                  <a:lnTo>
                    <a:pt x="6941096" y="58597"/>
                  </a:lnTo>
                  <a:lnTo>
                    <a:pt x="6941566" y="53365"/>
                  </a:lnTo>
                  <a:close/>
                </a:path>
                <a:path w="7141844" h="321310">
                  <a:moveTo>
                    <a:pt x="6962559" y="295148"/>
                  </a:moveTo>
                  <a:lnTo>
                    <a:pt x="6953821" y="295986"/>
                  </a:lnTo>
                  <a:lnTo>
                    <a:pt x="6945046" y="296646"/>
                  </a:lnTo>
                  <a:lnTo>
                    <a:pt x="6945909" y="309702"/>
                  </a:lnTo>
                  <a:lnTo>
                    <a:pt x="6953834" y="307911"/>
                  </a:lnTo>
                  <a:lnTo>
                    <a:pt x="6960438" y="304469"/>
                  </a:lnTo>
                  <a:lnTo>
                    <a:pt x="6962559" y="295148"/>
                  </a:lnTo>
                  <a:close/>
                </a:path>
                <a:path w="7141844" h="321310">
                  <a:moveTo>
                    <a:pt x="6968820" y="66319"/>
                  </a:moveTo>
                  <a:lnTo>
                    <a:pt x="6959905" y="66738"/>
                  </a:lnTo>
                  <a:lnTo>
                    <a:pt x="6948983" y="64528"/>
                  </a:lnTo>
                  <a:lnTo>
                    <a:pt x="6948995" y="76301"/>
                  </a:lnTo>
                  <a:lnTo>
                    <a:pt x="6954685" y="71869"/>
                  </a:lnTo>
                  <a:lnTo>
                    <a:pt x="6965683" y="74168"/>
                  </a:lnTo>
                  <a:lnTo>
                    <a:pt x="6968820" y="66319"/>
                  </a:lnTo>
                  <a:close/>
                </a:path>
                <a:path w="7141844" h="321310">
                  <a:moveTo>
                    <a:pt x="6974903" y="47523"/>
                  </a:moveTo>
                  <a:lnTo>
                    <a:pt x="6968541" y="48145"/>
                  </a:lnTo>
                  <a:lnTo>
                    <a:pt x="6961111" y="47421"/>
                  </a:lnTo>
                  <a:lnTo>
                    <a:pt x="6954761" y="48120"/>
                  </a:lnTo>
                  <a:lnTo>
                    <a:pt x="6951612" y="53022"/>
                  </a:lnTo>
                  <a:lnTo>
                    <a:pt x="6956222" y="58813"/>
                  </a:lnTo>
                  <a:lnTo>
                    <a:pt x="6964134" y="58534"/>
                  </a:lnTo>
                  <a:lnTo>
                    <a:pt x="6968376" y="52438"/>
                  </a:lnTo>
                  <a:lnTo>
                    <a:pt x="6969747" y="58877"/>
                  </a:lnTo>
                  <a:lnTo>
                    <a:pt x="6974268" y="52628"/>
                  </a:lnTo>
                  <a:lnTo>
                    <a:pt x="6974903" y="47523"/>
                  </a:lnTo>
                  <a:close/>
                </a:path>
                <a:path w="7141844" h="321310">
                  <a:moveTo>
                    <a:pt x="6994817" y="42125"/>
                  </a:moveTo>
                  <a:lnTo>
                    <a:pt x="6990753" y="39827"/>
                  </a:lnTo>
                  <a:lnTo>
                    <a:pt x="6985127" y="40398"/>
                  </a:lnTo>
                  <a:lnTo>
                    <a:pt x="6979361" y="43180"/>
                  </a:lnTo>
                  <a:lnTo>
                    <a:pt x="6974903" y="47523"/>
                  </a:lnTo>
                  <a:lnTo>
                    <a:pt x="6981939" y="48120"/>
                  </a:lnTo>
                  <a:lnTo>
                    <a:pt x="6987743" y="50368"/>
                  </a:lnTo>
                  <a:lnTo>
                    <a:pt x="6992099" y="49834"/>
                  </a:lnTo>
                  <a:lnTo>
                    <a:pt x="6994817" y="42125"/>
                  </a:lnTo>
                  <a:close/>
                </a:path>
                <a:path w="7141844" h="321310">
                  <a:moveTo>
                    <a:pt x="7021957" y="50571"/>
                  </a:moveTo>
                  <a:lnTo>
                    <a:pt x="7021855" y="47942"/>
                  </a:lnTo>
                  <a:lnTo>
                    <a:pt x="7019036" y="45351"/>
                  </a:lnTo>
                  <a:lnTo>
                    <a:pt x="7018591" y="50698"/>
                  </a:lnTo>
                  <a:lnTo>
                    <a:pt x="7018680" y="53225"/>
                  </a:lnTo>
                  <a:lnTo>
                    <a:pt x="7021525" y="55816"/>
                  </a:lnTo>
                  <a:lnTo>
                    <a:pt x="7021957" y="50571"/>
                  </a:lnTo>
                  <a:close/>
                </a:path>
                <a:path w="7141844" h="321310">
                  <a:moveTo>
                    <a:pt x="7025716" y="206121"/>
                  </a:moveTo>
                  <a:lnTo>
                    <a:pt x="7020280" y="203454"/>
                  </a:lnTo>
                  <a:lnTo>
                    <a:pt x="7020839" y="209194"/>
                  </a:lnTo>
                  <a:lnTo>
                    <a:pt x="7025716" y="206121"/>
                  </a:lnTo>
                  <a:close/>
                </a:path>
                <a:path w="7141844" h="321310">
                  <a:moveTo>
                    <a:pt x="7038340" y="40601"/>
                  </a:moveTo>
                  <a:lnTo>
                    <a:pt x="7038162" y="36042"/>
                  </a:lnTo>
                  <a:lnTo>
                    <a:pt x="7032244" y="35001"/>
                  </a:lnTo>
                  <a:lnTo>
                    <a:pt x="7031622" y="40843"/>
                  </a:lnTo>
                  <a:lnTo>
                    <a:pt x="7032561" y="46456"/>
                  </a:lnTo>
                  <a:lnTo>
                    <a:pt x="7035470" y="43573"/>
                  </a:lnTo>
                  <a:lnTo>
                    <a:pt x="7038340" y="40601"/>
                  </a:lnTo>
                  <a:close/>
                </a:path>
                <a:path w="7141844" h="321310">
                  <a:moveTo>
                    <a:pt x="7043699" y="47523"/>
                  </a:moveTo>
                  <a:lnTo>
                    <a:pt x="7041883" y="45199"/>
                  </a:lnTo>
                  <a:lnTo>
                    <a:pt x="7040905" y="43916"/>
                  </a:lnTo>
                  <a:lnTo>
                    <a:pt x="7036841" y="47536"/>
                  </a:lnTo>
                  <a:lnTo>
                    <a:pt x="7038683" y="49999"/>
                  </a:lnTo>
                  <a:lnTo>
                    <a:pt x="7039648" y="51168"/>
                  </a:lnTo>
                  <a:lnTo>
                    <a:pt x="7043699" y="47523"/>
                  </a:lnTo>
                  <a:close/>
                </a:path>
                <a:path w="7141844" h="321310">
                  <a:moveTo>
                    <a:pt x="7049173" y="240804"/>
                  </a:moveTo>
                  <a:lnTo>
                    <a:pt x="7048957" y="236118"/>
                  </a:lnTo>
                  <a:lnTo>
                    <a:pt x="7042937" y="235115"/>
                  </a:lnTo>
                  <a:lnTo>
                    <a:pt x="7042378" y="241046"/>
                  </a:lnTo>
                  <a:lnTo>
                    <a:pt x="7043280" y="246608"/>
                  </a:lnTo>
                  <a:lnTo>
                    <a:pt x="7046239" y="243776"/>
                  </a:lnTo>
                  <a:lnTo>
                    <a:pt x="7049173" y="240804"/>
                  </a:lnTo>
                  <a:close/>
                </a:path>
                <a:path w="7141844" h="321310">
                  <a:moveTo>
                    <a:pt x="7051713" y="261874"/>
                  </a:moveTo>
                  <a:lnTo>
                    <a:pt x="7048881" y="258165"/>
                  </a:lnTo>
                  <a:lnTo>
                    <a:pt x="7044766" y="261797"/>
                  </a:lnTo>
                  <a:lnTo>
                    <a:pt x="7046620" y="264198"/>
                  </a:lnTo>
                  <a:lnTo>
                    <a:pt x="7047611" y="265468"/>
                  </a:lnTo>
                  <a:lnTo>
                    <a:pt x="7051713" y="261874"/>
                  </a:lnTo>
                  <a:close/>
                </a:path>
                <a:path w="7141844" h="321310">
                  <a:moveTo>
                    <a:pt x="7052640" y="55118"/>
                  </a:moveTo>
                  <a:lnTo>
                    <a:pt x="7052119" y="49530"/>
                  </a:lnTo>
                  <a:lnTo>
                    <a:pt x="7047331" y="52527"/>
                  </a:lnTo>
                  <a:lnTo>
                    <a:pt x="7052640" y="55118"/>
                  </a:lnTo>
                  <a:close/>
                </a:path>
                <a:path w="7141844" h="321310">
                  <a:moveTo>
                    <a:pt x="7054812" y="35306"/>
                  </a:moveTo>
                  <a:lnTo>
                    <a:pt x="7054736" y="30759"/>
                  </a:lnTo>
                  <a:lnTo>
                    <a:pt x="7052170" y="31826"/>
                  </a:lnTo>
                  <a:lnTo>
                    <a:pt x="7048132" y="31140"/>
                  </a:lnTo>
                  <a:lnTo>
                    <a:pt x="7048208" y="35687"/>
                  </a:lnTo>
                  <a:lnTo>
                    <a:pt x="7050773" y="34455"/>
                  </a:lnTo>
                  <a:lnTo>
                    <a:pt x="7054812" y="35306"/>
                  </a:lnTo>
                  <a:close/>
                </a:path>
                <a:path w="7141844" h="321310">
                  <a:moveTo>
                    <a:pt x="7056679" y="303606"/>
                  </a:moveTo>
                  <a:lnTo>
                    <a:pt x="7054812" y="301282"/>
                  </a:lnTo>
                  <a:lnTo>
                    <a:pt x="7053821" y="299999"/>
                  </a:lnTo>
                  <a:lnTo>
                    <a:pt x="7049770" y="303720"/>
                  </a:lnTo>
                  <a:lnTo>
                    <a:pt x="7051611" y="306044"/>
                  </a:lnTo>
                  <a:lnTo>
                    <a:pt x="7052551" y="307314"/>
                  </a:lnTo>
                  <a:lnTo>
                    <a:pt x="7056679" y="303606"/>
                  </a:lnTo>
                  <a:close/>
                </a:path>
                <a:path w="7141844" h="321310">
                  <a:moveTo>
                    <a:pt x="7056856" y="46431"/>
                  </a:moveTo>
                  <a:lnTo>
                    <a:pt x="7051548" y="43827"/>
                  </a:lnTo>
                  <a:lnTo>
                    <a:pt x="7052119" y="49530"/>
                  </a:lnTo>
                  <a:lnTo>
                    <a:pt x="7056856" y="46431"/>
                  </a:lnTo>
                  <a:close/>
                </a:path>
                <a:path w="7141844" h="321310">
                  <a:moveTo>
                    <a:pt x="7065708" y="45313"/>
                  </a:moveTo>
                  <a:lnTo>
                    <a:pt x="7065124" y="39674"/>
                  </a:lnTo>
                  <a:lnTo>
                    <a:pt x="7060400" y="42697"/>
                  </a:lnTo>
                  <a:lnTo>
                    <a:pt x="7065708" y="45313"/>
                  </a:lnTo>
                  <a:close/>
                </a:path>
                <a:path w="7141844" h="321310">
                  <a:moveTo>
                    <a:pt x="7069861" y="36677"/>
                  </a:moveTo>
                  <a:lnTo>
                    <a:pt x="7064540" y="34074"/>
                  </a:lnTo>
                  <a:lnTo>
                    <a:pt x="7065124" y="39674"/>
                  </a:lnTo>
                  <a:lnTo>
                    <a:pt x="7069861" y="36677"/>
                  </a:lnTo>
                  <a:close/>
                </a:path>
                <a:path w="7141844" h="321310">
                  <a:moveTo>
                    <a:pt x="7070357" y="263245"/>
                  </a:moveTo>
                  <a:lnTo>
                    <a:pt x="7070242" y="258749"/>
                  </a:lnTo>
                  <a:lnTo>
                    <a:pt x="7067651" y="259816"/>
                  </a:lnTo>
                  <a:lnTo>
                    <a:pt x="7063537" y="259130"/>
                  </a:lnTo>
                  <a:lnTo>
                    <a:pt x="7063626" y="263601"/>
                  </a:lnTo>
                  <a:lnTo>
                    <a:pt x="7066254" y="262509"/>
                  </a:lnTo>
                  <a:lnTo>
                    <a:pt x="7070357" y="263245"/>
                  </a:lnTo>
                  <a:close/>
                </a:path>
                <a:path w="7141844" h="321310">
                  <a:moveTo>
                    <a:pt x="7074548" y="65087"/>
                  </a:moveTo>
                  <a:lnTo>
                    <a:pt x="7072706" y="62738"/>
                  </a:lnTo>
                  <a:lnTo>
                    <a:pt x="7071766" y="61493"/>
                  </a:lnTo>
                  <a:lnTo>
                    <a:pt x="7067753" y="65138"/>
                  </a:lnTo>
                  <a:lnTo>
                    <a:pt x="7069569" y="67564"/>
                  </a:lnTo>
                  <a:lnTo>
                    <a:pt x="7070547" y="68719"/>
                  </a:lnTo>
                  <a:lnTo>
                    <a:pt x="7074548" y="65087"/>
                  </a:lnTo>
                  <a:close/>
                </a:path>
                <a:path w="7141844" h="321310">
                  <a:moveTo>
                    <a:pt x="7082409" y="53073"/>
                  </a:moveTo>
                  <a:lnTo>
                    <a:pt x="7078129" y="52997"/>
                  </a:lnTo>
                  <a:lnTo>
                    <a:pt x="7077532" y="47396"/>
                  </a:lnTo>
                  <a:lnTo>
                    <a:pt x="7072160" y="48856"/>
                  </a:lnTo>
                  <a:lnTo>
                    <a:pt x="7071995" y="55676"/>
                  </a:lnTo>
                  <a:lnTo>
                    <a:pt x="7076148" y="58712"/>
                  </a:lnTo>
                  <a:lnTo>
                    <a:pt x="7080872" y="57873"/>
                  </a:lnTo>
                  <a:lnTo>
                    <a:pt x="7082409" y="53073"/>
                  </a:lnTo>
                  <a:close/>
                </a:path>
                <a:path w="7141844" h="321310">
                  <a:moveTo>
                    <a:pt x="7083920" y="262763"/>
                  </a:moveTo>
                  <a:lnTo>
                    <a:pt x="7083793" y="258292"/>
                  </a:lnTo>
                  <a:lnTo>
                    <a:pt x="7081228" y="259346"/>
                  </a:lnTo>
                  <a:lnTo>
                    <a:pt x="7077100" y="258673"/>
                  </a:lnTo>
                  <a:lnTo>
                    <a:pt x="7077227" y="263144"/>
                  </a:lnTo>
                  <a:lnTo>
                    <a:pt x="7079818" y="262051"/>
                  </a:lnTo>
                  <a:lnTo>
                    <a:pt x="7083920" y="262763"/>
                  </a:lnTo>
                  <a:close/>
                </a:path>
                <a:path w="7141844" h="321310">
                  <a:moveTo>
                    <a:pt x="7095236" y="206489"/>
                  </a:moveTo>
                  <a:lnTo>
                    <a:pt x="7095096" y="201917"/>
                  </a:lnTo>
                  <a:lnTo>
                    <a:pt x="7092569" y="203060"/>
                  </a:lnTo>
                  <a:lnTo>
                    <a:pt x="7088479" y="202374"/>
                  </a:lnTo>
                  <a:lnTo>
                    <a:pt x="7088556" y="206844"/>
                  </a:lnTo>
                  <a:lnTo>
                    <a:pt x="7091146" y="205651"/>
                  </a:lnTo>
                  <a:lnTo>
                    <a:pt x="7095236" y="206489"/>
                  </a:lnTo>
                  <a:close/>
                </a:path>
                <a:path w="7141844" h="321310">
                  <a:moveTo>
                    <a:pt x="7100773" y="173697"/>
                  </a:moveTo>
                  <a:lnTo>
                    <a:pt x="7093039" y="172656"/>
                  </a:lnTo>
                  <a:lnTo>
                    <a:pt x="7088149" y="175221"/>
                  </a:lnTo>
                  <a:lnTo>
                    <a:pt x="7087629" y="183489"/>
                  </a:lnTo>
                  <a:lnTo>
                    <a:pt x="7095376" y="184556"/>
                  </a:lnTo>
                  <a:lnTo>
                    <a:pt x="7100316" y="182016"/>
                  </a:lnTo>
                  <a:lnTo>
                    <a:pt x="7100773" y="173697"/>
                  </a:lnTo>
                  <a:close/>
                </a:path>
                <a:path w="7141844" h="321310">
                  <a:moveTo>
                    <a:pt x="7108812" y="206006"/>
                  </a:moveTo>
                  <a:lnTo>
                    <a:pt x="7108711" y="201434"/>
                  </a:lnTo>
                  <a:lnTo>
                    <a:pt x="7106107" y="202577"/>
                  </a:lnTo>
                  <a:lnTo>
                    <a:pt x="7102018" y="201891"/>
                  </a:lnTo>
                  <a:lnTo>
                    <a:pt x="7102119" y="206375"/>
                  </a:lnTo>
                  <a:lnTo>
                    <a:pt x="7104723" y="205193"/>
                  </a:lnTo>
                  <a:lnTo>
                    <a:pt x="7108812" y="206006"/>
                  </a:lnTo>
                  <a:close/>
                </a:path>
                <a:path w="7141844" h="321310">
                  <a:moveTo>
                    <a:pt x="7129361" y="198564"/>
                  </a:moveTo>
                  <a:lnTo>
                    <a:pt x="7125157" y="195516"/>
                  </a:lnTo>
                  <a:lnTo>
                    <a:pt x="7120395" y="196342"/>
                  </a:lnTo>
                  <a:lnTo>
                    <a:pt x="7118845" y="201091"/>
                  </a:lnTo>
                  <a:lnTo>
                    <a:pt x="7120915" y="201282"/>
                  </a:lnTo>
                  <a:lnTo>
                    <a:pt x="7122884" y="201676"/>
                  </a:lnTo>
                  <a:lnTo>
                    <a:pt x="7122427" y="205689"/>
                  </a:lnTo>
                  <a:lnTo>
                    <a:pt x="7129208" y="205447"/>
                  </a:lnTo>
                  <a:lnTo>
                    <a:pt x="7129361" y="198564"/>
                  </a:lnTo>
                  <a:close/>
                </a:path>
                <a:path w="7141844" h="321310">
                  <a:moveTo>
                    <a:pt x="7141731" y="142036"/>
                  </a:moveTo>
                  <a:lnTo>
                    <a:pt x="7139876" y="139700"/>
                  </a:lnTo>
                  <a:lnTo>
                    <a:pt x="7138886" y="138518"/>
                  </a:lnTo>
                  <a:lnTo>
                    <a:pt x="7134885" y="142125"/>
                  </a:lnTo>
                  <a:lnTo>
                    <a:pt x="7136727" y="144538"/>
                  </a:lnTo>
                  <a:lnTo>
                    <a:pt x="7137717" y="145808"/>
                  </a:lnTo>
                  <a:lnTo>
                    <a:pt x="7141731" y="14203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472141" y="5060174"/>
              <a:ext cx="7179945" cy="299720"/>
            </a:xfrm>
            <a:custGeom>
              <a:avLst/>
              <a:gdLst/>
              <a:ahLst/>
              <a:cxnLst/>
              <a:rect l="l" t="t" r="r" b="b"/>
              <a:pathLst>
                <a:path w="7179944" h="299720">
                  <a:moveTo>
                    <a:pt x="6642" y="175209"/>
                  </a:moveTo>
                  <a:lnTo>
                    <a:pt x="6426" y="170599"/>
                  </a:lnTo>
                  <a:lnTo>
                    <a:pt x="3987" y="171780"/>
                  </a:lnTo>
                  <a:lnTo>
                    <a:pt x="0" y="171132"/>
                  </a:lnTo>
                  <a:lnTo>
                    <a:pt x="215" y="175602"/>
                  </a:lnTo>
                  <a:lnTo>
                    <a:pt x="2705" y="174459"/>
                  </a:lnTo>
                  <a:lnTo>
                    <a:pt x="6642" y="175209"/>
                  </a:lnTo>
                  <a:close/>
                </a:path>
                <a:path w="7179944" h="299720">
                  <a:moveTo>
                    <a:pt x="22783" y="169672"/>
                  </a:moveTo>
                  <a:lnTo>
                    <a:pt x="16217" y="170053"/>
                  </a:lnTo>
                  <a:lnTo>
                    <a:pt x="9880" y="171704"/>
                  </a:lnTo>
                  <a:lnTo>
                    <a:pt x="13347" y="174637"/>
                  </a:lnTo>
                  <a:lnTo>
                    <a:pt x="19888" y="175183"/>
                  </a:lnTo>
                  <a:lnTo>
                    <a:pt x="22783" y="169672"/>
                  </a:lnTo>
                  <a:close/>
                </a:path>
                <a:path w="7179944" h="299720">
                  <a:moveTo>
                    <a:pt x="29756" y="267246"/>
                  </a:moveTo>
                  <a:lnTo>
                    <a:pt x="29476" y="262775"/>
                  </a:lnTo>
                  <a:lnTo>
                    <a:pt x="27025" y="263931"/>
                  </a:lnTo>
                  <a:lnTo>
                    <a:pt x="23075" y="263283"/>
                  </a:lnTo>
                  <a:lnTo>
                    <a:pt x="23304" y="267766"/>
                  </a:lnTo>
                  <a:lnTo>
                    <a:pt x="25793" y="266458"/>
                  </a:lnTo>
                  <a:lnTo>
                    <a:pt x="29756" y="267246"/>
                  </a:lnTo>
                  <a:close/>
                </a:path>
                <a:path w="7179944" h="299720">
                  <a:moveTo>
                    <a:pt x="44069" y="51625"/>
                  </a:moveTo>
                  <a:lnTo>
                    <a:pt x="43827" y="47155"/>
                  </a:lnTo>
                  <a:lnTo>
                    <a:pt x="41338" y="48260"/>
                  </a:lnTo>
                  <a:lnTo>
                    <a:pt x="37312" y="47612"/>
                  </a:lnTo>
                  <a:lnTo>
                    <a:pt x="37566" y="52082"/>
                  </a:lnTo>
                  <a:lnTo>
                    <a:pt x="40043" y="50965"/>
                  </a:lnTo>
                  <a:lnTo>
                    <a:pt x="44069" y="51625"/>
                  </a:lnTo>
                  <a:close/>
                </a:path>
                <a:path w="7179944" h="299720">
                  <a:moveTo>
                    <a:pt x="57061" y="46405"/>
                  </a:moveTo>
                  <a:lnTo>
                    <a:pt x="56692" y="41630"/>
                  </a:lnTo>
                  <a:lnTo>
                    <a:pt x="50863" y="40830"/>
                  </a:lnTo>
                  <a:lnTo>
                    <a:pt x="50419" y="46774"/>
                  </a:lnTo>
                  <a:lnTo>
                    <a:pt x="51511" y="52324"/>
                  </a:lnTo>
                  <a:lnTo>
                    <a:pt x="54343" y="49428"/>
                  </a:lnTo>
                  <a:lnTo>
                    <a:pt x="57061" y="46405"/>
                  </a:lnTo>
                  <a:close/>
                </a:path>
                <a:path w="7179944" h="299720">
                  <a:moveTo>
                    <a:pt x="89750" y="39687"/>
                  </a:moveTo>
                  <a:lnTo>
                    <a:pt x="89471" y="35140"/>
                  </a:lnTo>
                  <a:lnTo>
                    <a:pt x="87020" y="36410"/>
                  </a:lnTo>
                  <a:lnTo>
                    <a:pt x="82969" y="35750"/>
                  </a:lnTo>
                  <a:lnTo>
                    <a:pt x="83210" y="40144"/>
                  </a:lnTo>
                  <a:lnTo>
                    <a:pt x="85712" y="39039"/>
                  </a:lnTo>
                  <a:lnTo>
                    <a:pt x="89750" y="39687"/>
                  </a:lnTo>
                  <a:close/>
                </a:path>
                <a:path w="7179944" h="299720">
                  <a:moveTo>
                    <a:pt x="101028" y="32245"/>
                  </a:moveTo>
                  <a:lnTo>
                    <a:pt x="99123" y="29959"/>
                  </a:lnTo>
                  <a:lnTo>
                    <a:pt x="98145" y="28689"/>
                  </a:lnTo>
                  <a:lnTo>
                    <a:pt x="94259" y="32486"/>
                  </a:lnTo>
                  <a:lnTo>
                    <a:pt x="96139" y="34772"/>
                  </a:lnTo>
                  <a:lnTo>
                    <a:pt x="97142" y="35979"/>
                  </a:lnTo>
                  <a:lnTo>
                    <a:pt x="101028" y="32245"/>
                  </a:lnTo>
                  <a:close/>
                </a:path>
                <a:path w="7179944" h="299720">
                  <a:moveTo>
                    <a:pt x="110020" y="69138"/>
                  </a:moveTo>
                  <a:lnTo>
                    <a:pt x="108127" y="66776"/>
                  </a:lnTo>
                  <a:lnTo>
                    <a:pt x="107111" y="65481"/>
                  </a:lnTo>
                  <a:lnTo>
                    <a:pt x="103263" y="69367"/>
                  </a:lnTo>
                  <a:lnTo>
                    <a:pt x="105130" y="71640"/>
                  </a:lnTo>
                  <a:lnTo>
                    <a:pt x="106146" y="72885"/>
                  </a:lnTo>
                  <a:lnTo>
                    <a:pt x="110020" y="69138"/>
                  </a:lnTo>
                  <a:close/>
                </a:path>
                <a:path w="7179944" h="299720">
                  <a:moveTo>
                    <a:pt x="137414" y="111836"/>
                  </a:moveTo>
                  <a:lnTo>
                    <a:pt x="133870" y="107315"/>
                  </a:lnTo>
                  <a:lnTo>
                    <a:pt x="127596" y="107188"/>
                  </a:lnTo>
                  <a:lnTo>
                    <a:pt x="120434" y="108534"/>
                  </a:lnTo>
                  <a:lnTo>
                    <a:pt x="114160" y="108445"/>
                  </a:lnTo>
                  <a:lnTo>
                    <a:pt x="117665" y="113004"/>
                  </a:lnTo>
                  <a:lnTo>
                    <a:pt x="123926" y="113106"/>
                  </a:lnTo>
                  <a:lnTo>
                    <a:pt x="131114" y="111734"/>
                  </a:lnTo>
                  <a:lnTo>
                    <a:pt x="137414" y="111836"/>
                  </a:lnTo>
                  <a:close/>
                </a:path>
                <a:path w="7179944" h="299720">
                  <a:moveTo>
                    <a:pt x="160616" y="3073"/>
                  </a:moveTo>
                  <a:lnTo>
                    <a:pt x="152412" y="0"/>
                  </a:lnTo>
                  <a:lnTo>
                    <a:pt x="144310" y="177"/>
                  </a:lnTo>
                  <a:lnTo>
                    <a:pt x="137883" y="4521"/>
                  </a:lnTo>
                  <a:lnTo>
                    <a:pt x="134683" y="13919"/>
                  </a:lnTo>
                  <a:lnTo>
                    <a:pt x="140601" y="10528"/>
                  </a:lnTo>
                  <a:lnTo>
                    <a:pt x="148310" y="9359"/>
                  </a:lnTo>
                  <a:lnTo>
                    <a:pt x="155689" y="7747"/>
                  </a:lnTo>
                  <a:lnTo>
                    <a:pt x="160616" y="3073"/>
                  </a:lnTo>
                  <a:close/>
                </a:path>
                <a:path w="7179944" h="299720">
                  <a:moveTo>
                    <a:pt x="258673" y="65290"/>
                  </a:moveTo>
                  <a:lnTo>
                    <a:pt x="255879" y="61734"/>
                  </a:lnTo>
                  <a:lnTo>
                    <a:pt x="251942" y="65443"/>
                  </a:lnTo>
                  <a:lnTo>
                    <a:pt x="253771" y="67830"/>
                  </a:lnTo>
                  <a:lnTo>
                    <a:pt x="254774" y="69088"/>
                  </a:lnTo>
                  <a:lnTo>
                    <a:pt x="258673" y="65290"/>
                  </a:lnTo>
                  <a:close/>
                </a:path>
                <a:path w="7179944" h="299720">
                  <a:moveTo>
                    <a:pt x="6771513" y="204038"/>
                  </a:moveTo>
                  <a:lnTo>
                    <a:pt x="6769417" y="200215"/>
                  </a:lnTo>
                  <a:lnTo>
                    <a:pt x="6767550" y="200253"/>
                  </a:lnTo>
                  <a:lnTo>
                    <a:pt x="6767652" y="204978"/>
                  </a:lnTo>
                  <a:lnTo>
                    <a:pt x="6771513" y="204038"/>
                  </a:lnTo>
                  <a:close/>
                </a:path>
                <a:path w="7179944" h="299720">
                  <a:moveTo>
                    <a:pt x="6820357" y="255511"/>
                  </a:moveTo>
                  <a:lnTo>
                    <a:pt x="6817677" y="250812"/>
                  </a:lnTo>
                  <a:lnTo>
                    <a:pt x="6812013" y="250393"/>
                  </a:lnTo>
                  <a:lnTo>
                    <a:pt x="6805320" y="251434"/>
                  </a:lnTo>
                  <a:lnTo>
                    <a:pt x="6799618" y="251117"/>
                  </a:lnTo>
                  <a:lnTo>
                    <a:pt x="6799516" y="246481"/>
                  </a:lnTo>
                  <a:lnTo>
                    <a:pt x="6789191" y="246634"/>
                  </a:lnTo>
                  <a:lnTo>
                    <a:pt x="6795122" y="255206"/>
                  </a:lnTo>
                  <a:lnTo>
                    <a:pt x="6801993" y="257670"/>
                  </a:lnTo>
                  <a:lnTo>
                    <a:pt x="6810248" y="256844"/>
                  </a:lnTo>
                  <a:lnTo>
                    <a:pt x="6820357" y="255511"/>
                  </a:lnTo>
                  <a:close/>
                </a:path>
                <a:path w="7179944" h="299720">
                  <a:moveTo>
                    <a:pt x="6863461" y="165709"/>
                  </a:moveTo>
                  <a:lnTo>
                    <a:pt x="6859321" y="166331"/>
                  </a:lnTo>
                  <a:lnTo>
                    <a:pt x="6861569" y="173075"/>
                  </a:lnTo>
                  <a:lnTo>
                    <a:pt x="6863461" y="165709"/>
                  </a:lnTo>
                  <a:close/>
                </a:path>
                <a:path w="7179944" h="299720">
                  <a:moveTo>
                    <a:pt x="6896036" y="171145"/>
                  </a:moveTo>
                  <a:lnTo>
                    <a:pt x="6895135" y="166395"/>
                  </a:lnTo>
                  <a:lnTo>
                    <a:pt x="6891909" y="165849"/>
                  </a:lnTo>
                  <a:lnTo>
                    <a:pt x="6890499" y="174802"/>
                  </a:lnTo>
                  <a:lnTo>
                    <a:pt x="6896036" y="171145"/>
                  </a:lnTo>
                  <a:close/>
                </a:path>
                <a:path w="7179944" h="299720">
                  <a:moveTo>
                    <a:pt x="6911518" y="241655"/>
                  </a:moveTo>
                  <a:lnTo>
                    <a:pt x="6909651" y="239306"/>
                  </a:lnTo>
                  <a:lnTo>
                    <a:pt x="6908673" y="238175"/>
                  </a:lnTo>
                  <a:lnTo>
                    <a:pt x="6904444" y="241820"/>
                  </a:lnTo>
                  <a:lnTo>
                    <a:pt x="6906298" y="244157"/>
                  </a:lnTo>
                  <a:lnTo>
                    <a:pt x="6907289" y="245402"/>
                  </a:lnTo>
                  <a:lnTo>
                    <a:pt x="6911518" y="241655"/>
                  </a:lnTo>
                  <a:close/>
                </a:path>
                <a:path w="7179944" h="299720">
                  <a:moveTo>
                    <a:pt x="6916928" y="190195"/>
                  </a:moveTo>
                  <a:lnTo>
                    <a:pt x="6915061" y="187845"/>
                  </a:lnTo>
                  <a:lnTo>
                    <a:pt x="6914032" y="186639"/>
                  </a:lnTo>
                  <a:lnTo>
                    <a:pt x="6909892" y="190296"/>
                  </a:lnTo>
                  <a:lnTo>
                    <a:pt x="6911734" y="192697"/>
                  </a:lnTo>
                  <a:lnTo>
                    <a:pt x="6912762" y="193941"/>
                  </a:lnTo>
                  <a:lnTo>
                    <a:pt x="6916928" y="190195"/>
                  </a:lnTo>
                  <a:close/>
                </a:path>
                <a:path w="7179944" h="299720">
                  <a:moveTo>
                    <a:pt x="6924484" y="271526"/>
                  </a:moveTo>
                  <a:lnTo>
                    <a:pt x="6924395" y="268859"/>
                  </a:lnTo>
                  <a:lnTo>
                    <a:pt x="6921513" y="266331"/>
                  </a:lnTo>
                  <a:lnTo>
                    <a:pt x="6921017" y="271640"/>
                  </a:lnTo>
                  <a:lnTo>
                    <a:pt x="6921017" y="274281"/>
                  </a:lnTo>
                  <a:lnTo>
                    <a:pt x="6924002" y="276783"/>
                  </a:lnTo>
                  <a:lnTo>
                    <a:pt x="6924484" y="271526"/>
                  </a:lnTo>
                  <a:close/>
                </a:path>
                <a:path w="7179944" h="299720">
                  <a:moveTo>
                    <a:pt x="6928548" y="154254"/>
                  </a:moveTo>
                  <a:lnTo>
                    <a:pt x="6924408" y="154851"/>
                  </a:lnTo>
                  <a:lnTo>
                    <a:pt x="6926732" y="161544"/>
                  </a:lnTo>
                  <a:lnTo>
                    <a:pt x="6928548" y="154254"/>
                  </a:lnTo>
                  <a:close/>
                </a:path>
                <a:path w="7179944" h="299720">
                  <a:moveTo>
                    <a:pt x="6931444" y="213042"/>
                  </a:moveTo>
                  <a:lnTo>
                    <a:pt x="6929577" y="210731"/>
                  </a:lnTo>
                  <a:lnTo>
                    <a:pt x="6928574" y="209384"/>
                  </a:lnTo>
                  <a:lnTo>
                    <a:pt x="6924408" y="213144"/>
                  </a:lnTo>
                  <a:lnTo>
                    <a:pt x="6926250" y="215468"/>
                  </a:lnTo>
                  <a:lnTo>
                    <a:pt x="6927253" y="216662"/>
                  </a:lnTo>
                  <a:lnTo>
                    <a:pt x="6931444" y="213042"/>
                  </a:lnTo>
                  <a:close/>
                </a:path>
                <a:path w="7179944" h="299720">
                  <a:moveTo>
                    <a:pt x="6943191" y="147269"/>
                  </a:moveTo>
                  <a:lnTo>
                    <a:pt x="6941350" y="145034"/>
                  </a:lnTo>
                  <a:lnTo>
                    <a:pt x="6940359" y="143789"/>
                  </a:lnTo>
                  <a:lnTo>
                    <a:pt x="6936206" y="147383"/>
                  </a:lnTo>
                  <a:lnTo>
                    <a:pt x="6938073" y="149694"/>
                  </a:lnTo>
                  <a:lnTo>
                    <a:pt x="6939013" y="151079"/>
                  </a:lnTo>
                  <a:lnTo>
                    <a:pt x="6943191" y="147269"/>
                  </a:lnTo>
                  <a:close/>
                </a:path>
                <a:path w="7179944" h="299720">
                  <a:moveTo>
                    <a:pt x="6944487" y="135661"/>
                  </a:moveTo>
                  <a:lnTo>
                    <a:pt x="6942429" y="125095"/>
                  </a:lnTo>
                  <a:lnTo>
                    <a:pt x="6937616" y="122897"/>
                  </a:lnTo>
                  <a:lnTo>
                    <a:pt x="6931914" y="126047"/>
                  </a:lnTo>
                  <a:lnTo>
                    <a:pt x="6927151" y="131559"/>
                  </a:lnTo>
                  <a:lnTo>
                    <a:pt x="6923151" y="130873"/>
                  </a:lnTo>
                  <a:lnTo>
                    <a:pt x="6921068" y="132689"/>
                  </a:lnTo>
                  <a:lnTo>
                    <a:pt x="6920408" y="136474"/>
                  </a:lnTo>
                  <a:lnTo>
                    <a:pt x="6923799" y="136436"/>
                  </a:lnTo>
                  <a:lnTo>
                    <a:pt x="6923265" y="141973"/>
                  </a:lnTo>
                  <a:lnTo>
                    <a:pt x="6924141" y="145630"/>
                  </a:lnTo>
                  <a:lnTo>
                    <a:pt x="6933908" y="146088"/>
                  </a:lnTo>
                  <a:lnTo>
                    <a:pt x="6934314" y="140589"/>
                  </a:lnTo>
                  <a:lnTo>
                    <a:pt x="6931457" y="136817"/>
                  </a:lnTo>
                  <a:lnTo>
                    <a:pt x="6934606" y="132930"/>
                  </a:lnTo>
                  <a:lnTo>
                    <a:pt x="6940143" y="131635"/>
                  </a:lnTo>
                  <a:lnTo>
                    <a:pt x="6944487" y="135661"/>
                  </a:lnTo>
                  <a:close/>
                </a:path>
                <a:path w="7179944" h="299720">
                  <a:moveTo>
                    <a:pt x="6952424" y="279781"/>
                  </a:moveTo>
                  <a:lnTo>
                    <a:pt x="6952374" y="275209"/>
                  </a:lnTo>
                  <a:lnTo>
                    <a:pt x="6949770" y="276313"/>
                  </a:lnTo>
                  <a:lnTo>
                    <a:pt x="6945554" y="275590"/>
                  </a:lnTo>
                  <a:lnTo>
                    <a:pt x="6945604" y="280098"/>
                  </a:lnTo>
                  <a:lnTo>
                    <a:pt x="6948233" y="279069"/>
                  </a:lnTo>
                  <a:lnTo>
                    <a:pt x="6952424" y="279781"/>
                  </a:lnTo>
                  <a:close/>
                </a:path>
                <a:path w="7179944" h="299720">
                  <a:moveTo>
                    <a:pt x="6956412" y="79171"/>
                  </a:moveTo>
                  <a:lnTo>
                    <a:pt x="6956260" y="74447"/>
                  </a:lnTo>
                  <a:lnTo>
                    <a:pt x="6953402" y="75501"/>
                  </a:lnTo>
                  <a:lnTo>
                    <a:pt x="6952983" y="72821"/>
                  </a:lnTo>
                  <a:lnTo>
                    <a:pt x="6952678" y="70027"/>
                  </a:lnTo>
                  <a:lnTo>
                    <a:pt x="6945808" y="70256"/>
                  </a:lnTo>
                  <a:lnTo>
                    <a:pt x="6946100" y="79540"/>
                  </a:lnTo>
                  <a:lnTo>
                    <a:pt x="6956412" y="79171"/>
                  </a:lnTo>
                  <a:close/>
                </a:path>
                <a:path w="7179944" h="299720">
                  <a:moveTo>
                    <a:pt x="6960260" y="142074"/>
                  </a:moveTo>
                  <a:lnTo>
                    <a:pt x="6957365" y="138455"/>
                  </a:lnTo>
                  <a:lnTo>
                    <a:pt x="6953263" y="142201"/>
                  </a:lnTo>
                  <a:lnTo>
                    <a:pt x="6955104" y="144576"/>
                  </a:lnTo>
                  <a:lnTo>
                    <a:pt x="6956120" y="145783"/>
                  </a:lnTo>
                  <a:lnTo>
                    <a:pt x="6960260" y="142074"/>
                  </a:lnTo>
                  <a:close/>
                </a:path>
                <a:path w="7179944" h="299720">
                  <a:moveTo>
                    <a:pt x="6963130" y="168503"/>
                  </a:moveTo>
                  <a:lnTo>
                    <a:pt x="6962597" y="162915"/>
                  </a:lnTo>
                  <a:lnTo>
                    <a:pt x="6957669" y="166001"/>
                  </a:lnTo>
                  <a:lnTo>
                    <a:pt x="6963130" y="168503"/>
                  </a:lnTo>
                  <a:close/>
                </a:path>
                <a:path w="7179944" h="299720">
                  <a:moveTo>
                    <a:pt x="6963156" y="230632"/>
                  </a:moveTo>
                  <a:lnTo>
                    <a:pt x="6961264" y="228206"/>
                  </a:lnTo>
                  <a:lnTo>
                    <a:pt x="6960248" y="227025"/>
                  </a:lnTo>
                  <a:lnTo>
                    <a:pt x="6956107" y="230682"/>
                  </a:lnTo>
                  <a:lnTo>
                    <a:pt x="6957962" y="233108"/>
                  </a:lnTo>
                  <a:lnTo>
                    <a:pt x="6958990" y="234200"/>
                  </a:lnTo>
                  <a:lnTo>
                    <a:pt x="6963156" y="230632"/>
                  </a:lnTo>
                  <a:close/>
                </a:path>
                <a:path w="7179944" h="299720">
                  <a:moveTo>
                    <a:pt x="6964172" y="53352"/>
                  </a:moveTo>
                  <a:lnTo>
                    <a:pt x="6962356" y="51015"/>
                  </a:lnTo>
                  <a:lnTo>
                    <a:pt x="6961352" y="49784"/>
                  </a:lnTo>
                  <a:lnTo>
                    <a:pt x="6957250" y="53403"/>
                  </a:lnTo>
                  <a:lnTo>
                    <a:pt x="6959092" y="55727"/>
                  </a:lnTo>
                  <a:lnTo>
                    <a:pt x="6960057" y="57010"/>
                  </a:lnTo>
                  <a:lnTo>
                    <a:pt x="6964172" y="53352"/>
                  </a:lnTo>
                  <a:close/>
                </a:path>
                <a:path w="7179944" h="299720">
                  <a:moveTo>
                    <a:pt x="6965988" y="149783"/>
                  </a:moveTo>
                  <a:lnTo>
                    <a:pt x="6965442" y="144208"/>
                  </a:lnTo>
                  <a:lnTo>
                    <a:pt x="6960489" y="147231"/>
                  </a:lnTo>
                  <a:lnTo>
                    <a:pt x="6965988" y="149783"/>
                  </a:lnTo>
                  <a:close/>
                </a:path>
                <a:path w="7179944" h="299720">
                  <a:moveTo>
                    <a:pt x="6966382" y="159651"/>
                  </a:moveTo>
                  <a:lnTo>
                    <a:pt x="6964985" y="155219"/>
                  </a:lnTo>
                  <a:lnTo>
                    <a:pt x="6962394" y="154622"/>
                  </a:lnTo>
                  <a:lnTo>
                    <a:pt x="6962597" y="162915"/>
                  </a:lnTo>
                  <a:lnTo>
                    <a:pt x="6966382" y="159651"/>
                  </a:lnTo>
                  <a:close/>
                </a:path>
                <a:path w="7179944" h="299720">
                  <a:moveTo>
                    <a:pt x="6968972" y="197827"/>
                  </a:moveTo>
                  <a:lnTo>
                    <a:pt x="6967131" y="195326"/>
                  </a:lnTo>
                  <a:lnTo>
                    <a:pt x="6966102" y="194157"/>
                  </a:lnTo>
                  <a:lnTo>
                    <a:pt x="6961962" y="197840"/>
                  </a:lnTo>
                  <a:lnTo>
                    <a:pt x="6963829" y="200177"/>
                  </a:lnTo>
                  <a:lnTo>
                    <a:pt x="6964820" y="201510"/>
                  </a:lnTo>
                  <a:lnTo>
                    <a:pt x="6968972" y="197827"/>
                  </a:lnTo>
                  <a:close/>
                </a:path>
                <a:path w="7179944" h="299720">
                  <a:moveTo>
                    <a:pt x="6969138" y="255892"/>
                  </a:moveTo>
                  <a:lnTo>
                    <a:pt x="6965074" y="256768"/>
                  </a:lnTo>
                  <a:lnTo>
                    <a:pt x="6959219" y="255511"/>
                  </a:lnTo>
                  <a:lnTo>
                    <a:pt x="6958863" y="260985"/>
                  </a:lnTo>
                  <a:lnTo>
                    <a:pt x="6962940" y="260007"/>
                  </a:lnTo>
                  <a:lnTo>
                    <a:pt x="6968744" y="261429"/>
                  </a:lnTo>
                  <a:lnTo>
                    <a:pt x="6969138" y="255892"/>
                  </a:lnTo>
                  <a:close/>
                </a:path>
                <a:path w="7179944" h="299720">
                  <a:moveTo>
                    <a:pt x="6970369" y="81191"/>
                  </a:moveTo>
                  <a:lnTo>
                    <a:pt x="6969938" y="73990"/>
                  </a:lnTo>
                  <a:lnTo>
                    <a:pt x="6963842" y="73698"/>
                  </a:lnTo>
                  <a:lnTo>
                    <a:pt x="6962927" y="80048"/>
                  </a:lnTo>
                  <a:lnTo>
                    <a:pt x="6956412" y="79171"/>
                  </a:lnTo>
                  <a:lnTo>
                    <a:pt x="6956565" y="83820"/>
                  </a:lnTo>
                  <a:lnTo>
                    <a:pt x="6961772" y="83705"/>
                  </a:lnTo>
                  <a:lnTo>
                    <a:pt x="6967017" y="83642"/>
                  </a:lnTo>
                  <a:lnTo>
                    <a:pt x="6970369" y="81191"/>
                  </a:lnTo>
                  <a:close/>
                </a:path>
                <a:path w="7179944" h="299720">
                  <a:moveTo>
                    <a:pt x="6974002" y="195097"/>
                  </a:moveTo>
                  <a:lnTo>
                    <a:pt x="6973913" y="192544"/>
                  </a:lnTo>
                  <a:lnTo>
                    <a:pt x="6971055" y="189928"/>
                  </a:lnTo>
                  <a:lnTo>
                    <a:pt x="6970573" y="195211"/>
                  </a:lnTo>
                  <a:lnTo>
                    <a:pt x="6970662" y="197853"/>
                  </a:lnTo>
                  <a:lnTo>
                    <a:pt x="6973532" y="200469"/>
                  </a:lnTo>
                  <a:lnTo>
                    <a:pt x="6974002" y="195097"/>
                  </a:lnTo>
                  <a:close/>
                </a:path>
                <a:path w="7179944" h="299720">
                  <a:moveTo>
                    <a:pt x="6993699" y="112953"/>
                  </a:moveTo>
                  <a:lnTo>
                    <a:pt x="6991832" y="110655"/>
                  </a:lnTo>
                  <a:lnTo>
                    <a:pt x="6990816" y="109410"/>
                  </a:lnTo>
                  <a:lnTo>
                    <a:pt x="6986676" y="113055"/>
                  </a:lnTo>
                  <a:lnTo>
                    <a:pt x="6988530" y="115366"/>
                  </a:lnTo>
                  <a:lnTo>
                    <a:pt x="6989534" y="116611"/>
                  </a:lnTo>
                  <a:lnTo>
                    <a:pt x="6993699" y="112953"/>
                  </a:lnTo>
                  <a:close/>
                </a:path>
                <a:path w="7179944" h="299720">
                  <a:moveTo>
                    <a:pt x="6994969" y="52273"/>
                  </a:moveTo>
                  <a:lnTo>
                    <a:pt x="6993128" y="49949"/>
                  </a:lnTo>
                  <a:lnTo>
                    <a:pt x="6992150" y="48729"/>
                  </a:lnTo>
                  <a:lnTo>
                    <a:pt x="6988022" y="52349"/>
                  </a:lnTo>
                  <a:lnTo>
                    <a:pt x="6989889" y="54673"/>
                  </a:lnTo>
                  <a:lnTo>
                    <a:pt x="6990855" y="55943"/>
                  </a:lnTo>
                  <a:lnTo>
                    <a:pt x="6994969" y="52273"/>
                  </a:lnTo>
                  <a:close/>
                </a:path>
                <a:path w="7179944" h="299720">
                  <a:moveTo>
                    <a:pt x="7001929" y="105562"/>
                  </a:moveTo>
                  <a:lnTo>
                    <a:pt x="7001751" y="100838"/>
                  </a:lnTo>
                  <a:lnTo>
                    <a:pt x="6995757" y="99999"/>
                  </a:lnTo>
                  <a:lnTo>
                    <a:pt x="6995096" y="105803"/>
                  </a:lnTo>
                  <a:lnTo>
                    <a:pt x="6998944" y="105270"/>
                  </a:lnTo>
                  <a:lnTo>
                    <a:pt x="7000646" y="112382"/>
                  </a:lnTo>
                  <a:lnTo>
                    <a:pt x="7001929" y="105562"/>
                  </a:lnTo>
                  <a:close/>
                </a:path>
                <a:path w="7179944" h="299720">
                  <a:moveTo>
                    <a:pt x="7005066" y="178206"/>
                  </a:moveTo>
                  <a:lnTo>
                    <a:pt x="7003961" y="175552"/>
                  </a:lnTo>
                  <a:lnTo>
                    <a:pt x="7002716" y="172593"/>
                  </a:lnTo>
                  <a:lnTo>
                    <a:pt x="7002208" y="171386"/>
                  </a:lnTo>
                  <a:lnTo>
                    <a:pt x="7001078" y="169506"/>
                  </a:lnTo>
                  <a:lnTo>
                    <a:pt x="7001078" y="180111"/>
                  </a:lnTo>
                  <a:lnTo>
                    <a:pt x="6996912" y="179298"/>
                  </a:lnTo>
                  <a:lnTo>
                    <a:pt x="6994296" y="180505"/>
                  </a:lnTo>
                  <a:lnTo>
                    <a:pt x="6994245" y="178206"/>
                  </a:lnTo>
                  <a:lnTo>
                    <a:pt x="6994195" y="175958"/>
                  </a:lnTo>
                  <a:lnTo>
                    <a:pt x="6998348" y="176720"/>
                  </a:lnTo>
                  <a:lnTo>
                    <a:pt x="7000049" y="175958"/>
                  </a:lnTo>
                  <a:lnTo>
                    <a:pt x="7000989" y="175552"/>
                  </a:lnTo>
                  <a:lnTo>
                    <a:pt x="7001078" y="180111"/>
                  </a:lnTo>
                  <a:lnTo>
                    <a:pt x="7001078" y="169506"/>
                  </a:lnTo>
                  <a:lnTo>
                    <a:pt x="6998678" y="165481"/>
                  </a:lnTo>
                  <a:lnTo>
                    <a:pt x="6998602" y="165138"/>
                  </a:lnTo>
                  <a:lnTo>
                    <a:pt x="6996900" y="157060"/>
                  </a:lnTo>
                  <a:lnTo>
                    <a:pt x="6995617" y="157111"/>
                  </a:lnTo>
                  <a:lnTo>
                    <a:pt x="6995617" y="168783"/>
                  </a:lnTo>
                  <a:lnTo>
                    <a:pt x="6995503" y="168960"/>
                  </a:lnTo>
                  <a:lnTo>
                    <a:pt x="6991477" y="172593"/>
                  </a:lnTo>
                  <a:lnTo>
                    <a:pt x="6990486" y="171386"/>
                  </a:lnTo>
                  <a:lnTo>
                    <a:pt x="6988607" y="168960"/>
                  </a:lnTo>
                  <a:lnTo>
                    <a:pt x="6992760" y="165138"/>
                  </a:lnTo>
                  <a:lnTo>
                    <a:pt x="6993801" y="166522"/>
                  </a:lnTo>
                  <a:lnTo>
                    <a:pt x="6995617" y="168783"/>
                  </a:lnTo>
                  <a:lnTo>
                    <a:pt x="6995617" y="157111"/>
                  </a:lnTo>
                  <a:lnTo>
                    <a:pt x="6983146" y="157518"/>
                  </a:lnTo>
                  <a:lnTo>
                    <a:pt x="6980949" y="164782"/>
                  </a:lnTo>
                  <a:lnTo>
                    <a:pt x="6976135" y="168783"/>
                  </a:lnTo>
                  <a:lnTo>
                    <a:pt x="6971563" y="173101"/>
                  </a:lnTo>
                  <a:lnTo>
                    <a:pt x="6970115" y="181343"/>
                  </a:lnTo>
                  <a:lnTo>
                    <a:pt x="6978955" y="178206"/>
                  </a:lnTo>
                  <a:lnTo>
                    <a:pt x="6982574" y="182765"/>
                  </a:lnTo>
                  <a:lnTo>
                    <a:pt x="6980936" y="194868"/>
                  </a:lnTo>
                  <a:lnTo>
                    <a:pt x="6986498" y="193014"/>
                  </a:lnTo>
                  <a:lnTo>
                    <a:pt x="6991731" y="190677"/>
                  </a:lnTo>
                  <a:lnTo>
                    <a:pt x="6997560" y="189103"/>
                  </a:lnTo>
                  <a:lnTo>
                    <a:pt x="7004926" y="189509"/>
                  </a:lnTo>
                  <a:lnTo>
                    <a:pt x="7004926" y="189103"/>
                  </a:lnTo>
                  <a:lnTo>
                    <a:pt x="7005053" y="180505"/>
                  </a:lnTo>
                  <a:lnTo>
                    <a:pt x="7005053" y="180111"/>
                  </a:lnTo>
                  <a:lnTo>
                    <a:pt x="7005066" y="178206"/>
                  </a:lnTo>
                  <a:close/>
                </a:path>
                <a:path w="7179944" h="299720">
                  <a:moveTo>
                    <a:pt x="7008165" y="86677"/>
                  </a:moveTo>
                  <a:lnTo>
                    <a:pt x="7001878" y="83616"/>
                  </a:lnTo>
                  <a:lnTo>
                    <a:pt x="6995020" y="81407"/>
                  </a:lnTo>
                  <a:lnTo>
                    <a:pt x="6988619" y="78549"/>
                  </a:lnTo>
                  <a:lnTo>
                    <a:pt x="6983679" y="73507"/>
                  </a:lnTo>
                  <a:lnTo>
                    <a:pt x="6980428" y="80568"/>
                  </a:lnTo>
                  <a:lnTo>
                    <a:pt x="6977862" y="88480"/>
                  </a:lnTo>
                  <a:lnTo>
                    <a:pt x="6975005" y="96024"/>
                  </a:lnTo>
                  <a:lnTo>
                    <a:pt x="6970877" y="101993"/>
                  </a:lnTo>
                  <a:lnTo>
                    <a:pt x="6977050" y="101574"/>
                  </a:lnTo>
                  <a:lnTo>
                    <a:pt x="6985482" y="106400"/>
                  </a:lnTo>
                  <a:lnTo>
                    <a:pt x="6991680" y="105943"/>
                  </a:lnTo>
                  <a:lnTo>
                    <a:pt x="6991363" y="98691"/>
                  </a:lnTo>
                  <a:lnTo>
                    <a:pt x="6984581" y="90512"/>
                  </a:lnTo>
                  <a:lnTo>
                    <a:pt x="6987578" y="87388"/>
                  </a:lnTo>
                  <a:lnTo>
                    <a:pt x="6994474" y="86220"/>
                  </a:lnTo>
                  <a:lnTo>
                    <a:pt x="7000468" y="89306"/>
                  </a:lnTo>
                  <a:lnTo>
                    <a:pt x="7005155" y="91249"/>
                  </a:lnTo>
                  <a:lnTo>
                    <a:pt x="7008165" y="86677"/>
                  </a:lnTo>
                  <a:close/>
                </a:path>
                <a:path w="7179944" h="299720">
                  <a:moveTo>
                    <a:pt x="7012152" y="105105"/>
                  </a:moveTo>
                  <a:lnTo>
                    <a:pt x="7012064" y="100558"/>
                  </a:lnTo>
                  <a:lnTo>
                    <a:pt x="7009422" y="101701"/>
                  </a:lnTo>
                  <a:lnTo>
                    <a:pt x="7005282" y="101003"/>
                  </a:lnTo>
                  <a:lnTo>
                    <a:pt x="7005383" y="105448"/>
                  </a:lnTo>
                  <a:lnTo>
                    <a:pt x="7008012" y="104368"/>
                  </a:lnTo>
                  <a:lnTo>
                    <a:pt x="7012152" y="105105"/>
                  </a:lnTo>
                  <a:close/>
                </a:path>
                <a:path w="7179944" h="299720">
                  <a:moveTo>
                    <a:pt x="7012368" y="203238"/>
                  </a:moveTo>
                  <a:lnTo>
                    <a:pt x="7002805" y="203809"/>
                  </a:lnTo>
                  <a:lnTo>
                    <a:pt x="7000557" y="203073"/>
                  </a:lnTo>
                  <a:lnTo>
                    <a:pt x="7000557" y="210667"/>
                  </a:lnTo>
                  <a:lnTo>
                    <a:pt x="6996404" y="214287"/>
                  </a:lnTo>
                  <a:lnTo>
                    <a:pt x="6995528" y="213207"/>
                  </a:lnTo>
                  <a:lnTo>
                    <a:pt x="6993522" y="210756"/>
                  </a:lnTo>
                  <a:lnTo>
                    <a:pt x="6997687" y="206997"/>
                  </a:lnTo>
                  <a:lnTo>
                    <a:pt x="6998690" y="208343"/>
                  </a:lnTo>
                  <a:lnTo>
                    <a:pt x="7000557" y="210667"/>
                  </a:lnTo>
                  <a:lnTo>
                    <a:pt x="7000557" y="203073"/>
                  </a:lnTo>
                  <a:lnTo>
                    <a:pt x="6994779" y="201155"/>
                  </a:lnTo>
                  <a:lnTo>
                    <a:pt x="6987768" y="199809"/>
                  </a:lnTo>
                  <a:lnTo>
                    <a:pt x="6981253" y="204292"/>
                  </a:lnTo>
                  <a:lnTo>
                    <a:pt x="6981126" y="212661"/>
                  </a:lnTo>
                  <a:lnTo>
                    <a:pt x="6985051" y="215023"/>
                  </a:lnTo>
                  <a:lnTo>
                    <a:pt x="6991947" y="213207"/>
                  </a:lnTo>
                  <a:lnTo>
                    <a:pt x="6992518" y="218757"/>
                  </a:lnTo>
                  <a:lnTo>
                    <a:pt x="6993344" y="224193"/>
                  </a:lnTo>
                  <a:lnTo>
                    <a:pt x="6999198" y="222300"/>
                  </a:lnTo>
                  <a:lnTo>
                    <a:pt x="7002983" y="215138"/>
                  </a:lnTo>
                  <a:lnTo>
                    <a:pt x="7003593" y="214287"/>
                  </a:lnTo>
                  <a:lnTo>
                    <a:pt x="7007441" y="208915"/>
                  </a:lnTo>
                  <a:lnTo>
                    <a:pt x="7009104" y="206997"/>
                  </a:lnTo>
                  <a:lnTo>
                    <a:pt x="7011873" y="203809"/>
                  </a:lnTo>
                  <a:lnTo>
                    <a:pt x="7012368" y="203238"/>
                  </a:lnTo>
                  <a:close/>
                </a:path>
                <a:path w="7179944" h="299720">
                  <a:moveTo>
                    <a:pt x="7016686" y="84124"/>
                  </a:moveTo>
                  <a:lnTo>
                    <a:pt x="7014807" y="81800"/>
                  </a:lnTo>
                  <a:lnTo>
                    <a:pt x="7013842" y="80632"/>
                  </a:lnTo>
                  <a:lnTo>
                    <a:pt x="7009727" y="84226"/>
                  </a:lnTo>
                  <a:lnTo>
                    <a:pt x="7011568" y="86550"/>
                  </a:lnTo>
                  <a:lnTo>
                    <a:pt x="7012597" y="87909"/>
                  </a:lnTo>
                  <a:lnTo>
                    <a:pt x="7016686" y="84124"/>
                  </a:lnTo>
                  <a:close/>
                </a:path>
                <a:path w="7179944" h="299720">
                  <a:moveTo>
                    <a:pt x="7020471" y="93408"/>
                  </a:moveTo>
                  <a:lnTo>
                    <a:pt x="7018629" y="91084"/>
                  </a:lnTo>
                  <a:lnTo>
                    <a:pt x="7017588" y="89852"/>
                  </a:lnTo>
                  <a:lnTo>
                    <a:pt x="7013461" y="93459"/>
                  </a:lnTo>
                  <a:lnTo>
                    <a:pt x="7015315" y="95770"/>
                  </a:lnTo>
                  <a:lnTo>
                    <a:pt x="7016343" y="97040"/>
                  </a:lnTo>
                  <a:lnTo>
                    <a:pt x="7020471" y="93408"/>
                  </a:lnTo>
                  <a:close/>
                </a:path>
                <a:path w="7179944" h="299720">
                  <a:moveTo>
                    <a:pt x="7023938" y="142201"/>
                  </a:moveTo>
                  <a:lnTo>
                    <a:pt x="7023595" y="137553"/>
                  </a:lnTo>
                  <a:lnTo>
                    <a:pt x="7023367" y="134416"/>
                  </a:lnTo>
                  <a:lnTo>
                    <a:pt x="7021081" y="133502"/>
                  </a:lnTo>
                  <a:lnTo>
                    <a:pt x="7018744" y="132575"/>
                  </a:lnTo>
                  <a:lnTo>
                    <a:pt x="7012330" y="133362"/>
                  </a:lnTo>
                  <a:lnTo>
                    <a:pt x="7006425" y="133502"/>
                  </a:lnTo>
                  <a:lnTo>
                    <a:pt x="7006018" y="132651"/>
                  </a:lnTo>
                  <a:lnTo>
                    <a:pt x="7003199" y="126669"/>
                  </a:lnTo>
                  <a:lnTo>
                    <a:pt x="7003021" y="126085"/>
                  </a:lnTo>
                  <a:lnTo>
                    <a:pt x="7000735" y="118770"/>
                  </a:lnTo>
                  <a:lnTo>
                    <a:pt x="6994512" y="119621"/>
                  </a:lnTo>
                  <a:lnTo>
                    <a:pt x="6994512" y="136156"/>
                  </a:lnTo>
                  <a:lnTo>
                    <a:pt x="6990334" y="139903"/>
                  </a:lnTo>
                  <a:lnTo>
                    <a:pt x="6989483" y="138849"/>
                  </a:lnTo>
                  <a:lnTo>
                    <a:pt x="6987489" y="136359"/>
                  </a:lnTo>
                  <a:lnTo>
                    <a:pt x="6991629" y="132651"/>
                  </a:lnTo>
                  <a:lnTo>
                    <a:pt x="6992658" y="133985"/>
                  </a:lnTo>
                  <a:lnTo>
                    <a:pt x="6994512" y="136156"/>
                  </a:lnTo>
                  <a:lnTo>
                    <a:pt x="6994512" y="119621"/>
                  </a:lnTo>
                  <a:lnTo>
                    <a:pt x="6992201" y="119926"/>
                  </a:lnTo>
                  <a:lnTo>
                    <a:pt x="6974700" y="124599"/>
                  </a:lnTo>
                  <a:lnTo>
                    <a:pt x="6965277" y="126085"/>
                  </a:lnTo>
                  <a:lnTo>
                    <a:pt x="6954520" y="125882"/>
                  </a:lnTo>
                  <a:lnTo>
                    <a:pt x="6954977" y="133743"/>
                  </a:lnTo>
                  <a:lnTo>
                    <a:pt x="6965023" y="136296"/>
                  </a:lnTo>
                  <a:lnTo>
                    <a:pt x="6965480" y="144208"/>
                  </a:lnTo>
                  <a:lnTo>
                    <a:pt x="6972300" y="143979"/>
                  </a:lnTo>
                  <a:lnTo>
                    <a:pt x="6975615" y="152704"/>
                  </a:lnTo>
                  <a:lnTo>
                    <a:pt x="6974726" y="143979"/>
                  </a:lnTo>
                  <a:lnTo>
                    <a:pt x="6974205" y="138849"/>
                  </a:lnTo>
                  <a:lnTo>
                    <a:pt x="6979044" y="139026"/>
                  </a:lnTo>
                  <a:lnTo>
                    <a:pt x="6982079" y="146024"/>
                  </a:lnTo>
                  <a:lnTo>
                    <a:pt x="6986244" y="145630"/>
                  </a:lnTo>
                  <a:lnTo>
                    <a:pt x="6991210" y="144094"/>
                  </a:lnTo>
                  <a:lnTo>
                    <a:pt x="6996570" y="147675"/>
                  </a:lnTo>
                  <a:lnTo>
                    <a:pt x="6996049" y="144094"/>
                  </a:lnTo>
                  <a:lnTo>
                    <a:pt x="7006933" y="137553"/>
                  </a:lnTo>
                  <a:lnTo>
                    <a:pt x="7012191" y="139674"/>
                  </a:lnTo>
                  <a:lnTo>
                    <a:pt x="7017258" y="142087"/>
                  </a:lnTo>
                  <a:lnTo>
                    <a:pt x="7023938" y="142201"/>
                  </a:lnTo>
                  <a:close/>
                </a:path>
                <a:path w="7179944" h="299720">
                  <a:moveTo>
                    <a:pt x="7025957" y="149148"/>
                  </a:moveTo>
                  <a:lnTo>
                    <a:pt x="7023125" y="145491"/>
                  </a:lnTo>
                  <a:lnTo>
                    <a:pt x="7018960" y="149263"/>
                  </a:lnTo>
                  <a:lnTo>
                    <a:pt x="7016216" y="145732"/>
                  </a:lnTo>
                  <a:lnTo>
                    <a:pt x="7012076" y="149504"/>
                  </a:lnTo>
                  <a:lnTo>
                    <a:pt x="7013943" y="151777"/>
                  </a:lnTo>
                  <a:lnTo>
                    <a:pt x="7014959" y="153009"/>
                  </a:lnTo>
                  <a:lnTo>
                    <a:pt x="7019061" y="149390"/>
                  </a:lnTo>
                  <a:lnTo>
                    <a:pt x="7020839" y="151536"/>
                  </a:lnTo>
                  <a:lnTo>
                    <a:pt x="7021843" y="152768"/>
                  </a:lnTo>
                  <a:lnTo>
                    <a:pt x="7025957" y="149148"/>
                  </a:lnTo>
                  <a:close/>
                </a:path>
                <a:path w="7179944" h="299720">
                  <a:moveTo>
                    <a:pt x="7026732" y="221234"/>
                  </a:moveTo>
                  <a:lnTo>
                    <a:pt x="7026681" y="216623"/>
                  </a:lnTo>
                  <a:lnTo>
                    <a:pt x="7024078" y="217805"/>
                  </a:lnTo>
                  <a:lnTo>
                    <a:pt x="7019874" y="216916"/>
                  </a:lnTo>
                  <a:lnTo>
                    <a:pt x="7019925" y="221564"/>
                  </a:lnTo>
                  <a:lnTo>
                    <a:pt x="7022566" y="220459"/>
                  </a:lnTo>
                  <a:lnTo>
                    <a:pt x="7026732" y="221234"/>
                  </a:lnTo>
                  <a:close/>
                </a:path>
                <a:path w="7179944" h="299720">
                  <a:moveTo>
                    <a:pt x="7031126" y="288886"/>
                  </a:moveTo>
                  <a:lnTo>
                    <a:pt x="7029272" y="286499"/>
                  </a:lnTo>
                  <a:lnTo>
                    <a:pt x="7028281" y="285343"/>
                  </a:lnTo>
                  <a:lnTo>
                    <a:pt x="7024078" y="288975"/>
                  </a:lnTo>
                  <a:lnTo>
                    <a:pt x="7025983" y="291299"/>
                  </a:lnTo>
                  <a:lnTo>
                    <a:pt x="7026986" y="292582"/>
                  </a:lnTo>
                  <a:lnTo>
                    <a:pt x="7031126" y="288886"/>
                  </a:lnTo>
                  <a:close/>
                </a:path>
                <a:path w="7179944" h="299720">
                  <a:moveTo>
                    <a:pt x="7034466" y="239750"/>
                  </a:moveTo>
                  <a:lnTo>
                    <a:pt x="7016280" y="235102"/>
                  </a:lnTo>
                  <a:lnTo>
                    <a:pt x="6997052" y="232994"/>
                  </a:lnTo>
                  <a:lnTo>
                    <a:pt x="6979171" y="233680"/>
                  </a:lnTo>
                  <a:lnTo>
                    <a:pt x="6965048" y="237413"/>
                  </a:lnTo>
                  <a:lnTo>
                    <a:pt x="6965810" y="245491"/>
                  </a:lnTo>
                  <a:lnTo>
                    <a:pt x="6970166" y="246976"/>
                  </a:lnTo>
                  <a:lnTo>
                    <a:pt x="6975475" y="244754"/>
                  </a:lnTo>
                  <a:lnTo>
                    <a:pt x="6979082" y="241668"/>
                  </a:lnTo>
                  <a:lnTo>
                    <a:pt x="6979958" y="246913"/>
                  </a:lnTo>
                  <a:lnTo>
                    <a:pt x="6986333" y="250774"/>
                  </a:lnTo>
                  <a:lnTo>
                    <a:pt x="6985571" y="242468"/>
                  </a:lnTo>
                  <a:lnTo>
                    <a:pt x="6989369" y="239636"/>
                  </a:lnTo>
                  <a:lnTo>
                    <a:pt x="6996404" y="241071"/>
                  </a:lnTo>
                  <a:lnTo>
                    <a:pt x="6996455" y="247434"/>
                  </a:lnTo>
                  <a:lnTo>
                    <a:pt x="7000341" y="254812"/>
                  </a:lnTo>
                  <a:lnTo>
                    <a:pt x="6994588" y="260057"/>
                  </a:lnTo>
                  <a:lnTo>
                    <a:pt x="6987133" y="258635"/>
                  </a:lnTo>
                  <a:lnTo>
                    <a:pt x="6980237" y="256692"/>
                  </a:lnTo>
                  <a:lnTo>
                    <a:pt x="6976199" y="260388"/>
                  </a:lnTo>
                  <a:lnTo>
                    <a:pt x="6980720" y="263677"/>
                  </a:lnTo>
                  <a:lnTo>
                    <a:pt x="6986752" y="264769"/>
                  </a:lnTo>
                  <a:lnTo>
                    <a:pt x="6993623" y="264642"/>
                  </a:lnTo>
                  <a:lnTo>
                    <a:pt x="7000659" y="264261"/>
                  </a:lnTo>
                  <a:lnTo>
                    <a:pt x="7003720" y="266331"/>
                  </a:lnTo>
                  <a:lnTo>
                    <a:pt x="7008368" y="268808"/>
                  </a:lnTo>
                  <a:lnTo>
                    <a:pt x="7012635" y="268897"/>
                  </a:lnTo>
                  <a:lnTo>
                    <a:pt x="7014553" y="263779"/>
                  </a:lnTo>
                  <a:lnTo>
                    <a:pt x="7009320" y="259892"/>
                  </a:lnTo>
                  <a:lnTo>
                    <a:pt x="7003288" y="257213"/>
                  </a:lnTo>
                  <a:lnTo>
                    <a:pt x="7003466" y="245452"/>
                  </a:lnTo>
                  <a:lnTo>
                    <a:pt x="7009524" y="245668"/>
                  </a:lnTo>
                  <a:lnTo>
                    <a:pt x="7014197" y="244043"/>
                  </a:lnTo>
                  <a:lnTo>
                    <a:pt x="7017156" y="240347"/>
                  </a:lnTo>
                  <a:lnTo>
                    <a:pt x="7023570" y="241871"/>
                  </a:lnTo>
                  <a:lnTo>
                    <a:pt x="7029170" y="247256"/>
                  </a:lnTo>
                  <a:lnTo>
                    <a:pt x="7034466" y="239750"/>
                  </a:lnTo>
                  <a:close/>
                </a:path>
                <a:path w="7179944" h="299720">
                  <a:moveTo>
                    <a:pt x="7037756" y="279285"/>
                  </a:moveTo>
                  <a:lnTo>
                    <a:pt x="7035851" y="276974"/>
                  </a:lnTo>
                  <a:lnTo>
                    <a:pt x="7034860" y="275666"/>
                  </a:lnTo>
                  <a:lnTo>
                    <a:pt x="7030720" y="279463"/>
                  </a:lnTo>
                  <a:lnTo>
                    <a:pt x="7032599" y="281838"/>
                  </a:lnTo>
                  <a:lnTo>
                    <a:pt x="7033552" y="283083"/>
                  </a:lnTo>
                  <a:lnTo>
                    <a:pt x="7037756" y="279285"/>
                  </a:lnTo>
                  <a:close/>
                </a:path>
                <a:path w="7179944" h="299720">
                  <a:moveTo>
                    <a:pt x="7049719" y="99110"/>
                  </a:moveTo>
                  <a:lnTo>
                    <a:pt x="7049643" y="94576"/>
                  </a:lnTo>
                  <a:lnTo>
                    <a:pt x="7041045" y="94894"/>
                  </a:lnTo>
                  <a:lnTo>
                    <a:pt x="7033514" y="96507"/>
                  </a:lnTo>
                  <a:lnTo>
                    <a:pt x="7027278" y="99707"/>
                  </a:lnTo>
                  <a:lnTo>
                    <a:pt x="7022541" y="104851"/>
                  </a:lnTo>
                  <a:lnTo>
                    <a:pt x="7033107" y="107924"/>
                  </a:lnTo>
                  <a:lnTo>
                    <a:pt x="7034898" y="99682"/>
                  </a:lnTo>
                  <a:lnTo>
                    <a:pt x="7042975" y="99479"/>
                  </a:lnTo>
                  <a:lnTo>
                    <a:pt x="7045579" y="98374"/>
                  </a:lnTo>
                  <a:lnTo>
                    <a:pt x="7049719" y="99110"/>
                  </a:lnTo>
                  <a:close/>
                </a:path>
                <a:path w="7179944" h="299720">
                  <a:moveTo>
                    <a:pt x="7055688" y="164261"/>
                  </a:moveTo>
                  <a:lnTo>
                    <a:pt x="7055637" y="159715"/>
                  </a:lnTo>
                  <a:lnTo>
                    <a:pt x="7052983" y="160820"/>
                  </a:lnTo>
                  <a:lnTo>
                    <a:pt x="7048817" y="160083"/>
                  </a:lnTo>
                  <a:lnTo>
                    <a:pt x="7048906" y="164617"/>
                  </a:lnTo>
                  <a:lnTo>
                    <a:pt x="7051522" y="163512"/>
                  </a:lnTo>
                  <a:lnTo>
                    <a:pt x="7055688" y="164261"/>
                  </a:lnTo>
                  <a:close/>
                </a:path>
                <a:path w="7179944" h="299720">
                  <a:moveTo>
                    <a:pt x="7056996" y="183934"/>
                  </a:moveTo>
                  <a:lnTo>
                    <a:pt x="7053085" y="181508"/>
                  </a:lnTo>
                  <a:lnTo>
                    <a:pt x="7046188" y="183337"/>
                  </a:lnTo>
                  <a:lnTo>
                    <a:pt x="7046557" y="192595"/>
                  </a:lnTo>
                  <a:lnTo>
                    <a:pt x="7056907" y="192239"/>
                  </a:lnTo>
                  <a:lnTo>
                    <a:pt x="7056996" y="183934"/>
                  </a:lnTo>
                  <a:close/>
                </a:path>
                <a:path w="7179944" h="299720">
                  <a:moveTo>
                    <a:pt x="7057733" y="232676"/>
                  </a:moveTo>
                  <a:lnTo>
                    <a:pt x="7055739" y="231711"/>
                  </a:lnTo>
                  <a:lnTo>
                    <a:pt x="7055663" y="233565"/>
                  </a:lnTo>
                  <a:lnTo>
                    <a:pt x="7057733" y="232676"/>
                  </a:lnTo>
                  <a:close/>
                </a:path>
                <a:path w="7179944" h="299720">
                  <a:moveTo>
                    <a:pt x="7064603" y="290969"/>
                  </a:moveTo>
                  <a:lnTo>
                    <a:pt x="7064007" y="285305"/>
                  </a:lnTo>
                  <a:lnTo>
                    <a:pt x="7059079" y="288366"/>
                  </a:lnTo>
                  <a:lnTo>
                    <a:pt x="7064603" y="290969"/>
                  </a:lnTo>
                  <a:close/>
                </a:path>
                <a:path w="7179944" h="299720">
                  <a:moveTo>
                    <a:pt x="7065238" y="229400"/>
                  </a:moveTo>
                  <a:lnTo>
                    <a:pt x="7057733" y="232676"/>
                  </a:lnTo>
                  <a:lnTo>
                    <a:pt x="7064756" y="236080"/>
                  </a:lnTo>
                  <a:lnTo>
                    <a:pt x="7065238" y="229400"/>
                  </a:lnTo>
                  <a:close/>
                </a:path>
                <a:path w="7179944" h="299720">
                  <a:moveTo>
                    <a:pt x="7066750" y="266623"/>
                  </a:moveTo>
                  <a:lnTo>
                    <a:pt x="7066610" y="263499"/>
                  </a:lnTo>
                  <a:lnTo>
                    <a:pt x="7066369" y="257276"/>
                  </a:lnTo>
                  <a:lnTo>
                    <a:pt x="7059473" y="257517"/>
                  </a:lnTo>
                  <a:lnTo>
                    <a:pt x="7059574" y="260553"/>
                  </a:lnTo>
                  <a:lnTo>
                    <a:pt x="7059841" y="266852"/>
                  </a:lnTo>
                  <a:lnTo>
                    <a:pt x="7064476" y="266700"/>
                  </a:lnTo>
                  <a:lnTo>
                    <a:pt x="7066750" y="266623"/>
                  </a:lnTo>
                  <a:close/>
                </a:path>
                <a:path w="7179944" h="299720">
                  <a:moveTo>
                    <a:pt x="7067029" y="275844"/>
                  </a:moveTo>
                  <a:lnTo>
                    <a:pt x="7066902" y="271246"/>
                  </a:lnTo>
                  <a:lnTo>
                    <a:pt x="7064286" y="272351"/>
                  </a:lnTo>
                  <a:lnTo>
                    <a:pt x="7060070" y="271627"/>
                  </a:lnTo>
                  <a:lnTo>
                    <a:pt x="7060184" y="276136"/>
                  </a:lnTo>
                  <a:lnTo>
                    <a:pt x="7062838" y="275107"/>
                  </a:lnTo>
                  <a:lnTo>
                    <a:pt x="7067029" y="275844"/>
                  </a:lnTo>
                  <a:close/>
                </a:path>
                <a:path w="7179944" h="299720">
                  <a:moveTo>
                    <a:pt x="7068960" y="282257"/>
                  </a:moveTo>
                  <a:lnTo>
                    <a:pt x="7063422" y="279717"/>
                  </a:lnTo>
                  <a:lnTo>
                    <a:pt x="7064007" y="285305"/>
                  </a:lnTo>
                  <a:lnTo>
                    <a:pt x="7068960" y="282257"/>
                  </a:lnTo>
                  <a:close/>
                </a:path>
                <a:path w="7179944" h="299720">
                  <a:moveTo>
                    <a:pt x="7075297" y="135712"/>
                  </a:moveTo>
                  <a:lnTo>
                    <a:pt x="7067105" y="131737"/>
                  </a:lnTo>
                  <a:lnTo>
                    <a:pt x="7056412" y="131229"/>
                  </a:lnTo>
                  <a:lnTo>
                    <a:pt x="7046620" y="134429"/>
                  </a:lnTo>
                  <a:lnTo>
                    <a:pt x="7041134" y="141605"/>
                  </a:lnTo>
                  <a:lnTo>
                    <a:pt x="7051522" y="142671"/>
                  </a:lnTo>
                  <a:lnTo>
                    <a:pt x="7060590" y="144030"/>
                  </a:lnTo>
                  <a:lnTo>
                    <a:pt x="7068464" y="142709"/>
                  </a:lnTo>
                  <a:lnTo>
                    <a:pt x="7075297" y="135712"/>
                  </a:lnTo>
                  <a:close/>
                </a:path>
                <a:path w="7179944" h="299720">
                  <a:moveTo>
                    <a:pt x="7077240" y="270852"/>
                  </a:moveTo>
                  <a:lnTo>
                    <a:pt x="7077189" y="266255"/>
                  </a:lnTo>
                  <a:lnTo>
                    <a:pt x="7074548" y="267436"/>
                  </a:lnTo>
                  <a:lnTo>
                    <a:pt x="7070357" y="266598"/>
                  </a:lnTo>
                  <a:lnTo>
                    <a:pt x="7070395" y="271132"/>
                  </a:lnTo>
                  <a:lnTo>
                    <a:pt x="7073049" y="270040"/>
                  </a:lnTo>
                  <a:lnTo>
                    <a:pt x="7077240" y="270852"/>
                  </a:lnTo>
                  <a:close/>
                </a:path>
                <a:path w="7179944" h="299720">
                  <a:moveTo>
                    <a:pt x="7086206" y="185661"/>
                  </a:moveTo>
                  <a:lnTo>
                    <a:pt x="7077824" y="189572"/>
                  </a:lnTo>
                  <a:lnTo>
                    <a:pt x="7077189" y="182270"/>
                  </a:lnTo>
                  <a:lnTo>
                    <a:pt x="7075983" y="174866"/>
                  </a:lnTo>
                  <a:lnTo>
                    <a:pt x="7080174" y="174117"/>
                  </a:lnTo>
                  <a:lnTo>
                    <a:pt x="7080136" y="168275"/>
                  </a:lnTo>
                  <a:lnTo>
                    <a:pt x="7073786" y="168605"/>
                  </a:lnTo>
                  <a:lnTo>
                    <a:pt x="7067944" y="165265"/>
                  </a:lnTo>
                  <a:lnTo>
                    <a:pt x="7063016" y="163601"/>
                  </a:lnTo>
                  <a:lnTo>
                    <a:pt x="7059422" y="168998"/>
                  </a:lnTo>
                  <a:lnTo>
                    <a:pt x="7063410" y="168059"/>
                  </a:lnTo>
                  <a:lnTo>
                    <a:pt x="7065619" y="169697"/>
                  </a:lnTo>
                  <a:lnTo>
                    <a:pt x="7066483" y="173304"/>
                  </a:lnTo>
                  <a:lnTo>
                    <a:pt x="7064261" y="177228"/>
                  </a:lnTo>
                  <a:lnTo>
                    <a:pt x="7061644" y="186334"/>
                  </a:lnTo>
                  <a:lnTo>
                    <a:pt x="7067055" y="187350"/>
                  </a:lnTo>
                  <a:lnTo>
                    <a:pt x="7069252" y="183451"/>
                  </a:lnTo>
                  <a:lnTo>
                    <a:pt x="7072071" y="186093"/>
                  </a:lnTo>
                  <a:lnTo>
                    <a:pt x="7073354" y="191643"/>
                  </a:lnTo>
                  <a:lnTo>
                    <a:pt x="7070890" y="196494"/>
                  </a:lnTo>
                  <a:lnTo>
                    <a:pt x="7084708" y="196011"/>
                  </a:lnTo>
                  <a:lnTo>
                    <a:pt x="7086206" y="185661"/>
                  </a:lnTo>
                  <a:close/>
                </a:path>
                <a:path w="7179944" h="299720">
                  <a:moveTo>
                    <a:pt x="7088708" y="293776"/>
                  </a:moveTo>
                  <a:lnTo>
                    <a:pt x="7084669" y="294728"/>
                  </a:lnTo>
                  <a:lnTo>
                    <a:pt x="7078789" y="293420"/>
                  </a:lnTo>
                  <a:lnTo>
                    <a:pt x="7078497" y="298869"/>
                  </a:lnTo>
                  <a:lnTo>
                    <a:pt x="7082523" y="297980"/>
                  </a:lnTo>
                  <a:lnTo>
                    <a:pt x="7088365" y="299237"/>
                  </a:lnTo>
                  <a:lnTo>
                    <a:pt x="7088708" y="293776"/>
                  </a:lnTo>
                  <a:close/>
                </a:path>
                <a:path w="7179944" h="299720">
                  <a:moveTo>
                    <a:pt x="7089318" y="139928"/>
                  </a:moveTo>
                  <a:lnTo>
                    <a:pt x="7089064" y="135229"/>
                  </a:lnTo>
                  <a:lnTo>
                    <a:pt x="7083057" y="134226"/>
                  </a:lnTo>
                  <a:lnTo>
                    <a:pt x="7082422" y="140169"/>
                  </a:lnTo>
                  <a:lnTo>
                    <a:pt x="7083374" y="145732"/>
                  </a:lnTo>
                  <a:lnTo>
                    <a:pt x="7086371" y="142875"/>
                  </a:lnTo>
                  <a:lnTo>
                    <a:pt x="7089318" y="139928"/>
                  </a:lnTo>
                  <a:close/>
                </a:path>
                <a:path w="7179944" h="299720">
                  <a:moveTo>
                    <a:pt x="7092010" y="205130"/>
                  </a:moveTo>
                  <a:lnTo>
                    <a:pt x="7079564" y="206032"/>
                  </a:lnTo>
                  <a:lnTo>
                    <a:pt x="7069150" y="203923"/>
                  </a:lnTo>
                  <a:lnTo>
                    <a:pt x="7059714" y="200444"/>
                  </a:lnTo>
                  <a:lnTo>
                    <a:pt x="7050164" y="197205"/>
                  </a:lnTo>
                  <a:lnTo>
                    <a:pt x="7051599" y="206311"/>
                  </a:lnTo>
                  <a:lnTo>
                    <a:pt x="7045858" y="206514"/>
                  </a:lnTo>
                  <a:lnTo>
                    <a:pt x="7043788" y="211416"/>
                  </a:lnTo>
                  <a:lnTo>
                    <a:pt x="7056374" y="212813"/>
                  </a:lnTo>
                  <a:lnTo>
                    <a:pt x="7070826" y="215531"/>
                  </a:lnTo>
                  <a:lnTo>
                    <a:pt x="7083819" y="214617"/>
                  </a:lnTo>
                  <a:lnTo>
                    <a:pt x="7092010" y="205130"/>
                  </a:lnTo>
                  <a:close/>
                </a:path>
                <a:path w="7179944" h="299720">
                  <a:moveTo>
                    <a:pt x="7095998" y="174752"/>
                  </a:moveTo>
                  <a:lnTo>
                    <a:pt x="7094093" y="172339"/>
                  </a:lnTo>
                  <a:lnTo>
                    <a:pt x="7093051" y="171056"/>
                  </a:lnTo>
                  <a:lnTo>
                    <a:pt x="7088987" y="174853"/>
                  </a:lnTo>
                  <a:lnTo>
                    <a:pt x="7090854" y="177177"/>
                  </a:lnTo>
                  <a:lnTo>
                    <a:pt x="7091858" y="178422"/>
                  </a:lnTo>
                  <a:lnTo>
                    <a:pt x="7095998" y="174752"/>
                  </a:lnTo>
                  <a:close/>
                </a:path>
                <a:path w="7179944" h="299720">
                  <a:moveTo>
                    <a:pt x="7109638" y="269913"/>
                  </a:moveTo>
                  <a:lnTo>
                    <a:pt x="7103872" y="269963"/>
                  </a:lnTo>
                  <a:lnTo>
                    <a:pt x="7101459" y="265404"/>
                  </a:lnTo>
                  <a:lnTo>
                    <a:pt x="7103567" y="265049"/>
                  </a:lnTo>
                  <a:lnTo>
                    <a:pt x="7105548" y="264642"/>
                  </a:lnTo>
                  <a:lnTo>
                    <a:pt x="7104748" y="260654"/>
                  </a:lnTo>
                  <a:lnTo>
                    <a:pt x="7093737" y="258724"/>
                  </a:lnTo>
                  <a:lnTo>
                    <a:pt x="7090791" y="266966"/>
                  </a:lnTo>
                  <a:lnTo>
                    <a:pt x="7087959" y="275170"/>
                  </a:lnTo>
                  <a:lnTo>
                    <a:pt x="7098424" y="271424"/>
                  </a:lnTo>
                  <a:lnTo>
                    <a:pt x="7100837" y="279527"/>
                  </a:lnTo>
                  <a:lnTo>
                    <a:pt x="7108990" y="279184"/>
                  </a:lnTo>
                  <a:lnTo>
                    <a:pt x="7109638" y="269913"/>
                  </a:lnTo>
                  <a:close/>
                </a:path>
                <a:path w="7179944" h="299720">
                  <a:moveTo>
                    <a:pt x="7128586" y="250380"/>
                  </a:moveTo>
                  <a:lnTo>
                    <a:pt x="7101522" y="247929"/>
                  </a:lnTo>
                  <a:lnTo>
                    <a:pt x="7091235" y="245351"/>
                  </a:lnTo>
                  <a:lnTo>
                    <a:pt x="7089254" y="244856"/>
                  </a:lnTo>
                  <a:lnTo>
                    <a:pt x="7087324" y="243547"/>
                  </a:lnTo>
                  <a:lnTo>
                    <a:pt x="7079450" y="238188"/>
                  </a:lnTo>
                  <a:lnTo>
                    <a:pt x="7079132" y="243547"/>
                  </a:lnTo>
                  <a:lnTo>
                    <a:pt x="7074243" y="243408"/>
                  </a:lnTo>
                  <a:lnTo>
                    <a:pt x="7069277" y="243166"/>
                  </a:lnTo>
                  <a:lnTo>
                    <a:pt x="7064070" y="242557"/>
                  </a:lnTo>
                  <a:lnTo>
                    <a:pt x="7056552" y="245351"/>
                  </a:lnTo>
                  <a:lnTo>
                    <a:pt x="7055256" y="239014"/>
                  </a:lnTo>
                  <a:lnTo>
                    <a:pt x="7055002" y="231355"/>
                  </a:lnTo>
                  <a:lnTo>
                    <a:pt x="7055739" y="231711"/>
                  </a:lnTo>
                  <a:lnTo>
                    <a:pt x="7055752" y="231355"/>
                  </a:lnTo>
                  <a:lnTo>
                    <a:pt x="7056044" y="223088"/>
                  </a:lnTo>
                  <a:lnTo>
                    <a:pt x="7047801" y="225221"/>
                  </a:lnTo>
                  <a:lnTo>
                    <a:pt x="7050862" y="234873"/>
                  </a:lnTo>
                  <a:lnTo>
                    <a:pt x="7048360" y="238023"/>
                  </a:lnTo>
                  <a:lnTo>
                    <a:pt x="7043153" y="239534"/>
                  </a:lnTo>
                  <a:lnTo>
                    <a:pt x="7038099" y="244246"/>
                  </a:lnTo>
                  <a:lnTo>
                    <a:pt x="7048741" y="247218"/>
                  </a:lnTo>
                  <a:lnTo>
                    <a:pt x="7060527" y="248488"/>
                  </a:lnTo>
                  <a:lnTo>
                    <a:pt x="7071627" y="250774"/>
                  </a:lnTo>
                  <a:lnTo>
                    <a:pt x="7080199" y="256781"/>
                  </a:lnTo>
                  <a:lnTo>
                    <a:pt x="7080631" y="251396"/>
                  </a:lnTo>
                  <a:lnTo>
                    <a:pt x="7085508" y="251612"/>
                  </a:lnTo>
                  <a:lnTo>
                    <a:pt x="7090448" y="251688"/>
                  </a:lnTo>
                  <a:lnTo>
                    <a:pt x="7100036" y="256032"/>
                  </a:lnTo>
                  <a:lnTo>
                    <a:pt x="7111149" y="259384"/>
                  </a:lnTo>
                  <a:lnTo>
                    <a:pt x="7121449" y="258559"/>
                  </a:lnTo>
                  <a:lnTo>
                    <a:pt x="7127684" y="251396"/>
                  </a:lnTo>
                  <a:lnTo>
                    <a:pt x="7128586" y="250380"/>
                  </a:lnTo>
                  <a:close/>
                </a:path>
                <a:path w="7179944" h="299720">
                  <a:moveTo>
                    <a:pt x="7133704" y="208305"/>
                  </a:moveTo>
                  <a:lnTo>
                    <a:pt x="7126757" y="208546"/>
                  </a:lnTo>
                  <a:lnTo>
                    <a:pt x="7122046" y="199377"/>
                  </a:lnTo>
                  <a:lnTo>
                    <a:pt x="7116305" y="191757"/>
                  </a:lnTo>
                  <a:lnTo>
                    <a:pt x="7110260" y="184569"/>
                  </a:lnTo>
                  <a:lnTo>
                    <a:pt x="7104647" y="176695"/>
                  </a:lnTo>
                  <a:lnTo>
                    <a:pt x="7101306" y="183553"/>
                  </a:lnTo>
                  <a:lnTo>
                    <a:pt x="7095503" y="187375"/>
                  </a:lnTo>
                  <a:lnTo>
                    <a:pt x="7089292" y="190690"/>
                  </a:lnTo>
                  <a:lnTo>
                    <a:pt x="7084708" y="196011"/>
                  </a:lnTo>
                  <a:lnTo>
                    <a:pt x="7089432" y="200317"/>
                  </a:lnTo>
                  <a:lnTo>
                    <a:pt x="7095261" y="203136"/>
                  </a:lnTo>
                  <a:lnTo>
                    <a:pt x="7098614" y="206946"/>
                  </a:lnTo>
                  <a:lnTo>
                    <a:pt x="7095845" y="214236"/>
                  </a:lnTo>
                  <a:lnTo>
                    <a:pt x="7103719" y="214083"/>
                  </a:lnTo>
                  <a:lnTo>
                    <a:pt x="7104977" y="217043"/>
                  </a:lnTo>
                  <a:lnTo>
                    <a:pt x="7099909" y="228206"/>
                  </a:lnTo>
                  <a:lnTo>
                    <a:pt x="7103491" y="230695"/>
                  </a:lnTo>
                  <a:lnTo>
                    <a:pt x="7109244" y="232892"/>
                  </a:lnTo>
                  <a:lnTo>
                    <a:pt x="7114654" y="232613"/>
                  </a:lnTo>
                  <a:lnTo>
                    <a:pt x="7117232" y="227609"/>
                  </a:lnTo>
                  <a:lnTo>
                    <a:pt x="7112838" y="225615"/>
                  </a:lnTo>
                  <a:lnTo>
                    <a:pt x="7109815" y="221729"/>
                  </a:lnTo>
                  <a:lnTo>
                    <a:pt x="7109650" y="213779"/>
                  </a:lnTo>
                  <a:lnTo>
                    <a:pt x="7116254" y="213144"/>
                  </a:lnTo>
                  <a:lnTo>
                    <a:pt x="7123963" y="213855"/>
                  </a:lnTo>
                  <a:lnTo>
                    <a:pt x="7130529" y="213169"/>
                  </a:lnTo>
                  <a:lnTo>
                    <a:pt x="7133704" y="208305"/>
                  </a:lnTo>
                  <a:close/>
                </a:path>
                <a:path w="7179944" h="299720">
                  <a:moveTo>
                    <a:pt x="7152868" y="249542"/>
                  </a:moveTo>
                  <a:lnTo>
                    <a:pt x="7148703" y="245872"/>
                  </a:lnTo>
                  <a:lnTo>
                    <a:pt x="7143318" y="243738"/>
                  </a:lnTo>
                  <a:lnTo>
                    <a:pt x="7135368" y="245618"/>
                  </a:lnTo>
                  <a:lnTo>
                    <a:pt x="7136231" y="253276"/>
                  </a:lnTo>
                  <a:lnTo>
                    <a:pt x="7142683" y="255765"/>
                  </a:lnTo>
                  <a:lnTo>
                    <a:pt x="7149859" y="254152"/>
                  </a:lnTo>
                  <a:lnTo>
                    <a:pt x="7152868" y="249542"/>
                  </a:lnTo>
                  <a:close/>
                </a:path>
                <a:path w="7179944" h="299720">
                  <a:moveTo>
                    <a:pt x="7165289" y="233883"/>
                  </a:moveTo>
                  <a:lnTo>
                    <a:pt x="7158952" y="230695"/>
                  </a:lnTo>
                  <a:lnTo>
                    <a:pt x="7158723" y="236321"/>
                  </a:lnTo>
                  <a:lnTo>
                    <a:pt x="7153249" y="241566"/>
                  </a:lnTo>
                  <a:lnTo>
                    <a:pt x="7159599" y="244754"/>
                  </a:lnTo>
                  <a:lnTo>
                    <a:pt x="7159853" y="239242"/>
                  </a:lnTo>
                  <a:lnTo>
                    <a:pt x="7165289" y="233883"/>
                  </a:lnTo>
                  <a:close/>
                </a:path>
                <a:path w="7179944" h="299720">
                  <a:moveTo>
                    <a:pt x="7172033" y="277444"/>
                  </a:moveTo>
                  <a:lnTo>
                    <a:pt x="7167829" y="272402"/>
                  </a:lnTo>
                  <a:lnTo>
                    <a:pt x="7166559" y="277482"/>
                  </a:lnTo>
                  <a:lnTo>
                    <a:pt x="7155599" y="277139"/>
                  </a:lnTo>
                  <a:lnTo>
                    <a:pt x="7154329" y="282155"/>
                  </a:lnTo>
                  <a:lnTo>
                    <a:pt x="7161263" y="282740"/>
                  </a:lnTo>
                  <a:lnTo>
                    <a:pt x="7168502" y="281025"/>
                  </a:lnTo>
                  <a:lnTo>
                    <a:pt x="7172033" y="277444"/>
                  </a:lnTo>
                  <a:close/>
                </a:path>
                <a:path w="7179944" h="299720">
                  <a:moveTo>
                    <a:pt x="7179754" y="229984"/>
                  </a:moveTo>
                  <a:lnTo>
                    <a:pt x="7179627" y="227444"/>
                  </a:lnTo>
                  <a:lnTo>
                    <a:pt x="7176681" y="224828"/>
                  </a:lnTo>
                  <a:lnTo>
                    <a:pt x="7176275" y="230098"/>
                  </a:lnTo>
                  <a:lnTo>
                    <a:pt x="7176389" y="232740"/>
                  </a:lnTo>
                  <a:lnTo>
                    <a:pt x="7179323" y="235381"/>
                  </a:lnTo>
                  <a:lnTo>
                    <a:pt x="7179754" y="229984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72954" y="5322950"/>
              <a:ext cx="7200900" cy="405765"/>
            </a:xfrm>
            <a:custGeom>
              <a:avLst/>
              <a:gdLst/>
              <a:ahLst/>
              <a:cxnLst/>
              <a:rect l="l" t="t" r="r" b="b"/>
              <a:pathLst>
                <a:path w="7200900" h="405764">
                  <a:moveTo>
                    <a:pt x="12788" y="5537"/>
                  </a:moveTo>
                  <a:lnTo>
                    <a:pt x="6299" y="5892"/>
                  </a:lnTo>
                  <a:lnTo>
                    <a:pt x="0" y="7556"/>
                  </a:lnTo>
                  <a:lnTo>
                    <a:pt x="3454" y="10502"/>
                  </a:lnTo>
                  <a:lnTo>
                    <a:pt x="9944" y="11049"/>
                  </a:lnTo>
                  <a:lnTo>
                    <a:pt x="12788" y="5537"/>
                  </a:lnTo>
                  <a:close/>
                </a:path>
                <a:path w="7200900" h="405764">
                  <a:moveTo>
                    <a:pt x="28930" y="357911"/>
                  </a:moveTo>
                  <a:lnTo>
                    <a:pt x="28613" y="350151"/>
                  </a:lnTo>
                  <a:lnTo>
                    <a:pt x="23164" y="352920"/>
                  </a:lnTo>
                  <a:lnTo>
                    <a:pt x="15709" y="353275"/>
                  </a:lnTo>
                  <a:lnTo>
                    <a:pt x="13512" y="360286"/>
                  </a:lnTo>
                  <a:lnTo>
                    <a:pt x="18961" y="359854"/>
                  </a:lnTo>
                  <a:lnTo>
                    <a:pt x="24904" y="360095"/>
                  </a:lnTo>
                  <a:lnTo>
                    <a:pt x="28930" y="357911"/>
                  </a:lnTo>
                  <a:close/>
                </a:path>
                <a:path w="7200900" h="405764">
                  <a:moveTo>
                    <a:pt x="28943" y="4470"/>
                  </a:moveTo>
                  <a:lnTo>
                    <a:pt x="28663" y="0"/>
                  </a:lnTo>
                  <a:lnTo>
                    <a:pt x="26212" y="1155"/>
                  </a:lnTo>
                  <a:lnTo>
                    <a:pt x="22263" y="508"/>
                  </a:lnTo>
                  <a:lnTo>
                    <a:pt x="22491" y="4991"/>
                  </a:lnTo>
                  <a:lnTo>
                    <a:pt x="24980" y="3683"/>
                  </a:lnTo>
                  <a:lnTo>
                    <a:pt x="28943" y="4470"/>
                  </a:lnTo>
                  <a:close/>
                </a:path>
                <a:path w="7200900" h="405764">
                  <a:moveTo>
                    <a:pt x="114033" y="256628"/>
                  </a:moveTo>
                  <a:lnTo>
                    <a:pt x="98221" y="257517"/>
                  </a:lnTo>
                  <a:lnTo>
                    <a:pt x="93256" y="254000"/>
                  </a:lnTo>
                  <a:lnTo>
                    <a:pt x="86829" y="253250"/>
                  </a:lnTo>
                  <a:lnTo>
                    <a:pt x="81394" y="256044"/>
                  </a:lnTo>
                  <a:lnTo>
                    <a:pt x="79425" y="263156"/>
                  </a:lnTo>
                  <a:lnTo>
                    <a:pt x="104813" y="261721"/>
                  </a:lnTo>
                  <a:lnTo>
                    <a:pt x="108534" y="260845"/>
                  </a:lnTo>
                  <a:lnTo>
                    <a:pt x="113842" y="262077"/>
                  </a:lnTo>
                  <a:lnTo>
                    <a:pt x="114033" y="256628"/>
                  </a:lnTo>
                  <a:close/>
                </a:path>
                <a:path w="7200900" h="405764">
                  <a:moveTo>
                    <a:pt x="122453" y="263194"/>
                  </a:moveTo>
                  <a:lnTo>
                    <a:pt x="119697" y="259549"/>
                  </a:lnTo>
                  <a:lnTo>
                    <a:pt x="116027" y="263398"/>
                  </a:lnTo>
                  <a:lnTo>
                    <a:pt x="117817" y="265785"/>
                  </a:lnTo>
                  <a:lnTo>
                    <a:pt x="118783" y="266941"/>
                  </a:lnTo>
                  <a:lnTo>
                    <a:pt x="122453" y="263194"/>
                  </a:lnTo>
                  <a:close/>
                </a:path>
                <a:path w="7200900" h="405764">
                  <a:moveTo>
                    <a:pt x="134632" y="129311"/>
                  </a:moveTo>
                  <a:lnTo>
                    <a:pt x="132029" y="120446"/>
                  </a:lnTo>
                  <a:lnTo>
                    <a:pt x="126822" y="117144"/>
                  </a:lnTo>
                  <a:lnTo>
                    <a:pt x="122313" y="120103"/>
                  </a:lnTo>
                  <a:lnTo>
                    <a:pt x="121767" y="130035"/>
                  </a:lnTo>
                  <a:lnTo>
                    <a:pt x="134632" y="129311"/>
                  </a:lnTo>
                  <a:close/>
                </a:path>
                <a:path w="7200900" h="405764">
                  <a:moveTo>
                    <a:pt x="142138" y="44742"/>
                  </a:moveTo>
                  <a:lnTo>
                    <a:pt x="141922" y="40170"/>
                  </a:lnTo>
                  <a:lnTo>
                    <a:pt x="139496" y="41325"/>
                  </a:lnTo>
                  <a:lnTo>
                    <a:pt x="135559" y="40678"/>
                  </a:lnTo>
                  <a:lnTo>
                    <a:pt x="135737" y="45212"/>
                  </a:lnTo>
                  <a:lnTo>
                    <a:pt x="138201" y="43992"/>
                  </a:lnTo>
                  <a:lnTo>
                    <a:pt x="142138" y="44742"/>
                  </a:lnTo>
                  <a:close/>
                </a:path>
                <a:path w="7200900" h="405764">
                  <a:moveTo>
                    <a:pt x="142798" y="54203"/>
                  </a:moveTo>
                  <a:lnTo>
                    <a:pt x="139026" y="55079"/>
                  </a:lnTo>
                  <a:lnTo>
                    <a:pt x="133540" y="53873"/>
                  </a:lnTo>
                  <a:lnTo>
                    <a:pt x="133413" y="59296"/>
                  </a:lnTo>
                  <a:lnTo>
                    <a:pt x="137172" y="58356"/>
                  </a:lnTo>
                  <a:lnTo>
                    <a:pt x="142570" y="59575"/>
                  </a:lnTo>
                  <a:lnTo>
                    <a:pt x="142798" y="54203"/>
                  </a:lnTo>
                  <a:close/>
                </a:path>
                <a:path w="7200900" h="405764">
                  <a:moveTo>
                    <a:pt x="144195" y="329539"/>
                  </a:moveTo>
                  <a:lnTo>
                    <a:pt x="135293" y="330415"/>
                  </a:lnTo>
                  <a:lnTo>
                    <a:pt x="129768" y="325539"/>
                  </a:lnTo>
                  <a:lnTo>
                    <a:pt x="124917" y="319557"/>
                  </a:lnTo>
                  <a:lnTo>
                    <a:pt x="118021" y="317093"/>
                  </a:lnTo>
                  <a:lnTo>
                    <a:pt x="112090" y="318376"/>
                  </a:lnTo>
                  <a:lnTo>
                    <a:pt x="110693" y="312191"/>
                  </a:lnTo>
                  <a:lnTo>
                    <a:pt x="105105" y="313143"/>
                  </a:lnTo>
                  <a:lnTo>
                    <a:pt x="104851" y="322783"/>
                  </a:lnTo>
                  <a:lnTo>
                    <a:pt x="97269" y="322859"/>
                  </a:lnTo>
                  <a:lnTo>
                    <a:pt x="93395" y="327787"/>
                  </a:lnTo>
                  <a:lnTo>
                    <a:pt x="84785" y="329349"/>
                  </a:lnTo>
                  <a:lnTo>
                    <a:pt x="76784" y="331749"/>
                  </a:lnTo>
                  <a:lnTo>
                    <a:pt x="69367" y="334937"/>
                  </a:lnTo>
                  <a:lnTo>
                    <a:pt x="62522" y="338899"/>
                  </a:lnTo>
                  <a:lnTo>
                    <a:pt x="53352" y="335584"/>
                  </a:lnTo>
                  <a:lnTo>
                    <a:pt x="54876" y="345960"/>
                  </a:lnTo>
                  <a:lnTo>
                    <a:pt x="47104" y="344335"/>
                  </a:lnTo>
                  <a:lnTo>
                    <a:pt x="44196" y="348030"/>
                  </a:lnTo>
                  <a:lnTo>
                    <a:pt x="39116" y="348894"/>
                  </a:lnTo>
                  <a:lnTo>
                    <a:pt x="34264" y="350024"/>
                  </a:lnTo>
                  <a:lnTo>
                    <a:pt x="32054" y="354533"/>
                  </a:lnTo>
                  <a:lnTo>
                    <a:pt x="50317" y="350608"/>
                  </a:lnTo>
                  <a:lnTo>
                    <a:pt x="85394" y="340779"/>
                  </a:lnTo>
                  <a:lnTo>
                    <a:pt x="103543" y="336600"/>
                  </a:lnTo>
                  <a:lnTo>
                    <a:pt x="107988" y="336677"/>
                  </a:lnTo>
                  <a:lnTo>
                    <a:pt x="113245" y="335470"/>
                  </a:lnTo>
                  <a:lnTo>
                    <a:pt x="117640" y="335737"/>
                  </a:lnTo>
                  <a:lnTo>
                    <a:pt x="119557" y="340245"/>
                  </a:lnTo>
                  <a:lnTo>
                    <a:pt x="125171" y="336931"/>
                  </a:lnTo>
                  <a:lnTo>
                    <a:pt x="132499" y="335800"/>
                  </a:lnTo>
                  <a:lnTo>
                    <a:pt x="139509" y="334213"/>
                  </a:lnTo>
                  <a:lnTo>
                    <a:pt x="144195" y="329539"/>
                  </a:lnTo>
                  <a:close/>
                </a:path>
                <a:path w="7200900" h="405764">
                  <a:moveTo>
                    <a:pt x="157619" y="137388"/>
                  </a:moveTo>
                  <a:lnTo>
                    <a:pt x="157289" y="130238"/>
                  </a:lnTo>
                  <a:lnTo>
                    <a:pt x="150380" y="126263"/>
                  </a:lnTo>
                  <a:lnTo>
                    <a:pt x="150025" y="119075"/>
                  </a:lnTo>
                  <a:lnTo>
                    <a:pt x="140411" y="119621"/>
                  </a:lnTo>
                  <a:lnTo>
                    <a:pt x="142303" y="131953"/>
                  </a:lnTo>
                  <a:lnTo>
                    <a:pt x="149834" y="134886"/>
                  </a:lnTo>
                  <a:lnTo>
                    <a:pt x="157619" y="137388"/>
                  </a:lnTo>
                  <a:close/>
                </a:path>
                <a:path w="7200900" h="405764">
                  <a:moveTo>
                    <a:pt x="177444" y="63957"/>
                  </a:moveTo>
                  <a:lnTo>
                    <a:pt x="174663" y="60464"/>
                  </a:lnTo>
                  <a:lnTo>
                    <a:pt x="170878" y="64147"/>
                  </a:lnTo>
                  <a:lnTo>
                    <a:pt x="172707" y="66433"/>
                  </a:lnTo>
                  <a:lnTo>
                    <a:pt x="173621" y="67716"/>
                  </a:lnTo>
                  <a:lnTo>
                    <a:pt x="177444" y="63957"/>
                  </a:lnTo>
                  <a:close/>
                </a:path>
                <a:path w="7200900" h="405764">
                  <a:moveTo>
                    <a:pt x="179654" y="101206"/>
                  </a:moveTo>
                  <a:lnTo>
                    <a:pt x="177863" y="98856"/>
                  </a:lnTo>
                  <a:lnTo>
                    <a:pt x="176898" y="97612"/>
                  </a:lnTo>
                  <a:lnTo>
                    <a:pt x="173113" y="101346"/>
                  </a:lnTo>
                  <a:lnTo>
                    <a:pt x="174929" y="103632"/>
                  </a:lnTo>
                  <a:lnTo>
                    <a:pt x="175831" y="104889"/>
                  </a:lnTo>
                  <a:lnTo>
                    <a:pt x="179654" y="101206"/>
                  </a:lnTo>
                  <a:close/>
                </a:path>
                <a:path w="7200900" h="405764">
                  <a:moveTo>
                    <a:pt x="183108" y="187286"/>
                  </a:moveTo>
                  <a:lnTo>
                    <a:pt x="180733" y="180594"/>
                  </a:lnTo>
                  <a:lnTo>
                    <a:pt x="179285" y="188074"/>
                  </a:lnTo>
                  <a:lnTo>
                    <a:pt x="183108" y="187286"/>
                  </a:lnTo>
                  <a:close/>
                </a:path>
                <a:path w="7200900" h="405764">
                  <a:moveTo>
                    <a:pt x="184340" y="320573"/>
                  </a:moveTo>
                  <a:lnTo>
                    <a:pt x="184035" y="308673"/>
                  </a:lnTo>
                  <a:lnTo>
                    <a:pt x="179603" y="304177"/>
                  </a:lnTo>
                  <a:lnTo>
                    <a:pt x="172085" y="304634"/>
                  </a:lnTo>
                  <a:lnTo>
                    <a:pt x="167652" y="300215"/>
                  </a:lnTo>
                  <a:lnTo>
                    <a:pt x="167970" y="308660"/>
                  </a:lnTo>
                  <a:lnTo>
                    <a:pt x="168694" y="316420"/>
                  </a:lnTo>
                  <a:lnTo>
                    <a:pt x="170129" y="322999"/>
                  </a:lnTo>
                  <a:lnTo>
                    <a:pt x="172529" y="327939"/>
                  </a:lnTo>
                  <a:lnTo>
                    <a:pt x="180517" y="326923"/>
                  </a:lnTo>
                  <a:lnTo>
                    <a:pt x="184340" y="320573"/>
                  </a:lnTo>
                  <a:close/>
                </a:path>
                <a:path w="7200900" h="405764">
                  <a:moveTo>
                    <a:pt x="187566" y="287515"/>
                  </a:moveTo>
                  <a:lnTo>
                    <a:pt x="184835" y="283959"/>
                  </a:lnTo>
                  <a:lnTo>
                    <a:pt x="181102" y="287718"/>
                  </a:lnTo>
                  <a:lnTo>
                    <a:pt x="182892" y="290017"/>
                  </a:lnTo>
                  <a:lnTo>
                    <a:pt x="183832" y="291261"/>
                  </a:lnTo>
                  <a:lnTo>
                    <a:pt x="187566" y="287515"/>
                  </a:lnTo>
                  <a:close/>
                </a:path>
                <a:path w="7200900" h="405764">
                  <a:moveTo>
                    <a:pt x="195719" y="293814"/>
                  </a:moveTo>
                  <a:lnTo>
                    <a:pt x="195516" y="289306"/>
                  </a:lnTo>
                  <a:lnTo>
                    <a:pt x="193128" y="290512"/>
                  </a:lnTo>
                  <a:lnTo>
                    <a:pt x="189280" y="289712"/>
                  </a:lnTo>
                  <a:lnTo>
                    <a:pt x="189484" y="294335"/>
                  </a:lnTo>
                  <a:lnTo>
                    <a:pt x="191909" y="293166"/>
                  </a:lnTo>
                  <a:lnTo>
                    <a:pt x="195719" y="293814"/>
                  </a:lnTo>
                  <a:close/>
                </a:path>
                <a:path w="7200900" h="405764">
                  <a:moveTo>
                    <a:pt x="206222" y="143891"/>
                  </a:moveTo>
                  <a:lnTo>
                    <a:pt x="206095" y="138976"/>
                  </a:lnTo>
                  <a:lnTo>
                    <a:pt x="204089" y="132156"/>
                  </a:lnTo>
                  <a:lnTo>
                    <a:pt x="202780" y="139547"/>
                  </a:lnTo>
                  <a:lnTo>
                    <a:pt x="202933" y="144373"/>
                  </a:lnTo>
                  <a:lnTo>
                    <a:pt x="204939" y="151231"/>
                  </a:lnTo>
                  <a:lnTo>
                    <a:pt x="206222" y="143891"/>
                  </a:lnTo>
                  <a:close/>
                </a:path>
                <a:path w="7200900" h="405764">
                  <a:moveTo>
                    <a:pt x="208813" y="246367"/>
                  </a:moveTo>
                  <a:lnTo>
                    <a:pt x="208673" y="241858"/>
                  </a:lnTo>
                  <a:lnTo>
                    <a:pt x="206235" y="243014"/>
                  </a:lnTo>
                  <a:lnTo>
                    <a:pt x="202425" y="242354"/>
                  </a:lnTo>
                  <a:lnTo>
                    <a:pt x="202577" y="246875"/>
                  </a:lnTo>
                  <a:lnTo>
                    <a:pt x="204978" y="245694"/>
                  </a:lnTo>
                  <a:lnTo>
                    <a:pt x="208813" y="246367"/>
                  </a:lnTo>
                  <a:close/>
                </a:path>
                <a:path w="7200900" h="405764">
                  <a:moveTo>
                    <a:pt x="210273" y="269798"/>
                  </a:moveTo>
                  <a:lnTo>
                    <a:pt x="202920" y="265607"/>
                  </a:lnTo>
                  <a:lnTo>
                    <a:pt x="188633" y="260362"/>
                  </a:lnTo>
                  <a:lnTo>
                    <a:pt x="184099" y="257187"/>
                  </a:lnTo>
                  <a:lnTo>
                    <a:pt x="179565" y="251625"/>
                  </a:lnTo>
                  <a:lnTo>
                    <a:pt x="176720" y="247281"/>
                  </a:lnTo>
                  <a:lnTo>
                    <a:pt x="170827" y="248666"/>
                  </a:lnTo>
                  <a:lnTo>
                    <a:pt x="169481" y="255397"/>
                  </a:lnTo>
                  <a:lnTo>
                    <a:pt x="166573" y="260286"/>
                  </a:lnTo>
                  <a:lnTo>
                    <a:pt x="162166" y="263245"/>
                  </a:lnTo>
                  <a:lnTo>
                    <a:pt x="156730" y="261759"/>
                  </a:lnTo>
                  <a:lnTo>
                    <a:pt x="150063" y="259168"/>
                  </a:lnTo>
                  <a:lnTo>
                    <a:pt x="143916" y="258914"/>
                  </a:lnTo>
                  <a:lnTo>
                    <a:pt x="140042" y="264502"/>
                  </a:lnTo>
                  <a:lnTo>
                    <a:pt x="148996" y="267385"/>
                  </a:lnTo>
                  <a:lnTo>
                    <a:pt x="169633" y="268655"/>
                  </a:lnTo>
                  <a:lnTo>
                    <a:pt x="178600" y="271589"/>
                  </a:lnTo>
                  <a:lnTo>
                    <a:pt x="197599" y="270510"/>
                  </a:lnTo>
                  <a:lnTo>
                    <a:pt x="200469" y="272529"/>
                  </a:lnTo>
                  <a:lnTo>
                    <a:pt x="204774" y="274942"/>
                  </a:lnTo>
                  <a:lnTo>
                    <a:pt x="208673" y="274967"/>
                  </a:lnTo>
                  <a:lnTo>
                    <a:pt x="210273" y="269798"/>
                  </a:lnTo>
                  <a:close/>
                </a:path>
                <a:path w="7200900" h="405764">
                  <a:moveTo>
                    <a:pt x="216763" y="243840"/>
                  </a:moveTo>
                  <a:lnTo>
                    <a:pt x="214998" y="241477"/>
                  </a:lnTo>
                  <a:lnTo>
                    <a:pt x="214071" y="240220"/>
                  </a:lnTo>
                  <a:lnTo>
                    <a:pt x="210324" y="243954"/>
                  </a:lnTo>
                  <a:lnTo>
                    <a:pt x="212102" y="246329"/>
                  </a:lnTo>
                  <a:lnTo>
                    <a:pt x="213029" y="247548"/>
                  </a:lnTo>
                  <a:lnTo>
                    <a:pt x="216763" y="243840"/>
                  </a:lnTo>
                  <a:close/>
                </a:path>
                <a:path w="7200900" h="405764">
                  <a:moveTo>
                    <a:pt x="222135" y="142836"/>
                  </a:moveTo>
                  <a:lnTo>
                    <a:pt x="221996" y="138442"/>
                  </a:lnTo>
                  <a:lnTo>
                    <a:pt x="219557" y="139496"/>
                  </a:lnTo>
                  <a:lnTo>
                    <a:pt x="215671" y="138849"/>
                  </a:lnTo>
                  <a:lnTo>
                    <a:pt x="215849" y="143332"/>
                  </a:lnTo>
                  <a:lnTo>
                    <a:pt x="218249" y="142189"/>
                  </a:lnTo>
                  <a:lnTo>
                    <a:pt x="222135" y="142836"/>
                  </a:lnTo>
                  <a:close/>
                </a:path>
                <a:path w="7200900" h="405764">
                  <a:moveTo>
                    <a:pt x="224332" y="180251"/>
                  </a:moveTo>
                  <a:lnTo>
                    <a:pt x="217551" y="175818"/>
                  </a:lnTo>
                  <a:lnTo>
                    <a:pt x="216623" y="180149"/>
                  </a:lnTo>
                  <a:lnTo>
                    <a:pt x="219557" y="184531"/>
                  </a:lnTo>
                  <a:lnTo>
                    <a:pt x="224332" y="180251"/>
                  </a:lnTo>
                  <a:close/>
                </a:path>
                <a:path w="7200900" h="405764">
                  <a:moveTo>
                    <a:pt x="229425" y="273202"/>
                  </a:moveTo>
                  <a:lnTo>
                    <a:pt x="229273" y="268719"/>
                  </a:lnTo>
                  <a:lnTo>
                    <a:pt x="226872" y="269887"/>
                  </a:lnTo>
                  <a:lnTo>
                    <a:pt x="223037" y="269163"/>
                  </a:lnTo>
                  <a:lnTo>
                    <a:pt x="223202" y="273710"/>
                  </a:lnTo>
                  <a:lnTo>
                    <a:pt x="225577" y="272529"/>
                  </a:lnTo>
                  <a:lnTo>
                    <a:pt x="229425" y="273202"/>
                  </a:lnTo>
                  <a:close/>
                </a:path>
                <a:path w="7200900" h="405764">
                  <a:moveTo>
                    <a:pt x="232714" y="217081"/>
                  </a:moveTo>
                  <a:lnTo>
                    <a:pt x="232562" y="214439"/>
                  </a:lnTo>
                  <a:lnTo>
                    <a:pt x="229870" y="212039"/>
                  </a:lnTo>
                  <a:lnTo>
                    <a:pt x="229565" y="217258"/>
                  </a:lnTo>
                  <a:lnTo>
                    <a:pt x="229717" y="219786"/>
                  </a:lnTo>
                  <a:lnTo>
                    <a:pt x="232460" y="222402"/>
                  </a:lnTo>
                  <a:lnTo>
                    <a:pt x="232714" y="217081"/>
                  </a:lnTo>
                  <a:close/>
                </a:path>
                <a:path w="7200900" h="405764">
                  <a:moveTo>
                    <a:pt x="236550" y="342912"/>
                  </a:moveTo>
                  <a:lnTo>
                    <a:pt x="236410" y="340423"/>
                  </a:lnTo>
                  <a:lnTo>
                    <a:pt x="233718" y="337794"/>
                  </a:lnTo>
                  <a:lnTo>
                    <a:pt x="233426" y="343090"/>
                  </a:lnTo>
                  <a:lnTo>
                    <a:pt x="233514" y="345732"/>
                  </a:lnTo>
                  <a:lnTo>
                    <a:pt x="236258" y="348348"/>
                  </a:lnTo>
                  <a:lnTo>
                    <a:pt x="236550" y="342912"/>
                  </a:lnTo>
                  <a:close/>
                </a:path>
                <a:path w="7200900" h="405764">
                  <a:moveTo>
                    <a:pt x="239026" y="272808"/>
                  </a:moveTo>
                  <a:lnTo>
                    <a:pt x="238506" y="263461"/>
                  </a:lnTo>
                  <a:lnTo>
                    <a:pt x="232156" y="263817"/>
                  </a:lnTo>
                  <a:lnTo>
                    <a:pt x="232511" y="270040"/>
                  </a:lnTo>
                  <a:lnTo>
                    <a:pt x="232664" y="273164"/>
                  </a:lnTo>
                  <a:lnTo>
                    <a:pt x="239026" y="272808"/>
                  </a:lnTo>
                  <a:close/>
                </a:path>
                <a:path w="7200900" h="405764">
                  <a:moveTo>
                    <a:pt x="246735" y="326059"/>
                  </a:moveTo>
                  <a:lnTo>
                    <a:pt x="244995" y="323786"/>
                  </a:lnTo>
                  <a:lnTo>
                    <a:pt x="244043" y="322592"/>
                  </a:lnTo>
                  <a:lnTo>
                    <a:pt x="240347" y="326301"/>
                  </a:lnTo>
                  <a:lnTo>
                    <a:pt x="242100" y="328688"/>
                  </a:lnTo>
                  <a:lnTo>
                    <a:pt x="243052" y="329882"/>
                  </a:lnTo>
                  <a:lnTo>
                    <a:pt x="246735" y="326059"/>
                  </a:lnTo>
                  <a:close/>
                </a:path>
                <a:path w="7200900" h="405764">
                  <a:moveTo>
                    <a:pt x="258635" y="341655"/>
                  </a:moveTo>
                  <a:lnTo>
                    <a:pt x="253492" y="334645"/>
                  </a:lnTo>
                  <a:lnTo>
                    <a:pt x="245541" y="339013"/>
                  </a:lnTo>
                  <a:lnTo>
                    <a:pt x="243128" y="347281"/>
                  </a:lnTo>
                  <a:lnTo>
                    <a:pt x="247573" y="346646"/>
                  </a:lnTo>
                  <a:lnTo>
                    <a:pt x="252933" y="347230"/>
                  </a:lnTo>
                  <a:lnTo>
                    <a:pt x="257276" y="346430"/>
                  </a:lnTo>
                  <a:lnTo>
                    <a:pt x="258635" y="341655"/>
                  </a:lnTo>
                  <a:close/>
                </a:path>
                <a:path w="7200900" h="405764">
                  <a:moveTo>
                    <a:pt x="260273" y="313550"/>
                  </a:moveTo>
                  <a:lnTo>
                    <a:pt x="255308" y="314236"/>
                  </a:lnTo>
                  <a:lnTo>
                    <a:pt x="249301" y="313651"/>
                  </a:lnTo>
                  <a:lnTo>
                    <a:pt x="251307" y="323405"/>
                  </a:lnTo>
                  <a:lnTo>
                    <a:pt x="256755" y="323430"/>
                  </a:lnTo>
                  <a:lnTo>
                    <a:pt x="259194" y="319481"/>
                  </a:lnTo>
                  <a:lnTo>
                    <a:pt x="260273" y="313550"/>
                  </a:lnTo>
                  <a:close/>
                </a:path>
                <a:path w="7200900" h="405764">
                  <a:moveTo>
                    <a:pt x="270357" y="251129"/>
                  </a:moveTo>
                  <a:lnTo>
                    <a:pt x="266280" y="247954"/>
                  </a:lnTo>
                  <a:lnTo>
                    <a:pt x="265772" y="251574"/>
                  </a:lnTo>
                  <a:lnTo>
                    <a:pt x="263867" y="253441"/>
                  </a:lnTo>
                  <a:lnTo>
                    <a:pt x="260184" y="252869"/>
                  </a:lnTo>
                  <a:lnTo>
                    <a:pt x="255600" y="252031"/>
                  </a:lnTo>
                  <a:lnTo>
                    <a:pt x="254406" y="245567"/>
                  </a:lnTo>
                  <a:lnTo>
                    <a:pt x="250177" y="244157"/>
                  </a:lnTo>
                  <a:lnTo>
                    <a:pt x="246278" y="248335"/>
                  </a:lnTo>
                  <a:lnTo>
                    <a:pt x="240614" y="245986"/>
                  </a:lnTo>
                  <a:lnTo>
                    <a:pt x="234099" y="241871"/>
                  </a:lnTo>
                  <a:lnTo>
                    <a:pt x="227711" y="240766"/>
                  </a:lnTo>
                  <a:lnTo>
                    <a:pt x="218186" y="241312"/>
                  </a:lnTo>
                  <a:lnTo>
                    <a:pt x="217995" y="253542"/>
                  </a:lnTo>
                  <a:lnTo>
                    <a:pt x="220510" y="261315"/>
                  </a:lnTo>
                  <a:lnTo>
                    <a:pt x="228739" y="259486"/>
                  </a:lnTo>
                  <a:lnTo>
                    <a:pt x="232905" y="259092"/>
                  </a:lnTo>
                  <a:lnTo>
                    <a:pt x="231203" y="251040"/>
                  </a:lnTo>
                  <a:lnTo>
                    <a:pt x="234518" y="249783"/>
                  </a:lnTo>
                  <a:lnTo>
                    <a:pt x="239941" y="256032"/>
                  </a:lnTo>
                  <a:lnTo>
                    <a:pt x="247738" y="258318"/>
                  </a:lnTo>
                  <a:lnTo>
                    <a:pt x="256260" y="259397"/>
                  </a:lnTo>
                  <a:lnTo>
                    <a:pt x="263842" y="262013"/>
                  </a:lnTo>
                  <a:lnTo>
                    <a:pt x="265493" y="258394"/>
                  </a:lnTo>
                  <a:lnTo>
                    <a:pt x="268884" y="254685"/>
                  </a:lnTo>
                  <a:lnTo>
                    <a:pt x="270357" y="251129"/>
                  </a:lnTo>
                  <a:close/>
                </a:path>
                <a:path w="7200900" h="405764">
                  <a:moveTo>
                    <a:pt x="282143" y="120891"/>
                  </a:moveTo>
                  <a:lnTo>
                    <a:pt x="277583" y="115125"/>
                  </a:lnTo>
                  <a:lnTo>
                    <a:pt x="269900" y="115443"/>
                  </a:lnTo>
                  <a:lnTo>
                    <a:pt x="269557" y="126288"/>
                  </a:lnTo>
                  <a:lnTo>
                    <a:pt x="274294" y="125209"/>
                  </a:lnTo>
                  <a:lnTo>
                    <a:pt x="281495" y="127215"/>
                  </a:lnTo>
                  <a:lnTo>
                    <a:pt x="282143" y="120891"/>
                  </a:lnTo>
                  <a:close/>
                </a:path>
                <a:path w="7200900" h="405764">
                  <a:moveTo>
                    <a:pt x="285305" y="246862"/>
                  </a:moveTo>
                  <a:lnTo>
                    <a:pt x="284822" y="237490"/>
                  </a:lnTo>
                  <a:lnTo>
                    <a:pt x="278523" y="237845"/>
                  </a:lnTo>
                  <a:lnTo>
                    <a:pt x="278688" y="240957"/>
                  </a:lnTo>
                  <a:lnTo>
                    <a:pt x="278993" y="247218"/>
                  </a:lnTo>
                  <a:lnTo>
                    <a:pt x="285305" y="246862"/>
                  </a:lnTo>
                  <a:close/>
                </a:path>
                <a:path w="7200900" h="405764">
                  <a:moveTo>
                    <a:pt x="289648" y="340728"/>
                  </a:moveTo>
                  <a:lnTo>
                    <a:pt x="289560" y="330517"/>
                  </a:lnTo>
                  <a:lnTo>
                    <a:pt x="284149" y="331000"/>
                  </a:lnTo>
                  <a:lnTo>
                    <a:pt x="278231" y="330796"/>
                  </a:lnTo>
                  <a:lnTo>
                    <a:pt x="274167" y="333019"/>
                  </a:lnTo>
                  <a:lnTo>
                    <a:pt x="274307" y="340741"/>
                  </a:lnTo>
                  <a:lnTo>
                    <a:pt x="282181" y="341071"/>
                  </a:lnTo>
                  <a:lnTo>
                    <a:pt x="289648" y="340728"/>
                  </a:lnTo>
                  <a:close/>
                </a:path>
                <a:path w="7200900" h="405764">
                  <a:moveTo>
                    <a:pt x="313067" y="299669"/>
                  </a:moveTo>
                  <a:lnTo>
                    <a:pt x="312953" y="291884"/>
                  </a:lnTo>
                  <a:lnTo>
                    <a:pt x="305079" y="291642"/>
                  </a:lnTo>
                  <a:lnTo>
                    <a:pt x="297599" y="291884"/>
                  </a:lnTo>
                  <a:lnTo>
                    <a:pt x="297675" y="302145"/>
                  </a:lnTo>
                  <a:lnTo>
                    <a:pt x="303072" y="301675"/>
                  </a:lnTo>
                  <a:lnTo>
                    <a:pt x="308991" y="301891"/>
                  </a:lnTo>
                  <a:lnTo>
                    <a:pt x="313067" y="299669"/>
                  </a:lnTo>
                  <a:close/>
                </a:path>
                <a:path w="7200900" h="405764">
                  <a:moveTo>
                    <a:pt x="313994" y="315112"/>
                  </a:moveTo>
                  <a:lnTo>
                    <a:pt x="313880" y="310464"/>
                  </a:lnTo>
                  <a:lnTo>
                    <a:pt x="311467" y="311734"/>
                  </a:lnTo>
                  <a:lnTo>
                    <a:pt x="307657" y="311124"/>
                  </a:lnTo>
                  <a:lnTo>
                    <a:pt x="307771" y="315518"/>
                  </a:lnTo>
                  <a:lnTo>
                    <a:pt x="310172" y="314286"/>
                  </a:lnTo>
                  <a:lnTo>
                    <a:pt x="313994" y="315112"/>
                  </a:lnTo>
                  <a:close/>
                </a:path>
                <a:path w="7200900" h="405764">
                  <a:moveTo>
                    <a:pt x="317995" y="328955"/>
                  </a:moveTo>
                  <a:lnTo>
                    <a:pt x="310603" y="328053"/>
                  </a:lnTo>
                  <a:lnTo>
                    <a:pt x="306158" y="330835"/>
                  </a:lnTo>
                  <a:lnTo>
                    <a:pt x="305777" y="338937"/>
                  </a:lnTo>
                  <a:lnTo>
                    <a:pt x="313029" y="339788"/>
                  </a:lnTo>
                  <a:lnTo>
                    <a:pt x="317550" y="337210"/>
                  </a:lnTo>
                  <a:lnTo>
                    <a:pt x="317995" y="328955"/>
                  </a:lnTo>
                  <a:close/>
                </a:path>
                <a:path w="7200900" h="405764">
                  <a:moveTo>
                    <a:pt x="318643" y="172897"/>
                  </a:moveTo>
                  <a:lnTo>
                    <a:pt x="316852" y="170446"/>
                  </a:lnTo>
                  <a:lnTo>
                    <a:pt x="315874" y="169214"/>
                  </a:lnTo>
                  <a:lnTo>
                    <a:pt x="312013" y="172948"/>
                  </a:lnTo>
                  <a:lnTo>
                    <a:pt x="313829" y="175285"/>
                  </a:lnTo>
                  <a:lnTo>
                    <a:pt x="314794" y="176479"/>
                  </a:lnTo>
                  <a:lnTo>
                    <a:pt x="318643" y="172897"/>
                  </a:lnTo>
                  <a:close/>
                </a:path>
                <a:path w="7200900" h="405764">
                  <a:moveTo>
                    <a:pt x="326186" y="244741"/>
                  </a:moveTo>
                  <a:lnTo>
                    <a:pt x="325539" y="241249"/>
                  </a:lnTo>
                  <a:lnTo>
                    <a:pt x="322338" y="239687"/>
                  </a:lnTo>
                  <a:lnTo>
                    <a:pt x="320433" y="245084"/>
                  </a:lnTo>
                  <a:lnTo>
                    <a:pt x="326186" y="244741"/>
                  </a:lnTo>
                  <a:close/>
                </a:path>
                <a:path w="7200900" h="405764">
                  <a:moveTo>
                    <a:pt x="331444" y="342480"/>
                  </a:moveTo>
                  <a:lnTo>
                    <a:pt x="331304" y="337858"/>
                  </a:lnTo>
                  <a:lnTo>
                    <a:pt x="328841" y="339077"/>
                  </a:lnTo>
                  <a:lnTo>
                    <a:pt x="324980" y="338315"/>
                  </a:lnTo>
                  <a:lnTo>
                    <a:pt x="325120" y="342798"/>
                  </a:lnTo>
                  <a:lnTo>
                    <a:pt x="327545" y="341731"/>
                  </a:lnTo>
                  <a:lnTo>
                    <a:pt x="331444" y="342480"/>
                  </a:lnTo>
                  <a:close/>
                </a:path>
                <a:path w="7200900" h="405764">
                  <a:moveTo>
                    <a:pt x="334429" y="197891"/>
                  </a:moveTo>
                  <a:lnTo>
                    <a:pt x="333984" y="189649"/>
                  </a:lnTo>
                  <a:lnTo>
                    <a:pt x="331597" y="190423"/>
                  </a:lnTo>
                  <a:lnTo>
                    <a:pt x="330619" y="194932"/>
                  </a:lnTo>
                  <a:lnTo>
                    <a:pt x="334429" y="197891"/>
                  </a:lnTo>
                  <a:close/>
                </a:path>
                <a:path w="7200900" h="405764">
                  <a:moveTo>
                    <a:pt x="338772" y="205740"/>
                  </a:moveTo>
                  <a:lnTo>
                    <a:pt x="337667" y="197789"/>
                  </a:lnTo>
                  <a:lnTo>
                    <a:pt x="334429" y="197891"/>
                  </a:lnTo>
                  <a:lnTo>
                    <a:pt x="334543" y="209486"/>
                  </a:lnTo>
                  <a:lnTo>
                    <a:pt x="338772" y="205740"/>
                  </a:lnTo>
                  <a:close/>
                </a:path>
                <a:path w="7200900" h="405764">
                  <a:moveTo>
                    <a:pt x="342900" y="309537"/>
                  </a:moveTo>
                  <a:lnTo>
                    <a:pt x="339128" y="310464"/>
                  </a:lnTo>
                  <a:lnTo>
                    <a:pt x="333692" y="309118"/>
                  </a:lnTo>
                  <a:lnTo>
                    <a:pt x="333400" y="314540"/>
                  </a:lnTo>
                  <a:lnTo>
                    <a:pt x="337235" y="313690"/>
                  </a:lnTo>
                  <a:lnTo>
                    <a:pt x="342633" y="315061"/>
                  </a:lnTo>
                  <a:lnTo>
                    <a:pt x="342900" y="309537"/>
                  </a:lnTo>
                  <a:close/>
                </a:path>
                <a:path w="7200900" h="405764">
                  <a:moveTo>
                    <a:pt x="343115" y="104279"/>
                  </a:moveTo>
                  <a:lnTo>
                    <a:pt x="342912" y="99745"/>
                  </a:lnTo>
                  <a:lnTo>
                    <a:pt x="339610" y="99860"/>
                  </a:lnTo>
                  <a:lnTo>
                    <a:pt x="334683" y="102539"/>
                  </a:lnTo>
                  <a:lnTo>
                    <a:pt x="339674" y="104711"/>
                  </a:lnTo>
                  <a:lnTo>
                    <a:pt x="343115" y="104279"/>
                  </a:lnTo>
                  <a:close/>
                </a:path>
                <a:path w="7200900" h="405764">
                  <a:moveTo>
                    <a:pt x="344106" y="337362"/>
                  </a:moveTo>
                  <a:lnTo>
                    <a:pt x="343979" y="332917"/>
                  </a:lnTo>
                  <a:lnTo>
                    <a:pt x="341553" y="334035"/>
                  </a:lnTo>
                  <a:lnTo>
                    <a:pt x="337642" y="333197"/>
                  </a:lnTo>
                  <a:lnTo>
                    <a:pt x="337731" y="337667"/>
                  </a:lnTo>
                  <a:lnTo>
                    <a:pt x="340220" y="336613"/>
                  </a:lnTo>
                  <a:lnTo>
                    <a:pt x="344106" y="337362"/>
                  </a:lnTo>
                  <a:close/>
                </a:path>
                <a:path w="7200900" h="405764">
                  <a:moveTo>
                    <a:pt x="417004" y="307098"/>
                  </a:moveTo>
                  <a:lnTo>
                    <a:pt x="416928" y="302590"/>
                  </a:lnTo>
                  <a:lnTo>
                    <a:pt x="414413" y="303593"/>
                  </a:lnTo>
                  <a:lnTo>
                    <a:pt x="410578" y="302895"/>
                  </a:lnTo>
                  <a:lnTo>
                    <a:pt x="410679" y="307378"/>
                  </a:lnTo>
                  <a:lnTo>
                    <a:pt x="413092" y="306260"/>
                  </a:lnTo>
                  <a:lnTo>
                    <a:pt x="417004" y="307098"/>
                  </a:lnTo>
                  <a:close/>
                </a:path>
                <a:path w="7200900" h="405764">
                  <a:moveTo>
                    <a:pt x="418299" y="335076"/>
                  </a:moveTo>
                  <a:lnTo>
                    <a:pt x="418198" y="332574"/>
                  </a:lnTo>
                  <a:lnTo>
                    <a:pt x="415467" y="329895"/>
                  </a:lnTo>
                  <a:lnTo>
                    <a:pt x="415036" y="335178"/>
                  </a:lnTo>
                  <a:lnTo>
                    <a:pt x="415163" y="337820"/>
                  </a:lnTo>
                  <a:lnTo>
                    <a:pt x="417868" y="340499"/>
                  </a:lnTo>
                  <a:lnTo>
                    <a:pt x="418299" y="335076"/>
                  </a:lnTo>
                  <a:close/>
                </a:path>
                <a:path w="7200900" h="405764">
                  <a:moveTo>
                    <a:pt x="419100" y="314286"/>
                  </a:moveTo>
                  <a:lnTo>
                    <a:pt x="417322" y="311861"/>
                  </a:lnTo>
                  <a:lnTo>
                    <a:pt x="416369" y="310616"/>
                  </a:lnTo>
                  <a:lnTo>
                    <a:pt x="412496" y="314198"/>
                  </a:lnTo>
                  <a:lnTo>
                    <a:pt x="414261" y="316598"/>
                  </a:lnTo>
                  <a:lnTo>
                    <a:pt x="415188" y="317881"/>
                  </a:lnTo>
                  <a:lnTo>
                    <a:pt x="419100" y="314286"/>
                  </a:lnTo>
                  <a:close/>
                </a:path>
                <a:path w="7200900" h="405764">
                  <a:moveTo>
                    <a:pt x="428155" y="299923"/>
                  </a:moveTo>
                  <a:lnTo>
                    <a:pt x="426427" y="297599"/>
                  </a:lnTo>
                  <a:lnTo>
                    <a:pt x="425462" y="296265"/>
                  </a:lnTo>
                  <a:lnTo>
                    <a:pt x="421589" y="299974"/>
                  </a:lnTo>
                  <a:lnTo>
                    <a:pt x="423367" y="302387"/>
                  </a:lnTo>
                  <a:lnTo>
                    <a:pt x="424307" y="303669"/>
                  </a:lnTo>
                  <a:lnTo>
                    <a:pt x="428155" y="299923"/>
                  </a:lnTo>
                  <a:close/>
                </a:path>
                <a:path w="7200900" h="405764">
                  <a:moveTo>
                    <a:pt x="433387" y="152717"/>
                  </a:moveTo>
                  <a:lnTo>
                    <a:pt x="428472" y="150482"/>
                  </a:lnTo>
                  <a:lnTo>
                    <a:pt x="424903" y="146126"/>
                  </a:lnTo>
                  <a:lnTo>
                    <a:pt x="419976" y="143878"/>
                  </a:lnTo>
                  <a:lnTo>
                    <a:pt x="417449" y="146659"/>
                  </a:lnTo>
                  <a:lnTo>
                    <a:pt x="409829" y="144284"/>
                  </a:lnTo>
                  <a:lnTo>
                    <a:pt x="402488" y="144170"/>
                  </a:lnTo>
                  <a:lnTo>
                    <a:pt x="400812" y="153758"/>
                  </a:lnTo>
                  <a:lnTo>
                    <a:pt x="408127" y="151269"/>
                  </a:lnTo>
                  <a:lnTo>
                    <a:pt x="416267" y="155613"/>
                  </a:lnTo>
                  <a:lnTo>
                    <a:pt x="424827" y="158775"/>
                  </a:lnTo>
                  <a:lnTo>
                    <a:pt x="433387" y="152717"/>
                  </a:lnTo>
                  <a:close/>
                </a:path>
                <a:path w="7200900" h="405764">
                  <a:moveTo>
                    <a:pt x="438467" y="75717"/>
                  </a:moveTo>
                  <a:lnTo>
                    <a:pt x="435724" y="72161"/>
                  </a:lnTo>
                  <a:lnTo>
                    <a:pt x="431825" y="75844"/>
                  </a:lnTo>
                  <a:lnTo>
                    <a:pt x="433590" y="78193"/>
                  </a:lnTo>
                  <a:lnTo>
                    <a:pt x="434568" y="79451"/>
                  </a:lnTo>
                  <a:lnTo>
                    <a:pt x="438467" y="75717"/>
                  </a:lnTo>
                  <a:close/>
                </a:path>
                <a:path w="7200900" h="405764">
                  <a:moveTo>
                    <a:pt x="446836" y="82321"/>
                  </a:moveTo>
                  <a:lnTo>
                    <a:pt x="441909" y="82448"/>
                  </a:lnTo>
                  <a:lnTo>
                    <a:pt x="436930" y="82511"/>
                  </a:lnTo>
                  <a:lnTo>
                    <a:pt x="433730" y="84912"/>
                  </a:lnTo>
                  <a:lnTo>
                    <a:pt x="434162" y="92062"/>
                  </a:lnTo>
                  <a:lnTo>
                    <a:pt x="440245" y="91325"/>
                  </a:lnTo>
                  <a:lnTo>
                    <a:pt x="444982" y="88696"/>
                  </a:lnTo>
                  <a:lnTo>
                    <a:pt x="446836" y="82321"/>
                  </a:lnTo>
                  <a:close/>
                </a:path>
                <a:path w="7200900" h="405764">
                  <a:moveTo>
                    <a:pt x="450481" y="334048"/>
                  </a:moveTo>
                  <a:lnTo>
                    <a:pt x="445160" y="334695"/>
                  </a:lnTo>
                  <a:lnTo>
                    <a:pt x="438848" y="333984"/>
                  </a:lnTo>
                  <a:lnTo>
                    <a:pt x="433565" y="334645"/>
                  </a:lnTo>
                  <a:lnTo>
                    <a:pt x="431368" y="339394"/>
                  </a:lnTo>
                  <a:lnTo>
                    <a:pt x="436283" y="343027"/>
                  </a:lnTo>
                  <a:lnTo>
                    <a:pt x="442760" y="343903"/>
                  </a:lnTo>
                  <a:lnTo>
                    <a:pt x="448322" y="341185"/>
                  </a:lnTo>
                  <a:lnTo>
                    <a:pt x="450481" y="334048"/>
                  </a:lnTo>
                  <a:close/>
                </a:path>
                <a:path w="7200900" h="405764">
                  <a:moveTo>
                    <a:pt x="509663" y="98907"/>
                  </a:moveTo>
                  <a:lnTo>
                    <a:pt x="503135" y="99110"/>
                  </a:lnTo>
                  <a:lnTo>
                    <a:pt x="503186" y="100799"/>
                  </a:lnTo>
                  <a:lnTo>
                    <a:pt x="503250" y="102323"/>
                  </a:lnTo>
                  <a:lnTo>
                    <a:pt x="503301" y="103835"/>
                  </a:lnTo>
                  <a:lnTo>
                    <a:pt x="507136" y="104508"/>
                  </a:lnTo>
                  <a:lnTo>
                    <a:pt x="509079" y="102730"/>
                  </a:lnTo>
                  <a:lnTo>
                    <a:pt x="509663" y="98907"/>
                  </a:lnTo>
                  <a:close/>
                </a:path>
                <a:path w="7200900" h="405764">
                  <a:moveTo>
                    <a:pt x="1314526" y="310324"/>
                  </a:moveTo>
                  <a:lnTo>
                    <a:pt x="1302994" y="312737"/>
                  </a:lnTo>
                  <a:lnTo>
                    <a:pt x="1290739" y="314083"/>
                  </a:lnTo>
                  <a:lnTo>
                    <a:pt x="1279664" y="317080"/>
                  </a:lnTo>
                  <a:lnTo>
                    <a:pt x="1271676" y="324421"/>
                  </a:lnTo>
                  <a:lnTo>
                    <a:pt x="1298054" y="324396"/>
                  </a:lnTo>
                  <a:lnTo>
                    <a:pt x="1301915" y="317512"/>
                  </a:lnTo>
                  <a:lnTo>
                    <a:pt x="1310500" y="317169"/>
                  </a:lnTo>
                  <a:lnTo>
                    <a:pt x="1314526" y="310324"/>
                  </a:lnTo>
                  <a:close/>
                </a:path>
                <a:path w="7200900" h="405764">
                  <a:moveTo>
                    <a:pt x="1377543" y="306768"/>
                  </a:moveTo>
                  <a:lnTo>
                    <a:pt x="1377213" y="301015"/>
                  </a:lnTo>
                  <a:lnTo>
                    <a:pt x="1372425" y="303834"/>
                  </a:lnTo>
                  <a:lnTo>
                    <a:pt x="1377543" y="306768"/>
                  </a:lnTo>
                  <a:close/>
                </a:path>
                <a:path w="7200900" h="405764">
                  <a:moveTo>
                    <a:pt x="3316516" y="341604"/>
                  </a:moveTo>
                  <a:lnTo>
                    <a:pt x="3316363" y="338937"/>
                  </a:lnTo>
                  <a:lnTo>
                    <a:pt x="3316135" y="336156"/>
                  </a:lnTo>
                  <a:lnTo>
                    <a:pt x="3313290" y="336956"/>
                  </a:lnTo>
                  <a:lnTo>
                    <a:pt x="3313023" y="344551"/>
                  </a:lnTo>
                  <a:lnTo>
                    <a:pt x="3303905" y="339344"/>
                  </a:lnTo>
                  <a:lnTo>
                    <a:pt x="3302914" y="346036"/>
                  </a:lnTo>
                  <a:lnTo>
                    <a:pt x="3309277" y="345224"/>
                  </a:lnTo>
                  <a:lnTo>
                    <a:pt x="3310191" y="351447"/>
                  </a:lnTo>
                  <a:lnTo>
                    <a:pt x="3316236" y="350926"/>
                  </a:lnTo>
                  <a:lnTo>
                    <a:pt x="3316516" y="341604"/>
                  </a:lnTo>
                  <a:close/>
                </a:path>
                <a:path w="7200900" h="405764">
                  <a:moveTo>
                    <a:pt x="3430917" y="354888"/>
                  </a:moveTo>
                  <a:lnTo>
                    <a:pt x="3430752" y="349300"/>
                  </a:lnTo>
                  <a:lnTo>
                    <a:pt x="3425761" y="352005"/>
                  </a:lnTo>
                  <a:lnTo>
                    <a:pt x="3430917" y="354888"/>
                  </a:lnTo>
                  <a:close/>
                </a:path>
                <a:path w="7200900" h="405764">
                  <a:moveTo>
                    <a:pt x="3935514" y="346379"/>
                  </a:moveTo>
                  <a:lnTo>
                    <a:pt x="3933863" y="343839"/>
                  </a:lnTo>
                  <a:lnTo>
                    <a:pt x="3932910" y="342531"/>
                  </a:lnTo>
                  <a:lnTo>
                    <a:pt x="3928643" y="345884"/>
                  </a:lnTo>
                  <a:lnTo>
                    <a:pt x="3930332" y="348373"/>
                  </a:lnTo>
                  <a:lnTo>
                    <a:pt x="3931196" y="349707"/>
                  </a:lnTo>
                  <a:lnTo>
                    <a:pt x="3935514" y="346379"/>
                  </a:lnTo>
                  <a:close/>
                </a:path>
                <a:path w="7200900" h="405764">
                  <a:moveTo>
                    <a:pt x="3962362" y="351612"/>
                  </a:moveTo>
                  <a:lnTo>
                    <a:pt x="3959796" y="347929"/>
                  </a:lnTo>
                  <a:lnTo>
                    <a:pt x="3955478" y="351294"/>
                  </a:lnTo>
                  <a:lnTo>
                    <a:pt x="3957167" y="353822"/>
                  </a:lnTo>
                  <a:lnTo>
                    <a:pt x="3958069" y="355104"/>
                  </a:lnTo>
                  <a:lnTo>
                    <a:pt x="3962362" y="351612"/>
                  </a:lnTo>
                  <a:close/>
                </a:path>
                <a:path w="7200900" h="405764">
                  <a:moveTo>
                    <a:pt x="4578883" y="353618"/>
                  </a:moveTo>
                  <a:lnTo>
                    <a:pt x="4577194" y="351193"/>
                  </a:lnTo>
                  <a:lnTo>
                    <a:pt x="4576292" y="349859"/>
                  </a:lnTo>
                  <a:lnTo>
                    <a:pt x="4571962" y="353263"/>
                  </a:lnTo>
                  <a:lnTo>
                    <a:pt x="4573663" y="355688"/>
                  </a:lnTo>
                  <a:lnTo>
                    <a:pt x="4574578" y="357009"/>
                  </a:lnTo>
                  <a:lnTo>
                    <a:pt x="4578883" y="353618"/>
                  </a:lnTo>
                  <a:close/>
                </a:path>
                <a:path w="7200900" h="405764">
                  <a:moveTo>
                    <a:pt x="4611167" y="351967"/>
                  </a:moveTo>
                  <a:lnTo>
                    <a:pt x="4607280" y="348869"/>
                  </a:lnTo>
                  <a:lnTo>
                    <a:pt x="4600791" y="346456"/>
                  </a:lnTo>
                  <a:lnTo>
                    <a:pt x="4594390" y="346671"/>
                  </a:lnTo>
                  <a:lnTo>
                    <a:pt x="4590808" y="351510"/>
                  </a:lnTo>
                  <a:lnTo>
                    <a:pt x="4593412" y="352501"/>
                  </a:lnTo>
                  <a:lnTo>
                    <a:pt x="4594606" y="355447"/>
                  </a:lnTo>
                  <a:lnTo>
                    <a:pt x="4593907" y="360832"/>
                  </a:lnTo>
                  <a:lnTo>
                    <a:pt x="4602353" y="361721"/>
                  </a:lnTo>
                  <a:lnTo>
                    <a:pt x="4610417" y="362089"/>
                  </a:lnTo>
                  <a:lnTo>
                    <a:pt x="4611167" y="351967"/>
                  </a:lnTo>
                  <a:close/>
                </a:path>
                <a:path w="7200900" h="405764">
                  <a:moveTo>
                    <a:pt x="4695152" y="391160"/>
                  </a:moveTo>
                  <a:lnTo>
                    <a:pt x="4687367" y="392290"/>
                  </a:lnTo>
                  <a:lnTo>
                    <a:pt x="4682414" y="389801"/>
                  </a:lnTo>
                  <a:lnTo>
                    <a:pt x="4681829" y="381584"/>
                  </a:lnTo>
                  <a:lnTo>
                    <a:pt x="4671936" y="380047"/>
                  </a:lnTo>
                  <a:lnTo>
                    <a:pt x="4671085" y="391782"/>
                  </a:lnTo>
                  <a:lnTo>
                    <a:pt x="4661192" y="390372"/>
                  </a:lnTo>
                  <a:lnTo>
                    <a:pt x="4659858" y="385356"/>
                  </a:lnTo>
                  <a:lnTo>
                    <a:pt x="4649114" y="385813"/>
                  </a:lnTo>
                  <a:lnTo>
                    <a:pt x="4647819" y="380796"/>
                  </a:lnTo>
                  <a:lnTo>
                    <a:pt x="4641316" y="382981"/>
                  </a:lnTo>
                  <a:lnTo>
                    <a:pt x="4635805" y="382295"/>
                  </a:lnTo>
                  <a:lnTo>
                    <a:pt x="4630382" y="379526"/>
                  </a:lnTo>
                  <a:lnTo>
                    <a:pt x="4624159" y="375462"/>
                  </a:lnTo>
                  <a:lnTo>
                    <a:pt x="4621263" y="380403"/>
                  </a:lnTo>
                  <a:lnTo>
                    <a:pt x="4615942" y="380403"/>
                  </a:lnTo>
                  <a:lnTo>
                    <a:pt x="4610468" y="377837"/>
                  </a:lnTo>
                  <a:lnTo>
                    <a:pt x="4607166" y="375069"/>
                  </a:lnTo>
                  <a:lnTo>
                    <a:pt x="4606226" y="381889"/>
                  </a:lnTo>
                  <a:lnTo>
                    <a:pt x="4596968" y="376504"/>
                  </a:lnTo>
                  <a:lnTo>
                    <a:pt x="4596714" y="384162"/>
                  </a:lnTo>
                  <a:lnTo>
                    <a:pt x="4602416" y="390817"/>
                  </a:lnTo>
                  <a:lnTo>
                    <a:pt x="4610214" y="393573"/>
                  </a:lnTo>
                  <a:lnTo>
                    <a:pt x="4618875" y="392988"/>
                  </a:lnTo>
                  <a:lnTo>
                    <a:pt x="4627169" y="389610"/>
                  </a:lnTo>
                  <a:lnTo>
                    <a:pt x="4626483" y="395084"/>
                  </a:lnTo>
                  <a:lnTo>
                    <a:pt x="4627715" y="397992"/>
                  </a:lnTo>
                  <a:lnTo>
                    <a:pt x="4630318" y="398983"/>
                  </a:lnTo>
                  <a:lnTo>
                    <a:pt x="4633493" y="393649"/>
                  </a:lnTo>
                  <a:lnTo>
                    <a:pt x="4637735" y="395046"/>
                  </a:lnTo>
                  <a:lnTo>
                    <a:pt x="4642523" y="398500"/>
                  </a:lnTo>
                  <a:lnTo>
                    <a:pt x="4647311" y="399376"/>
                  </a:lnTo>
                  <a:lnTo>
                    <a:pt x="4653381" y="400164"/>
                  </a:lnTo>
                  <a:lnTo>
                    <a:pt x="4654639" y="393877"/>
                  </a:lnTo>
                  <a:lnTo>
                    <a:pt x="4661065" y="395058"/>
                  </a:lnTo>
                  <a:lnTo>
                    <a:pt x="4668761" y="401142"/>
                  </a:lnTo>
                  <a:lnTo>
                    <a:pt x="4680229" y="405345"/>
                  </a:lnTo>
                  <a:lnTo>
                    <a:pt x="4690630" y="403428"/>
                  </a:lnTo>
                  <a:lnTo>
                    <a:pt x="4695152" y="391160"/>
                  </a:lnTo>
                  <a:close/>
                </a:path>
                <a:path w="7200900" h="405764">
                  <a:moveTo>
                    <a:pt x="4719523" y="370459"/>
                  </a:moveTo>
                  <a:lnTo>
                    <a:pt x="4716843" y="367766"/>
                  </a:lnTo>
                  <a:lnTo>
                    <a:pt x="4716069" y="373024"/>
                  </a:lnTo>
                  <a:lnTo>
                    <a:pt x="4715967" y="375640"/>
                  </a:lnTo>
                  <a:lnTo>
                    <a:pt x="4718659" y="378282"/>
                  </a:lnTo>
                  <a:lnTo>
                    <a:pt x="4719459" y="373113"/>
                  </a:lnTo>
                  <a:lnTo>
                    <a:pt x="4719523" y="370459"/>
                  </a:lnTo>
                  <a:close/>
                </a:path>
                <a:path w="7200900" h="405764">
                  <a:moveTo>
                    <a:pt x="4734877" y="371094"/>
                  </a:moveTo>
                  <a:lnTo>
                    <a:pt x="4733175" y="368681"/>
                  </a:lnTo>
                  <a:lnTo>
                    <a:pt x="4732299" y="367423"/>
                  </a:lnTo>
                  <a:lnTo>
                    <a:pt x="4727943" y="370801"/>
                  </a:lnTo>
                  <a:lnTo>
                    <a:pt x="4729658" y="373329"/>
                  </a:lnTo>
                  <a:lnTo>
                    <a:pt x="4730597" y="374611"/>
                  </a:lnTo>
                  <a:lnTo>
                    <a:pt x="4734877" y="371094"/>
                  </a:lnTo>
                  <a:close/>
                </a:path>
                <a:path w="7200900" h="405764">
                  <a:moveTo>
                    <a:pt x="4770298" y="378815"/>
                  </a:moveTo>
                  <a:lnTo>
                    <a:pt x="4766310" y="379526"/>
                  </a:lnTo>
                  <a:lnTo>
                    <a:pt x="4760696" y="377875"/>
                  </a:lnTo>
                  <a:lnTo>
                    <a:pt x="4760023" y="383374"/>
                  </a:lnTo>
                  <a:lnTo>
                    <a:pt x="4764049" y="382651"/>
                  </a:lnTo>
                  <a:lnTo>
                    <a:pt x="4769624" y="384314"/>
                  </a:lnTo>
                  <a:lnTo>
                    <a:pt x="4770298" y="378815"/>
                  </a:lnTo>
                  <a:close/>
                </a:path>
                <a:path w="7200900" h="405764">
                  <a:moveTo>
                    <a:pt x="7106856" y="67703"/>
                  </a:moveTo>
                  <a:lnTo>
                    <a:pt x="7106602" y="63068"/>
                  </a:lnTo>
                  <a:lnTo>
                    <a:pt x="7100494" y="62077"/>
                  </a:lnTo>
                  <a:lnTo>
                    <a:pt x="7099871" y="67945"/>
                  </a:lnTo>
                  <a:lnTo>
                    <a:pt x="7100862" y="73558"/>
                  </a:lnTo>
                  <a:lnTo>
                    <a:pt x="7103846" y="70726"/>
                  </a:lnTo>
                  <a:lnTo>
                    <a:pt x="7106856" y="67703"/>
                  </a:lnTo>
                  <a:close/>
                </a:path>
                <a:path w="7200900" h="405764">
                  <a:moveTo>
                    <a:pt x="7109447" y="384632"/>
                  </a:moveTo>
                  <a:lnTo>
                    <a:pt x="7109346" y="380149"/>
                  </a:lnTo>
                  <a:lnTo>
                    <a:pt x="7106602" y="381279"/>
                  </a:lnTo>
                  <a:lnTo>
                    <a:pt x="7102297" y="380466"/>
                  </a:lnTo>
                  <a:lnTo>
                    <a:pt x="7102399" y="384949"/>
                  </a:lnTo>
                  <a:lnTo>
                    <a:pt x="7105142" y="383908"/>
                  </a:lnTo>
                  <a:lnTo>
                    <a:pt x="7109447" y="384632"/>
                  </a:lnTo>
                  <a:close/>
                </a:path>
                <a:path w="7200900" h="405764">
                  <a:moveTo>
                    <a:pt x="7116750" y="93052"/>
                  </a:moveTo>
                  <a:lnTo>
                    <a:pt x="7114781" y="90728"/>
                  </a:lnTo>
                  <a:lnTo>
                    <a:pt x="7113816" y="89509"/>
                  </a:lnTo>
                  <a:lnTo>
                    <a:pt x="7109638" y="93218"/>
                  </a:lnTo>
                  <a:lnTo>
                    <a:pt x="7111517" y="95542"/>
                  </a:lnTo>
                  <a:lnTo>
                    <a:pt x="7112533" y="96786"/>
                  </a:lnTo>
                  <a:lnTo>
                    <a:pt x="7116750" y="93052"/>
                  </a:lnTo>
                  <a:close/>
                </a:path>
                <a:path w="7200900" h="405764">
                  <a:moveTo>
                    <a:pt x="7118680" y="66141"/>
                  </a:moveTo>
                  <a:lnTo>
                    <a:pt x="7116242" y="62090"/>
                  </a:lnTo>
                  <a:lnTo>
                    <a:pt x="7110336" y="67564"/>
                  </a:lnTo>
                  <a:lnTo>
                    <a:pt x="7116940" y="70916"/>
                  </a:lnTo>
                  <a:lnTo>
                    <a:pt x="7118680" y="66141"/>
                  </a:lnTo>
                  <a:close/>
                </a:path>
                <a:path w="7200900" h="405764">
                  <a:moveTo>
                    <a:pt x="7132968" y="64541"/>
                  </a:moveTo>
                  <a:lnTo>
                    <a:pt x="7131024" y="62217"/>
                  </a:lnTo>
                  <a:lnTo>
                    <a:pt x="7129996" y="60871"/>
                  </a:lnTo>
                  <a:lnTo>
                    <a:pt x="7125881" y="64655"/>
                  </a:lnTo>
                  <a:lnTo>
                    <a:pt x="7127773" y="66967"/>
                  </a:lnTo>
                  <a:lnTo>
                    <a:pt x="7128789" y="68160"/>
                  </a:lnTo>
                  <a:lnTo>
                    <a:pt x="7132968" y="64541"/>
                  </a:lnTo>
                  <a:close/>
                </a:path>
                <a:path w="7200900" h="405764">
                  <a:moveTo>
                    <a:pt x="7200849" y="169506"/>
                  </a:moveTo>
                  <a:lnTo>
                    <a:pt x="7198906" y="167220"/>
                  </a:lnTo>
                  <a:lnTo>
                    <a:pt x="7197865" y="165963"/>
                  </a:lnTo>
                  <a:lnTo>
                    <a:pt x="7193674" y="169583"/>
                  </a:lnTo>
                  <a:lnTo>
                    <a:pt x="7195604" y="171881"/>
                  </a:lnTo>
                  <a:lnTo>
                    <a:pt x="7196658" y="173151"/>
                  </a:lnTo>
                  <a:lnTo>
                    <a:pt x="7200849" y="16950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80814" y="5641822"/>
              <a:ext cx="6741159" cy="129539"/>
            </a:xfrm>
            <a:custGeom>
              <a:avLst/>
              <a:gdLst/>
              <a:ahLst/>
              <a:cxnLst/>
              <a:rect l="l" t="t" r="r" b="b"/>
              <a:pathLst>
                <a:path w="6741159" h="129539">
                  <a:moveTo>
                    <a:pt x="6426" y="31419"/>
                  </a:moveTo>
                  <a:lnTo>
                    <a:pt x="4673" y="29083"/>
                  </a:lnTo>
                  <a:lnTo>
                    <a:pt x="3708" y="27762"/>
                  </a:lnTo>
                  <a:lnTo>
                    <a:pt x="0" y="31610"/>
                  </a:lnTo>
                  <a:lnTo>
                    <a:pt x="1739" y="33896"/>
                  </a:lnTo>
                  <a:lnTo>
                    <a:pt x="2692" y="35217"/>
                  </a:lnTo>
                  <a:lnTo>
                    <a:pt x="6426" y="31419"/>
                  </a:lnTo>
                  <a:close/>
                </a:path>
                <a:path w="6741159" h="129539">
                  <a:moveTo>
                    <a:pt x="63271" y="45681"/>
                  </a:moveTo>
                  <a:lnTo>
                    <a:pt x="63220" y="41071"/>
                  </a:lnTo>
                  <a:lnTo>
                    <a:pt x="60706" y="42278"/>
                  </a:lnTo>
                  <a:lnTo>
                    <a:pt x="56857" y="41389"/>
                  </a:lnTo>
                  <a:lnTo>
                    <a:pt x="56959" y="46012"/>
                  </a:lnTo>
                  <a:lnTo>
                    <a:pt x="59385" y="44843"/>
                  </a:lnTo>
                  <a:lnTo>
                    <a:pt x="63271" y="45681"/>
                  </a:lnTo>
                  <a:close/>
                </a:path>
                <a:path w="6741159" h="129539">
                  <a:moveTo>
                    <a:pt x="142621" y="15176"/>
                  </a:moveTo>
                  <a:lnTo>
                    <a:pt x="137299" y="15824"/>
                  </a:lnTo>
                  <a:lnTo>
                    <a:pt x="130987" y="15113"/>
                  </a:lnTo>
                  <a:lnTo>
                    <a:pt x="125704" y="15773"/>
                  </a:lnTo>
                  <a:lnTo>
                    <a:pt x="123507" y="20523"/>
                  </a:lnTo>
                  <a:lnTo>
                    <a:pt x="128422" y="24155"/>
                  </a:lnTo>
                  <a:lnTo>
                    <a:pt x="134899" y="25031"/>
                  </a:lnTo>
                  <a:lnTo>
                    <a:pt x="140462" y="22313"/>
                  </a:lnTo>
                  <a:lnTo>
                    <a:pt x="142621" y="15176"/>
                  </a:lnTo>
                  <a:close/>
                </a:path>
                <a:path w="6741159" h="129539">
                  <a:moveTo>
                    <a:pt x="669353" y="30530"/>
                  </a:moveTo>
                  <a:lnTo>
                    <a:pt x="665403" y="31165"/>
                  </a:lnTo>
                  <a:lnTo>
                    <a:pt x="667550" y="37858"/>
                  </a:lnTo>
                  <a:lnTo>
                    <a:pt x="669353" y="30530"/>
                  </a:lnTo>
                  <a:close/>
                </a:path>
                <a:path w="6741159" h="129539">
                  <a:moveTo>
                    <a:pt x="838619" y="28930"/>
                  </a:moveTo>
                  <a:lnTo>
                    <a:pt x="833882" y="28486"/>
                  </a:lnTo>
                  <a:lnTo>
                    <a:pt x="829233" y="28143"/>
                  </a:lnTo>
                  <a:lnTo>
                    <a:pt x="828738" y="33502"/>
                  </a:lnTo>
                  <a:lnTo>
                    <a:pt x="831519" y="32791"/>
                  </a:lnTo>
                  <a:lnTo>
                    <a:pt x="831888" y="35394"/>
                  </a:lnTo>
                  <a:lnTo>
                    <a:pt x="832040" y="38239"/>
                  </a:lnTo>
                  <a:lnTo>
                    <a:pt x="837653" y="39954"/>
                  </a:lnTo>
                  <a:lnTo>
                    <a:pt x="838225" y="34683"/>
                  </a:lnTo>
                  <a:lnTo>
                    <a:pt x="838619" y="28930"/>
                  </a:lnTo>
                  <a:close/>
                </a:path>
                <a:path w="6741159" h="129539">
                  <a:moveTo>
                    <a:pt x="863028" y="37045"/>
                  </a:moveTo>
                  <a:lnTo>
                    <a:pt x="860856" y="32931"/>
                  </a:lnTo>
                  <a:lnTo>
                    <a:pt x="855116" y="38214"/>
                  </a:lnTo>
                  <a:lnTo>
                    <a:pt x="861237" y="41744"/>
                  </a:lnTo>
                  <a:lnTo>
                    <a:pt x="863028" y="37045"/>
                  </a:lnTo>
                  <a:close/>
                </a:path>
                <a:path w="6741159" h="129539">
                  <a:moveTo>
                    <a:pt x="884885" y="52260"/>
                  </a:moveTo>
                  <a:lnTo>
                    <a:pt x="879500" y="52819"/>
                  </a:lnTo>
                  <a:lnTo>
                    <a:pt x="878471" y="47193"/>
                  </a:lnTo>
                  <a:lnTo>
                    <a:pt x="878154" y="40601"/>
                  </a:lnTo>
                  <a:lnTo>
                    <a:pt x="874915" y="38214"/>
                  </a:lnTo>
                  <a:lnTo>
                    <a:pt x="875030" y="56794"/>
                  </a:lnTo>
                  <a:lnTo>
                    <a:pt x="878916" y="56121"/>
                  </a:lnTo>
                  <a:lnTo>
                    <a:pt x="884377" y="57607"/>
                  </a:lnTo>
                  <a:lnTo>
                    <a:pt x="884885" y="52260"/>
                  </a:lnTo>
                  <a:close/>
                </a:path>
                <a:path w="6741159" h="129539">
                  <a:moveTo>
                    <a:pt x="918413" y="28333"/>
                  </a:moveTo>
                  <a:lnTo>
                    <a:pt x="914412" y="28892"/>
                  </a:lnTo>
                  <a:lnTo>
                    <a:pt x="916457" y="35623"/>
                  </a:lnTo>
                  <a:lnTo>
                    <a:pt x="918413" y="28333"/>
                  </a:lnTo>
                  <a:close/>
                </a:path>
                <a:path w="6741159" h="129539">
                  <a:moveTo>
                    <a:pt x="963841" y="19545"/>
                  </a:moveTo>
                  <a:lnTo>
                    <a:pt x="963828" y="16916"/>
                  </a:lnTo>
                  <a:lnTo>
                    <a:pt x="961174" y="14147"/>
                  </a:lnTo>
                  <a:lnTo>
                    <a:pt x="960539" y="19545"/>
                  </a:lnTo>
                  <a:lnTo>
                    <a:pt x="960551" y="22059"/>
                  </a:lnTo>
                  <a:lnTo>
                    <a:pt x="963218" y="24828"/>
                  </a:lnTo>
                  <a:lnTo>
                    <a:pt x="963841" y="19545"/>
                  </a:lnTo>
                  <a:close/>
                </a:path>
                <a:path w="6741159" h="129539">
                  <a:moveTo>
                    <a:pt x="980338" y="33451"/>
                  </a:moveTo>
                  <a:lnTo>
                    <a:pt x="976236" y="28194"/>
                  </a:lnTo>
                  <a:lnTo>
                    <a:pt x="972337" y="30035"/>
                  </a:lnTo>
                  <a:lnTo>
                    <a:pt x="972439" y="33591"/>
                  </a:lnTo>
                  <a:lnTo>
                    <a:pt x="980338" y="33451"/>
                  </a:lnTo>
                  <a:close/>
                </a:path>
                <a:path w="6741159" h="129539">
                  <a:moveTo>
                    <a:pt x="1000175" y="38163"/>
                  </a:moveTo>
                  <a:lnTo>
                    <a:pt x="997712" y="33477"/>
                  </a:lnTo>
                  <a:lnTo>
                    <a:pt x="992276" y="32981"/>
                  </a:lnTo>
                  <a:lnTo>
                    <a:pt x="985837" y="33909"/>
                  </a:lnTo>
                  <a:lnTo>
                    <a:pt x="980338" y="33451"/>
                  </a:lnTo>
                  <a:lnTo>
                    <a:pt x="982827" y="38138"/>
                  </a:lnTo>
                  <a:lnTo>
                    <a:pt x="988263" y="38620"/>
                  </a:lnTo>
                  <a:lnTo>
                    <a:pt x="994689" y="37693"/>
                  </a:lnTo>
                  <a:lnTo>
                    <a:pt x="1000175" y="38163"/>
                  </a:lnTo>
                  <a:close/>
                </a:path>
                <a:path w="6741159" h="129539">
                  <a:moveTo>
                    <a:pt x="1013256" y="774"/>
                  </a:moveTo>
                  <a:lnTo>
                    <a:pt x="1009357" y="1549"/>
                  </a:lnTo>
                  <a:lnTo>
                    <a:pt x="1003922" y="0"/>
                  </a:lnTo>
                  <a:lnTo>
                    <a:pt x="1003376" y="5511"/>
                  </a:lnTo>
                  <a:lnTo>
                    <a:pt x="1007275" y="4711"/>
                  </a:lnTo>
                  <a:lnTo>
                    <a:pt x="1012736" y="6248"/>
                  </a:lnTo>
                  <a:lnTo>
                    <a:pt x="1013256" y="774"/>
                  </a:lnTo>
                  <a:close/>
                </a:path>
                <a:path w="6741159" h="129539">
                  <a:moveTo>
                    <a:pt x="1028204" y="12611"/>
                  </a:moveTo>
                  <a:lnTo>
                    <a:pt x="1026490" y="10185"/>
                  </a:lnTo>
                  <a:lnTo>
                    <a:pt x="1025563" y="8813"/>
                  </a:lnTo>
                  <a:lnTo>
                    <a:pt x="1021422" y="12433"/>
                  </a:lnTo>
                  <a:lnTo>
                    <a:pt x="1023175" y="14820"/>
                  </a:lnTo>
                  <a:lnTo>
                    <a:pt x="1024128" y="16179"/>
                  </a:lnTo>
                  <a:lnTo>
                    <a:pt x="1028204" y="12611"/>
                  </a:lnTo>
                  <a:close/>
                </a:path>
                <a:path w="6741159" h="129539">
                  <a:moveTo>
                    <a:pt x="1043012" y="38163"/>
                  </a:moveTo>
                  <a:lnTo>
                    <a:pt x="1039164" y="38938"/>
                  </a:lnTo>
                  <a:lnTo>
                    <a:pt x="1033640" y="37414"/>
                  </a:lnTo>
                  <a:lnTo>
                    <a:pt x="1033132" y="42760"/>
                  </a:lnTo>
                  <a:lnTo>
                    <a:pt x="1037018" y="42113"/>
                  </a:lnTo>
                  <a:lnTo>
                    <a:pt x="1042466" y="43637"/>
                  </a:lnTo>
                  <a:lnTo>
                    <a:pt x="1043012" y="38163"/>
                  </a:lnTo>
                  <a:close/>
                </a:path>
                <a:path w="6741159" h="129539">
                  <a:moveTo>
                    <a:pt x="1094143" y="7874"/>
                  </a:moveTo>
                  <a:lnTo>
                    <a:pt x="1092441" y="5473"/>
                  </a:lnTo>
                  <a:lnTo>
                    <a:pt x="1091577" y="4216"/>
                  </a:lnTo>
                  <a:lnTo>
                    <a:pt x="1087462" y="7823"/>
                  </a:lnTo>
                  <a:lnTo>
                    <a:pt x="1089152" y="10160"/>
                  </a:lnTo>
                  <a:lnTo>
                    <a:pt x="1090053" y="11442"/>
                  </a:lnTo>
                  <a:lnTo>
                    <a:pt x="1094143" y="7874"/>
                  </a:lnTo>
                  <a:close/>
                </a:path>
                <a:path w="6741159" h="129539">
                  <a:moveTo>
                    <a:pt x="2533345" y="76479"/>
                  </a:moveTo>
                  <a:lnTo>
                    <a:pt x="2533294" y="75857"/>
                  </a:lnTo>
                  <a:lnTo>
                    <a:pt x="2532697" y="68376"/>
                  </a:lnTo>
                  <a:lnTo>
                    <a:pt x="2531821" y="66992"/>
                  </a:lnTo>
                  <a:lnTo>
                    <a:pt x="2529560" y="63411"/>
                  </a:lnTo>
                  <a:lnTo>
                    <a:pt x="2528836" y="61976"/>
                  </a:lnTo>
                  <a:lnTo>
                    <a:pt x="2526893" y="58127"/>
                  </a:lnTo>
                  <a:lnTo>
                    <a:pt x="2526957" y="56603"/>
                  </a:lnTo>
                  <a:lnTo>
                    <a:pt x="2527363" y="48450"/>
                  </a:lnTo>
                  <a:lnTo>
                    <a:pt x="2521064" y="48907"/>
                  </a:lnTo>
                  <a:lnTo>
                    <a:pt x="2518486" y="54546"/>
                  </a:lnTo>
                  <a:lnTo>
                    <a:pt x="2515984" y="60718"/>
                  </a:lnTo>
                  <a:lnTo>
                    <a:pt x="2510282" y="61976"/>
                  </a:lnTo>
                  <a:lnTo>
                    <a:pt x="2507196" y="60286"/>
                  </a:lnTo>
                  <a:lnTo>
                    <a:pt x="2505506" y="59359"/>
                  </a:lnTo>
                  <a:lnTo>
                    <a:pt x="2503665" y="56603"/>
                  </a:lnTo>
                  <a:lnTo>
                    <a:pt x="2502281" y="54546"/>
                  </a:lnTo>
                  <a:lnTo>
                    <a:pt x="2502128" y="53949"/>
                  </a:lnTo>
                  <a:lnTo>
                    <a:pt x="2501595" y="51943"/>
                  </a:lnTo>
                  <a:lnTo>
                    <a:pt x="2500515" y="47853"/>
                  </a:lnTo>
                  <a:lnTo>
                    <a:pt x="2489377" y="51943"/>
                  </a:lnTo>
                  <a:lnTo>
                    <a:pt x="2477579" y="51460"/>
                  </a:lnTo>
                  <a:lnTo>
                    <a:pt x="2477376" y="51447"/>
                  </a:lnTo>
                  <a:lnTo>
                    <a:pt x="2466022" y="50050"/>
                  </a:lnTo>
                  <a:lnTo>
                    <a:pt x="2456840" y="51460"/>
                  </a:lnTo>
                  <a:lnTo>
                    <a:pt x="2456446" y="50927"/>
                  </a:lnTo>
                  <a:lnTo>
                    <a:pt x="2454364" y="48082"/>
                  </a:lnTo>
                  <a:lnTo>
                    <a:pt x="2454249" y="46253"/>
                  </a:lnTo>
                  <a:lnTo>
                    <a:pt x="2455202" y="38696"/>
                  </a:lnTo>
                  <a:lnTo>
                    <a:pt x="2450503" y="37401"/>
                  </a:lnTo>
                  <a:lnTo>
                    <a:pt x="2448191" y="43662"/>
                  </a:lnTo>
                  <a:lnTo>
                    <a:pt x="2443391" y="46253"/>
                  </a:lnTo>
                  <a:lnTo>
                    <a:pt x="2437866" y="47802"/>
                  </a:lnTo>
                  <a:lnTo>
                    <a:pt x="2433434" y="50927"/>
                  </a:lnTo>
                  <a:lnTo>
                    <a:pt x="2433129" y="50190"/>
                  </a:lnTo>
                  <a:lnTo>
                    <a:pt x="2431415" y="45986"/>
                  </a:lnTo>
                  <a:lnTo>
                    <a:pt x="2430665" y="44145"/>
                  </a:lnTo>
                  <a:lnTo>
                    <a:pt x="2428798" y="36220"/>
                  </a:lnTo>
                  <a:lnTo>
                    <a:pt x="2420366" y="36728"/>
                  </a:lnTo>
                  <a:lnTo>
                    <a:pt x="2420747" y="42176"/>
                  </a:lnTo>
                  <a:lnTo>
                    <a:pt x="2419388" y="44958"/>
                  </a:lnTo>
                  <a:lnTo>
                    <a:pt x="2416746" y="45986"/>
                  </a:lnTo>
                  <a:lnTo>
                    <a:pt x="2414359" y="42316"/>
                  </a:lnTo>
                  <a:lnTo>
                    <a:pt x="2410485" y="45300"/>
                  </a:lnTo>
                  <a:lnTo>
                    <a:pt x="2405532" y="49682"/>
                  </a:lnTo>
                  <a:lnTo>
                    <a:pt x="2399931" y="50190"/>
                  </a:lnTo>
                  <a:lnTo>
                    <a:pt x="2395880" y="48082"/>
                  </a:lnTo>
                  <a:lnTo>
                    <a:pt x="2395296" y="47777"/>
                  </a:lnTo>
                  <a:lnTo>
                    <a:pt x="2391105" y="48018"/>
                  </a:lnTo>
                  <a:lnTo>
                    <a:pt x="2386330" y="48082"/>
                  </a:lnTo>
                  <a:lnTo>
                    <a:pt x="2379942" y="45173"/>
                  </a:lnTo>
                  <a:lnTo>
                    <a:pt x="2373465" y="50152"/>
                  </a:lnTo>
                  <a:lnTo>
                    <a:pt x="2363952" y="50673"/>
                  </a:lnTo>
                  <a:lnTo>
                    <a:pt x="2356243" y="53949"/>
                  </a:lnTo>
                  <a:lnTo>
                    <a:pt x="2358313" y="44437"/>
                  </a:lnTo>
                  <a:lnTo>
                    <a:pt x="2350071" y="42595"/>
                  </a:lnTo>
                  <a:lnTo>
                    <a:pt x="2349665" y="49060"/>
                  </a:lnTo>
                  <a:lnTo>
                    <a:pt x="2352916" y="51523"/>
                  </a:lnTo>
                  <a:lnTo>
                    <a:pt x="2350859" y="54546"/>
                  </a:lnTo>
                  <a:lnTo>
                    <a:pt x="2347214" y="58420"/>
                  </a:lnTo>
                  <a:lnTo>
                    <a:pt x="2345969" y="63055"/>
                  </a:lnTo>
                  <a:lnTo>
                    <a:pt x="2356294" y="59855"/>
                  </a:lnTo>
                  <a:lnTo>
                    <a:pt x="2358085" y="68033"/>
                  </a:lnTo>
                  <a:lnTo>
                    <a:pt x="2365946" y="68211"/>
                  </a:lnTo>
                  <a:lnTo>
                    <a:pt x="2374557" y="59855"/>
                  </a:lnTo>
                  <a:lnTo>
                    <a:pt x="2376347" y="58127"/>
                  </a:lnTo>
                  <a:lnTo>
                    <a:pt x="2388692" y="56603"/>
                  </a:lnTo>
                  <a:lnTo>
                    <a:pt x="2403144" y="58826"/>
                  </a:lnTo>
                  <a:lnTo>
                    <a:pt x="2419820" y="59982"/>
                  </a:lnTo>
                  <a:lnTo>
                    <a:pt x="2420531" y="67576"/>
                  </a:lnTo>
                  <a:lnTo>
                    <a:pt x="2416441" y="68033"/>
                  </a:lnTo>
                  <a:lnTo>
                    <a:pt x="2416086" y="73875"/>
                  </a:lnTo>
                  <a:lnTo>
                    <a:pt x="2422575" y="74358"/>
                  </a:lnTo>
                  <a:lnTo>
                    <a:pt x="2427363" y="77089"/>
                  </a:lnTo>
                  <a:lnTo>
                    <a:pt x="2432342" y="79527"/>
                  </a:lnTo>
                  <a:lnTo>
                    <a:pt x="2439441" y="79133"/>
                  </a:lnTo>
                  <a:lnTo>
                    <a:pt x="2438997" y="73710"/>
                  </a:lnTo>
                  <a:lnTo>
                    <a:pt x="2440368" y="70827"/>
                  </a:lnTo>
                  <a:lnTo>
                    <a:pt x="2443022" y="69951"/>
                  </a:lnTo>
                  <a:lnTo>
                    <a:pt x="2446248" y="62598"/>
                  </a:lnTo>
                  <a:lnTo>
                    <a:pt x="2453309" y="60286"/>
                  </a:lnTo>
                  <a:lnTo>
                    <a:pt x="2460244" y="62915"/>
                  </a:lnTo>
                  <a:lnTo>
                    <a:pt x="2463127" y="70396"/>
                  </a:lnTo>
                  <a:lnTo>
                    <a:pt x="2443022" y="69951"/>
                  </a:lnTo>
                  <a:lnTo>
                    <a:pt x="2442908" y="74498"/>
                  </a:lnTo>
                  <a:lnTo>
                    <a:pt x="2442959" y="79527"/>
                  </a:lnTo>
                  <a:lnTo>
                    <a:pt x="2444369" y="82740"/>
                  </a:lnTo>
                  <a:lnTo>
                    <a:pt x="2448077" y="80962"/>
                  </a:lnTo>
                  <a:lnTo>
                    <a:pt x="2453525" y="78295"/>
                  </a:lnTo>
                  <a:lnTo>
                    <a:pt x="2459520" y="79527"/>
                  </a:lnTo>
                  <a:lnTo>
                    <a:pt x="2464473" y="83502"/>
                  </a:lnTo>
                  <a:lnTo>
                    <a:pt x="2470467" y="83743"/>
                  </a:lnTo>
                  <a:lnTo>
                    <a:pt x="2476055" y="80810"/>
                  </a:lnTo>
                  <a:lnTo>
                    <a:pt x="2477744" y="78295"/>
                  </a:lnTo>
                  <a:lnTo>
                    <a:pt x="2479776" y="75260"/>
                  </a:lnTo>
                  <a:lnTo>
                    <a:pt x="2473579" y="74498"/>
                  </a:lnTo>
                  <a:lnTo>
                    <a:pt x="2468638" y="71983"/>
                  </a:lnTo>
                  <a:lnTo>
                    <a:pt x="2468118" y="70396"/>
                  </a:lnTo>
                  <a:lnTo>
                    <a:pt x="2466606" y="65709"/>
                  </a:lnTo>
                  <a:lnTo>
                    <a:pt x="2477808" y="63411"/>
                  </a:lnTo>
                  <a:lnTo>
                    <a:pt x="2491829" y="65151"/>
                  </a:lnTo>
                  <a:lnTo>
                    <a:pt x="2507475" y="67487"/>
                  </a:lnTo>
                  <a:lnTo>
                    <a:pt x="2523566" y="66992"/>
                  </a:lnTo>
                  <a:lnTo>
                    <a:pt x="2521470" y="72097"/>
                  </a:lnTo>
                  <a:lnTo>
                    <a:pt x="2518029" y="76708"/>
                  </a:lnTo>
                  <a:lnTo>
                    <a:pt x="2517267" y="79946"/>
                  </a:lnTo>
                  <a:lnTo>
                    <a:pt x="2523210" y="80962"/>
                  </a:lnTo>
                  <a:lnTo>
                    <a:pt x="2524887" y="85775"/>
                  </a:lnTo>
                  <a:lnTo>
                    <a:pt x="2526157" y="81521"/>
                  </a:lnTo>
                  <a:lnTo>
                    <a:pt x="2528481" y="75857"/>
                  </a:lnTo>
                  <a:lnTo>
                    <a:pt x="2533345" y="76479"/>
                  </a:lnTo>
                  <a:close/>
                </a:path>
                <a:path w="6741159" h="129539">
                  <a:moveTo>
                    <a:pt x="2574239" y="49530"/>
                  </a:moveTo>
                  <a:lnTo>
                    <a:pt x="2567660" y="49758"/>
                  </a:lnTo>
                  <a:lnTo>
                    <a:pt x="2562822" y="52146"/>
                  </a:lnTo>
                  <a:lnTo>
                    <a:pt x="2558681" y="53124"/>
                  </a:lnTo>
                  <a:lnTo>
                    <a:pt x="2554173" y="49085"/>
                  </a:lnTo>
                  <a:lnTo>
                    <a:pt x="2556230" y="57962"/>
                  </a:lnTo>
                  <a:lnTo>
                    <a:pt x="2563037" y="58851"/>
                  </a:lnTo>
                  <a:lnTo>
                    <a:pt x="2570429" y="54978"/>
                  </a:lnTo>
                  <a:lnTo>
                    <a:pt x="2574239" y="49530"/>
                  </a:lnTo>
                  <a:close/>
                </a:path>
                <a:path w="6741159" h="129539">
                  <a:moveTo>
                    <a:pt x="2701772" y="47663"/>
                  </a:moveTo>
                  <a:lnTo>
                    <a:pt x="2699105" y="48717"/>
                  </a:lnTo>
                  <a:lnTo>
                    <a:pt x="2695156" y="47625"/>
                  </a:lnTo>
                  <a:lnTo>
                    <a:pt x="2694940" y="52235"/>
                  </a:lnTo>
                  <a:lnTo>
                    <a:pt x="2697505" y="51219"/>
                  </a:lnTo>
                  <a:lnTo>
                    <a:pt x="2701493" y="52260"/>
                  </a:lnTo>
                  <a:lnTo>
                    <a:pt x="2701772" y="47663"/>
                  </a:lnTo>
                  <a:close/>
                </a:path>
                <a:path w="6741159" h="129539">
                  <a:moveTo>
                    <a:pt x="2751848" y="58166"/>
                  </a:moveTo>
                  <a:lnTo>
                    <a:pt x="2746070" y="57785"/>
                  </a:lnTo>
                  <a:lnTo>
                    <a:pt x="2743123" y="61569"/>
                  </a:lnTo>
                  <a:lnTo>
                    <a:pt x="2741472" y="67233"/>
                  </a:lnTo>
                  <a:lnTo>
                    <a:pt x="2747276" y="67729"/>
                  </a:lnTo>
                  <a:lnTo>
                    <a:pt x="2750210" y="63995"/>
                  </a:lnTo>
                  <a:lnTo>
                    <a:pt x="2751848" y="58166"/>
                  </a:lnTo>
                  <a:close/>
                </a:path>
                <a:path w="6741159" h="129539">
                  <a:moveTo>
                    <a:pt x="2781960" y="63665"/>
                  </a:moveTo>
                  <a:lnTo>
                    <a:pt x="2779382" y="64592"/>
                  </a:lnTo>
                  <a:lnTo>
                    <a:pt x="2775293" y="63614"/>
                  </a:lnTo>
                  <a:lnTo>
                    <a:pt x="2775127" y="68084"/>
                  </a:lnTo>
                  <a:lnTo>
                    <a:pt x="2777782" y="67132"/>
                  </a:lnTo>
                  <a:lnTo>
                    <a:pt x="2781782" y="68110"/>
                  </a:lnTo>
                  <a:lnTo>
                    <a:pt x="2781960" y="63665"/>
                  </a:lnTo>
                  <a:close/>
                </a:path>
                <a:path w="6741159" h="129539">
                  <a:moveTo>
                    <a:pt x="2833065" y="41617"/>
                  </a:moveTo>
                  <a:lnTo>
                    <a:pt x="2831198" y="34696"/>
                  </a:lnTo>
                  <a:lnTo>
                    <a:pt x="2828988" y="42049"/>
                  </a:lnTo>
                  <a:lnTo>
                    <a:pt x="2833065" y="41617"/>
                  </a:lnTo>
                  <a:close/>
                </a:path>
                <a:path w="6741159" h="129539">
                  <a:moveTo>
                    <a:pt x="2903918" y="51231"/>
                  </a:moveTo>
                  <a:lnTo>
                    <a:pt x="2900197" y="48044"/>
                  </a:lnTo>
                  <a:lnTo>
                    <a:pt x="2900045" y="56299"/>
                  </a:lnTo>
                  <a:lnTo>
                    <a:pt x="2902585" y="55664"/>
                  </a:lnTo>
                  <a:lnTo>
                    <a:pt x="2903918" y="51231"/>
                  </a:lnTo>
                  <a:close/>
                </a:path>
                <a:path w="6741159" h="129539">
                  <a:moveTo>
                    <a:pt x="2925724" y="41783"/>
                  </a:moveTo>
                  <a:lnTo>
                    <a:pt x="2923095" y="37909"/>
                  </a:lnTo>
                  <a:lnTo>
                    <a:pt x="2918891" y="41414"/>
                  </a:lnTo>
                  <a:lnTo>
                    <a:pt x="2920581" y="43853"/>
                  </a:lnTo>
                  <a:lnTo>
                    <a:pt x="2921431" y="45237"/>
                  </a:lnTo>
                  <a:lnTo>
                    <a:pt x="2925724" y="41783"/>
                  </a:lnTo>
                  <a:close/>
                </a:path>
                <a:path w="6741159" h="129539">
                  <a:moveTo>
                    <a:pt x="2928556" y="60490"/>
                  </a:moveTo>
                  <a:lnTo>
                    <a:pt x="2925965" y="56718"/>
                  </a:lnTo>
                  <a:lnTo>
                    <a:pt x="2921685" y="60096"/>
                  </a:lnTo>
                  <a:lnTo>
                    <a:pt x="2923387" y="62534"/>
                  </a:lnTo>
                  <a:lnTo>
                    <a:pt x="2924251" y="63830"/>
                  </a:lnTo>
                  <a:lnTo>
                    <a:pt x="2928556" y="60490"/>
                  </a:lnTo>
                  <a:close/>
                </a:path>
                <a:path w="6741159" h="129539">
                  <a:moveTo>
                    <a:pt x="2996501" y="38862"/>
                  </a:moveTo>
                  <a:lnTo>
                    <a:pt x="2994787" y="36436"/>
                  </a:lnTo>
                  <a:lnTo>
                    <a:pt x="2993885" y="35140"/>
                  </a:lnTo>
                  <a:lnTo>
                    <a:pt x="2989580" y="38646"/>
                  </a:lnTo>
                  <a:lnTo>
                    <a:pt x="2991243" y="41021"/>
                  </a:lnTo>
                  <a:lnTo>
                    <a:pt x="2992170" y="42329"/>
                  </a:lnTo>
                  <a:lnTo>
                    <a:pt x="2996501" y="38862"/>
                  </a:lnTo>
                  <a:close/>
                </a:path>
                <a:path w="6741159" h="129539">
                  <a:moveTo>
                    <a:pt x="3000616" y="69253"/>
                  </a:moveTo>
                  <a:lnTo>
                    <a:pt x="2996539" y="65239"/>
                  </a:lnTo>
                  <a:lnTo>
                    <a:pt x="2992996" y="61658"/>
                  </a:lnTo>
                  <a:lnTo>
                    <a:pt x="2989910" y="61785"/>
                  </a:lnTo>
                  <a:lnTo>
                    <a:pt x="2987179" y="68910"/>
                  </a:lnTo>
                  <a:lnTo>
                    <a:pt x="2992780" y="69977"/>
                  </a:lnTo>
                  <a:lnTo>
                    <a:pt x="2996742" y="75425"/>
                  </a:lnTo>
                  <a:lnTo>
                    <a:pt x="2999282" y="77698"/>
                  </a:lnTo>
                  <a:lnTo>
                    <a:pt x="3000616" y="69253"/>
                  </a:lnTo>
                  <a:close/>
                </a:path>
                <a:path w="6741159" h="129539">
                  <a:moveTo>
                    <a:pt x="3010839" y="64770"/>
                  </a:moveTo>
                  <a:lnTo>
                    <a:pt x="3006077" y="64135"/>
                  </a:lnTo>
                  <a:lnTo>
                    <a:pt x="3002889" y="61353"/>
                  </a:lnTo>
                  <a:lnTo>
                    <a:pt x="3001124" y="61404"/>
                  </a:lnTo>
                  <a:lnTo>
                    <a:pt x="3000616" y="69253"/>
                  </a:lnTo>
                  <a:lnTo>
                    <a:pt x="3005353" y="69761"/>
                  </a:lnTo>
                  <a:lnTo>
                    <a:pt x="3010141" y="70256"/>
                  </a:lnTo>
                  <a:lnTo>
                    <a:pt x="3010839" y="64770"/>
                  </a:lnTo>
                  <a:close/>
                </a:path>
                <a:path w="6741159" h="129539">
                  <a:moveTo>
                    <a:pt x="3011220" y="50876"/>
                  </a:moveTo>
                  <a:lnTo>
                    <a:pt x="3007398" y="51193"/>
                  </a:lnTo>
                  <a:lnTo>
                    <a:pt x="3006153" y="43967"/>
                  </a:lnTo>
                  <a:lnTo>
                    <a:pt x="3004515" y="50698"/>
                  </a:lnTo>
                  <a:lnTo>
                    <a:pt x="3004413" y="55410"/>
                  </a:lnTo>
                  <a:lnTo>
                    <a:pt x="3010243" y="56680"/>
                  </a:lnTo>
                  <a:lnTo>
                    <a:pt x="3011220" y="50876"/>
                  </a:lnTo>
                  <a:close/>
                </a:path>
                <a:path w="6741159" h="129539">
                  <a:moveTo>
                    <a:pt x="3039935" y="49288"/>
                  </a:moveTo>
                  <a:lnTo>
                    <a:pt x="3038246" y="46837"/>
                  </a:lnTo>
                  <a:lnTo>
                    <a:pt x="3037370" y="45478"/>
                  </a:lnTo>
                  <a:lnTo>
                    <a:pt x="3033077" y="49060"/>
                  </a:lnTo>
                  <a:lnTo>
                    <a:pt x="3034728" y="51473"/>
                  </a:lnTo>
                  <a:lnTo>
                    <a:pt x="3035643" y="52705"/>
                  </a:lnTo>
                  <a:lnTo>
                    <a:pt x="3039935" y="49288"/>
                  </a:lnTo>
                  <a:close/>
                </a:path>
                <a:path w="6741159" h="129539">
                  <a:moveTo>
                    <a:pt x="3041878" y="37642"/>
                  </a:moveTo>
                  <a:lnTo>
                    <a:pt x="3037916" y="38265"/>
                  </a:lnTo>
                  <a:lnTo>
                    <a:pt x="3032315" y="36563"/>
                  </a:lnTo>
                  <a:lnTo>
                    <a:pt x="3031693" y="42049"/>
                  </a:lnTo>
                  <a:lnTo>
                    <a:pt x="3035643" y="41389"/>
                  </a:lnTo>
                  <a:lnTo>
                    <a:pt x="3041180" y="43141"/>
                  </a:lnTo>
                  <a:lnTo>
                    <a:pt x="3041878" y="37642"/>
                  </a:lnTo>
                  <a:close/>
                </a:path>
                <a:path w="6741159" h="129539">
                  <a:moveTo>
                    <a:pt x="3057931" y="65976"/>
                  </a:moveTo>
                  <a:lnTo>
                    <a:pt x="3051467" y="68033"/>
                  </a:lnTo>
                  <a:lnTo>
                    <a:pt x="3051810" y="72402"/>
                  </a:lnTo>
                  <a:lnTo>
                    <a:pt x="3055213" y="73558"/>
                  </a:lnTo>
                  <a:lnTo>
                    <a:pt x="3057931" y="65976"/>
                  </a:lnTo>
                  <a:close/>
                </a:path>
                <a:path w="6741159" h="129539">
                  <a:moveTo>
                    <a:pt x="3061716" y="65201"/>
                  </a:moveTo>
                  <a:lnTo>
                    <a:pt x="3059887" y="61442"/>
                  </a:lnTo>
                  <a:lnTo>
                    <a:pt x="3058071" y="61391"/>
                  </a:lnTo>
                  <a:lnTo>
                    <a:pt x="3057931" y="65976"/>
                  </a:lnTo>
                  <a:lnTo>
                    <a:pt x="3061716" y="65201"/>
                  </a:lnTo>
                  <a:close/>
                </a:path>
                <a:path w="6741159" h="129539">
                  <a:moveTo>
                    <a:pt x="3068663" y="43002"/>
                  </a:moveTo>
                  <a:lnTo>
                    <a:pt x="3062630" y="43395"/>
                  </a:lnTo>
                  <a:lnTo>
                    <a:pt x="3061754" y="37160"/>
                  </a:lnTo>
                  <a:lnTo>
                    <a:pt x="3055353" y="37973"/>
                  </a:lnTo>
                  <a:lnTo>
                    <a:pt x="3053626" y="44856"/>
                  </a:lnTo>
                  <a:lnTo>
                    <a:pt x="3052521" y="51041"/>
                  </a:lnTo>
                  <a:lnTo>
                    <a:pt x="3053511" y="56553"/>
                  </a:lnTo>
                  <a:lnTo>
                    <a:pt x="3058071" y="61391"/>
                  </a:lnTo>
                  <a:lnTo>
                    <a:pt x="3061220" y="53124"/>
                  </a:lnTo>
                  <a:lnTo>
                    <a:pt x="3065018" y="52235"/>
                  </a:lnTo>
                  <a:lnTo>
                    <a:pt x="3065754" y="48425"/>
                  </a:lnTo>
                  <a:lnTo>
                    <a:pt x="3068548" y="47625"/>
                  </a:lnTo>
                  <a:lnTo>
                    <a:pt x="3068663" y="43002"/>
                  </a:lnTo>
                  <a:close/>
                </a:path>
                <a:path w="6741159" h="129539">
                  <a:moveTo>
                    <a:pt x="3069107" y="51777"/>
                  </a:moveTo>
                  <a:lnTo>
                    <a:pt x="3065018" y="52235"/>
                  </a:lnTo>
                  <a:lnTo>
                    <a:pt x="3066910" y="59093"/>
                  </a:lnTo>
                  <a:lnTo>
                    <a:pt x="3069107" y="51777"/>
                  </a:lnTo>
                  <a:close/>
                </a:path>
                <a:path w="6741159" h="129539">
                  <a:moveTo>
                    <a:pt x="3095574" y="43688"/>
                  </a:moveTo>
                  <a:lnTo>
                    <a:pt x="3088373" y="43116"/>
                  </a:lnTo>
                  <a:lnTo>
                    <a:pt x="3083318" y="45199"/>
                  </a:lnTo>
                  <a:lnTo>
                    <a:pt x="3079343" y="46405"/>
                  </a:lnTo>
                  <a:lnTo>
                    <a:pt x="3075368" y="43167"/>
                  </a:lnTo>
                  <a:lnTo>
                    <a:pt x="3074149" y="53771"/>
                  </a:lnTo>
                  <a:lnTo>
                    <a:pt x="3075724" y="60756"/>
                  </a:lnTo>
                  <a:lnTo>
                    <a:pt x="3081578" y="62014"/>
                  </a:lnTo>
                  <a:lnTo>
                    <a:pt x="3083928" y="55499"/>
                  </a:lnTo>
                  <a:lnTo>
                    <a:pt x="3086468" y="54444"/>
                  </a:lnTo>
                  <a:lnTo>
                    <a:pt x="3089973" y="56083"/>
                  </a:lnTo>
                  <a:lnTo>
                    <a:pt x="3095180" y="57619"/>
                  </a:lnTo>
                  <a:lnTo>
                    <a:pt x="3095574" y="43688"/>
                  </a:lnTo>
                  <a:close/>
                </a:path>
                <a:path w="6741159" h="129539">
                  <a:moveTo>
                    <a:pt x="3135960" y="44704"/>
                  </a:moveTo>
                  <a:lnTo>
                    <a:pt x="3130588" y="45021"/>
                  </a:lnTo>
                  <a:lnTo>
                    <a:pt x="3123196" y="42100"/>
                  </a:lnTo>
                  <a:lnTo>
                    <a:pt x="3122358" y="48996"/>
                  </a:lnTo>
                  <a:lnTo>
                    <a:pt x="3124962" y="51562"/>
                  </a:lnTo>
                  <a:lnTo>
                    <a:pt x="3127679" y="54114"/>
                  </a:lnTo>
                  <a:lnTo>
                    <a:pt x="3132315" y="53962"/>
                  </a:lnTo>
                  <a:lnTo>
                    <a:pt x="3133077" y="50139"/>
                  </a:lnTo>
                  <a:lnTo>
                    <a:pt x="3135820" y="49339"/>
                  </a:lnTo>
                  <a:lnTo>
                    <a:pt x="3135960" y="44704"/>
                  </a:lnTo>
                  <a:close/>
                </a:path>
                <a:path w="6741159" h="129539">
                  <a:moveTo>
                    <a:pt x="3142500" y="71970"/>
                  </a:moveTo>
                  <a:lnTo>
                    <a:pt x="3139262" y="67335"/>
                  </a:lnTo>
                  <a:lnTo>
                    <a:pt x="3131921" y="67868"/>
                  </a:lnTo>
                  <a:lnTo>
                    <a:pt x="3131870" y="74676"/>
                  </a:lnTo>
                  <a:lnTo>
                    <a:pt x="3134626" y="77838"/>
                  </a:lnTo>
                  <a:lnTo>
                    <a:pt x="3138449" y="79590"/>
                  </a:lnTo>
                  <a:lnTo>
                    <a:pt x="3141599" y="82181"/>
                  </a:lnTo>
                  <a:lnTo>
                    <a:pt x="3142500" y="71970"/>
                  </a:lnTo>
                  <a:close/>
                </a:path>
                <a:path w="6741159" h="129539">
                  <a:moveTo>
                    <a:pt x="3149828" y="48983"/>
                  </a:moveTo>
                  <a:lnTo>
                    <a:pt x="3148622" y="46024"/>
                  </a:lnTo>
                  <a:lnTo>
                    <a:pt x="3146044" y="44958"/>
                  </a:lnTo>
                  <a:lnTo>
                    <a:pt x="3143097" y="47942"/>
                  </a:lnTo>
                  <a:lnTo>
                    <a:pt x="3141065" y="52247"/>
                  </a:lnTo>
                  <a:lnTo>
                    <a:pt x="3138093" y="55168"/>
                  </a:lnTo>
                  <a:lnTo>
                    <a:pt x="3132315" y="53962"/>
                  </a:lnTo>
                  <a:lnTo>
                    <a:pt x="3131350" y="60642"/>
                  </a:lnTo>
                  <a:lnTo>
                    <a:pt x="3122218" y="55346"/>
                  </a:lnTo>
                  <a:lnTo>
                    <a:pt x="3121952" y="63030"/>
                  </a:lnTo>
                  <a:lnTo>
                    <a:pt x="3130791" y="63855"/>
                  </a:lnTo>
                  <a:lnTo>
                    <a:pt x="3138208" y="62611"/>
                  </a:lnTo>
                  <a:lnTo>
                    <a:pt x="3144291" y="59410"/>
                  </a:lnTo>
                  <a:lnTo>
                    <a:pt x="3149117" y="54394"/>
                  </a:lnTo>
                  <a:lnTo>
                    <a:pt x="3149828" y="48983"/>
                  </a:lnTo>
                  <a:close/>
                </a:path>
                <a:path w="6741159" h="129539">
                  <a:moveTo>
                    <a:pt x="3219653" y="60782"/>
                  </a:moveTo>
                  <a:lnTo>
                    <a:pt x="3211817" y="62141"/>
                  </a:lnTo>
                  <a:lnTo>
                    <a:pt x="3206737" y="59702"/>
                  </a:lnTo>
                  <a:lnTo>
                    <a:pt x="3202952" y="55753"/>
                  </a:lnTo>
                  <a:lnTo>
                    <a:pt x="3201060" y="60261"/>
                  </a:lnTo>
                  <a:lnTo>
                    <a:pt x="3196285" y="60528"/>
                  </a:lnTo>
                  <a:lnTo>
                    <a:pt x="3192221" y="61823"/>
                  </a:lnTo>
                  <a:lnTo>
                    <a:pt x="3192437" y="69405"/>
                  </a:lnTo>
                  <a:lnTo>
                    <a:pt x="3200044" y="69672"/>
                  </a:lnTo>
                  <a:lnTo>
                    <a:pt x="3207689" y="70027"/>
                  </a:lnTo>
                  <a:lnTo>
                    <a:pt x="3214484" y="69088"/>
                  </a:lnTo>
                  <a:lnTo>
                    <a:pt x="3219513" y="65506"/>
                  </a:lnTo>
                  <a:lnTo>
                    <a:pt x="3219653" y="60782"/>
                  </a:lnTo>
                  <a:close/>
                </a:path>
                <a:path w="6741159" h="129539">
                  <a:moveTo>
                    <a:pt x="3239706" y="66040"/>
                  </a:moveTo>
                  <a:lnTo>
                    <a:pt x="3219513" y="65506"/>
                  </a:lnTo>
                  <a:lnTo>
                    <a:pt x="3224314" y="72504"/>
                  </a:lnTo>
                  <a:lnTo>
                    <a:pt x="3230892" y="78041"/>
                  </a:lnTo>
                  <a:lnTo>
                    <a:pt x="3236823" y="77444"/>
                  </a:lnTo>
                  <a:lnTo>
                    <a:pt x="3239706" y="66040"/>
                  </a:lnTo>
                  <a:close/>
                </a:path>
                <a:path w="6741159" h="129539">
                  <a:moveTo>
                    <a:pt x="3297644" y="48895"/>
                  </a:moveTo>
                  <a:lnTo>
                    <a:pt x="3294964" y="49809"/>
                  </a:lnTo>
                  <a:lnTo>
                    <a:pt x="3290951" y="48844"/>
                  </a:lnTo>
                  <a:lnTo>
                    <a:pt x="3290722" y="53352"/>
                  </a:lnTo>
                  <a:lnTo>
                    <a:pt x="3293364" y="52501"/>
                  </a:lnTo>
                  <a:lnTo>
                    <a:pt x="3297390" y="53454"/>
                  </a:lnTo>
                  <a:lnTo>
                    <a:pt x="3297644" y="48895"/>
                  </a:lnTo>
                  <a:close/>
                </a:path>
                <a:path w="6741159" h="129539">
                  <a:moveTo>
                    <a:pt x="3320275" y="82092"/>
                  </a:moveTo>
                  <a:lnTo>
                    <a:pt x="3312452" y="80924"/>
                  </a:lnTo>
                  <a:lnTo>
                    <a:pt x="3306026" y="75044"/>
                  </a:lnTo>
                  <a:lnTo>
                    <a:pt x="3300018" y="71361"/>
                  </a:lnTo>
                  <a:lnTo>
                    <a:pt x="3293453" y="76784"/>
                  </a:lnTo>
                  <a:lnTo>
                    <a:pt x="3295294" y="76835"/>
                  </a:lnTo>
                  <a:lnTo>
                    <a:pt x="3297136" y="80594"/>
                  </a:lnTo>
                  <a:lnTo>
                    <a:pt x="3293313" y="81381"/>
                  </a:lnTo>
                  <a:lnTo>
                    <a:pt x="3287979" y="80886"/>
                  </a:lnTo>
                  <a:lnTo>
                    <a:pt x="3291001" y="69507"/>
                  </a:lnTo>
                  <a:lnTo>
                    <a:pt x="3283470" y="71780"/>
                  </a:lnTo>
                  <a:lnTo>
                    <a:pt x="3277095" y="72834"/>
                  </a:lnTo>
                  <a:lnTo>
                    <a:pt x="3285134" y="79502"/>
                  </a:lnTo>
                  <a:lnTo>
                    <a:pt x="3279800" y="81013"/>
                  </a:lnTo>
                  <a:lnTo>
                    <a:pt x="3270681" y="81711"/>
                  </a:lnTo>
                  <a:lnTo>
                    <a:pt x="3264585" y="78435"/>
                  </a:lnTo>
                  <a:lnTo>
                    <a:pt x="3259404" y="73926"/>
                  </a:lnTo>
                  <a:lnTo>
                    <a:pt x="3253092" y="70980"/>
                  </a:lnTo>
                  <a:lnTo>
                    <a:pt x="3255581" y="82321"/>
                  </a:lnTo>
                  <a:lnTo>
                    <a:pt x="3264116" y="85801"/>
                  </a:lnTo>
                  <a:lnTo>
                    <a:pt x="3274593" y="86753"/>
                  </a:lnTo>
                  <a:lnTo>
                    <a:pt x="3282912" y="90551"/>
                  </a:lnTo>
                  <a:lnTo>
                    <a:pt x="3290887" y="90195"/>
                  </a:lnTo>
                  <a:lnTo>
                    <a:pt x="3297682" y="91376"/>
                  </a:lnTo>
                  <a:lnTo>
                    <a:pt x="3303816" y="93459"/>
                  </a:lnTo>
                  <a:lnTo>
                    <a:pt x="3309759" y="95808"/>
                  </a:lnTo>
                  <a:lnTo>
                    <a:pt x="3309543" y="88226"/>
                  </a:lnTo>
                  <a:lnTo>
                    <a:pt x="3313620" y="86918"/>
                  </a:lnTo>
                  <a:lnTo>
                    <a:pt x="3318395" y="86626"/>
                  </a:lnTo>
                  <a:lnTo>
                    <a:pt x="3320275" y="82092"/>
                  </a:lnTo>
                  <a:close/>
                </a:path>
                <a:path w="6741159" h="129539">
                  <a:moveTo>
                    <a:pt x="3346259" y="61963"/>
                  </a:moveTo>
                  <a:lnTo>
                    <a:pt x="3344570" y="59499"/>
                  </a:lnTo>
                  <a:lnTo>
                    <a:pt x="3343681" y="58127"/>
                  </a:lnTo>
                  <a:lnTo>
                    <a:pt x="3339414" y="61582"/>
                  </a:lnTo>
                  <a:lnTo>
                    <a:pt x="3341090" y="64008"/>
                  </a:lnTo>
                  <a:lnTo>
                    <a:pt x="3341954" y="65354"/>
                  </a:lnTo>
                  <a:lnTo>
                    <a:pt x="3346259" y="61963"/>
                  </a:lnTo>
                  <a:close/>
                </a:path>
                <a:path w="6741159" h="129539">
                  <a:moveTo>
                    <a:pt x="3362007" y="56222"/>
                  </a:moveTo>
                  <a:lnTo>
                    <a:pt x="3358311" y="53644"/>
                  </a:lnTo>
                  <a:lnTo>
                    <a:pt x="3351479" y="54978"/>
                  </a:lnTo>
                  <a:lnTo>
                    <a:pt x="3351199" y="64274"/>
                  </a:lnTo>
                  <a:lnTo>
                    <a:pt x="3361283" y="64554"/>
                  </a:lnTo>
                  <a:lnTo>
                    <a:pt x="3362007" y="56222"/>
                  </a:lnTo>
                  <a:close/>
                </a:path>
                <a:path w="6741159" h="129539">
                  <a:moveTo>
                    <a:pt x="3386759" y="63030"/>
                  </a:moveTo>
                  <a:lnTo>
                    <a:pt x="3384194" y="59207"/>
                  </a:lnTo>
                  <a:lnTo>
                    <a:pt x="3379914" y="62661"/>
                  </a:lnTo>
                  <a:lnTo>
                    <a:pt x="3381603" y="65087"/>
                  </a:lnTo>
                  <a:lnTo>
                    <a:pt x="3382467" y="66433"/>
                  </a:lnTo>
                  <a:lnTo>
                    <a:pt x="3386759" y="63030"/>
                  </a:lnTo>
                  <a:close/>
                </a:path>
                <a:path w="6741159" h="129539">
                  <a:moveTo>
                    <a:pt x="3401949" y="61023"/>
                  </a:moveTo>
                  <a:lnTo>
                    <a:pt x="3401758" y="55384"/>
                  </a:lnTo>
                  <a:lnTo>
                    <a:pt x="3401276" y="49911"/>
                  </a:lnTo>
                  <a:lnTo>
                    <a:pt x="3395484" y="51511"/>
                  </a:lnTo>
                  <a:lnTo>
                    <a:pt x="3395865" y="57023"/>
                  </a:lnTo>
                  <a:lnTo>
                    <a:pt x="3394545" y="64668"/>
                  </a:lnTo>
                  <a:lnTo>
                    <a:pt x="3398418" y="65532"/>
                  </a:lnTo>
                  <a:lnTo>
                    <a:pt x="3398723" y="62623"/>
                  </a:lnTo>
                  <a:lnTo>
                    <a:pt x="3399117" y="60045"/>
                  </a:lnTo>
                  <a:lnTo>
                    <a:pt x="3401949" y="61023"/>
                  </a:lnTo>
                  <a:close/>
                </a:path>
                <a:path w="6741159" h="129539">
                  <a:moveTo>
                    <a:pt x="3467366" y="79121"/>
                  </a:moveTo>
                  <a:lnTo>
                    <a:pt x="3465690" y="76606"/>
                  </a:lnTo>
                  <a:lnTo>
                    <a:pt x="3464788" y="75387"/>
                  </a:lnTo>
                  <a:lnTo>
                    <a:pt x="3460508" y="78803"/>
                  </a:lnTo>
                  <a:lnTo>
                    <a:pt x="3462197" y="81254"/>
                  </a:lnTo>
                  <a:lnTo>
                    <a:pt x="3463086" y="82550"/>
                  </a:lnTo>
                  <a:lnTo>
                    <a:pt x="3467366" y="79121"/>
                  </a:lnTo>
                  <a:close/>
                </a:path>
                <a:path w="6741159" h="129539">
                  <a:moveTo>
                    <a:pt x="3644925" y="67475"/>
                  </a:moveTo>
                  <a:lnTo>
                    <a:pt x="3642283" y="68402"/>
                  </a:lnTo>
                  <a:lnTo>
                    <a:pt x="3638283" y="67424"/>
                  </a:lnTo>
                  <a:lnTo>
                    <a:pt x="3638067" y="71894"/>
                  </a:lnTo>
                  <a:lnTo>
                    <a:pt x="3640772" y="70954"/>
                  </a:lnTo>
                  <a:lnTo>
                    <a:pt x="3644760" y="71945"/>
                  </a:lnTo>
                  <a:lnTo>
                    <a:pt x="3644925" y="67475"/>
                  </a:lnTo>
                  <a:close/>
                </a:path>
                <a:path w="6741159" h="129539">
                  <a:moveTo>
                    <a:pt x="3731857" y="74536"/>
                  </a:moveTo>
                  <a:lnTo>
                    <a:pt x="3725849" y="74244"/>
                  </a:lnTo>
                  <a:lnTo>
                    <a:pt x="3727958" y="79603"/>
                  </a:lnTo>
                  <a:lnTo>
                    <a:pt x="3731260" y="78016"/>
                  </a:lnTo>
                  <a:lnTo>
                    <a:pt x="3731857" y="74536"/>
                  </a:lnTo>
                  <a:close/>
                </a:path>
                <a:path w="6741159" h="129539">
                  <a:moveTo>
                    <a:pt x="3756495" y="94373"/>
                  </a:moveTo>
                  <a:lnTo>
                    <a:pt x="3752456" y="88976"/>
                  </a:lnTo>
                  <a:lnTo>
                    <a:pt x="3754031" y="92722"/>
                  </a:lnTo>
                  <a:lnTo>
                    <a:pt x="3744036" y="96062"/>
                  </a:lnTo>
                  <a:lnTo>
                    <a:pt x="3745446" y="98132"/>
                  </a:lnTo>
                  <a:lnTo>
                    <a:pt x="3749192" y="99402"/>
                  </a:lnTo>
                  <a:lnTo>
                    <a:pt x="3754132" y="97993"/>
                  </a:lnTo>
                  <a:lnTo>
                    <a:pt x="3756495" y="94373"/>
                  </a:lnTo>
                  <a:close/>
                </a:path>
                <a:path w="6741159" h="129539">
                  <a:moveTo>
                    <a:pt x="3954030" y="96634"/>
                  </a:moveTo>
                  <a:lnTo>
                    <a:pt x="3952329" y="94132"/>
                  </a:lnTo>
                  <a:lnTo>
                    <a:pt x="3951440" y="92798"/>
                  </a:lnTo>
                  <a:lnTo>
                    <a:pt x="3947122" y="96151"/>
                  </a:lnTo>
                  <a:lnTo>
                    <a:pt x="3948836" y="98640"/>
                  </a:lnTo>
                  <a:lnTo>
                    <a:pt x="3949700" y="99974"/>
                  </a:lnTo>
                  <a:lnTo>
                    <a:pt x="3954030" y="96634"/>
                  </a:lnTo>
                  <a:close/>
                </a:path>
                <a:path w="6741159" h="129539">
                  <a:moveTo>
                    <a:pt x="4288853" y="65290"/>
                  </a:moveTo>
                  <a:lnTo>
                    <a:pt x="4283202" y="68681"/>
                  </a:lnTo>
                  <a:lnTo>
                    <a:pt x="4283837" y="73456"/>
                  </a:lnTo>
                  <a:lnTo>
                    <a:pt x="4286999" y="74142"/>
                  </a:lnTo>
                  <a:lnTo>
                    <a:pt x="4288853" y="65290"/>
                  </a:lnTo>
                  <a:close/>
                </a:path>
                <a:path w="6741159" h="129539">
                  <a:moveTo>
                    <a:pt x="4324045" y="87274"/>
                  </a:moveTo>
                  <a:lnTo>
                    <a:pt x="4322343" y="84810"/>
                  </a:lnTo>
                  <a:lnTo>
                    <a:pt x="4321441" y="83439"/>
                  </a:lnTo>
                  <a:lnTo>
                    <a:pt x="4317162" y="86931"/>
                  </a:lnTo>
                  <a:lnTo>
                    <a:pt x="4318813" y="89331"/>
                  </a:lnTo>
                  <a:lnTo>
                    <a:pt x="4319702" y="90690"/>
                  </a:lnTo>
                  <a:lnTo>
                    <a:pt x="4324045" y="87274"/>
                  </a:lnTo>
                  <a:close/>
                </a:path>
                <a:path w="6741159" h="129539">
                  <a:moveTo>
                    <a:pt x="4371175" y="107035"/>
                  </a:moveTo>
                  <a:lnTo>
                    <a:pt x="4369460" y="104533"/>
                  </a:lnTo>
                  <a:lnTo>
                    <a:pt x="4368520" y="103200"/>
                  </a:lnTo>
                  <a:lnTo>
                    <a:pt x="4364228" y="106565"/>
                  </a:lnTo>
                  <a:lnTo>
                    <a:pt x="4365930" y="109067"/>
                  </a:lnTo>
                  <a:lnTo>
                    <a:pt x="4366844" y="110388"/>
                  </a:lnTo>
                  <a:lnTo>
                    <a:pt x="4371175" y="107035"/>
                  </a:lnTo>
                  <a:close/>
                </a:path>
                <a:path w="6741159" h="129539">
                  <a:moveTo>
                    <a:pt x="4410151" y="110070"/>
                  </a:moveTo>
                  <a:lnTo>
                    <a:pt x="4403674" y="111048"/>
                  </a:lnTo>
                  <a:lnTo>
                    <a:pt x="4402772" y="104635"/>
                  </a:lnTo>
                  <a:lnTo>
                    <a:pt x="4396651" y="105168"/>
                  </a:lnTo>
                  <a:lnTo>
                    <a:pt x="4396448" y="112496"/>
                  </a:lnTo>
                  <a:lnTo>
                    <a:pt x="4401566" y="115506"/>
                  </a:lnTo>
                  <a:lnTo>
                    <a:pt x="4407598" y="114579"/>
                  </a:lnTo>
                  <a:lnTo>
                    <a:pt x="4410151" y="110070"/>
                  </a:lnTo>
                  <a:close/>
                </a:path>
                <a:path w="6741159" h="129539">
                  <a:moveTo>
                    <a:pt x="4434903" y="73380"/>
                  </a:moveTo>
                  <a:lnTo>
                    <a:pt x="4424451" y="70599"/>
                  </a:lnTo>
                  <a:lnTo>
                    <a:pt x="4413885" y="70065"/>
                  </a:lnTo>
                  <a:lnTo>
                    <a:pt x="4404411" y="73317"/>
                  </a:lnTo>
                  <a:lnTo>
                    <a:pt x="4397260" y="81826"/>
                  </a:lnTo>
                  <a:lnTo>
                    <a:pt x="4406925" y="79895"/>
                  </a:lnTo>
                  <a:lnTo>
                    <a:pt x="4417517" y="82092"/>
                  </a:lnTo>
                  <a:lnTo>
                    <a:pt x="4427410" y="82054"/>
                  </a:lnTo>
                  <a:lnTo>
                    <a:pt x="4434903" y="73380"/>
                  </a:lnTo>
                  <a:close/>
                </a:path>
                <a:path w="6741159" h="129539">
                  <a:moveTo>
                    <a:pt x="4451566" y="87782"/>
                  </a:moveTo>
                  <a:lnTo>
                    <a:pt x="4449699" y="80987"/>
                  </a:lnTo>
                  <a:lnTo>
                    <a:pt x="4447425" y="88099"/>
                  </a:lnTo>
                  <a:lnTo>
                    <a:pt x="4451566" y="87782"/>
                  </a:lnTo>
                  <a:close/>
                </a:path>
                <a:path w="6741159" h="129539">
                  <a:moveTo>
                    <a:pt x="4457624" y="87972"/>
                  </a:moveTo>
                  <a:lnTo>
                    <a:pt x="4451566" y="87782"/>
                  </a:lnTo>
                  <a:lnTo>
                    <a:pt x="4453712" y="93065"/>
                  </a:lnTo>
                  <a:lnTo>
                    <a:pt x="4457039" y="91427"/>
                  </a:lnTo>
                  <a:lnTo>
                    <a:pt x="4457624" y="87972"/>
                  </a:lnTo>
                  <a:close/>
                </a:path>
                <a:path w="6741159" h="129539">
                  <a:moveTo>
                    <a:pt x="4972697" y="110058"/>
                  </a:moveTo>
                  <a:lnTo>
                    <a:pt x="4969967" y="107264"/>
                  </a:lnTo>
                  <a:lnTo>
                    <a:pt x="4969218" y="112458"/>
                  </a:lnTo>
                  <a:lnTo>
                    <a:pt x="4969167" y="115163"/>
                  </a:lnTo>
                  <a:lnTo>
                    <a:pt x="4971897" y="117868"/>
                  </a:lnTo>
                  <a:lnTo>
                    <a:pt x="4972647" y="112534"/>
                  </a:lnTo>
                  <a:lnTo>
                    <a:pt x="4972697" y="110058"/>
                  </a:lnTo>
                  <a:close/>
                </a:path>
                <a:path w="6741159" h="129539">
                  <a:moveTo>
                    <a:pt x="5020538" y="108800"/>
                  </a:moveTo>
                  <a:lnTo>
                    <a:pt x="5015712" y="109093"/>
                  </a:lnTo>
                  <a:lnTo>
                    <a:pt x="5009959" y="108089"/>
                  </a:lnTo>
                  <a:lnTo>
                    <a:pt x="5005222" y="108508"/>
                  </a:lnTo>
                  <a:lnTo>
                    <a:pt x="5003419" y="113080"/>
                  </a:lnTo>
                  <a:lnTo>
                    <a:pt x="5008435" y="115328"/>
                  </a:lnTo>
                  <a:lnTo>
                    <a:pt x="5012944" y="116725"/>
                  </a:lnTo>
                  <a:lnTo>
                    <a:pt x="5016970" y="115227"/>
                  </a:lnTo>
                  <a:lnTo>
                    <a:pt x="5020538" y="108800"/>
                  </a:lnTo>
                  <a:close/>
                </a:path>
                <a:path w="6741159" h="129539">
                  <a:moveTo>
                    <a:pt x="5493766" y="110604"/>
                  </a:moveTo>
                  <a:lnTo>
                    <a:pt x="5492928" y="104813"/>
                  </a:lnTo>
                  <a:lnTo>
                    <a:pt x="5486984" y="105867"/>
                  </a:lnTo>
                  <a:lnTo>
                    <a:pt x="5486882" y="110528"/>
                  </a:lnTo>
                  <a:lnTo>
                    <a:pt x="5493766" y="110604"/>
                  </a:lnTo>
                  <a:close/>
                </a:path>
                <a:path w="6741159" h="129539">
                  <a:moveTo>
                    <a:pt x="5784989" y="105803"/>
                  </a:moveTo>
                  <a:lnTo>
                    <a:pt x="5783161" y="103403"/>
                  </a:lnTo>
                  <a:lnTo>
                    <a:pt x="5782297" y="102057"/>
                  </a:lnTo>
                  <a:lnTo>
                    <a:pt x="5777954" y="105752"/>
                  </a:lnTo>
                  <a:lnTo>
                    <a:pt x="5779719" y="108127"/>
                  </a:lnTo>
                  <a:lnTo>
                    <a:pt x="5780710" y="109321"/>
                  </a:lnTo>
                  <a:lnTo>
                    <a:pt x="5784989" y="105803"/>
                  </a:lnTo>
                  <a:close/>
                </a:path>
                <a:path w="6741159" h="129539">
                  <a:moveTo>
                    <a:pt x="6404635" y="101993"/>
                  </a:moveTo>
                  <a:lnTo>
                    <a:pt x="6402756" y="99618"/>
                  </a:lnTo>
                  <a:lnTo>
                    <a:pt x="6401778" y="98285"/>
                  </a:lnTo>
                  <a:lnTo>
                    <a:pt x="6397523" y="102044"/>
                  </a:lnTo>
                  <a:lnTo>
                    <a:pt x="6399352" y="104381"/>
                  </a:lnTo>
                  <a:lnTo>
                    <a:pt x="6400343" y="105562"/>
                  </a:lnTo>
                  <a:lnTo>
                    <a:pt x="6404635" y="101993"/>
                  </a:lnTo>
                  <a:close/>
                </a:path>
                <a:path w="6741159" h="129539">
                  <a:moveTo>
                    <a:pt x="6452349" y="122250"/>
                  </a:moveTo>
                  <a:lnTo>
                    <a:pt x="6449466" y="119697"/>
                  </a:lnTo>
                  <a:lnTo>
                    <a:pt x="6446558" y="117373"/>
                  </a:lnTo>
                  <a:lnTo>
                    <a:pt x="6441732" y="117665"/>
                  </a:lnTo>
                  <a:lnTo>
                    <a:pt x="6441834" y="122402"/>
                  </a:lnTo>
                  <a:lnTo>
                    <a:pt x="6444666" y="125539"/>
                  </a:lnTo>
                  <a:lnTo>
                    <a:pt x="6451574" y="129501"/>
                  </a:lnTo>
                  <a:lnTo>
                    <a:pt x="6452349" y="122250"/>
                  </a:lnTo>
                  <a:close/>
                </a:path>
                <a:path w="6741159" h="129539">
                  <a:moveTo>
                    <a:pt x="6464414" y="110439"/>
                  </a:moveTo>
                  <a:lnTo>
                    <a:pt x="6462573" y="108051"/>
                  </a:lnTo>
                  <a:lnTo>
                    <a:pt x="6461544" y="106705"/>
                  </a:lnTo>
                  <a:lnTo>
                    <a:pt x="6457302" y="110375"/>
                  </a:lnTo>
                  <a:lnTo>
                    <a:pt x="6459131" y="112839"/>
                  </a:lnTo>
                  <a:lnTo>
                    <a:pt x="6460147" y="114134"/>
                  </a:lnTo>
                  <a:lnTo>
                    <a:pt x="6464414" y="110439"/>
                  </a:lnTo>
                  <a:close/>
                </a:path>
                <a:path w="6741159" h="129539">
                  <a:moveTo>
                    <a:pt x="6466357" y="122021"/>
                  </a:moveTo>
                  <a:lnTo>
                    <a:pt x="6458039" y="118846"/>
                  </a:lnTo>
                  <a:lnTo>
                    <a:pt x="6456921" y="123024"/>
                  </a:lnTo>
                  <a:lnTo>
                    <a:pt x="6460515" y="126720"/>
                  </a:lnTo>
                  <a:lnTo>
                    <a:pt x="6466357" y="122021"/>
                  </a:lnTo>
                  <a:close/>
                </a:path>
                <a:path w="6741159" h="129539">
                  <a:moveTo>
                    <a:pt x="6567462" y="97180"/>
                  </a:moveTo>
                  <a:lnTo>
                    <a:pt x="6567246" y="92443"/>
                  </a:lnTo>
                  <a:lnTo>
                    <a:pt x="6561175" y="91465"/>
                  </a:lnTo>
                  <a:lnTo>
                    <a:pt x="6560477" y="97282"/>
                  </a:lnTo>
                  <a:lnTo>
                    <a:pt x="6564363" y="96748"/>
                  </a:lnTo>
                  <a:lnTo>
                    <a:pt x="6566090" y="103974"/>
                  </a:lnTo>
                  <a:lnTo>
                    <a:pt x="6567462" y="97180"/>
                  </a:lnTo>
                  <a:close/>
                </a:path>
                <a:path w="6741159" h="129539">
                  <a:moveTo>
                    <a:pt x="6617424" y="100266"/>
                  </a:moveTo>
                  <a:lnTo>
                    <a:pt x="6616547" y="91833"/>
                  </a:lnTo>
                  <a:lnTo>
                    <a:pt x="6612598" y="87630"/>
                  </a:lnTo>
                  <a:lnTo>
                    <a:pt x="6606514" y="86398"/>
                  </a:lnTo>
                  <a:lnTo>
                    <a:pt x="6599199" y="86855"/>
                  </a:lnTo>
                  <a:lnTo>
                    <a:pt x="6601485" y="96672"/>
                  </a:lnTo>
                  <a:lnTo>
                    <a:pt x="6605283" y="101942"/>
                  </a:lnTo>
                  <a:lnTo>
                    <a:pt x="6610591" y="103022"/>
                  </a:lnTo>
                  <a:lnTo>
                    <a:pt x="6617424" y="100266"/>
                  </a:lnTo>
                  <a:close/>
                </a:path>
                <a:path w="6741159" h="129539">
                  <a:moveTo>
                    <a:pt x="6688264" y="83820"/>
                  </a:moveTo>
                  <a:lnTo>
                    <a:pt x="6685877" y="77076"/>
                  </a:lnTo>
                  <a:lnTo>
                    <a:pt x="6683997" y="84404"/>
                  </a:lnTo>
                  <a:lnTo>
                    <a:pt x="6688264" y="83820"/>
                  </a:lnTo>
                  <a:close/>
                </a:path>
                <a:path w="6741159" h="129539">
                  <a:moveTo>
                    <a:pt x="6703073" y="101803"/>
                  </a:moveTo>
                  <a:lnTo>
                    <a:pt x="6703034" y="97345"/>
                  </a:lnTo>
                  <a:lnTo>
                    <a:pt x="6700304" y="98425"/>
                  </a:lnTo>
                  <a:lnTo>
                    <a:pt x="6696011" y="97701"/>
                  </a:lnTo>
                  <a:lnTo>
                    <a:pt x="6696049" y="102184"/>
                  </a:lnTo>
                  <a:lnTo>
                    <a:pt x="6698742" y="101066"/>
                  </a:lnTo>
                  <a:lnTo>
                    <a:pt x="6703073" y="101803"/>
                  </a:lnTo>
                  <a:close/>
                </a:path>
                <a:path w="6741159" h="129539">
                  <a:moveTo>
                    <a:pt x="6740601" y="98450"/>
                  </a:moveTo>
                  <a:lnTo>
                    <a:pt x="6738683" y="96113"/>
                  </a:lnTo>
                  <a:lnTo>
                    <a:pt x="6737655" y="94805"/>
                  </a:lnTo>
                  <a:lnTo>
                    <a:pt x="6733311" y="98526"/>
                  </a:lnTo>
                  <a:lnTo>
                    <a:pt x="6735254" y="100825"/>
                  </a:lnTo>
                  <a:lnTo>
                    <a:pt x="6736296" y="102108"/>
                  </a:lnTo>
                  <a:lnTo>
                    <a:pt x="6740601" y="98450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19397" y="5684354"/>
              <a:ext cx="6811645" cy="107950"/>
            </a:xfrm>
            <a:custGeom>
              <a:avLst/>
              <a:gdLst/>
              <a:ahLst/>
              <a:cxnLst/>
              <a:rect l="l" t="t" r="r" b="b"/>
              <a:pathLst>
                <a:path w="6811644" h="107950">
                  <a:moveTo>
                    <a:pt x="6248" y="46050"/>
                  </a:moveTo>
                  <a:lnTo>
                    <a:pt x="5969" y="41351"/>
                  </a:lnTo>
                  <a:lnTo>
                    <a:pt x="469" y="40487"/>
                  </a:lnTo>
                  <a:lnTo>
                    <a:pt x="0" y="46405"/>
                  </a:lnTo>
                  <a:lnTo>
                    <a:pt x="3505" y="45783"/>
                  </a:lnTo>
                  <a:lnTo>
                    <a:pt x="5232" y="52844"/>
                  </a:lnTo>
                  <a:lnTo>
                    <a:pt x="6248" y="46050"/>
                  </a:lnTo>
                  <a:close/>
                </a:path>
                <a:path w="6811644" h="107950">
                  <a:moveTo>
                    <a:pt x="19037" y="50025"/>
                  </a:moveTo>
                  <a:lnTo>
                    <a:pt x="18872" y="44958"/>
                  </a:lnTo>
                  <a:lnTo>
                    <a:pt x="16903" y="38252"/>
                  </a:lnTo>
                  <a:lnTo>
                    <a:pt x="15684" y="45516"/>
                  </a:lnTo>
                  <a:lnTo>
                    <a:pt x="15798" y="50393"/>
                  </a:lnTo>
                  <a:lnTo>
                    <a:pt x="17767" y="57188"/>
                  </a:lnTo>
                  <a:lnTo>
                    <a:pt x="19037" y="50025"/>
                  </a:lnTo>
                  <a:close/>
                </a:path>
                <a:path w="6811644" h="107950">
                  <a:moveTo>
                    <a:pt x="58280" y="19634"/>
                  </a:moveTo>
                  <a:lnTo>
                    <a:pt x="52857" y="19735"/>
                  </a:lnTo>
                  <a:lnTo>
                    <a:pt x="50431" y="23698"/>
                  </a:lnTo>
                  <a:lnTo>
                    <a:pt x="49339" y="29603"/>
                  </a:lnTo>
                  <a:lnTo>
                    <a:pt x="54749" y="29451"/>
                  </a:lnTo>
                  <a:lnTo>
                    <a:pt x="57175" y="25539"/>
                  </a:lnTo>
                  <a:lnTo>
                    <a:pt x="58280" y="19634"/>
                  </a:lnTo>
                  <a:close/>
                </a:path>
                <a:path w="6811644" h="107950">
                  <a:moveTo>
                    <a:pt x="108140" y="24841"/>
                  </a:moveTo>
                  <a:lnTo>
                    <a:pt x="106337" y="22504"/>
                  </a:lnTo>
                  <a:lnTo>
                    <a:pt x="105397" y="21196"/>
                  </a:lnTo>
                  <a:lnTo>
                    <a:pt x="101612" y="24980"/>
                  </a:lnTo>
                  <a:lnTo>
                    <a:pt x="103365" y="27317"/>
                  </a:lnTo>
                  <a:lnTo>
                    <a:pt x="104317" y="28460"/>
                  </a:lnTo>
                  <a:lnTo>
                    <a:pt x="108140" y="24841"/>
                  </a:lnTo>
                  <a:close/>
                </a:path>
                <a:path w="6811644" h="107950">
                  <a:moveTo>
                    <a:pt x="223469" y="56007"/>
                  </a:moveTo>
                  <a:lnTo>
                    <a:pt x="221157" y="42316"/>
                  </a:lnTo>
                  <a:lnTo>
                    <a:pt x="214007" y="36283"/>
                  </a:lnTo>
                  <a:lnTo>
                    <a:pt x="205638" y="32181"/>
                  </a:lnTo>
                  <a:lnTo>
                    <a:pt x="199707" y="24244"/>
                  </a:lnTo>
                  <a:lnTo>
                    <a:pt x="193624" y="23342"/>
                  </a:lnTo>
                  <a:lnTo>
                    <a:pt x="192824" y="29641"/>
                  </a:lnTo>
                  <a:lnTo>
                    <a:pt x="187045" y="29197"/>
                  </a:lnTo>
                  <a:lnTo>
                    <a:pt x="188772" y="16687"/>
                  </a:lnTo>
                  <a:lnTo>
                    <a:pt x="180060" y="20447"/>
                  </a:lnTo>
                  <a:lnTo>
                    <a:pt x="176822" y="15532"/>
                  </a:lnTo>
                  <a:lnTo>
                    <a:pt x="175704" y="20612"/>
                  </a:lnTo>
                  <a:lnTo>
                    <a:pt x="165544" y="20256"/>
                  </a:lnTo>
                  <a:lnTo>
                    <a:pt x="164388" y="25374"/>
                  </a:lnTo>
                  <a:lnTo>
                    <a:pt x="170116" y="26174"/>
                  </a:lnTo>
                  <a:lnTo>
                    <a:pt x="173583" y="30607"/>
                  </a:lnTo>
                  <a:lnTo>
                    <a:pt x="176606" y="35775"/>
                  </a:lnTo>
                  <a:lnTo>
                    <a:pt x="181038" y="38773"/>
                  </a:lnTo>
                  <a:lnTo>
                    <a:pt x="181381" y="31838"/>
                  </a:lnTo>
                  <a:lnTo>
                    <a:pt x="188620" y="34239"/>
                  </a:lnTo>
                  <a:lnTo>
                    <a:pt x="193675" y="33680"/>
                  </a:lnTo>
                  <a:lnTo>
                    <a:pt x="195427" y="39154"/>
                  </a:lnTo>
                  <a:lnTo>
                    <a:pt x="197497" y="44107"/>
                  </a:lnTo>
                  <a:lnTo>
                    <a:pt x="200647" y="47421"/>
                  </a:lnTo>
                  <a:lnTo>
                    <a:pt x="204216" y="38671"/>
                  </a:lnTo>
                  <a:lnTo>
                    <a:pt x="209105" y="44551"/>
                  </a:lnTo>
                  <a:lnTo>
                    <a:pt x="215480" y="54000"/>
                  </a:lnTo>
                  <a:lnTo>
                    <a:pt x="223469" y="56007"/>
                  </a:lnTo>
                  <a:close/>
                </a:path>
                <a:path w="6811644" h="107950">
                  <a:moveTo>
                    <a:pt x="636130" y="27216"/>
                  </a:moveTo>
                  <a:lnTo>
                    <a:pt x="630148" y="24904"/>
                  </a:lnTo>
                  <a:lnTo>
                    <a:pt x="624852" y="24028"/>
                  </a:lnTo>
                  <a:lnTo>
                    <a:pt x="620331" y="25996"/>
                  </a:lnTo>
                  <a:lnTo>
                    <a:pt x="616635" y="32181"/>
                  </a:lnTo>
                  <a:lnTo>
                    <a:pt x="622046" y="31648"/>
                  </a:lnTo>
                  <a:lnTo>
                    <a:pt x="628434" y="32473"/>
                  </a:lnTo>
                  <a:lnTo>
                    <a:pt x="633793" y="31915"/>
                  </a:lnTo>
                  <a:lnTo>
                    <a:pt x="636130" y="27216"/>
                  </a:lnTo>
                  <a:close/>
                </a:path>
                <a:path w="6811644" h="107950">
                  <a:moveTo>
                    <a:pt x="645960" y="31762"/>
                  </a:moveTo>
                  <a:lnTo>
                    <a:pt x="645896" y="28600"/>
                  </a:lnTo>
                  <a:lnTo>
                    <a:pt x="645795" y="22402"/>
                  </a:lnTo>
                  <a:lnTo>
                    <a:pt x="639318" y="22479"/>
                  </a:lnTo>
                  <a:lnTo>
                    <a:pt x="639483" y="31838"/>
                  </a:lnTo>
                  <a:lnTo>
                    <a:pt x="645960" y="31762"/>
                  </a:lnTo>
                  <a:close/>
                </a:path>
                <a:path w="6811644" h="107950">
                  <a:moveTo>
                    <a:pt x="723950" y="16560"/>
                  </a:moveTo>
                  <a:lnTo>
                    <a:pt x="721702" y="11366"/>
                  </a:lnTo>
                  <a:lnTo>
                    <a:pt x="718578" y="13131"/>
                  </a:lnTo>
                  <a:lnTo>
                    <a:pt x="718159" y="16598"/>
                  </a:lnTo>
                  <a:lnTo>
                    <a:pt x="723950" y="16560"/>
                  </a:lnTo>
                  <a:close/>
                </a:path>
                <a:path w="6811644" h="107950">
                  <a:moveTo>
                    <a:pt x="730173" y="18669"/>
                  </a:moveTo>
                  <a:lnTo>
                    <a:pt x="723950" y="16560"/>
                  </a:lnTo>
                  <a:lnTo>
                    <a:pt x="726490" y="24117"/>
                  </a:lnTo>
                  <a:lnTo>
                    <a:pt x="729792" y="22999"/>
                  </a:lnTo>
                  <a:lnTo>
                    <a:pt x="730173" y="18669"/>
                  </a:lnTo>
                  <a:close/>
                </a:path>
                <a:path w="6811644" h="107950">
                  <a:moveTo>
                    <a:pt x="754913" y="9258"/>
                  </a:moveTo>
                  <a:lnTo>
                    <a:pt x="753211" y="6883"/>
                  </a:lnTo>
                  <a:lnTo>
                    <a:pt x="752309" y="5575"/>
                  </a:lnTo>
                  <a:lnTo>
                    <a:pt x="748271" y="9283"/>
                  </a:lnTo>
                  <a:lnTo>
                    <a:pt x="749960" y="11658"/>
                  </a:lnTo>
                  <a:lnTo>
                    <a:pt x="750925" y="12814"/>
                  </a:lnTo>
                  <a:lnTo>
                    <a:pt x="754913" y="9258"/>
                  </a:lnTo>
                  <a:close/>
                </a:path>
                <a:path w="6811644" h="107950">
                  <a:moveTo>
                    <a:pt x="834783" y="10439"/>
                  </a:moveTo>
                  <a:lnTo>
                    <a:pt x="834199" y="2641"/>
                  </a:lnTo>
                  <a:lnTo>
                    <a:pt x="828205" y="0"/>
                  </a:lnTo>
                  <a:lnTo>
                    <a:pt x="821410" y="1460"/>
                  </a:lnTo>
                  <a:lnTo>
                    <a:pt x="818438" y="5969"/>
                  </a:lnTo>
                  <a:lnTo>
                    <a:pt x="827608" y="1968"/>
                  </a:lnTo>
                  <a:lnTo>
                    <a:pt x="826909" y="12458"/>
                  </a:lnTo>
                  <a:lnTo>
                    <a:pt x="834783" y="10439"/>
                  </a:lnTo>
                  <a:close/>
                </a:path>
                <a:path w="6811644" h="107950">
                  <a:moveTo>
                    <a:pt x="2422245" y="32588"/>
                  </a:moveTo>
                  <a:lnTo>
                    <a:pt x="2420569" y="30060"/>
                  </a:lnTo>
                  <a:lnTo>
                    <a:pt x="2419654" y="28765"/>
                  </a:lnTo>
                  <a:lnTo>
                    <a:pt x="2415413" y="32283"/>
                  </a:lnTo>
                  <a:lnTo>
                    <a:pt x="2417076" y="34709"/>
                  </a:lnTo>
                  <a:lnTo>
                    <a:pt x="2418016" y="35979"/>
                  </a:lnTo>
                  <a:lnTo>
                    <a:pt x="2422245" y="32588"/>
                  </a:lnTo>
                  <a:close/>
                </a:path>
                <a:path w="6811644" h="107950">
                  <a:moveTo>
                    <a:pt x="2444115" y="26047"/>
                  </a:moveTo>
                  <a:lnTo>
                    <a:pt x="2435860" y="25057"/>
                  </a:lnTo>
                  <a:lnTo>
                    <a:pt x="2430183" y="28130"/>
                  </a:lnTo>
                  <a:lnTo>
                    <a:pt x="2427135" y="34937"/>
                  </a:lnTo>
                  <a:lnTo>
                    <a:pt x="2432139" y="39001"/>
                  </a:lnTo>
                  <a:lnTo>
                    <a:pt x="2437053" y="37680"/>
                  </a:lnTo>
                  <a:lnTo>
                    <a:pt x="2441257" y="32766"/>
                  </a:lnTo>
                  <a:lnTo>
                    <a:pt x="2444115" y="26047"/>
                  </a:lnTo>
                  <a:close/>
                </a:path>
                <a:path w="6811644" h="107950">
                  <a:moveTo>
                    <a:pt x="2459177" y="28790"/>
                  </a:moveTo>
                  <a:lnTo>
                    <a:pt x="2457513" y="26365"/>
                  </a:lnTo>
                  <a:lnTo>
                    <a:pt x="2456650" y="25031"/>
                  </a:lnTo>
                  <a:lnTo>
                    <a:pt x="2452382" y="28409"/>
                  </a:lnTo>
                  <a:lnTo>
                    <a:pt x="2454059" y="30822"/>
                  </a:lnTo>
                  <a:lnTo>
                    <a:pt x="2454973" y="32143"/>
                  </a:lnTo>
                  <a:lnTo>
                    <a:pt x="2459177" y="28790"/>
                  </a:lnTo>
                  <a:close/>
                </a:path>
                <a:path w="6811644" h="107950">
                  <a:moveTo>
                    <a:pt x="2470810" y="31191"/>
                  </a:moveTo>
                  <a:lnTo>
                    <a:pt x="2467076" y="31534"/>
                  </a:lnTo>
                  <a:lnTo>
                    <a:pt x="2465730" y="24295"/>
                  </a:lnTo>
                  <a:lnTo>
                    <a:pt x="2464104" y="31038"/>
                  </a:lnTo>
                  <a:lnTo>
                    <a:pt x="2464016" y="35775"/>
                  </a:lnTo>
                  <a:lnTo>
                    <a:pt x="2469794" y="37134"/>
                  </a:lnTo>
                  <a:lnTo>
                    <a:pt x="2470810" y="31191"/>
                  </a:lnTo>
                  <a:close/>
                </a:path>
                <a:path w="6811644" h="107950">
                  <a:moveTo>
                    <a:pt x="2564371" y="42710"/>
                  </a:moveTo>
                  <a:lnTo>
                    <a:pt x="2563253" y="32537"/>
                  </a:lnTo>
                  <a:lnTo>
                    <a:pt x="2558186" y="29324"/>
                  </a:lnTo>
                  <a:lnTo>
                    <a:pt x="2552052" y="31534"/>
                  </a:lnTo>
                  <a:lnTo>
                    <a:pt x="2547734" y="37642"/>
                  </a:lnTo>
                  <a:lnTo>
                    <a:pt x="2555862" y="35902"/>
                  </a:lnTo>
                  <a:lnTo>
                    <a:pt x="2554808" y="46304"/>
                  </a:lnTo>
                  <a:lnTo>
                    <a:pt x="2564371" y="42710"/>
                  </a:lnTo>
                  <a:close/>
                </a:path>
                <a:path w="6811644" h="107950">
                  <a:moveTo>
                    <a:pt x="2604770" y="34213"/>
                  </a:moveTo>
                  <a:lnTo>
                    <a:pt x="2598140" y="34061"/>
                  </a:lnTo>
                  <a:lnTo>
                    <a:pt x="2598077" y="37134"/>
                  </a:lnTo>
                  <a:lnTo>
                    <a:pt x="2597899" y="43459"/>
                  </a:lnTo>
                  <a:lnTo>
                    <a:pt x="2604528" y="43611"/>
                  </a:lnTo>
                  <a:lnTo>
                    <a:pt x="2604681" y="37287"/>
                  </a:lnTo>
                  <a:lnTo>
                    <a:pt x="2604770" y="34213"/>
                  </a:lnTo>
                  <a:close/>
                </a:path>
                <a:path w="6811644" h="107950">
                  <a:moveTo>
                    <a:pt x="2621534" y="34569"/>
                  </a:moveTo>
                  <a:lnTo>
                    <a:pt x="2615755" y="33223"/>
                  </a:lnTo>
                  <a:lnTo>
                    <a:pt x="2614752" y="39154"/>
                  </a:lnTo>
                  <a:lnTo>
                    <a:pt x="2618524" y="38747"/>
                  </a:lnTo>
                  <a:lnTo>
                    <a:pt x="2619781" y="45948"/>
                  </a:lnTo>
                  <a:lnTo>
                    <a:pt x="2621457" y="39306"/>
                  </a:lnTo>
                  <a:lnTo>
                    <a:pt x="2621534" y="34569"/>
                  </a:lnTo>
                  <a:close/>
                </a:path>
                <a:path w="6811644" h="107950">
                  <a:moveTo>
                    <a:pt x="2645016" y="35102"/>
                  </a:moveTo>
                  <a:lnTo>
                    <a:pt x="2641181" y="32042"/>
                  </a:lnTo>
                  <a:lnTo>
                    <a:pt x="2634767" y="29641"/>
                  </a:lnTo>
                  <a:lnTo>
                    <a:pt x="2628455" y="29857"/>
                  </a:lnTo>
                  <a:lnTo>
                    <a:pt x="2624925" y="34658"/>
                  </a:lnTo>
                  <a:lnTo>
                    <a:pt x="2630398" y="39065"/>
                  </a:lnTo>
                  <a:lnTo>
                    <a:pt x="2635618" y="42075"/>
                  </a:lnTo>
                  <a:lnTo>
                    <a:pt x="2640520" y="41490"/>
                  </a:lnTo>
                  <a:lnTo>
                    <a:pt x="2645016" y="35102"/>
                  </a:lnTo>
                  <a:close/>
                </a:path>
                <a:path w="6811644" h="107950">
                  <a:moveTo>
                    <a:pt x="2728747" y="36982"/>
                  </a:moveTo>
                  <a:lnTo>
                    <a:pt x="2723680" y="35585"/>
                  </a:lnTo>
                  <a:lnTo>
                    <a:pt x="2717927" y="32321"/>
                  </a:lnTo>
                  <a:lnTo>
                    <a:pt x="2712567" y="31280"/>
                  </a:lnTo>
                  <a:lnTo>
                    <a:pt x="2708681" y="36537"/>
                  </a:lnTo>
                  <a:lnTo>
                    <a:pt x="2702991" y="38188"/>
                  </a:lnTo>
                  <a:lnTo>
                    <a:pt x="2696070" y="40995"/>
                  </a:lnTo>
                  <a:lnTo>
                    <a:pt x="2689580" y="41440"/>
                  </a:lnTo>
                  <a:lnTo>
                    <a:pt x="2685224" y="36004"/>
                  </a:lnTo>
                  <a:lnTo>
                    <a:pt x="2685161" y="33197"/>
                  </a:lnTo>
                  <a:lnTo>
                    <a:pt x="2684907" y="30594"/>
                  </a:lnTo>
                  <a:lnTo>
                    <a:pt x="2682011" y="31394"/>
                  </a:lnTo>
                  <a:lnTo>
                    <a:pt x="2681732" y="39014"/>
                  </a:lnTo>
                  <a:lnTo>
                    <a:pt x="2672689" y="33629"/>
                  </a:lnTo>
                  <a:lnTo>
                    <a:pt x="2671699" y="40411"/>
                  </a:lnTo>
                  <a:lnTo>
                    <a:pt x="2676283" y="43027"/>
                  </a:lnTo>
                  <a:lnTo>
                    <a:pt x="2681821" y="43446"/>
                  </a:lnTo>
                  <a:lnTo>
                    <a:pt x="2687307" y="43624"/>
                  </a:lnTo>
                  <a:lnTo>
                    <a:pt x="2691701" y="45542"/>
                  </a:lnTo>
                  <a:lnTo>
                    <a:pt x="2693352" y="47091"/>
                  </a:lnTo>
                  <a:lnTo>
                    <a:pt x="2690711" y="56311"/>
                  </a:lnTo>
                  <a:lnTo>
                    <a:pt x="2694787" y="54876"/>
                  </a:lnTo>
                  <a:lnTo>
                    <a:pt x="2697403" y="50241"/>
                  </a:lnTo>
                  <a:lnTo>
                    <a:pt x="2702928" y="49885"/>
                  </a:lnTo>
                  <a:lnTo>
                    <a:pt x="2709430" y="50990"/>
                  </a:lnTo>
                  <a:lnTo>
                    <a:pt x="2714993" y="50761"/>
                  </a:lnTo>
                  <a:lnTo>
                    <a:pt x="2721203" y="51371"/>
                  </a:lnTo>
                  <a:lnTo>
                    <a:pt x="2724721" y="48018"/>
                  </a:lnTo>
                  <a:lnTo>
                    <a:pt x="2726804" y="42595"/>
                  </a:lnTo>
                  <a:lnTo>
                    <a:pt x="2728747" y="36982"/>
                  </a:lnTo>
                  <a:close/>
                </a:path>
                <a:path w="6811644" h="107950">
                  <a:moveTo>
                    <a:pt x="2748902" y="37426"/>
                  </a:moveTo>
                  <a:lnTo>
                    <a:pt x="2738856" y="37211"/>
                  </a:lnTo>
                  <a:lnTo>
                    <a:pt x="2738475" y="51295"/>
                  </a:lnTo>
                  <a:lnTo>
                    <a:pt x="2747403" y="54660"/>
                  </a:lnTo>
                  <a:lnTo>
                    <a:pt x="2745194" y="41783"/>
                  </a:lnTo>
                  <a:lnTo>
                    <a:pt x="2748902" y="37426"/>
                  </a:lnTo>
                  <a:close/>
                </a:path>
                <a:path w="6811644" h="107950">
                  <a:moveTo>
                    <a:pt x="2822879" y="34658"/>
                  </a:moveTo>
                  <a:lnTo>
                    <a:pt x="2814891" y="29857"/>
                  </a:lnTo>
                  <a:lnTo>
                    <a:pt x="2806420" y="31546"/>
                  </a:lnTo>
                  <a:lnTo>
                    <a:pt x="2800146" y="39306"/>
                  </a:lnTo>
                  <a:lnTo>
                    <a:pt x="2798762" y="52679"/>
                  </a:lnTo>
                  <a:lnTo>
                    <a:pt x="2807208" y="51663"/>
                  </a:lnTo>
                  <a:lnTo>
                    <a:pt x="2813824" y="48018"/>
                  </a:lnTo>
                  <a:lnTo>
                    <a:pt x="2818942" y="42189"/>
                  </a:lnTo>
                  <a:lnTo>
                    <a:pt x="2822879" y="34658"/>
                  </a:lnTo>
                  <a:close/>
                </a:path>
                <a:path w="6811644" h="107950">
                  <a:moveTo>
                    <a:pt x="2832925" y="34912"/>
                  </a:moveTo>
                  <a:lnTo>
                    <a:pt x="2830271" y="35788"/>
                  </a:lnTo>
                  <a:lnTo>
                    <a:pt x="2826296" y="34810"/>
                  </a:lnTo>
                  <a:lnTo>
                    <a:pt x="2826093" y="39293"/>
                  </a:lnTo>
                  <a:lnTo>
                    <a:pt x="2828721" y="38277"/>
                  </a:lnTo>
                  <a:lnTo>
                    <a:pt x="2832709" y="39395"/>
                  </a:lnTo>
                  <a:lnTo>
                    <a:pt x="2832925" y="34912"/>
                  </a:lnTo>
                  <a:close/>
                </a:path>
                <a:path w="6811644" h="107950">
                  <a:moveTo>
                    <a:pt x="2883484" y="31496"/>
                  </a:moveTo>
                  <a:lnTo>
                    <a:pt x="2874429" y="27800"/>
                  </a:lnTo>
                  <a:lnTo>
                    <a:pt x="2863367" y="25984"/>
                  </a:lnTo>
                  <a:lnTo>
                    <a:pt x="2853093" y="27863"/>
                  </a:lnTo>
                  <a:lnTo>
                    <a:pt x="2846362" y="35280"/>
                  </a:lnTo>
                  <a:lnTo>
                    <a:pt x="2853791" y="36842"/>
                  </a:lnTo>
                  <a:lnTo>
                    <a:pt x="2858097" y="37401"/>
                  </a:lnTo>
                  <a:lnTo>
                    <a:pt x="2862440" y="37058"/>
                  </a:lnTo>
                  <a:lnTo>
                    <a:pt x="2869920" y="35877"/>
                  </a:lnTo>
                  <a:lnTo>
                    <a:pt x="2874238" y="42024"/>
                  </a:lnTo>
                  <a:lnTo>
                    <a:pt x="2882290" y="42240"/>
                  </a:lnTo>
                  <a:lnTo>
                    <a:pt x="2883484" y="31496"/>
                  </a:lnTo>
                  <a:close/>
                </a:path>
                <a:path w="6811644" h="107950">
                  <a:moveTo>
                    <a:pt x="2903829" y="27279"/>
                  </a:moveTo>
                  <a:lnTo>
                    <a:pt x="2898025" y="26924"/>
                  </a:lnTo>
                  <a:lnTo>
                    <a:pt x="2895130" y="30657"/>
                  </a:lnTo>
                  <a:lnTo>
                    <a:pt x="2893453" y="36449"/>
                  </a:lnTo>
                  <a:lnTo>
                    <a:pt x="2899270" y="36766"/>
                  </a:lnTo>
                  <a:lnTo>
                    <a:pt x="2902191" y="33070"/>
                  </a:lnTo>
                  <a:lnTo>
                    <a:pt x="2903829" y="27279"/>
                  </a:lnTo>
                  <a:close/>
                </a:path>
                <a:path w="6811644" h="107950">
                  <a:moveTo>
                    <a:pt x="2913710" y="32258"/>
                  </a:moveTo>
                  <a:lnTo>
                    <a:pt x="2907893" y="30886"/>
                  </a:lnTo>
                  <a:lnTo>
                    <a:pt x="2906928" y="36791"/>
                  </a:lnTo>
                  <a:lnTo>
                    <a:pt x="2910687" y="36334"/>
                  </a:lnTo>
                  <a:lnTo>
                    <a:pt x="2911957" y="43611"/>
                  </a:lnTo>
                  <a:lnTo>
                    <a:pt x="2913646" y="36969"/>
                  </a:lnTo>
                  <a:lnTo>
                    <a:pt x="2913710" y="32258"/>
                  </a:lnTo>
                  <a:close/>
                </a:path>
                <a:path w="6811644" h="107950">
                  <a:moveTo>
                    <a:pt x="2949105" y="35560"/>
                  </a:moveTo>
                  <a:lnTo>
                    <a:pt x="2947416" y="33121"/>
                  </a:lnTo>
                  <a:lnTo>
                    <a:pt x="2946552" y="31775"/>
                  </a:lnTo>
                  <a:lnTo>
                    <a:pt x="2942259" y="35306"/>
                  </a:lnTo>
                  <a:lnTo>
                    <a:pt x="2943923" y="37757"/>
                  </a:lnTo>
                  <a:lnTo>
                    <a:pt x="2944774" y="38950"/>
                  </a:lnTo>
                  <a:lnTo>
                    <a:pt x="2949105" y="35560"/>
                  </a:lnTo>
                  <a:close/>
                </a:path>
                <a:path w="6811644" h="107950">
                  <a:moveTo>
                    <a:pt x="2960459" y="47434"/>
                  </a:moveTo>
                  <a:lnTo>
                    <a:pt x="2958109" y="42684"/>
                  </a:lnTo>
                  <a:lnTo>
                    <a:pt x="2952585" y="42049"/>
                  </a:lnTo>
                  <a:lnTo>
                    <a:pt x="2945993" y="42811"/>
                  </a:lnTo>
                  <a:lnTo>
                    <a:pt x="2940431" y="42214"/>
                  </a:lnTo>
                  <a:lnTo>
                    <a:pt x="2939732" y="32867"/>
                  </a:lnTo>
                  <a:lnTo>
                    <a:pt x="2935236" y="28740"/>
                  </a:lnTo>
                  <a:lnTo>
                    <a:pt x="2930004" y="30124"/>
                  </a:lnTo>
                  <a:lnTo>
                    <a:pt x="2927070" y="37325"/>
                  </a:lnTo>
                  <a:lnTo>
                    <a:pt x="2932849" y="35725"/>
                  </a:lnTo>
                  <a:lnTo>
                    <a:pt x="2933357" y="41084"/>
                  </a:lnTo>
                  <a:lnTo>
                    <a:pt x="2933560" y="46748"/>
                  </a:lnTo>
                  <a:lnTo>
                    <a:pt x="2960459" y="47434"/>
                  </a:lnTo>
                  <a:close/>
                </a:path>
                <a:path w="6811644" h="107950">
                  <a:moveTo>
                    <a:pt x="2963824" y="47523"/>
                  </a:moveTo>
                  <a:lnTo>
                    <a:pt x="2962706" y="47485"/>
                  </a:lnTo>
                  <a:lnTo>
                    <a:pt x="2961614" y="47472"/>
                  </a:lnTo>
                  <a:lnTo>
                    <a:pt x="2960459" y="47434"/>
                  </a:lnTo>
                  <a:lnTo>
                    <a:pt x="2961005" y="52781"/>
                  </a:lnTo>
                  <a:lnTo>
                    <a:pt x="2963761" y="50063"/>
                  </a:lnTo>
                  <a:lnTo>
                    <a:pt x="2963824" y="47523"/>
                  </a:lnTo>
                  <a:close/>
                </a:path>
                <a:path w="6811644" h="107950">
                  <a:moveTo>
                    <a:pt x="2968815" y="44691"/>
                  </a:moveTo>
                  <a:lnTo>
                    <a:pt x="2963646" y="41846"/>
                  </a:lnTo>
                  <a:lnTo>
                    <a:pt x="2963824" y="47523"/>
                  </a:lnTo>
                  <a:lnTo>
                    <a:pt x="2968815" y="44691"/>
                  </a:lnTo>
                  <a:close/>
                </a:path>
                <a:path w="6811644" h="107950">
                  <a:moveTo>
                    <a:pt x="2970111" y="61645"/>
                  </a:moveTo>
                  <a:lnTo>
                    <a:pt x="2966440" y="60718"/>
                  </a:lnTo>
                  <a:lnTo>
                    <a:pt x="2961589" y="59486"/>
                  </a:lnTo>
                  <a:lnTo>
                    <a:pt x="2959366" y="58928"/>
                  </a:lnTo>
                  <a:lnTo>
                    <a:pt x="2943275" y="55270"/>
                  </a:lnTo>
                  <a:lnTo>
                    <a:pt x="2937459" y="53949"/>
                  </a:lnTo>
                  <a:lnTo>
                    <a:pt x="2926677" y="51257"/>
                  </a:lnTo>
                  <a:lnTo>
                    <a:pt x="2927477" y="47536"/>
                  </a:lnTo>
                  <a:lnTo>
                    <a:pt x="2930207" y="46685"/>
                  </a:lnTo>
                  <a:lnTo>
                    <a:pt x="2930347" y="41948"/>
                  </a:lnTo>
                  <a:lnTo>
                    <a:pt x="2922930" y="45631"/>
                  </a:lnTo>
                  <a:lnTo>
                    <a:pt x="2915755" y="49669"/>
                  </a:lnTo>
                  <a:lnTo>
                    <a:pt x="2908198" y="53174"/>
                  </a:lnTo>
                  <a:lnTo>
                    <a:pt x="2899676" y="55270"/>
                  </a:lnTo>
                  <a:lnTo>
                    <a:pt x="2896908" y="54457"/>
                  </a:lnTo>
                  <a:lnTo>
                    <a:pt x="2894165" y="53644"/>
                  </a:lnTo>
                  <a:lnTo>
                    <a:pt x="2883116" y="50368"/>
                  </a:lnTo>
                  <a:lnTo>
                    <a:pt x="2865805" y="48412"/>
                  </a:lnTo>
                  <a:lnTo>
                    <a:pt x="2849524" y="47142"/>
                  </a:lnTo>
                  <a:lnTo>
                    <a:pt x="2836037" y="44272"/>
                  </a:lnTo>
                  <a:lnTo>
                    <a:pt x="2837269" y="52768"/>
                  </a:lnTo>
                  <a:lnTo>
                    <a:pt x="2843669" y="54521"/>
                  </a:lnTo>
                  <a:lnTo>
                    <a:pt x="2852064" y="53644"/>
                  </a:lnTo>
                  <a:lnTo>
                    <a:pt x="2859341" y="54229"/>
                  </a:lnTo>
                  <a:lnTo>
                    <a:pt x="2863621" y="57607"/>
                  </a:lnTo>
                  <a:lnTo>
                    <a:pt x="2874975" y="60655"/>
                  </a:lnTo>
                  <a:lnTo>
                    <a:pt x="2879255" y="64020"/>
                  </a:lnTo>
                  <a:lnTo>
                    <a:pt x="2880880" y="58229"/>
                  </a:lnTo>
                  <a:lnTo>
                    <a:pt x="2883789" y="54457"/>
                  </a:lnTo>
                  <a:lnTo>
                    <a:pt x="2889593" y="55003"/>
                  </a:lnTo>
                  <a:lnTo>
                    <a:pt x="2891650" y="60096"/>
                  </a:lnTo>
                  <a:lnTo>
                    <a:pt x="2904083" y="59486"/>
                  </a:lnTo>
                  <a:lnTo>
                    <a:pt x="2906166" y="64706"/>
                  </a:lnTo>
                  <a:lnTo>
                    <a:pt x="2914472" y="60718"/>
                  </a:lnTo>
                  <a:lnTo>
                    <a:pt x="2922511" y="65735"/>
                  </a:lnTo>
                  <a:lnTo>
                    <a:pt x="2930766" y="70446"/>
                  </a:lnTo>
                  <a:lnTo>
                    <a:pt x="2939770" y="65595"/>
                  </a:lnTo>
                  <a:lnTo>
                    <a:pt x="2942221" y="69773"/>
                  </a:lnTo>
                  <a:lnTo>
                    <a:pt x="2942336" y="70446"/>
                  </a:lnTo>
                  <a:lnTo>
                    <a:pt x="2943072" y="76225"/>
                  </a:lnTo>
                  <a:lnTo>
                    <a:pt x="2942615" y="84277"/>
                  </a:lnTo>
                  <a:lnTo>
                    <a:pt x="2950502" y="81711"/>
                  </a:lnTo>
                  <a:lnTo>
                    <a:pt x="2955925" y="89242"/>
                  </a:lnTo>
                  <a:lnTo>
                    <a:pt x="2957512" y="85229"/>
                  </a:lnTo>
                  <a:lnTo>
                    <a:pt x="2959125" y="81013"/>
                  </a:lnTo>
                  <a:lnTo>
                    <a:pt x="2961005" y="80556"/>
                  </a:lnTo>
                  <a:lnTo>
                    <a:pt x="2962897" y="80086"/>
                  </a:lnTo>
                  <a:lnTo>
                    <a:pt x="2962465" y="76860"/>
                  </a:lnTo>
                  <a:lnTo>
                    <a:pt x="2962211" y="74955"/>
                  </a:lnTo>
                  <a:lnTo>
                    <a:pt x="2956280" y="76860"/>
                  </a:lnTo>
                  <a:lnTo>
                    <a:pt x="2956433" y="70624"/>
                  </a:lnTo>
                  <a:lnTo>
                    <a:pt x="2959176" y="69773"/>
                  </a:lnTo>
                  <a:lnTo>
                    <a:pt x="2959912" y="66090"/>
                  </a:lnTo>
                  <a:lnTo>
                    <a:pt x="2963278" y="66167"/>
                  </a:lnTo>
                  <a:lnTo>
                    <a:pt x="2967151" y="67081"/>
                  </a:lnTo>
                  <a:lnTo>
                    <a:pt x="2968307" y="66090"/>
                  </a:lnTo>
                  <a:lnTo>
                    <a:pt x="2968891" y="65595"/>
                  </a:lnTo>
                  <a:lnTo>
                    <a:pt x="2969310" y="65227"/>
                  </a:lnTo>
                  <a:lnTo>
                    <a:pt x="2970111" y="61645"/>
                  </a:lnTo>
                  <a:close/>
                </a:path>
                <a:path w="6811644" h="107950">
                  <a:moveTo>
                    <a:pt x="3084741" y="55295"/>
                  </a:moveTo>
                  <a:lnTo>
                    <a:pt x="3074847" y="56184"/>
                  </a:lnTo>
                  <a:lnTo>
                    <a:pt x="3074822" y="54864"/>
                  </a:lnTo>
                  <a:lnTo>
                    <a:pt x="3074797" y="52666"/>
                  </a:lnTo>
                  <a:lnTo>
                    <a:pt x="3074797" y="51790"/>
                  </a:lnTo>
                  <a:lnTo>
                    <a:pt x="3074720" y="45389"/>
                  </a:lnTo>
                  <a:lnTo>
                    <a:pt x="3074708" y="44411"/>
                  </a:lnTo>
                  <a:lnTo>
                    <a:pt x="3064878" y="45389"/>
                  </a:lnTo>
                  <a:lnTo>
                    <a:pt x="3055455" y="41287"/>
                  </a:lnTo>
                  <a:lnTo>
                    <a:pt x="3055950" y="51790"/>
                  </a:lnTo>
                  <a:lnTo>
                    <a:pt x="3047936" y="49695"/>
                  </a:lnTo>
                  <a:lnTo>
                    <a:pt x="3046857" y="48628"/>
                  </a:lnTo>
                  <a:lnTo>
                    <a:pt x="3045422" y="47218"/>
                  </a:lnTo>
                  <a:lnTo>
                    <a:pt x="3044342" y="46240"/>
                  </a:lnTo>
                  <a:lnTo>
                    <a:pt x="3042564" y="44640"/>
                  </a:lnTo>
                  <a:lnTo>
                    <a:pt x="3037929" y="44704"/>
                  </a:lnTo>
                  <a:lnTo>
                    <a:pt x="3030080" y="46240"/>
                  </a:lnTo>
                  <a:lnTo>
                    <a:pt x="3025063" y="46113"/>
                  </a:lnTo>
                  <a:lnTo>
                    <a:pt x="3019755" y="45110"/>
                  </a:lnTo>
                  <a:lnTo>
                    <a:pt x="3011005" y="44018"/>
                  </a:lnTo>
                  <a:lnTo>
                    <a:pt x="3008680" y="46405"/>
                  </a:lnTo>
                  <a:lnTo>
                    <a:pt x="3008680" y="56845"/>
                  </a:lnTo>
                  <a:lnTo>
                    <a:pt x="3006687" y="61518"/>
                  </a:lnTo>
                  <a:lnTo>
                    <a:pt x="3000565" y="57835"/>
                  </a:lnTo>
                  <a:lnTo>
                    <a:pt x="3006242" y="52984"/>
                  </a:lnTo>
                  <a:lnTo>
                    <a:pt x="3006610" y="52666"/>
                  </a:lnTo>
                  <a:lnTo>
                    <a:pt x="3008680" y="56845"/>
                  </a:lnTo>
                  <a:lnTo>
                    <a:pt x="3008680" y="46405"/>
                  </a:lnTo>
                  <a:lnTo>
                    <a:pt x="3006509" y="48628"/>
                  </a:lnTo>
                  <a:lnTo>
                    <a:pt x="2998520" y="48387"/>
                  </a:lnTo>
                  <a:lnTo>
                    <a:pt x="2993948" y="52984"/>
                  </a:lnTo>
                  <a:lnTo>
                    <a:pt x="2993326" y="50190"/>
                  </a:lnTo>
                  <a:lnTo>
                    <a:pt x="2992653" y="47218"/>
                  </a:lnTo>
                  <a:lnTo>
                    <a:pt x="2989910" y="43281"/>
                  </a:lnTo>
                  <a:lnTo>
                    <a:pt x="2984157" y="43332"/>
                  </a:lnTo>
                  <a:lnTo>
                    <a:pt x="2982010" y="53581"/>
                  </a:lnTo>
                  <a:lnTo>
                    <a:pt x="2990342" y="50190"/>
                  </a:lnTo>
                  <a:lnTo>
                    <a:pt x="2990481" y="57594"/>
                  </a:lnTo>
                  <a:lnTo>
                    <a:pt x="2984347" y="61493"/>
                  </a:lnTo>
                  <a:lnTo>
                    <a:pt x="2983509" y="66700"/>
                  </a:lnTo>
                  <a:lnTo>
                    <a:pt x="2988297" y="66357"/>
                  </a:lnTo>
                  <a:lnTo>
                    <a:pt x="2993072" y="66243"/>
                  </a:lnTo>
                  <a:lnTo>
                    <a:pt x="2993440" y="71589"/>
                  </a:lnTo>
                  <a:lnTo>
                    <a:pt x="3001327" y="70129"/>
                  </a:lnTo>
                  <a:lnTo>
                    <a:pt x="3006534" y="70015"/>
                  </a:lnTo>
                  <a:lnTo>
                    <a:pt x="3011068" y="72021"/>
                  </a:lnTo>
                  <a:lnTo>
                    <a:pt x="3016872" y="76911"/>
                  </a:lnTo>
                  <a:lnTo>
                    <a:pt x="3019196" y="71818"/>
                  </a:lnTo>
                  <a:lnTo>
                    <a:pt x="3031579" y="73012"/>
                  </a:lnTo>
                  <a:lnTo>
                    <a:pt x="3032137" y="71818"/>
                  </a:lnTo>
                  <a:lnTo>
                    <a:pt x="3032976" y="70015"/>
                  </a:lnTo>
                  <a:lnTo>
                    <a:pt x="3033928" y="67983"/>
                  </a:lnTo>
                  <a:lnTo>
                    <a:pt x="3031045" y="66243"/>
                  </a:lnTo>
                  <a:lnTo>
                    <a:pt x="3029318" y="65189"/>
                  </a:lnTo>
                  <a:lnTo>
                    <a:pt x="3024301" y="65024"/>
                  </a:lnTo>
                  <a:lnTo>
                    <a:pt x="3019133" y="63893"/>
                  </a:lnTo>
                  <a:lnTo>
                    <a:pt x="3017024" y="61518"/>
                  </a:lnTo>
                  <a:lnTo>
                    <a:pt x="3014040" y="58178"/>
                  </a:lnTo>
                  <a:lnTo>
                    <a:pt x="3024848" y="56769"/>
                  </a:lnTo>
                  <a:lnTo>
                    <a:pt x="3039541" y="58737"/>
                  </a:lnTo>
                  <a:lnTo>
                    <a:pt x="3054947" y="59601"/>
                  </a:lnTo>
                  <a:lnTo>
                    <a:pt x="3062706" y="56769"/>
                  </a:lnTo>
                  <a:lnTo>
                    <a:pt x="3067939" y="54864"/>
                  </a:lnTo>
                  <a:lnTo>
                    <a:pt x="3070009" y="59182"/>
                  </a:lnTo>
                  <a:lnTo>
                    <a:pt x="3076181" y="60756"/>
                  </a:lnTo>
                  <a:lnTo>
                    <a:pt x="3082417" y="59499"/>
                  </a:lnTo>
                  <a:lnTo>
                    <a:pt x="3084245" y="56184"/>
                  </a:lnTo>
                  <a:lnTo>
                    <a:pt x="3084741" y="55295"/>
                  </a:lnTo>
                  <a:close/>
                </a:path>
                <a:path w="6811644" h="107950">
                  <a:moveTo>
                    <a:pt x="3161119" y="36233"/>
                  </a:moveTo>
                  <a:lnTo>
                    <a:pt x="3159379" y="33794"/>
                  </a:lnTo>
                  <a:lnTo>
                    <a:pt x="3158528" y="32562"/>
                  </a:lnTo>
                  <a:lnTo>
                    <a:pt x="3154261" y="35902"/>
                  </a:lnTo>
                  <a:lnTo>
                    <a:pt x="3155912" y="38430"/>
                  </a:lnTo>
                  <a:lnTo>
                    <a:pt x="3156813" y="39789"/>
                  </a:lnTo>
                  <a:lnTo>
                    <a:pt x="3161119" y="36233"/>
                  </a:lnTo>
                  <a:close/>
                </a:path>
                <a:path w="6811644" h="107950">
                  <a:moveTo>
                    <a:pt x="3188030" y="36918"/>
                  </a:moveTo>
                  <a:lnTo>
                    <a:pt x="3186353" y="34467"/>
                  </a:lnTo>
                  <a:lnTo>
                    <a:pt x="3185426" y="33223"/>
                  </a:lnTo>
                  <a:lnTo>
                    <a:pt x="3181185" y="36588"/>
                  </a:lnTo>
                  <a:lnTo>
                    <a:pt x="3182836" y="39116"/>
                  </a:lnTo>
                  <a:lnTo>
                    <a:pt x="3183712" y="40487"/>
                  </a:lnTo>
                  <a:lnTo>
                    <a:pt x="3188030" y="36918"/>
                  </a:lnTo>
                  <a:close/>
                </a:path>
                <a:path w="6811644" h="107950">
                  <a:moveTo>
                    <a:pt x="3263417" y="45885"/>
                  </a:moveTo>
                  <a:lnTo>
                    <a:pt x="3260775" y="46748"/>
                  </a:lnTo>
                  <a:lnTo>
                    <a:pt x="3256788" y="45783"/>
                  </a:lnTo>
                  <a:lnTo>
                    <a:pt x="3256521" y="50253"/>
                  </a:lnTo>
                  <a:lnTo>
                    <a:pt x="3259175" y="49263"/>
                  </a:lnTo>
                  <a:lnTo>
                    <a:pt x="3263176" y="50368"/>
                  </a:lnTo>
                  <a:lnTo>
                    <a:pt x="3263417" y="45885"/>
                  </a:lnTo>
                  <a:close/>
                </a:path>
                <a:path w="6811644" h="107950">
                  <a:moveTo>
                    <a:pt x="3290151" y="51104"/>
                  </a:moveTo>
                  <a:lnTo>
                    <a:pt x="3285325" y="47269"/>
                  </a:lnTo>
                  <a:lnTo>
                    <a:pt x="3278644" y="46012"/>
                  </a:lnTo>
                  <a:lnTo>
                    <a:pt x="3272663" y="48361"/>
                  </a:lnTo>
                  <a:lnTo>
                    <a:pt x="3269894" y="55321"/>
                  </a:lnTo>
                  <a:lnTo>
                    <a:pt x="3275469" y="55041"/>
                  </a:lnTo>
                  <a:lnTo>
                    <a:pt x="3281997" y="56121"/>
                  </a:lnTo>
                  <a:lnTo>
                    <a:pt x="3287547" y="55753"/>
                  </a:lnTo>
                  <a:lnTo>
                    <a:pt x="3290151" y="51104"/>
                  </a:lnTo>
                  <a:close/>
                </a:path>
                <a:path w="6811644" h="107950">
                  <a:moveTo>
                    <a:pt x="3320377" y="56642"/>
                  </a:moveTo>
                  <a:lnTo>
                    <a:pt x="3317735" y="57594"/>
                  </a:lnTo>
                  <a:lnTo>
                    <a:pt x="3313722" y="56629"/>
                  </a:lnTo>
                  <a:lnTo>
                    <a:pt x="3313531" y="61137"/>
                  </a:lnTo>
                  <a:lnTo>
                    <a:pt x="3316173" y="60172"/>
                  </a:lnTo>
                  <a:lnTo>
                    <a:pt x="3320123" y="61112"/>
                  </a:lnTo>
                  <a:lnTo>
                    <a:pt x="3320377" y="56642"/>
                  </a:lnTo>
                  <a:close/>
                </a:path>
                <a:path w="6811644" h="107950">
                  <a:moveTo>
                    <a:pt x="3393503" y="42265"/>
                  </a:moveTo>
                  <a:lnTo>
                    <a:pt x="3391852" y="39814"/>
                  </a:lnTo>
                  <a:lnTo>
                    <a:pt x="3390925" y="38582"/>
                  </a:lnTo>
                  <a:lnTo>
                    <a:pt x="3386645" y="41935"/>
                  </a:lnTo>
                  <a:lnTo>
                    <a:pt x="3388309" y="44462"/>
                  </a:lnTo>
                  <a:lnTo>
                    <a:pt x="3389185" y="45808"/>
                  </a:lnTo>
                  <a:lnTo>
                    <a:pt x="3393503" y="42265"/>
                  </a:lnTo>
                  <a:close/>
                </a:path>
                <a:path w="6811644" h="107950">
                  <a:moveTo>
                    <a:pt x="3432327" y="40894"/>
                  </a:moveTo>
                  <a:lnTo>
                    <a:pt x="3424288" y="38823"/>
                  </a:lnTo>
                  <a:lnTo>
                    <a:pt x="3424745" y="49263"/>
                  </a:lnTo>
                  <a:lnTo>
                    <a:pt x="3415296" y="45186"/>
                  </a:lnTo>
                  <a:lnTo>
                    <a:pt x="3415207" y="42291"/>
                  </a:lnTo>
                  <a:lnTo>
                    <a:pt x="3414992" y="39662"/>
                  </a:lnTo>
                  <a:lnTo>
                    <a:pt x="3412071" y="40360"/>
                  </a:lnTo>
                  <a:lnTo>
                    <a:pt x="3412490" y="48221"/>
                  </a:lnTo>
                  <a:lnTo>
                    <a:pt x="3414712" y="52476"/>
                  </a:lnTo>
                  <a:lnTo>
                    <a:pt x="3418078" y="53086"/>
                  </a:lnTo>
                  <a:lnTo>
                    <a:pt x="3421888" y="50063"/>
                  </a:lnTo>
                  <a:lnTo>
                    <a:pt x="3420681" y="57594"/>
                  </a:lnTo>
                  <a:lnTo>
                    <a:pt x="3426091" y="62623"/>
                  </a:lnTo>
                  <a:lnTo>
                    <a:pt x="3428555" y="54775"/>
                  </a:lnTo>
                  <a:lnTo>
                    <a:pt x="3425279" y="52374"/>
                  </a:lnTo>
                  <a:lnTo>
                    <a:pt x="3427412" y="49339"/>
                  </a:lnTo>
                  <a:lnTo>
                    <a:pt x="3431057" y="45542"/>
                  </a:lnTo>
                  <a:lnTo>
                    <a:pt x="3432327" y="40894"/>
                  </a:lnTo>
                  <a:close/>
                </a:path>
                <a:path w="6811644" h="107950">
                  <a:moveTo>
                    <a:pt x="3464064" y="53581"/>
                  </a:moveTo>
                  <a:lnTo>
                    <a:pt x="3462413" y="51155"/>
                  </a:lnTo>
                  <a:lnTo>
                    <a:pt x="3461575" y="49809"/>
                  </a:lnTo>
                  <a:lnTo>
                    <a:pt x="3457194" y="53174"/>
                  </a:lnTo>
                  <a:lnTo>
                    <a:pt x="3458883" y="55600"/>
                  </a:lnTo>
                  <a:lnTo>
                    <a:pt x="3459835" y="56934"/>
                  </a:lnTo>
                  <a:lnTo>
                    <a:pt x="3464064" y="53581"/>
                  </a:lnTo>
                  <a:close/>
                </a:path>
                <a:path w="6811644" h="107950">
                  <a:moveTo>
                    <a:pt x="3553599" y="53568"/>
                  </a:moveTo>
                  <a:lnTo>
                    <a:pt x="3533292" y="53035"/>
                  </a:lnTo>
                  <a:lnTo>
                    <a:pt x="3527069" y="53962"/>
                  </a:lnTo>
                  <a:lnTo>
                    <a:pt x="3528301" y="56375"/>
                  </a:lnTo>
                  <a:lnTo>
                    <a:pt x="3533673" y="58293"/>
                  </a:lnTo>
                  <a:lnTo>
                    <a:pt x="3539883" y="57746"/>
                  </a:lnTo>
                  <a:lnTo>
                    <a:pt x="3544976" y="57188"/>
                  </a:lnTo>
                  <a:lnTo>
                    <a:pt x="3552291" y="59766"/>
                  </a:lnTo>
                  <a:lnTo>
                    <a:pt x="3553599" y="53568"/>
                  </a:lnTo>
                  <a:close/>
                </a:path>
                <a:path w="6811644" h="107950">
                  <a:moveTo>
                    <a:pt x="3573640" y="58661"/>
                  </a:moveTo>
                  <a:lnTo>
                    <a:pt x="3569131" y="57150"/>
                  </a:lnTo>
                  <a:lnTo>
                    <a:pt x="3567417" y="52006"/>
                  </a:lnTo>
                  <a:lnTo>
                    <a:pt x="3560305" y="53759"/>
                  </a:lnTo>
                  <a:lnTo>
                    <a:pt x="3560064" y="61074"/>
                  </a:lnTo>
                  <a:lnTo>
                    <a:pt x="3565118" y="64109"/>
                  </a:lnTo>
                  <a:lnTo>
                    <a:pt x="3571100" y="63195"/>
                  </a:lnTo>
                  <a:lnTo>
                    <a:pt x="3573640" y="58661"/>
                  </a:lnTo>
                  <a:close/>
                </a:path>
                <a:path w="6811644" h="107950">
                  <a:moveTo>
                    <a:pt x="3666452" y="63614"/>
                  </a:moveTo>
                  <a:lnTo>
                    <a:pt x="3664737" y="61087"/>
                  </a:lnTo>
                  <a:lnTo>
                    <a:pt x="3663899" y="59778"/>
                  </a:lnTo>
                  <a:lnTo>
                    <a:pt x="3659568" y="63271"/>
                  </a:lnTo>
                  <a:lnTo>
                    <a:pt x="3661245" y="65709"/>
                  </a:lnTo>
                  <a:lnTo>
                    <a:pt x="3662210" y="66979"/>
                  </a:lnTo>
                  <a:lnTo>
                    <a:pt x="3666452" y="63614"/>
                  </a:lnTo>
                  <a:close/>
                </a:path>
                <a:path w="6811644" h="107950">
                  <a:moveTo>
                    <a:pt x="4064025" y="71488"/>
                  </a:moveTo>
                  <a:lnTo>
                    <a:pt x="4060037" y="72161"/>
                  </a:lnTo>
                  <a:lnTo>
                    <a:pt x="4054449" y="70548"/>
                  </a:lnTo>
                  <a:lnTo>
                    <a:pt x="4053751" y="75946"/>
                  </a:lnTo>
                  <a:lnTo>
                    <a:pt x="4057739" y="75222"/>
                  </a:lnTo>
                  <a:lnTo>
                    <a:pt x="4063288" y="77000"/>
                  </a:lnTo>
                  <a:lnTo>
                    <a:pt x="4064025" y="71488"/>
                  </a:lnTo>
                  <a:close/>
                </a:path>
                <a:path w="6811644" h="107950">
                  <a:moveTo>
                    <a:pt x="4094784" y="63030"/>
                  </a:moveTo>
                  <a:lnTo>
                    <a:pt x="4092105" y="63969"/>
                  </a:lnTo>
                  <a:lnTo>
                    <a:pt x="4088104" y="62928"/>
                  </a:lnTo>
                  <a:lnTo>
                    <a:pt x="4087876" y="67551"/>
                  </a:lnTo>
                  <a:lnTo>
                    <a:pt x="4090543" y="66509"/>
                  </a:lnTo>
                  <a:lnTo>
                    <a:pt x="4094543" y="67487"/>
                  </a:lnTo>
                  <a:lnTo>
                    <a:pt x="4094784" y="63030"/>
                  </a:lnTo>
                  <a:close/>
                </a:path>
                <a:path w="6811644" h="107950">
                  <a:moveTo>
                    <a:pt x="4172318" y="83299"/>
                  </a:moveTo>
                  <a:lnTo>
                    <a:pt x="4170769" y="76441"/>
                  </a:lnTo>
                  <a:lnTo>
                    <a:pt x="4168737" y="83591"/>
                  </a:lnTo>
                  <a:lnTo>
                    <a:pt x="4165206" y="83654"/>
                  </a:lnTo>
                  <a:lnTo>
                    <a:pt x="4165917" y="89522"/>
                  </a:lnTo>
                  <a:lnTo>
                    <a:pt x="4172026" y="88379"/>
                  </a:lnTo>
                  <a:lnTo>
                    <a:pt x="4172318" y="83299"/>
                  </a:lnTo>
                  <a:close/>
                </a:path>
                <a:path w="6811644" h="107950">
                  <a:moveTo>
                    <a:pt x="4471568" y="67538"/>
                  </a:moveTo>
                  <a:lnTo>
                    <a:pt x="4465091" y="68516"/>
                  </a:lnTo>
                  <a:lnTo>
                    <a:pt x="4464189" y="62103"/>
                  </a:lnTo>
                  <a:lnTo>
                    <a:pt x="4458068" y="62636"/>
                  </a:lnTo>
                  <a:lnTo>
                    <a:pt x="4457865" y="69964"/>
                  </a:lnTo>
                  <a:lnTo>
                    <a:pt x="4462983" y="72974"/>
                  </a:lnTo>
                  <a:lnTo>
                    <a:pt x="4469015" y="72047"/>
                  </a:lnTo>
                  <a:lnTo>
                    <a:pt x="4471568" y="67538"/>
                  </a:lnTo>
                  <a:close/>
                </a:path>
                <a:path w="6811644" h="107950">
                  <a:moveTo>
                    <a:pt x="4607115" y="89369"/>
                  </a:moveTo>
                  <a:lnTo>
                    <a:pt x="4600346" y="89204"/>
                  </a:lnTo>
                  <a:lnTo>
                    <a:pt x="4600105" y="98564"/>
                  </a:lnTo>
                  <a:lnTo>
                    <a:pt x="4606874" y="98729"/>
                  </a:lnTo>
                  <a:lnTo>
                    <a:pt x="4607115" y="89369"/>
                  </a:lnTo>
                  <a:close/>
                </a:path>
                <a:path w="6811644" h="107950">
                  <a:moveTo>
                    <a:pt x="4632439" y="91770"/>
                  </a:moveTo>
                  <a:lnTo>
                    <a:pt x="4627257" y="88900"/>
                  </a:lnTo>
                  <a:lnTo>
                    <a:pt x="4627423" y="94500"/>
                  </a:lnTo>
                  <a:lnTo>
                    <a:pt x="4632439" y="91770"/>
                  </a:lnTo>
                  <a:close/>
                </a:path>
                <a:path w="6811644" h="107950">
                  <a:moveTo>
                    <a:pt x="4655705" y="80632"/>
                  </a:moveTo>
                  <a:lnTo>
                    <a:pt x="4651591" y="81114"/>
                  </a:lnTo>
                  <a:lnTo>
                    <a:pt x="4653496" y="87845"/>
                  </a:lnTo>
                  <a:lnTo>
                    <a:pt x="4655705" y="80632"/>
                  </a:lnTo>
                  <a:close/>
                </a:path>
                <a:path w="6811644" h="107950">
                  <a:moveTo>
                    <a:pt x="4668609" y="81508"/>
                  </a:moveTo>
                  <a:lnTo>
                    <a:pt x="4665916" y="82384"/>
                  </a:lnTo>
                  <a:lnTo>
                    <a:pt x="4661890" y="81419"/>
                  </a:lnTo>
                  <a:lnTo>
                    <a:pt x="4661674" y="85902"/>
                  </a:lnTo>
                  <a:lnTo>
                    <a:pt x="4664329" y="84886"/>
                  </a:lnTo>
                  <a:lnTo>
                    <a:pt x="4668393" y="85979"/>
                  </a:lnTo>
                  <a:lnTo>
                    <a:pt x="4668609" y="81508"/>
                  </a:lnTo>
                  <a:close/>
                </a:path>
                <a:path w="6811644" h="107950">
                  <a:moveTo>
                    <a:pt x="4770717" y="94056"/>
                  </a:moveTo>
                  <a:lnTo>
                    <a:pt x="4770501" y="88392"/>
                  </a:lnTo>
                  <a:lnTo>
                    <a:pt x="4765510" y="91211"/>
                  </a:lnTo>
                  <a:lnTo>
                    <a:pt x="4770717" y="94056"/>
                  </a:lnTo>
                  <a:close/>
                </a:path>
                <a:path w="6811644" h="107950">
                  <a:moveTo>
                    <a:pt x="4821999" y="75501"/>
                  </a:moveTo>
                  <a:lnTo>
                    <a:pt x="4820005" y="68834"/>
                  </a:lnTo>
                  <a:lnTo>
                    <a:pt x="4817821" y="75907"/>
                  </a:lnTo>
                  <a:lnTo>
                    <a:pt x="4821999" y="75501"/>
                  </a:lnTo>
                  <a:close/>
                </a:path>
                <a:path w="6811644" h="107950">
                  <a:moveTo>
                    <a:pt x="4828832" y="81673"/>
                  </a:moveTo>
                  <a:lnTo>
                    <a:pt x="4826228" y="77558"/>
                  </a:lnTo>
                  <a:lnTo>
                    <a:pt x="4821999" y="75501"/>
                  </a:lnTo>
                  <a:lnTo>
                    <a:pt x="4821237" y="79324"/>
                  </a:lnTo>
                  <a:lnTo>
                    <a:pt x="4818443" y="80162"/>
                  </a:lnTo>
                  <a:lnTo>
                    <a:pt x="4818342" y="84874"/>
                  </a:lnTo>
                  <a:lnTo>
                    <a:pt x="4823752" y="89750"/>
                  </a:lnTo>
                  <a:lnTo>
                    <a:pt x="4828476" y="89598"/>
                  </a:lnTo>
                  <a:lnTo>
                    <a:pt x="4828832" y="81673"/>
                  </a:lnTo>
                  <a:close/>
                </a:path>
                <a:path w="6811644" h="107950">
                  <a:moveTo>
                    <a:pt x="4837112" y="87604"/>
                  </a:moveTo>
                  <a:lnTo>
                    <a:pt x="4835410" y="85178"/>
                  </a:lnTo>
                  <a:lnTo>
                    <a:pt x="4834509" y="83845"/>
                  </a:lnTo>
                  <a:lnTo>
                    <a:pt x="4830178" y="87249"/>
                  </a:lnTo>
                  <a:lnTo>
                    <a:pt x="4831905" y="89649"/>
                  </a:lnTo>
                  <a:lnTo>
                    <a:pt x="4832832" y="90982"/>
                  </a:lnTo>
                  <a:lnTo>
                    <a:pt x="4837112" y="87604"/>
                  </a:lnTo>
                  <a:close/>
                </a:path>
                <a:path w="6811644" h="107950">
                  <a:moveTo>
                    <a:pt x="4862754" y="85674"/>
                  </a:moveTo>
                  <a:lnTo>
                    <a:pt x="4859858" y="86309"/>
                  </a:lnTo>
                  <a:lnTo>
                    <a:pt x="4859591" y="83756"/>
                  </a:lnTo>
                  <a:lnTo>
                    <a:pt x="4859464" y="80899"/>
                  </a:lnTo>
                  <a:lnTo>
                    <a:pt x="4852619" y="80772"/>
                  </a:lnTo>
                  <a:lnTo>
                    <a:pt x="4852009" y="87591"/>
                  </a:lnTo>
                  <a:lnTo>
                    <a:pt x="4856023" y="90855"/>
                  </a:lnTo>
                  <a:lnTo>
                    <a:pt x="4860874" y="90309"/>
                  </a:lnTo>
                  <a:lnTo>
                    <a:pt x="4862754" y="85674"/>
                  </a:lnTo>
                  <a:close/>
                </a:path>
                <a:path w="6811644" h="107950">
                  <a:moveTo>
                    <a:pt x="4907978" y="85928"/>
                  </a:moveTo>
                  <a:lnTo>
                    <a:pt x="4907623" y="80289"/>
                  </a:lnTo>
                  <a:lnTo>
                    <a:pt x="4907419" y="77050"/>
                  </a:lnTo>
                  <a:lnTo>
                    <a:pt x="4902174" y="76669"/>
                  </a:lnTo>
                  <a:lnTo>
                    <a:pt x="4902174" y="84074"/>
                  </a:lnTo>
                  <a:lnTo>
                    <a:pt x="4897907" y="87490"/>
                  </a:lnTo>
                  <a:lnTo>
                    <a:pt x="4896802" y="86067"/>
                  </a:lnTo>
                  <a:lnTo>
                    <a:pt x="4895215" y="83870"/>
                  </a:lnTo>
                  <a:lnTo>
                    <a:pt x="4899431" y="80365"/>
                  </a:lnTo>
                  <a:lnTo>
                    <a:pt x="4900485" y="81648"/>
                  </a:lnTo>
                  <a:lnTo>
                    <a:pt x="4902174" y="84074"/>
                  </a:lnTo>
                  <a:lnTo>
                    <a:pt x="4902174" y="76669"/>
                  </a:lnTo>
                  <a:lnTo>
                    <a:pt x="4898555" y="76403"/>
                  </a:lnTo>
                  <a:lnTo>
                    <a:pt x="4891481" y="78905"/>
                  </a:lnTo>
                  <a:lnTo>
                    <a:pt x="4885525" y="80365"/>
                  </a:lnTo>
                  <a:lnTo>
                    <a:pt x="4880038" y="76555"/>
                  </a:lnTo>
                  <a:lnTo>
                    <a:pt x="4878451" y="82359"/>
                  </a:lnTo>
                  <a:lnTo>
                    <a:pt x="4875504" y="86067"/>
                  </a:lnTo>
                  <a:lnTo>
                    <a:pt x="4869612" y="85813"/>
                  </a:lnTo>
                  <a:lnTo>
                    <a:pt x="4868875" y="79870"/>
                  </a:lnTo>
                  <a:lnTo>
                    <a:pt x="4862919" y="80975"/>
                  </a:lnTo>
                  <a:lnTo>
                    <a:pt x="4862817" y="84074"/>
                  </a:lnTo>
                  <a:lnTo>
                    <a:pt x="4862855" y="85813"/>
                  </a:lnTo>
                  <a:lnTo>
                    <a:pt x="4865929" y="89420"/>
                  </a:lnTo>
                  <a:lnTo>
                    <a:pt x="4866741" y="96177"/>
                  </a:lnTo>
                  <a:lnTo>
                    <a:pt x="4868037" y="102489"/>
                  </a:lnTo>
                  <a:lnTo>
                    <a:pt x="4872596" y="104495"/>
                  </a:lnTo>
                  <a:lnTo>
                    <a:pt x="4872164" y="98933"/>
                  </a:lnTo>
                  <a:lnTo>
                    <a:pt x="4873561" y="96177"/>
                  </a:lnTo>
                  <a:lnTo>
                    <a:pt x="4876190" y="95186"/>
                  </a:lnTo>
                  <a:lnTo>
                    <a:pt x="4880241" y="98844"/>
                  </a:lnTo>
                  <a:lnTo>
                    <a:pt x="4883023" y="97447"/>
                  </a:lnTo>
                  <a:lnTo>
                    <a:pt x="4884775" y="95186"/>
                  </a:lnTo>
                  <a:lnTo>
                    <a:pt x="4885842" y="93802"/>
                  </a:lnTo>
                  <a:lnTo>
                    <a:pt x="4890008" y="90716"/>
                  </a:lnTo>
                  <a:lnTo>
                    <a:pt x="4892992" y="94437"/>
                  </a:lnTo>
                  <a:lnTo>
                    <a:pt x="4897590" y="95961"/>
                  </a:lnTo>
                  <a:lnTo>
                    <a:pt x="4903584" y="95681"/>
                  </a:lnTo>
                  <a:lnTo>
                    <a:pt x="4903432" y="90716"/>
                  </a:lnTo>
                  <a:lnTo>
                    <a:pt x="4903343" y="87490"/>
                  </a:lnTo>
                  <a:lnTo>
                    <a:pt x="4903330" y="87274"/>
                  </a:lnTo>
                  <a:lnTo>
                    <a:pt x="4907978" y="85928"/>
                  </a:lnTo>
                  <a:close/>
                </a:path>
                <a:path w="6811644" h="107950">
                  <a:moveTo>
                    <a:pt x="4992802" y="98234"/>
                  </a:moveTo>
                  <a:lnTo>
                    <a:pt x="4992573" y="92557"/>
                  </a:lnTo>
                  <a:lnTo>
                    <a:pt x="4987544" y="95389"/>
                  </a:lnTo>
                  <a:lnTo>
                    <a:pt x="4992802" y="98234"/>
                  </a:lnTo>
                  <a:close/>
                </a:path>
                <a:path w="6811644" h="107950">
                  <a:moveTo>
                    <a:pt x="4997589" y="89827"/>
                  </a:moveTo>
                  <a:lnTo>
                    <a:pt x="4992344" y="86995"/>
                  </a:lnTo>
                  <a:lnTo>
                    <a:pt x="4992573" y="92557"/>
                  </a:lnTo>
                  <a:lnTo>
                    <a:pt x="4997589" y="89827"/>
                  </a:lnTo>
                  <a:close/>
                </a:path>
                <a:path w="6811644" h="107950">
                  <a:moveTo>
                    <a:pt x="5616778" y="96774"/>
                  </a:moveTo>
                  <a:lnTo>
                    <a:pt x="5614086" y="97675"/>
                  </a:lnTo>
                  <a:lnTo>
                    <a:pt x="5609996" y="96761"/>
                  </a:lnTo>
                  <a:lnTo>
                    <a:pt x="5609856" y="101257"/>
                  </a:lnTo>
                  <a:lnTo>
                    <a:pt x="5612574" y="100228"/>
                  </a:lnTo>
                  <a:lnTo>
                    <a:pt x="5616626" y="101269"/>
                  </a:lnTo>
                  <a:lnTo>
                    <a:pt x="5616778" y="96774"/>
                  </a:lnTo>
                  <a:close/>
                </a:path>
                <a:path w="6811644" h="107950">
                  <a:moveTo>
                    <a:pt x="5623306" y="90043"/>
                  </a:moveTo>
                  <a:lnTo>
                    <a:pt x="5620321" y="82791"/>
                  </a:lnTo>
                  <a:lnTo>
                    <a:pt x="5616740" y="88049"/>
                  </a:lnTo>
                  <a:lnTo>
                    <a:pt x="5619928" y="91122"/>
                  </a:lnTo>
                  <a:lnTo>
                    <a:pt x="5623306" y="90043"/>
                  </a:lnTo>
                  <a:close/>
                </a:path>
                <a:path w="6811644" h="107950">
                  <a:moveTo>
                    <a:pt x="5775147" y="98259"/>
                  </a:moveTo>
                  <a:lnTo>
                    <a:pt x="5768225" y="98259"/>
                  </a:lnTo>
                  <a:lnTo>
                    <a:pt x="5768162" y="107530"/>
                  </a:lnTo>
                  <a:lnTo>
                    <a:pt x="5775096" y="107530"/>
                  </a:lnTo>
                  <a:lnTo>
                    <a:pt x="5775147" y="98259"/>
                  </a:lnTo>
                  <a:close/>
                </a:path>
                <a:path w="6811644" h="107950">
                  <a:moveTo>
                    <a:pt x="5794260" y="100647"/>
                  </a:moveTo>
                  <a:lnTo>
                    <a:pt x="5792470" y="98259"/>
                  </a:lnTo>
                  <a:lnTo>
                    <a:pt x="5791555" y="96951"/>
                  </a:lnTo>
                  <a:lnTo>
                    <a:pt x="5787174" y="100431"/>
                  </a:lnTo>
                  <a:lnTo>
                    <a:pt x="5788965" y="102806"/>
                  </a:lnTo>
                  <a:lnTo>
                    <a:pt x="5789917" y="104101"/>
                  </a:lnTo>
                  <a:lnTo>
                    <a:pt x="5794260" y="100647"/>
                  </a:lnTo>
                  <a:close/>
                </a:path>
                <a:path w="6811644" h="107950">
                  <a:moveTo>
                    <a:pt x="6394615" y="94361"/>
                  </a:moveTo>
                  <a:lnTo>
                    <a:pt x="6394577" y="86055"/>
                  </a:lnTo>
                  <a:lnTo>
                    <a:pt x="6390640" y="89242"/>
                  </a:lnTo>
                  <a:lnTo>
                    <a:pt x="6391986" y="93713"/>
                  </a:lnTo>
                  <a:lnTo>
                    <a:pt x="6394615" y="94361"/>
                  </a:lnTo>
                  <a:close/>
                </a:path>
                <a:path w="6811644" h="107950">
                  <a:moveTo>
                    <a:pt x="6419139" y="85686"/>
                  </a:moveTo>
                  <a:lnTo>
                    <a:pt x="6414973" y="86474"/>
                  </a:lnTo>
                  <a:lnTo>
                    <a:pt x="6409169" y="85064"/>
                  </a:lnTo>
                  <a:lnTo>
                    <a:pt x="6408661" y="90576"/>
                  </a:lnTo>
                  <a:lnTo>
                    <a:pt x="6412801" y="89725"/>
                  </a:lnTo>
                  <a:lnTo>
                    <a:pt x="6418643" y="91160"/>
                  </a:lnTo>
                  <a:lnTo>
                    <a:pt x="6419139" y="85686"/>
                  </a:lnTo>
                  <a:close/>
                </a:path>
                <a:path w="6811644" h="107950">
                  <a:moveTo>
                    <a:pt x="6436881" y="88061"/>
                  </a:moveTo>
                  <a:lnTo>
                    <a:pt x="6436576" y="80848"/>
                  </a:lnTo>
                  <a:lnTo>
                    <a:pt x="6430086" y="81559"/>
                  </a:lnTo>
                  <a:lnTo>
                    <a:pt x="6424917" y="84035"/>
                  </a:lnTo>
                  <a:lnTo>
                    <a:pt x="6422720" y="90373"/>
                  </a:lnTo>
                  <a:lnTo>
                    <a:pt x="6428041" y="90335"/>
                  </a:lnTo>
                  <a:lnTo>
                    <a:pt x="6433401" y="90398"/>
                  </a:lnTo>
                  <a:lnTo>
                    <a:pt x="6436881" y="88061"/>
                  </a:lnTo>
                  <a:close/>
                </a:path>
                <a:path w="6811644" h="107950">
                  <a:moveTo>
                    <a:pt x="6555867" y="83527"/>
                  </a:moveTo>
                  <a:lnTo>
                    <a:pt x="6555816" y="79082"/>
                  </a:lnTo>
                  <a:lnTo>
                    <a:pt x="6545326" y="79235"/>
                  </a:lnTo>
                  <a:lnTo>
                    <a:pt x="6539357" y="79756"/>
                  </a:lnTo>
                  <a:lnTo>
                    <a:pt x="6539268" y="82334"/>
                  </a:lnTo>
                  <a:lnTo>
                    <a:pt x="6543103" y="84493"/>
                  </a:lnTo>
                  <a:lnTo>
                    <a:pt x="6548945" y="83781"/>
                  </a:lnTo>
                  <a:lnTo>
                    <a:pt x="6551638" y="82715"/>
                  </a:lnTo>
                  <a:lnTo>
                    <a:pt x="6555867" y="83527"/>
                  </a:lnTo>
                  <a:close/>
                </a:path>
                <a:path w="6811644" h="107950">
                  <a:moveTo>
                    <a:pt x="6573456" y="83426"/>
                  </a:moveTo>
                  <a:lnTo>
                    <a:pt x="6569011" y="83286"/>
                  </a:lnTo>
                  <a:lnTo>
                    <a:pt x="6568491" y="77584"/>
                  </a:lnTo>
                  <a:lnTo>
                    <a:pt x="6562877" y="78981"/>
                  </a:lnTo>
                  <a:lnTo>
                    <a:pt x="6562560" y="85813"/>
                  </a:lnTo>
                  <a:lnTo>
                    <a:pt x="6566814" y="88925"/>
                  </a:lnTo>
                  <a:lnTo>
                    <a:pt x="6571755" y="88176"/>
                  </a:lnTo>
                  <a:lnTo>
                    <a:pt x="6573456" y="83426"/>
                  </a:lnTo>
                  <a:close/>
                </a:path>
                <a:path w="6811644" h="107950">
                  <a:moveTo>
                    <a:pt x="6604965" y="78359"/>
                  </a:moveTo>
                  <a:lnTo>
                    <a:pt x="6594449" y="78524"/>
                  </a:lnTo>
                  <a:lnTo>
                    <a:pt x="6590284" y="79349"/>
                  </a:lnTo>
                  <a:lnTo>
                    <a:pt x="6584442" y="77927"/>
                  </a:lnTo>
                  <a:lnTo>
                    <a:pt x="6584035" y="83261"/>
                  </a:lnTo>
                  <a:lnTo>
                    <a:pt x="6594551" y="83108"/>
                  </a:lnTo>
                  <a:lnTo>
                    <a:pt x="6598615" y="82410"/>
                  </a:lnTo>
                  <a:lnTo>
                    <a:pt x="6604495" y="83845"/>
                  </a:lnTo>
                  <a:lnTo>
                    <a:pt x="6604965" y="78359"/>
                  </a:lnTo>
                  <a:close/>
                </a:path>
                <a:path w="6811644" h="107950">
                  <a:moveTo>
                    <a:pt x="6649174" y="79832"/>
                  </a:moveTo>
                  <a:lnTo>
                    <a:pt x="6647281" y="77457"/>
                  </a:lnTo>
                  <a:lnTo>
                    <a:pt x="6646278" y="76174"/>
                  </a:lnTo>
                  <a:lnTo>
                    <a:pt x="6641922" y="79781"/>
                  </a:lnTo>
                  <a:lnTo>
                    <a:pt x="6643827" y="82169"/>
                  </a:lnTo>
                  <a:lnTo>
                    <a:pt x="6644843" y="83439"/>
                  </a:lnTo>
                  <a:lnTo>
                    <a:pt x="6649174" y="79832"/>
                  </a:lnTo>
                  <a:close/>
                </a:path>
                <a:path w="6811644" h="107950">
                  <a:moveTo>
                    <a:pt x="6811175" y="87820"/>
                  </a:moveTo>
                  <a:lnTo>
                    <a:pt x="6808241" y="81267"/>
                  </a:lnTo>
                  <a:lnTo>
                    <a:pt x="6804482" y="86702"/>
                  </a:lnTo>
                  <a:lnTo>
                    <a:pt x="6799529" y="90703"/>
                  </a:lnTo>
                  <a:lnTo>
                    <a:pt x="6795579" y="95948"/>
                  </a:lnTo>
                  <a:lnTo>
                    <a:pt x="6794830" y="105092"/>
                  </a:lnTo>
                  <a:lnTo>
                    <a:pt x="6803415" y="104101"/>
                  </a:lnTo>
                  <a:lnTo>
                    <a:pt x="6809206" y="96888"/>
                  </a:lnTo>
                  <a:lnTo>
                    <a:pt x="6811175" y="87820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725823" y="5713513"/>
              <a:ext cx="6788784" cy="127635"/>
            </a:xfrm>
            <a:custGeom>
              <a:avLst/>
              <a:gdLst/>
              <a:ahLst/>
              <a:cxnLst/>
              <a:rect l="l" t="t" r="r" b="b"/>
              <a:pathLst>
                <a:path w="6788784" h="127635">
                  <a:moveTo>
                    <a:pt x="3746" y="30657"/>
                  </a:moveTo>
                  <a:lnTo>
                    <a:pt x="1422" y="24028"/>
                  </a:lnTo>
                  <a:lnTo>
                    <a:pt x="0" y="31305"/>
                  </a:lnTo>
                  <a:lnTo>
                    <a:pt x="3746" y="30657"/>
                  </a:lnTo>
                  <a:close/>
                </a:path>
                <a:path w="6788784" h="127635">
                  <a:moveTo>
                    <a:pt x="8064" y="38519"/>
                  </a:moveTo>
                  <a:lnTo>
                    <a:pt x="6858" y="30492"/>
                  </a:lnTo>
                  <a:lnTo>
                    <a:pt x="3746" y="30657"/>
                  </a:lnTo>
                  <a:lnTo>
                    <a:pt x="3911" y="33769"/>
                  </a:lnTo>
                  <a:lnTo>
                    <a:pt x="4267" y="40005"/>
                  </a:lnTo>
                  <a:lnTo>
                    <a:pt x="8064" y="38519"/>
                  </a:lnTo>
                  <a:close/>
                </a:path>
                <a:path w="6788784" h="127635">
                  <a:moveTo>
                    <a:pt x="171767" y="18973"/>
                  </a:moveTo>
                  <a:lnTo>
                    <a:pt x="165036" y="14414"/>
                  </a:lnTo>
                  <a:lnTo>
                    <a:pt x="164058" y="18732"/>
                  </a:lnTo>
                  <a:lnTo>
                    <a:pt x="166928" y="23164"/>
                  </a:lnTo>
                  <a:lnTo>
                    <a:pt x="171767" y="18973"/>
                  </a:lnTo>
                  <a:close/>
                </a:path>
                <a:path w="6788784" h="127635">
                  <a:moveTo>
                    <a:pt x="189382" y="16205"/>
                  </a:moveTo>
                  <a:lnTo>
                    <a:pt x="187629" y="13881"/>
                  </a:lnTo>
                  <a:lnTo>
                    <a:pt x="186690" y="12522"/>
                  </a:lnTo>
                  <a:lnTo>
                    <a:pt x="182841" y="16230"/>
                  </a:lnTo>
                  <a:lnTo>
                    <a:pt x="184581" y="18567"/>
                  </a:lnTo>
                  <a:lnTo>
                    <a:pt x="185585" y="19900"/>
                  </a:lnTo>
                  <a:lnTo>
                    <a:pt x="189382" y="16205"/>
                  </a:lnTo>
                  <a:close/>
                </a:path>
                <a:path w="6788784" h="127635">
                  <a:moveTo>
                    <a:pt x="659180" y="6896"/>
                  </a:moveTo>
                  <a:lnTo>
                    <a:pt x="656666" y="7988"/>
                  </a:lnTo>
                  <a:lnTo>
                    <a:pt x="652729" y="7137"/>
                  </a:lnTo>
                  <a:lnTo>
                    <a:pt x="652729" y="11684"/>
                  </a:lnTo>
                  <a:lnTo>
                    <a:pt x="655243" y="10579"/>
                  </a:lnTo>
                  <a:lnTo>
                    <a:pt x="659168" y="11544"/>
                  </a:lnTo>
                  <a:lnTo>
                    <a:pt x="659180" y="6896"/>
                  </a:lnTo>
                  <a:close/>
                </a:path>
                <a:path w="6788784" h="127635">
                  <a:moveTo>
                    <a:pt x="1862924" y="4787"/>
                  </a:moveTo>
                  <a:lnTo>
                    <a:pt x="1856994" y="4737"/>
                  </a:lnTo>
                  <a:lnTo>
                    <a:pt x="1857413" y="8216"/>
                  </a:lnTo>
                  <a:lnTo>
                    <a:pt x="1860600" y="9982"/>
                  </a:lnTo>
                  <a:lnTo>
                    <a:pt x="1862924" y="4787"/>
                  </a:lnTo>
                  <a:close/>
                </a:path>
                <a:path w="6788784" h="127635">
                  <a:moveTo>
                    <a:pt x="1922843" y="10401"/>
                  </a:moveTo>
                  <a:lnTo>
                    <a:pt x="1917077" y="9055"/>
                  </a:lnTo>
                  <a:lnTo>
                    <a:pt x="1916125" y="14986"/>
                  </a:lnTo>
                  <a:lnTo>
                    <a:pt x="1919909" y="14516"/>
                  </a:lnTo>
                  <a:lnTo>
                    <a:pt x="1921192" y="21894"/>
                  </a:lnTo>
                  <a:lnTo>
                    <a:pt x="1922754" y="15100"/>
                  </a:lnTo>
                  <a:lnTo>
                    <a:pt x="1922843" y="10401"/>
                  </a:lnTo>
                  <a:close/>
                </a:path>
                <a:path w="6788784" h="127635">
                  <a:moveTo>
                    <a:pt x="2006485" y="6883"/>
                  </a:moveTo>
                  <a:lnTo>
                    <a:pt x="2004885" y="0"/>
                  </a:lnTo>
                  <a:lnTo>
                    <a:pt x="2002993" y="7226"/>
                  </a:lnTo>
                  <a:lnTo>
                    <a:pt x="1999488" y="7340"/>
                  </a:lnTo>
                  <a:lnTo>
                    <a:pt x="2000250" y="13119"/>
                  </a:lnTo>
                  <a:lnTo>
                    <a:pt x="2006244" y="11849"/>
                  </a:lnTo>
                  <a:lnTo>
                    <a:pt x="2006485" y="6883"/>
                  </a:lnTo>
                  <a:close/>
                </a:path>
                <a:path w="6788784" h="127635">
                  <a:moveTo>
                    <a:pt x="2258136" y="14008"/>
                  </a:moveTo>
                  <a:lnTo>
                    <a:pt x="2256459" y="11620"/>
                  </a:lnTo>
                  <a:lnTo>
                    <a:pt x="2255609" y="10185"/>
                  </a:lnTo>
                  <a:lnTo>
                    <a:pt x="2251367" y="13703"/>
                  </a:lnTo>
                  <a:lnTo>
                    <a:pt x="2253056" y="16129"/>
                  </a:lnTo>
                  <a:lnTo>
                    <a:pt x="2253932" y="17513"/>
                  </a:lnTo>
                  <a:lnTo>
                    <a:pt x="2258136" y="14008"/>
                  </a:lnTo>
                  <a:close/>
                </a:path>
                <a:path w="6788784" h="127635">
                  <a:moveTo>
                    <a:pt x="2337358" y="17373"/>
                  </a:moveTo>
                  <a:lnTo>
                    <a:pt x="2333269" y="17767"/>
                  </a:lnTo>
                  <a:lnTo>
                    <a:pt x="2335161" y="24599"/>
                  </a:lnTo>
                  <a:lnTo>
                    <a:pt x="2337358" y="17373"/>
                  </a:lnTo>
                  <a:close/>
                </a:path>
                <a:path w="6788784" h="127635">
                  <a:moveTo>
                    <a:pt x="2371902" y="16433"/>
                  </a:moveTo>
                  <a:lnTo>
                    <a:pt x="2370251" y="14020"/>
                  </a:lnTo>
                  <a:lnTo>
                    <a:pt x="2369350" y="12585"/>
                  </a:lnTo>
                  <a:lnTo>
                    <a:pt x="2365108" y="16090"/>
                  </a:lnTo>
                  <a:lnTo>
                    <a:pt x="2366772" y="18516"/>
                  </a:lnTo>
                  <a:lnTo>
                    <a:pt x="2367711" y="19913"/>
                  </a:lnTo>
                  <a:lnTo>
                    <a:pt x="2371902" y="16433"/>
                  </a:lnTo>
                  <a:close/>
                </a:path>
                <a:path w="6788784" h="127635">
                  <a:moveTo>
                    <a:pt x="2428913" y="17716"/>
                  </a:moveTo>
                  <a:lnTo>
                    <a:pt x="2427186" y="15303"/>
                  </a:lnTo>
                  <a:lnTo>
                    <a:pt x="2426309" y="13868"/>
                  </a:lnTo>
                  <a:lnTo>
                    <a:pt x="2422055" y="17373"/>
                  </a:lnTo>
                  <a:lnTo>
                    <a:pt x="2423718" y="19799"/>
                  </a:lnTo>
                  <a:lnTo>
                    <a:pt x="2424620" y="21183"/>
                  </a:lnTo>
                  <a:lnTo>
                    <a:pt x="2428913" y="17716"/>
                  </a:lnTo>
                  <a:close/>
                </a:path>
                <a:path w="6788784" h="127635">
                  <a:moveTo>
                    <a:pt x="2492514" y="19151"/>
                  </a:moveTo>
                  <a:lnTo>
                    <a:pt x="2490876" y="16738"/>
                  </a:lnTo>
                  <a:lnTo>
                    <a:pt x="2489924" y="15303"/>
                  </a:lnTo>
                  <a:lnTo>
                    <a:pt x="2485707" y="18808"/>
                  </a:lnTo>
                  <a:lnTo>
                    <a:pt x="2487396" y="21234"/>
                  </a:lnTo>
                  <a:lnTo>
                    <a:pt x="2488273" y="22618"/>
                  </a:lnTo>
                  <a:lnTo>
                    <a:pt x="2492514" y="19151"/>
                  </a:lnTo>
                  <a:close/>
                </a:path>
                <a:path w="6788784" h="127635">
                  <a:moveTo>
                    <a:pt x="2698419" y="25958"/>
                  </a:moveTo>
                  <a:lnTo>
                    <a:pt x="2695778" y="26974"/>
                  </a:lnTo>
                  <a:lnTo>
                    <a:pt x="2691790" y="25958"/>
                  </a:lnTo>
                  <a:lnTo>
                    <a:pt x="2691587" y="30505"/>
                  </a:lnTo>
                  <a:lnTo>
                    <a:pt x="2694203" y="29476"/>
                  </a:lnTo>
                  <a:lnTo>
                    <a:pt x="2698229" y="30594"/>
                  </a:lnTo>
                  <a:lnTo>
                    <a:pt x="2698419" y="25958"/>
                  </a:lnTo>
                  <a:close/>
                </a:path>
                <a:path w="6788784" h="127635">
                  <a:moveTo>
                    <a:pt x="2750197" y="34213"/>
                  </a:moveTo>
                  <a:lnTo>
                    <a:pt x="2748546" y="31788"/>
                  </a:lnTo>
                  <a:lnTo>
                    <a:pt x="2747683" y="30454"/>
                  </a:lnTo>
                  <a:lnTo>
                    <a:pt x="2743403" y="33921"/>
                  </a:lnTo>
                  <a:lnTo>
                    <a:pt x="2745054" y="36347"/>
                  </a:lnTo>
                  <a:lnTo>
                    <a:pt x="2745943" y="37680"/>
                  </a:lnTo>
                  <a:lnTo>
                    <a:pt x="2750197" y="34213"/>
                  </a:lnTo>
                  <a:close/>
                </a:path>
                <a:path w="6788784" h="127635">
                  <a:moveTo>
                    <a:pt x="2758605" y="32029"/>
                  </a:moveTo>
                  <a:lnTo>
                    <a:pt x="2755925" y="32969"/>
                  </a:lnTo>
                  <a:lnTo>
                    <a:pt x="2751988" y="32054"/>
                  </a:lnTo>
                  <a:lnTo>
                    <a:pt x="2751772" y="36499"/>
                  </a:lnTo>
                  <a:lnTo>
                    <a:pt x="2754363" y="35509"/>
                  </a:lnTo>
                  <a:lnTo>
                    <a:pt x="2758363" y="36487"/>
                  </a:lnTo>
                  <a:lnTo>
                    <a:pt x="2758605" y="32029"/>
                  </a:lnTo>
                  <a:close/>
                </a:path>
                <a:path w="6788784" h="127635">
                  <a:moveTo>
                    <a:pt x="2899740" y="35547"/>
                  </a:moveTo>
                  <a:lnTo>
                    <a:pt x="2893758" y="35445"/>
                  </a:lnTo>
                  <a:lnTo>
                    <a:pt x="2894152" y="38925"/>
                  </a:lnTo>
                  <a:lnTo>
                    <a:pt x="2897340" y="40716"/>
                  </a:lnTo>
                  <a:lnTo>
                    <a:pt x="2899740" y="35547"/>
                  </a:lnTo>
                  <a:close/>
                </a:path>
                <a:path w="6788784" h="127635">
                  <a:moveTo>
                    <a:pt x="3033484" y="38849"/>
                  </a:moveTo>
                  <a:lnTo>
                    <a:pt x="3033090" y="35356"/>
                  </a:lnTo>
                  <a:lnTo>
                    <a:pt x="3029902" y="33578"/>
                  </a:lnTo>
                  <a:lnTo>
                    <a:pt x="3027502" y="38785"/>
                  </a:lnTo>
                  <a:lnTo>
                    <a:pt x="3033484" y="38849"/>
                  </a:lnTo>
                  <a:close/>
                </a:path>
                <a:path w="6788784" h="127635">
                  <a:moveTo>
                    <a:pt x="3056077" y="41910"/>
                  </a:moveTo>
                  <a:lnTo>
                    <a:pt x="3053524" y="38150"/>
                  </a:lnTo>
                  <a:lnTo>
                    <a:pt x="3049257" y="41592"/>
                  </a:lnTo>
                  <a:lnTo>
                    <a:pt x="3050921" y="44030"/>
                  </a:lnTo>
                  <a:lnTo>
                    <a:pt x="3051797" y="45364"/>
                  </a:lnTo>
                  <a:lnTo>
                    <a:pt x="3056077" y="41910"/>
                  </a:lnTo>
                  <a:close/>
                </a:path>
                <a:path w="6788784" h="127635">
                  <a:moveTo>
                    <a:pt x="3110280" y="29286"/>
                  </a:moveTo>
                  <a:lnTo>
                    <a:pt x="3108617" y="26885"/>
                  </a:lnTo>
                  <a:lnTo>
                    <a:pt x="3107702" y="25514"/>
                  </a:lnTo>
                  <a:lnTo>
                    <a:pt x="3103448" y="29019"/>
                  </a:lnTo>
                  <a:lnTo>
                    <a:pt x="3105099" y="31496"/>
                  </a:lnTo>
                  <a:lnTo>
                    <a:pt x="3105988" y="32677"/>
                  </a:lnTo>
                  <a:lnTo>
                    <a:pt x="3110280" y="29286"/>
                  </a:lnTo>
                  <a:close/>
                </a:path>
                <a:path w="6788784" h="127635">
                  <a:moveTo>
                    <a:pt x="3467392" y="38595"/>
                  </a:moveTo>
                  <a:lnTo>
                    <a:pt x="3465728" y="36195"/>
                  </a:lnTo>
                  <a:lnTo>
                    <a:pt x="3464788" y="34810"/>
                  </a:lnTo>
                  <a:lnTo>
                    <a:pt x="3460559" y="38315"/>
                  </a:lnTo>
                  <a:lnTo>
                    <a:pt x="3462197" y="40792"/>
                  </a:lnTo>
                  <a:lnTo>
                    <a:pt x="3463099" y="41986"/>
                  </a:lnTo>
                  <a:lnTo>
                    <a:pt x="3467392" y="38595"/>
                  </a:lnTo>
                  <a:close/>
                </a:path>
                <a:path w="6788784" h="127635">
                  <a:moveTo>
                    <a:pt x="3506076" y="41948"/>
                  </a:moveTo>
                  <a:lnTo>
                    <a:pt x="3502279" y="42291"/>
                  </a:lnTo>
                  <a:lnTo>
                    <a:pt x="3501021" y="35001"/>
                  </a:lnTo>
                  <a:lnTo>
                    <a:pt x="3499332" y="41783"/>
                  </a:lnTo>
                  <a:lnTo>
                    <a:pt x="3499205" y="46507"/>
                  </a:lnTo>
                  <a:lnTo>
                    <a:pt x="3505073" y="47739"/>
                  </a:lnTo>
                  <a:lnTo>
                    <a:pt x="3506076" y="41948"/>
                  </a:lnTo>
                  <a:close/>
                </a:path>
                <a:path w="6788784" h="127635">
                  <a:moveTo>
                    <a:pt x="3529558" y="47167"/>
                  </a:moveTo>
                  <a:lnTo>
                    <a:pt x="3525050" y="45631"/>
                  </a:lnTo>
                  <a:lnTo>
                    <a:pt x="3523323" y="40462"/>
                  </a:lnTo>
                  <a:lnTo>
                    <a:pt x="3516223" y="42240"/>
                  </a:lnTo>
                  <a:lnTo>
                    <a:pt x="3515957" y="49530"/>
                  </a:lnTo>
                  <a:lnTo>
                    <a:pt x="3520998" y="52565"/>
                  </a:lnTo>
                  <a:lnTo>
                    <a:pt x="3526993" y="51676"/>
                  </a:lnTo>
                  <a:lnTo>
                    <a:pt x="3529558" y="47167"/>
                  </a:lnTo>
                  <a:close/>
                </a:path>
                <a:path w="6788784" h="127635">
                  <a:moveTo>
                    <a:pt x="3537826" y="54470"/>
                  </a:moveTo>
                  <a:lnTo>
                    <a:pt x="3536137" y="52019"/>
                  </a:lnTo>
                  <a:lnTo>
                    <a:pt x="3535286" y="50698"/>
                  </a:lnTo>
                  <a:lnTo>
                    <a:pt x="3530968" y="54127"/>
                  </a:lnTo>
                  <a:lnTo>
                    <a:pt x="3532632" y="56565"/>
                  </a:lnTo>
                  <a:lnTo>
                    <a:pt x="3533559" y="57912"/>
                  </a:lnTo>
                  <a:lnTo>
                    <a:pt x="3537826" y="54470"/>
                  </a:lnTo>
                  <a:close/>
                </a:path>
                <a:path w="6788784" h="127635">
                  <a:moveTo>
                    <a:pt x="3782822" y="49326"/>
                  </a:moveTo>
                  <a:lnTo>
                    <a:pt x="3780180" y="50177"/>
                  </a:lnTo>
                  <a:lnTo>
                    <a:pt x="3776192" y="49187"/>
                  </a:lnTo>
                  <a:lnTo>
                    <a:pt x="3775900" y="53721"/>
                  </a:lnTo>
                  <a:lnTo>
                    <a:pt x="3778580" y="52806"/>
                  </a:lnTo>
                  <a:lnTo>
                    <a:pt x="3782631" y="53797"/>
                  </a:lnTo>
                  <a:lnTo>
                    <a:pt x="3782822" y="49326"/>
                  </a:lnTo>
                  <a:close/>
                </a:path>
                <a:path w="6788784" h="127635">
                  <a:moveTo>
                    <a:pt x="3811587" y="52451"/>
                  </a:moveTo>
                  <a:lnTo>
                    <a:pt x="3809873" y="50025"/>
                  </a:lnTo>
                  <a:lnTo>
                    <a:pt x="3808971" y="48602"/>
                  </a:lnTo>
                  <a:lnTo>
                    <a:pt x="3804678" y="52070"/>
                  </a:lnTo>
                  <a:lnTo>
                    <a:pt x="3806355" y="54521"/>
                  </a:lnTo>
                  <a:lnTo>
                    <a:pt x="3807256" y="55905"/>
                  </a:lnTo>
                  <a:lnTo>
                    <a:pt x="3811587" y="52451"/>
                  </a:lnTo>
                  <a:close/>
                </a:path>
                <a:path w="6788784" h="127635">
                  <a:moveTo>
                    <a:pt x="3823411" y="50380"/>
                  </a:moveTo>
                  <a:lnTo>
                    <a:pt x="3821328" y="44996"/>
                  </a:lnTo>
                  <a:lnTo>
                    <a:pt x="3818026" y="46583"/>
                  </a:lnTo>
                  <a:lnTo>
                    <a:pt x="3817404" y="50076"/>
                  </a:lnTo>
                  <a:lnTo>
                    <a:pt x="3823411" y="50380"/>
                  </a:lnTo>
                  <a:close/>
                </a:path>
                <a:path w="6788784" h="127635">
                  <a:moveTo>
                    <a:pt x="3829456" y="50584"/>
                  </a:moveTo>
                  <a:lnTo>
                    <a:pt x="3823411" y="50380"/>
                  </a:lnTo>
                  <a:lnTo>
                    <a:pt x="3825519" y="55664"/>
                  </a:lnTo>
                  <a:lnTo>
                    <a:pt x="3828846" y="54038"/>
                  </a:lnTo>
                  <a:lnTo>
                    <a:pt x="3829456" y="50584"/>
                  </a:lnTo>
                  <a:close/>
                </a:path>
                <a:path w="6788784" h="127635">
                  <a:moveTo>
                    <a:pt x="3884295" y="56515"/>
                  </a:moveTo>
                  <a:lnTo>
                    <a:pt x="3880459" y="56972"/>
                  </a:lnTo>
                  <a:lnTo>
                    <a:pt x="3879189" y="49530"/>
                  </a:lnTo>
                  <a:lnTo>
                    <a:pt x="3877526" y="56349"/>
                  </a:lnTo>
                  <a:lnTo>
                    <a:pt x="3877437" y="61036"/>
                  </a:lnTo>
                  <a:lnTo>
                    <a:pt x="3883266" y="62407"/>
                  </a:lnTo>
                  <a:lnTo>
                    <a:pt x="3884295" y="56515"/>
                  </a:lnTo>
                  <a:close/>
                </a:path>
                <a:path w="6788784" h="127635">
                  <a:moveTo>
                    <a:pt x="4095432" y="70167"/>
                  </a:moveTo>
                  <a:lnTo>
                    <a:pt x="4093362" y="65989"/>
                  </a:lnTo>
                  <a:lnTo>
                    <a:pt x="4087304" y="71081"/>
                  </a:lnTo>
                  <a:lnTo>
                    <a:pt x="4093438" y="74803"/>
                  </a:lnTo>
                  <a:lnTo>
                    <a:pt x="4095432" y="70167"/>
                  </a:lnTo>
                  <a:close/>
                </a:path>
                <a:path w="6788784" h="127635">
                  <a:moveTo>
                    <a:pt x="4292778" y="60134"/>
                  </a:moveTo>
                  <a:lnTo>
                    <a:pt x="4291088" y="57746"/>
                  </a:lnTo>
                  <a:lnTo>
                    <a:pt x="4290187" y="56362"/>
                  </a:lnTo>
                  <a:lnTo>
                    <a:pt x="4285869" y="59867"/>
                  </a:lnTo>
                  <a:lnTo>
                    <a:pt x="4287571" y="62344"/>
                  </a:lnTo>
                  <a:lnTo>
                    <a:pt x="4288472" y="63538"/>
                  </a:lnTo>
                  <a:lnTo>
                    <a:pt x="4292778" y="60134"/>
                  </a:lnTo>
                  <a:close/>
                </a:path>
                <a:path w="6788784" h="127635">
                  <a:moveTo>
                    <a:pt x="4626013" y="62611"/>
                  </a:moveTo>
                  <a:lnTo>
                    <a:pt x="4620831" y="59740"/>
                  </a:lnTo>
                  <a:lnTo>
                    <a:pt x="4620996" y="65341"/>
                  </a:lnTo>
                  <a:lnTo>
                    <a:pt x="4626013" y="62611"/>
                  </a:lnTo>
                  <a:close/>
                </a:path>
                <a:path w="6788784" h="127635">
                  <a:moveTo>
                    <a:pt x="4660138" y="68605"/>
                  </a:moveTo>
                  <a:lnTo>
                    <a:pt x="4658436" y="66217"/>
                  </a:lnTo>
                  <a:lnTo>
                    <a:pt x="4657509" y="64846"/>
                  </a:lnTo>
                  <a:lnTo>
                    <a:pt x="4653216" y="68351"/>
                  </a:lnTo>
                  <a:lnTo>
                    <a:pt x="4654905" y="70827"/>
                  </a:lnTo>
                  <a:lnTo>
                    <a:pt x="4655807" y="72009"/>
                  </a:lnTo>
                  <a:lnTo>
                    <a:pt x="4660138" y="68605"/>
                  </a:lnTo>
                  <a:close/>
                </a:path>
                <a:path w="6788784" h="127635">
                  <a:moveTo>
                    <a:pt x="4712995" y="62788"/>
                  </a:moveTo>
                  <a:lnTo>
                    <a:pt x="4708957" y="63347"/>
                  </a:lnTo>
                  <a:lnTo>
                    <a:pt x="4703330" y="61696"/>
                  </a:lnTo>
                  <a:lnTo>
                    <a:pt x="4702619" y="67221"/>
                  </a:lnTo>
                  <a:lnTo>
                    <a:pt x="4706658" y="66649"/>
                  </a:lnTo>
                  <a:lnTo>
                    <a:pt x="4712284" y="68135"/>
                  </a:lnTo>
                  <a:lnTo>
                    <a:pt x="4712995" y="62788"/>
                  </a:lnTo>
                  <a:close/>
                </a:path>
                <a:path w="6788784" h="127635">
                  <a:moveTo>
                    <a:pt x="4750359" y="63639"/>
                  </a:moveTo>
                  <a:lnTo>
                    <a:pt x="4747742" y="64604"/>
                  </a:lnTo>
                  <a:lnTo>
                    <a:pt x="4743678" y="63652"/>
                  </a:lnTo>
                  <a:lnTo>
                    <a:pt x="4743462" y="68160"/>
                  </a:lnTo>
                  <a:lnTo>
                    <a:pt x="4746168" y="67208"/>
                  </a:lnTo>
                  <a:lnTo>
                    <a:pt x="4750181" y="68135"/>
                  </a:lnTo>
                  <a:lnTo>
                    <a:pt x="4750359" y="63639"/>
                  </a:lnTo>
                  <a:close/>
                </a:path>
                <a:path w="6788784" h="127635">
                  <a:moveTo>
                    <a:pt x="4756874" y="77749"/>
                  </a:moveTo>
                  <a:lnTo>
                    <a:pt x="4754219" y="78752"/>
                  </a:lnTo>
                  <a:lnTo>
                    <a:pt x="4750155" y="77749"/>
                  </a:lnTo>
                  <a:lnTo>
                    <a:pt x="4749914" y="82283"/>
                  </a:lnTo>
                  <a:lnTo>
                    <a:pt x="4752606" y="81267"/>
                  </a:lnTo>
                  <a:lnTo>
                    <a:pt x="4756594" y="82372"/>
                  </a:lnTo>
                  <a:lnTo>
                    <a:pt x="4756874" y="77749"/>
                  </a:lnTo>
                  <a:close/>
                </a:path>
                <a:path w="6788784" h="127635">
                  <a:moveTo>
                    <a:pt x="4828425" y="79209"/>
                  </a:moveTo>
                  <a:lnTo>
                    <a:pt x="4820831" y="80492"/>
                  </a:lnTo>
                  <a:lnTo>
                    <a:pt x="4816437" y="80886"/>
                  </a:lnTo>
                  <a:lnTo>
                    <a:pt x="4812055" y="80327"/>
                  </a:lnTo>
                  <a:lnTo>
                    <a:pt x="4804511" y="78790"/>
                  </a:lnTo>
                  <a:lnTo>
                    <a:pt x="4802340" y="84493"/>
                  </a:lnTo>
                  <a:lnTo>
                    <a:pt x="4797018" y="88506"/>
                  </a:lnTo>
                  <a:lnTo>
                    <a:pt x="4793615" y="92278"/>
                  </a:lnTo>
                  <a:lnTo>
                    <a:pt x="4797260" y="97282"/>
                  </a:lnTo>
                  <a:lnTo>
                    <a:pt x="4799850" y="93052"/>
                  </a:lnTo>
                  <a:lnTo>
                    <a:pt x="4803610" y="90347"/>
                  </a:lnTo>
                  <a:lnTo>
                    <a:pt x="4807737" y="88176"/>
                  </a:lnTo>
                  <a:lnTo>
                    <a:pt x="4810074" y="93052"/>
                  </a:lnTo>
                  <a:lnTo>
                    <a:pt x="4816094" y="93078"/>
                  </a:lnTo>
                  <a:lnTo>
                    <a:pt x="4821275" y="94208"/>
                  </a:lnTo>
                  <a:lnTo>
                    <a:pt x="4821072" y="102412"/>
                  </a:lnTo>
                  <a:lnTo>
                    <a:pt x="4826800" y="102184"/>
                  </a:lnTo>
                  <a:lnTo>
                    <a:pt x="4828400" y="96050"/>
                  </a:lnTo>
                  <a:lnTo>
                    <a:pt x="4828184" y="87299"/>
                  </a:lnTo>
                  <a:lnTo>
                    <a:pt x="4828425" y="79209"/>
                  </a:lnTo>
                  <a:close/>
                </a:path>
                <a:path w="6788784" h="127635">
                  <a:moveTo>
                    <a:pt x="4889309" y="112991"/>
                  </a:moveTo>
                  <a:lnTo>
                    <a:pt x="4881092" y="112395"/>
                  </a:lnTo>
                  <a:lnTo>
                    <a:pt x="4871771" y="113220"/>
                  </a:lnTo>
                  <a:lnTo>
                    <a:pt x="4863541" y="112623"/>
                  </a:lnTo>
                  <a:lnTo>
                    <a:pt x="4861179" y="110261"/>
                  </a:lnTo>
                  <a:lnTo>
                    <a:pt x="4858639" y="107721"/>
                  </a:lnTo>
                  <a:lnTo>
                    <a:pt x="4852822" y="109601"/>
                  </a:lnTo>
                  <a:lnTo>
                    <a:pt x="4848593" y="110261"/>
                  </a:lnTo>
                  <a:lnTo>
                    <a:pt x="4846015" y="107264"/>
                  </a:lnTo>
                  <a:lnTo>
                    <a:pt x="4845443" y="101498"/>
                  </a:lnTo>
                  <a:lnTo>
                    <a:pt x="4845126" y="98158"/>
                  </a:lnTo>
                  <a:lnTo>
                    <a:pt x="4850295" y="98183"/>
                  </a:lnTo>
                  <a:lnTo>
                    <a:pt x="4853686" y="98158"/>
                  </a:lnTo>
                  <a:lnTo>
                    <a:pt x="4855540" y="98158"/>
                  </a:lnTo>
                  <a:lnTo>
                    <a:pt x="4858956" y="100495"/>
                  </a:lnTo>
                  <a:lnTo>
                    <a:pt x="4858639" y="107721"/>
                  </a:lnTo>
                  <a:lnTo>
                    <a:pt x="4862042" y="107810"/>
                  </a:lnTo>
                  <a:lnTo>
                    <a:pt x="4864798" y="100711"/>
                  </a:lnTo>
                  <a:lnTo>
                    <a:pt x="4867961" y="100545"/>
                  </a:lnTo>
                  <a:lnTo>
                    <a:pt x="4871453" y="103962"/>
                  </a:lnTo>
                  <a:lnTo>
                    <a:pt x="4875708" y="108038"/>
                  </a:lnTo>
                  <a:lnTo>
                    <a:pt x="4875873" y="100545"/>
                  </a:lnTo>
                  <a:lnTo>
                    <a:pt x="4875923" y="98145"/>
                  </a:lnTo>
                  <a:lnTo>
                    <a:pt x="4876000" y="94957"/>
                  </a:lnTo>
                  <a:lnTo>
                    <a:pt x="4876114" y="89433"/>
                  </a:lnTo>
                  <a:lnTo>
                    <a:pt x="4870018" y="88760"/>
                  </a:lnTo>
                  <a:lnTo>
                    <a:pt x="4868824" y="94957"/>
                  </a:lnTo>
                  <a:lnTo>
                    <a:pt x="4862347" y="93903"/>
                  </a:lnTo>
                  <a:lnTo>
                    <a:pt x="4858994" y="87452"/>
                  </a:lnTo>
                  <a:lnTo>
                    <a:pt x="4858372" y="86258"/>
                  </a:lnTo>
                  <a:lnTo>
                    <a:pt x="4852657" y="86144"/>
                  </a:lnTo>
                  <a:lnTo>
                    <a:pt x="4845850" y="87452"/>
                  </a:lnTo>
                  <a:lnTo>
                    <a:pt x="4838611" y="84112"/>
                  </a:lnTo>
                  <a:lnTo>
                    <a:pt x="4837049" y="89103"/>
                  </a:lnTo>
                  <a:lnTo>
                    <a:pt x="4834064" y="92036"/>
                  </a:lnTo>
                  <a:lnTo>
                    <a:pt x="4831537" y="95643"/>
                  </a:lnTo>
                  <a:lnTo>
                    <a:pt x="4831385" y="102590"/>
                  </a:lnTo>
                  <a:lnTo>
                    <a:pt x="4841367" y="101498"/>
                  </a:lnTo>
                  <a:lnTo>
                    <a:pt x="4843081" y="103962"/>
                  </a:lnTo>
                  <a:lnTo>
                    <a:pt x="4837976" y="112077"/>
                  </a:lnTo>
                  <a:lnTo>
                    <a:pt x="4844427" y="112725"/>
                  </a:lnTo>
                  <a:lnTo>
                    <a:pt x="4840046" y="127546"/>
                  </a:lnTo>
                  <a:lnTo>
                    <a:pt x="4847933" y="126238"/>
                  </a:lnTo>
                  <a:lnTo>
                    <a:pt x="4852746" y="123291"/>
                  </a:lnTo>
                  <a:lnTo>
                    <a:pt x="4858690" y="123063"/>
                  </a:lnTo>
                  <a:lnTo>
                    <a:pt x="4865294" y="122212"/>
                  </a:lnTo>
                  <a:lnTo>
                    <a:pt x="4872063" y="117424"/>
                  </a:lnTo>
                  <a:lnTo>
                    <a:pt x="4876457" y="121069"/>
                  </a:lnTo>
                  <a:lnTo>
                    <a:pt x="4882045" y="122008"/>
                  </a:lnTo>
                  <a:lnTo>
                    <a:pt x="4886947" y="119557"/>
                  </a:lnTo>
                  <a:lnTo>
                    <a:pt x="4887709" y="117424"/>
                  </a:lnTo>
                  <a:lnTo>
                    <a:pt x="4889220" y="113220"/>
                  </a:lnTo>
                  <a:lnTo>
                    <a:pt x="4889309" y="112991"/>
                  </a:lnTo>
                  <a:close/>
                </a:path>
                <a:path w="6788784" h="127635">
                  <a:moveTo>
                    <a:pt x="4917262" y="85521"/>
                  </a:moveTo>
                  <a:lnTo>
                    <a:pt x="4915293" y="78740"/>
                  </a:lnTo>
                  <a:lnTo>
                    <a:pt x="4913109" y="85890"/>
                  </a:lnTo>
                  <a:lnTo>
                    <a:pt x="4917262" y="85521"/>
                  </a:lnTo>
                  <a:close/>
                </a:path>
                <a:path w="6788784" h="127635">
                  <a:moveTo>
                    <a:pt x="4944491" y="90639"/>
                  </a:moveTo>
                  <a:lnTo>
                    <a:pt x="4939576" y="85229"/>
                  </a:lnTo>
                  <a:lnTo>
                    <a:pt x="4936033" y="85153"/>
                  </a:lnTo>
                  <a:lnTo>
                    <a:pt x="4930813" y="90398"/>
                  </a:lnTo>
                  <a:lnTo>
                    <a:pt x="4929898" y="84010"/>
                  </a:lnTo>
                  <a:lnTo>
                    <a:pt x="4922380" y="86423"/>
                  </a:lnTo>
                  <a:lnTo>
                    <a:pt x="4917262" y="85521"/>
                  </a:lnTo>
                  <a:lnTo>
                    <a:pt x="4916614" y="90970"/>
                  </a:lnTo>
                  <a:lnTo>
                    <a:pt x="4917846" y="93776"/>
                  </a:lnTo>
                  <a:lnTo>
                    <a:pt x="4920500" y="94945"/>
                  </a:lnTo>
                  <a:lnTo>
                    <a:pt x="4921148" y="89433"/>
                  </a:lnTo>
                  <a:lnTo>
                    <a:pt x="4926787" y="91147"/>
                  </a:lnTo>
                  <a:lnTo>
                    <a:pt x="4930800" y="90411"/>
                  </a:lnTo>
                  <a:lnTo>
                    <a:pt x="4930800" y="91935"/>
                  </a:lnTo>
                  <a:lnTo>
                    <a:pt x="4930711" y="95110"/>
                  </a:lnTo>
                  <a:lnTo>
                    <a:pt x="4936160" y="94665"/>
                  </a:lnTo>
                  <a:lnTo>
                    <a:pt x="4943716" y="97523"/>
                  </a:lnTo>
                  <a:lnTo>
                    <a:pt x="4944491" y="90639"/>
                  </a:lnTo>
                  <a:close/>
                </a:path>
                <a:path w="6788784" h="127635">
                  <a:moveTo>
                    <a:pt x="5009489" y="91821"/>
                  </a:moveTo>
                  <a:lnTo>
                    <a:pt x="5006581" y="89560"/>
                  </a:lnTo>
                  <a:lnTo>
                    <a:pt x="5002149" y="86842"/>
                  </a:lnTo>
                  <a:lnTo>
                    <a:pt x="4997970" y="86537"/>
                  </a:lnTo>
                  <a:lnTo>
                    <a:pt x="4995824" y="91579"/>
                  </a:lnTo>
                  <a:lnTo>
                    <a:pt x="4998732" y="93840"/>
                  </a:lnTo>
                  <a:lnTo>
                    <a:pt x="5003165" y="96570"/>
                  </a:lnTo>
                  <a:lnTo>
                    <a:pt x="5007343" y="96862"/>
                  </a:lnTo>
                  <a:lnTo>
                    <a:pt x="5009489" y="91821"/>
                  </a:lnTo>
                  <a:close/>
                </a:path>
                <a:path w="6788784" h="127635">
                  <a:moveTo>
                    <a:pt x="5040388" y="87731"/>
                  </a:moveTo>
                  <a:lnTo>
                    <a:pt x="5033556" y="87617"/>
                  </a:lnTo>
                  <a:lnTo>
                    <a:pt x="5033378" y="96977"/>
                  </a:lnTo>
                  <a:lnTo>
                    <a:pt x="5040211" y="97091"/>
                  </a:lnTo>
                  <a:lnTo>
                    <a:pt x="5040388" y="87731"/>
                  </a:lnTo>
                  <a:close/>
                </a:path>
                <a:path w="6788784" h="127635">
                  <a:moveTo>
                    <a:pt x="5104003" y="72555"/>
                  </a:moveTo>
                  <a:lnTo>
                    <a:pt x="5101348" y="68897"/>
                  </a:lnTo>
                  <a:lnTo>
                    <a:pt x="5097056" y="72364"/>
                  </a:lnTo>
                  <a:lnTo>
                    <a:pt x="5098758" y="74828"/>
                  </a:lnTo>
                  <a:lnTo>
                    <a:pt x="5099672" y="76136"/>
                  </a:lnTo>
                  <a:lnTo>
                    <a:pt x="5104003" y="72555"/>
                  </a:lnTo>
                  <a:close/>
                </a:path>
                <a:path w="6788784" h="127635">
                  <a:moveTo>
                    <a:pt x="5700115" y="78765"/>
                  </a:moveTo>
                  <a:lnTo>
                    <a:pt x="5696318" y="76161"/>
                  </a:lnTo>
                  <a:lnTo>
                    <a:pt x="5689384" y="77724"/>
                  </a:lnTo>
                  <a:lnTo>
                    <a:pt x="5689371" y="80835"/>
                  </a:lnTo>
                  <a:lnTo>
                    <a:pt x="5689295" y="87109"/>
                  </a:lnTo>
                  <a:lnTo>
                    <a:pt x="5699607" y="87210"/>
                  </a:lnTo>
                  <a:lnTo>
                    <a:pt x="5700115" y="78765"/>
                  </a:lnTo>
                  <a:close/>
                </a:path>
                <a:path w="6788784" h="127635">
                  <a:moveTo>
                    <a:pt x="5775553" y="87731"/>
                  </a:moveTo>
                  <a:lnTo>
                    <a:pt x="5770372" y="88519"/>
                  </a:lnTo>
                  <a:lnTo>
                    <a:pt x="5762777" y="85928"/>
                  </a:lnTo>
                  <a:lnTo>
                    <a:pt x="5761660" y="92316"/>
                  </a:lnTo>
                  <a:lnTo>
                    <a:pt x="5766244" y="98310"/>
                  </a:lnTo>
                  <a:lnTo>
                    <a:pt x="5772099" y="95097"/>
                  </a:lnTo>
                  <a:lnTo>
                    <a:pt x="5775553" y="87731"/>
                  </a:lnTo>
                  <a:close/>
                </a:path>
                <a:path w="6788784" h="127635">
                  <a:moveTo>
                    <a:pt x="5784329" y="80670"/>
                  </a:moveTo>
                  <a:lnTo>
                    <a:pt x="5782526" y="78359"/>
                  </a:lnTo>
                  <a:lnTo>
                    <a:pt x="5781599" y="77076"/>
                  </a:lnTo>
                  <a:lnTo>
                    <a:pt x="5777255" y="80619"/>
                  </a:lnTo>
                  <a:lnTo>
                    <a:pt x="5779033" y="83045"/>
                  </a:lnTo>
                  <a:lnTo>
                    <a:pt x="5779986" y="84340"/>
                  </a:lnTo>
                  <a:lnTo>
                    <a:pt x="5784329" y="80670"/>
                  </a:lnTo>
                  <a:close/>
                </a:path>
                <a:path w="6788784" h="127635">
                  <a:moveTo>
                    <a:pt x="5793257" y="88658"/>
                  </a:moveTo>
                  <a:lnTo>
                    <a:pt x="5792876" y="83045"/>
                  </a:lnTo>
                  <a:lnTo>
                    <a:pt x="5787834" y="85877"/>
                  </a:lnTo>
                  <a:lnTo>
                    <a:pt x="5793257" y="88658"/>
                  </a:lnTo>
                  <a:close/>
                </a:path>
                <a:path w="6788784" h="127635">
                  <a:moveTo>
                    <a:pt x="5797994" y="80187"/>
                  </a:moveTo>
                  <a:lnTo>
                    <a:pt x="5792609" y="77431"/>
                  </a:lnTo>
                  <a:lnTo>
                    <a:pt x="5792876" y="83045"/>
                  </a:lnTo>
                  <a:lnTo>
                    <a:pt x="5797994" y="80187"/>
                  </a:lnTo>
                  <a:close/>
                </a:path>
                <a:path w="6788784" h="127635">
                  <a:moveTo>
                    <a:pt x="5955982" y="83045"/>
                  </a:moveTo>
                  <a:lnTo>
                    <a:pt x="5949073" y="83045"/>
                  </a:lnTo>
                  <a:lnTo>
                    <a:pt x="5942215" y="84302"/>
                  </a:lnTo>
                  <a:lnTo>
                    <a:pt x="5945657" y="87439"/>
                  </a:lnTo>
                  <a:lnTo>
                    <a:pt x="5952528" y="88366"/>
                  </a:lnTo>
                  <a:lnTo>
                    <a:pt x="5955982" y="83045"/>
                  </a:lnTo>
                  <a:close/>
                </a:path>
                <a:path w="6788784" h="127635">
                  <a:moveTo>
                    <a:pt x="5987250" y="87718"/>
                  </a:moveTo>
                  <a:lnTo>
                    <a:pt x="5983148" y="88379"/>
                  </a:lnTo>
                  <a:lnTo>
                    <a:pt x="5977369" y="86842"/>
                  </a:lnTo>
                  <a:lnTo>
                    <a:pt x="5976836" y="92290"/>
                  </a:lnTo>
                  <a:lnTo>
                    <a:pt x="5980950" y="91617"/>
                  </a:lnTo>
                  <a:lnTo>
                    <a:pt x="5986678" y="93218"/>
                  </a:lnTo>
                  <a:lnTo>
                    <a:pt x="5987250" y="87718"/>
                  </a:lnTo>
                  <a:close/>
                </a:path>
                <a:path w="6788784" h="127635">
                  <a:moveTo>
                    <a:pt x="6006350" y="94691"/>
                  </a:moveTo>
                  <a:lnTo>
                    <a:pt x="6004547" y="92290"/>
                  </a:lnTo>
                  <a:lnTo>
                    <a:pt x="6003658" y="90932"/>
                  </a:lnTo>
                  <a:lnTo>
                    <a:pt x="5999340" y="94602"/>
                  </a:lnTo>
                  <a:lnTo>
                    <a:pt x="6001118" y="96989"/>
                  </a:lnTo>
                  <a:lnTo>
                    <a:pt x="6002096" y="98209"/>
                  </a:lnTo>
                  <a:lnTo>
                    <a:pt x="6006350" y="94691"/>
                  </a:lnTo>
                  <a:close/>
                </a:path>
                <a:path w="6788784" h="127635">
                  <a:moveTo>
                    <a:pt x="6039294" y="96989"/>
                  </a:moveTo>
                  <a:lnTo>
                    <a:pt x="6039269" y="94399"/>
                  </a:lnTo>
                  <a:lnTo>
                    <a:pt x="6036462" y="91617"/>
                  </a:lnTo>
                  <a:lnTo>
                    <a:pt x="6035827" y="96989"/>
                  </a:lnTo>
                  <a:lnTo>
                    <a:pt x="6035853" y="99517"/>
                  </a:lnTo>
                  <a:lnTo>
                    <a:pt x="6038659" y="102285"/>
                  </a:lnTo>
                  <a:lnTo>
                    <a:pt x="6039294" y="96989"/>
                  </a:lnTo>
                  <a:close/>
                </a:path>
                <a:path w="6788784" h="127635">
                  <a:moveTo>
                    <a:pt x="6094857" y="96977"/>
                  </a:moveTo>
                  <a:lnTo>
                    <a:pt x="6091860" y="94780"/>
                  </a:lnTo>
                  <a:lnTo>
                    <a:pt x="6087300" y="92125"/>
                  </a:lnTo>
                  <a:lnTo>
                    <a:pt x="6083046" y="91884"/>
                  </a:lnTo>
                  <a:lnTo>
                    <a:pt x="6080976" y="96977"/>
                  </a:lnTo>
                  <a:lnTo>
                    <a:pt x="6085535" y="97040"/>
                  </a:lnTo>
                  <a:lnTo>
                    <a:pt x="6089485" y="100507"/>
                  </a:lnTo>
                  <a:lnTo>
                    <a:pt x="6092647" y="102222"/>
                  </a:lnTo>
                  <a:lnTo>
                    <a:pt x="6094857" y="96977"/>
                  </a:lnTo>
                  <a:close/>
                </a:path>
                <a:path w="6788784" h="127635">
                  <a:moveTo>
                    <a:pt x="6122644" y="106337"/>
                  </a:moveTo>
                  <a:lnTo>
                    <a:pt x="6119990" y="105219"/>
                  </a:lnTo>
                  <a:lnTo>
                    <a:pt x="6118606" y="102425"/>
                  </a:lnTo>
                  <a:lnTo>
                    <a:pt x="6119152" y="96977"/>
                  </a:lnTo>
                  <a:lnTo>
                    <a:pt x="6105271" y="96977"/>
                  </a:lnTo>
                  <a:lnTo>
                    <a:pt x="6106973" y="104355"/>
                  </a:lnTo>
                  <a:lnTo>
                    <a:pt x="6112878" y="108940"/>
                  </a:lnTo>
                  <a:lnTo>
                    <a:pt x="6119330" y="109893"/>
                  </a:lnTo>
                  <a:lnTo>
                    <a:pt x="6122644" y="106337"/>
                  </a:lnTo>
                  <a:close/>
                </a:path>
                <a:path w="6788784" h="127635">
                  <a:moveTo>
                    <a:pt x="6143422" y="96977"/>
                  </a:moveTo>
                  <a:lnTo>
                    <a:pt x="6133008" y="96977"/>
                  </a:lnTo>
                  <a:lnTo>
                    <a:pt x="6130341" y="97967"/>
                  </a:lnTo>
                  <a:lnTo>
                    <a:pt x="6126175" y="97167"/>
                  </a:lnTo>
                  <a:lnTo>
                    <a:pt x="6126111" y="101600"/>
                  </a:lnTo>
                  <a:lnTo>
                    <a:pt x="6136538" y="101600"/>
                  </a:lnTo>
                  <a:lnTo>
                    <a:pt x="6139192" y="100558"/>
                  </a:lnTo>
                  <a:lnTo>
                    <a:pt x="6143371" y="101447"/>
                  </a:lnTo>
                  <a:lnTo>
                    <a:pt x="6143422" y="96977"/>
                  </a:lnTo>
                  <a:close/>
                </a:path>
                <a:path w="6788784" h="127635">
                  <a:moveTo>
                    <a:pt x="6162624" y="99352"/>
                  </a:moveTo>
                  <a:lnTo>
                    <a:pt x="6160795" y="96977"/>
                  </a:lnTo>
                  <a:lnTo>
                    <a:pt x="6159830" y="95656"/>
                  </a:lnTo>
                  <a:lnTo>
                    <a:pt x="6155550" y="99212"/>
                  </a:lnTo>
                  <a:lnTo>
                    <a:pt x="6157379" y="101600"/>
                  </a:lnTo>
                  <a:lnTo>
                    <a:pt x="6158319" y="102908"/>
                  </a:lnTo>
                  <a:lnTo>
                    <a:pt x="6162624" y="99352"/>
                  </a:lnTo>
                  <a:close/>
                </a:path>
                <a:path w="6788784" h="127635">
                  <a:moveTo>
                    <a:pt x="6223609" y="101257"/>
                  </a:moveTo>
                  <a:lnTo>
                    <a:pt x="6214478" y="104216"/>
                  </a:lnTo>
                  <a:lnTo>
                    <a:pt x="6210935" y="99568"/>
                  </a:lnTo>
                  <a:lnTo>
                    <a:pt x="6212954" y="87515"/>
                  </a:lnTo>
                  <a:lnTo>
                    <a:pt x="6208814" y="88252"/>
                  </a:lnTo>
                  <a:lnTo>
                    <a:pt x="6202997" y="86779"/>
                  </a:lnTo>
                  <a:lnTo>
                    <a:pt x="6202451" y="92240"/>
                  </a:lnTo>
                  <a:lnTo>
                    <a:pt x="6208636" y="93218"/>
                  </a:lnTo>
                  <a:lnTo>
                    <a:pt x="6210541" y="100088"/>
                  </a:lnTo>
                  <a:lnTo>
                    <a:pt x="6209589" y="110756"/>
                  </a:lnTo>
                  <a:lnTo>
                    <a:pt x="6217640" y="111937"/>
                  </a:lnTo>
                  <a:lnTo>
                    <a:pt x="6222822" y="109448"/>
                  </a:lnTo>
                  <a:lnTo>
                    <a:pt x="6223609" y="101257"/>
                  </a:lnTo>
                  <a:close/>
                </a:path>
                <a:path w="6788784" h="127635">
                  <a:moveTo>
                    <a:pt x="6234138" y="96481"/>
                  </a:moveTo>
                  <a:lnTo>
                    <a:pt x="6231394" y="97523"/>
                  </a:lnTo>
                  <a:lnTo>
                    <a:pt x="6227203" y="96774"/>
                  </a:lnTo>
                  <a:lnTo>
                    <a:pt x="6227102" y="101206"/>
                  </a:lnTo>
                  <a:lnTo>
                    <a:pt x="6229807" y="100139"/>
                  </a:lnTo>
                  <a:lnTo>
                    <a:pt x="6234036" y="100952"/>
                  </a:lnTo>
                  <a:lnTo>
                    <a:pt x="6234138" y="96481"/>
                  </a:lnTo>
                  <a:close/>
                </a:path>
                <a:path w="6788784" h="127635">
                  <a:moveTo>
                    <a:pt x="6393802" y="77825"/>
                  </a:moveTo>
                  <a:lnTo>
                    <a:pt x="6391948" y="75539"/>
                  </a:lnTo>
                  <a:lnTo>
                    <a:pt x="6390970" y="74256"/>
                  </a:lnTo>
                  <a:lnTo>
                    <a:pt x="6386677" y="77863"/>
                  </a:lnTo>
                  <a:lnTo>
                    <a:pt x="6388519" y="80276"/>
                  </a:lnTo>
                  <a:lnTo>
                    <a:pt x="6389510" y="81559"/>
                  </a:lnTo>
                  <a:lnTo>
                    <a:pt x="6393802" y="77825"/>
                  </a:lnTo>
                  <a:close/>
                </a:path>
                <a:path w="6788784" h="127635">
                  <a:moveTo>
                    <a:pt x="6450101" y="81724"/>
                  </a:moveTo>
                  <a:lnTo>
                    <a:pt x="6448260" y="79400"/>
                  </a:lnTo>
                  <a:lnTo>
                    <a:pt x="6447218" y="78066"/>
                  </a:lnTo>
                  <a:lnTo>
                    <a:pt x="6442875" y="81737"/>
                  </a:lnTo>
                  <a:lnTo>
                    <a:pt x="6444818" y="84150"/>
                  </a:lnTo>
                  <a:lnTo>
                    <a:pt x="6445796" y="85293"/>
                  </a:lnTo>
                  <a:lnTo>
                    <a:pt x="6450101" y="81724"/>
                  </a:lnTo>
                  <a:close/>
                </a:path>
                <a:path w="6788784" h="127635">
                  <a:moveTo>
                    <a:pt x="6483998" y="93840"/>
                  </a:moveTo>
                  <a:lnTo>
                    <a:pt x="6483477" y="88150"/>
                  </a:lnTo>
                  <a:lnTo>
                    <a:pt x="6478460" y="91020"/>
                  </a:lnTo>
                  <a:lnTo>
                    <a:pt x="6483998" y="93840"/>
                  </a:lnTo>
                  <a:close/>
                </a:path>
                <a:path w="6788784" h="127635">
                  <a:moveTo>
                    <a:pt x="6489154" y="84607"/>
                  </a:moveTo>
                  <a:lnTo>
                    <a:pt x="6488252" y="79883"/>
                  </a:lnTo>
                  <a:lnTo>
                    <a:pt x="6484975" y="79298"/>
                  </a:lnTo>
                  <a:lnTo>
                    <a:pt x="6483477" y="88150"/>
                  </a:lnTo>
                  <a:lnTo>
                    <a:pt x="6489154" y="84607"/>
                  </a:lnTo>
                  <a:close/>
                </a:path>
                <a:path w="6788784" h="127635">
                  <a:moveTo>
                    <a:pt x="6511785" y="87363"/>
                  </a:moveTo>
                  <a:lnTo>
                    <a:pt x="6509804" y="80670"/>
                  </a:lnTo>
                  <a:lnTo>
                    <a:pt x="6508115" y="87782"/>
                  </a:lnTo>
                  <a:lnTo>
                    <a:pt x="6504406" y="88176"/>
                  </a:lnTo>
                  <a:lnTo>
                    <a:pt x="6505461" y="93840"/>
                  </a:lnTo>
                  <a:lnTo>
                    <a:pt x="6511696" y="92430"/>
                  </a:lnTo>
                  <a:lnTo>
                    <a:pt x="6511785" y="87363"/>
                  </a:lnTo>
                  <a:close/>
                </a:path>
                <a:path w="6788784" h="127635">
                  <a:moveTo>
                    <a:pt x="6573215" y="89217"/>
                  </a:moveTo>
                  <a:lnTo>
                    <a:pt x="6570345" y="85496"/>
                  </a:lnTo>
                  <a:lnTo>
                    <a:pt x="6566052" y="89217"/>
                  </a:lnTo>
                  <a:lnTo>
                    <a:pt x="6567932" y="91592"/>
                  </a:lnTo>
                  <a:lnTo>
                    <a:pt x="6568973" y="92786"/>
                  </a:lnTo>
                  <a:lnTo>
                    <a:pt x="6573215" y="89217"/>
                  </a:lnTo>
                  <a:close/>
                </a:path>
                <a:path w="6788784" h="127635">
                  <a:moveTo>
                    <a:pt x="6656159" y="85039"/>
                  </a:moveTo>
                  <a:lnTo>
                    <a:pt x="6649872" y="87884"/>
                  </a:lnTo>
                  <a:lnTo>
                    <a:pt x="6641376" y="87947"/>
                  </a:lnTo>
                  <a:lnTo>
                    <a:pt x="6638544" y="94983"/>
                  </a:lnTo>
                  <a:lnTo>
                    <a:pt x="6647459" y="95338"/>
                  </a:lnTo>
                  <a:lnTo>
                    <a:pt x="6655956" y="95250"/>
                  </a:lnTo>
                  <a:lnTo>
                    <a:pt x="6656159" y="85039"/>
                  </a:lnTo>
                  <a:close/>
                </a:path>
                <a:path w="6788784" h="127635">
                  <a:moveTo>
                    <a:pt x="6661290" y="82003"/>
                  </a:moveTo>
                  <a:lnTo>
                    <a:pt x="6655651" y="79476"/>
                  </a:lnTo>
                  <a:lnTo>
                    <a:pt x="6656159" y="85039"/>
                  </a:lnTo>
                  <a:lnTo>
                    <a:pt x="6661290" y="82003"/>
                  </a:lnTo>
                  <a:close/>
                </a:path>
                <a:path w="6788784" h="127635">
                  <a:moveTo>
                    <a:pt x="6738467" y="82232"/>
                  </a:moveTo>
                  <a:lnTo>
                    <a:pt x="6738379" y="79692"/>
                  </a:lnTo>
                  <a:lnTo>
                    <a:pt x="6735394" y="77076"/>
                  </a:lnTo>
                  <a:lnTo>
                    <a:pt x="6734899" y="82359"/>
                  </a:lnTo>
                  <a:lnTo>
                    <a:pt x="6734988" y="84988"/>
                  </a:lnTo>
                  <a:lnTo>
                    <a:pt x="6737972" y="87604"/>
                  </a:lnTo>
                  <a:lnTo>
                    <a:pt x="6738467" y="82232"/>
                  </a:lnTo>
                  <a:close/>
                </a:path>
                <a:path w="6788784" h="127635">
                  <a:moveTo>
                    <a:pt x="6754584" y="79476"/>
                  </a:moveTo>
                  <a:lnTo>
                    <a:pt x="6752641" y="77165"/>
                  </a:lnTo>
                  <a:lnTo>
                    <a:pt x="6751599" y="75793"/>
                  </a:lnTo>
                  <a:lnTo>
                    <a:pt x="6747319" y="79540"/>
                  </a:lnTo>
                  <a:lnTo>
                    <a:pt x="6749250" y="81864"/>
                  </a:lnTo>
                  <a:lnTo>
                    <a:pt x="6750215" y="83197"/>
                  </a:lnTo>
                  <a:lnTo>
                    <a:pt x="6754584" y="79476"/>
                  </a:lnTo>
                  <a:close/>
                </a:path>
                <a:path w="6788784" h="127635">
                  <a:moveTo>
                    <a:pt x="6766763" y="71983"/>
                  </a:moveTo>
                  <a:lnTo>
                    <a:pt x="6764198" y="66814"/>
                  </a:lnTo>
                  <a:lnTo>
                    <a:pt x="6760807" y="68643"/>
                  </a:lnTo>
                  <a:lnTo>
                    <a:pt x="6760400" y="72136"/>
                  </a:lnTo>
                  <a:lnTo>
                    <a:pt x="6766763" y="71983"/>
                  </a:lnTo>
                  <a:close/>
                </a:path>
                <a:path w="6788784" h="127635">
                  <a:moveTo>
                    <a:pt x="6788417" y="75933"/>
                  </a:moveTo>
                  <a:lnTo>
                    <a:pt x="6781419" y="73342"/>
                  </a:lnTo>
                  <a:lnTo>
                    <a:pt x="6776326" y="73685"/>
                  </a:lnTo>
                  <a:lnTo>
                    <a:pt x="6771856" y="74168"/>
                  </a:lnTo>
                  <a:lnTo>
                    <a:pt x="6766763" y="71983"/>
                  </a:lnTo>
                  <a:lnTo>
                    <a:pt x="6767258" y="85940"/>
                  </a:lnTo>
                  <a:lnTo>
                    <a:pt x="6772694" y="83578"/>
                  </a:lnTo>
                  <a:lnTo>
                    <a:pt x="6778892" y="82169"/>
                  </a:lnTo>
                  <a:lnTo>
                    <a:pt x="6784568" y="80162"/>
                  </a:lnTo>
                  <a:lnTo>
                    <a:pt x="6788417" y="7593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25671" y="5727712"/>
              <a:ext cx="6705600" cy="120650"/>
            </a:xfrm>
            <a:custGeom>
              <a:avLst/>
              <a:gdLst/>
              <a:ahLst/>
              <a:cxnLst/>
              <a:rect l="l" t="t" r="r" b="b"/>
              <a:pathLst>
                <a:path w="6705600" h="120650">
                  <a:moveTo>
                    <a:pt x="4978" y="31369"/>
                  </a:moveTo>
                  <a:lnTo>
                    <a:pt x="4394" y="25806"/>
                  </a:lnTo>
                  <a:lnTo>
                    <a:pt x="0" y="28879"/>
                  </a:lnTo>
                  <a:lnTo>
                    <a:pt x="4978" y="31369"/>
                  </a:lnTo>
                  <a:close/>
                </a:path>
                <a:path w="6705600" h="120650">
                  <a:moveTo>
                    <a:pt x="131381" y="33883"/>
                  </a:moveTo>
                  <a:lnTo>
                    <a:pt x="131279" y="29400"/>
                  </a:lnTo>
                  <a:lnTo>
                    <a:pt x="128828" y="30543"/>
                  </a:lnTo>
                  <a:lnTo>
                    <a:pt x="125006" y="29768"/>
                  </a:lnTo>
                  <a:lnTo>
                    <a:pt x="125069" y="34239"/>
                  </a:lnTo>
                  <a:lnTo>
                    <a:pt x="127508" y="33185"/>
                  </a:lnTo>
                  <a:lnTo>
                    <a:pt x="131381" y="33883"/>
                  </a:lnTo>
                  <a:close/>
                </a:path>
                <a:path w="6705600" h="120650">
                  <a:moveTo>
                    <a:pt x="170916" y="16560"/>
                  </a:moveTo>
                  <a:lnTo>
                    <a:pt x="169125" y="14211"/>
                  </a:lnTo>
                  <a:lnTo>
                    <a:pt x="168186" y="12877"/>
                  </a:lnTo>
                  <a:lnTo>
                    <a:pt x="164338" y="16598"/>
                  </a:lnTo>
                  <a:lnTo>
                    <a:pt x="166090" y="19037"/>
                  </a:lnTo>
                  <a:lnTo>
                    <a:pt x="167030" y="20307"/>
                  </a:lnTo>
                  <a:lnTo>
                    <a:pt x="170916" y="16560"/>
                  </a:lnTo>
                  <a:close/>
                </a:path>
                <a:path w="6705600" h="120650">
                  <a:moveTo>
                    <a:pt x="211531" y="31470"/>
                  </a:moveTo>
                  <a:lnTo>
                    <a:pt x="211429" y="28930"/>
                  </a:lnTo>
                  <a:lnTo>
                    <a:pt x="208737" y="26301"/>
                  </a:lnTo>
                  <a:lnTo>
                    <a:pt x="208292" y="31572"/>
                  </a:lnTo>
                  <a:lnTo>
                    <a:pt x="208394" y="34188"/>
                  </a:lnTo>
                  <a:lnTo>
                    <a:pt x="211086" y="36855"/>
                  </a:lnTo>
                  <a:lnTo>
                    <a:pt x="211531" y="31470"/>
                  </a:lnTo>
                  <a:close/>
                </a:path>
                <a:path w="6705600" h="120650">
                  <a:moveTo>
                    <a:pt x="333146" y="27609"/>
                  </a:moveTo>
                  <a:lnTo>
                    <a:pt x="333044" y="22885"/>
                  </a:lnTo>
                  <a:lnTo>
                    <a:pt x="329222" y="22288"/>
                  </a:lnTo>
                  <a:lnTo>
                    <a:pt x="330022" y="14439"/>
                  </a:lnTo>
                  <a:lnTo>
                    <a:pt x="329349" y="9017"/>
                  </a:lnTo>
                  <a:lnTo>
                    <a:pt x="313321" y="9537"/>
                  </a:lnTo>
                  <a:lnTo>
                    <a:pt x="314502" y="15900"/>
                  </a:lnTo>
                  <a:lnTo>
                    <a:pt x="321475" y="13220"/>
                  </a:lnTo>
                  <a:lnTo>
                    <a:pt x="326275" y="13843"/>
                  </a:lnTo>
                  <a:lnTo>
                    <a:pt x="324472" y="18008"/>
                  </a:lnTo>
                  <a:lnTo>
                    <a:pt x="322732" y="22186"/>
                  </a:lnTo>
                  <a:lnTo>
                    <a:pt x="326580" y="23088"/>
                  </a:lnTo>
                  <a:lnTo>
                    <a:pt x="327621" y="28879"/>
                  </a:lnTo>
                  <a:lnTo>
                    <a:pt x="333146" y="27609"/>
                  </a:lnTo>
                  <a:close/>
                </a:path>
                <a:path w="6705600" h="120650">
                  <a:moveTo>
                    <a:pt x="390283" y="11607"/>
                  </a:moveTo>
                  <a:lnTo>
                    <a:pt x="390245" y="7035"/>
                  </a:lnTo>
                  <a:lnTo>
                    <a:pt x="387769" y="8178"/>
                  </a:lnTo>
                  <a:lnTo>
                    <a:pt x="383921" y="7302"/>
                  </a:lnTo>
                  <a:lnTo>
                    <a:pt x="383959" y="11963"/>
                  </a:lnTo>
                  <a:lnTo>
                    <a:pt x="386397" y="10769"/>
                  </a:lnTo>
                  <a:lnTo>
                    <a:pt x="390283" y="11607"/>
                  </a:lnTo>
                  <a:close/>
                </a:path>
                <a:path w="6705600" h="120650">
                  <a:moveTo>
                    <a:pt x="409600" y="11125"/>
                  </a:moveTo>
                  <a:lnTo>
                    <a:pt x="405371" y="11188"/>
                  </a:lnTo>
                  <a:lnTo>
                    <a:pt x="401637" y="7797"/>
                  </a:lnTo>
                  <a:lnTo>
                    <a:pt x="398678" y="6184"/>
                  </a:lnTo>
                  <a:lnTo>
                    <a:pt x="396748" y="11557"/>
                  </a:lnTo>
                  <a:lnTo>
                    <a:pt x="399313" y="12407"/>
                  </a:lnTo>
                  <a:lnTo>
                    <a:pt x="400608" y="15265"/>
                  </a:lnTo>
                  <a:lnTo>
                    <a:pt x="400253" y="20701"/>
                  </a:lnTo>
                  <a:lnTo>
                    <a:pt x="406666" y="20485"/>
                  </a:lnTo>
                  <a:lnTo>
                    <a:pt x="406552" y="15798"/>
                  </a:lnTo>
                  <a:lnTo>
                    <a:pt x="409054" y="14833"/>
                  </a:lnTo>
                  <a:lnTo>
                    <a:pt x="409600" y="11125"/>
                  </a:lnTo>
                  <a:close/>
                </a:path>
                <a:path w="6705600" h="120650">
                  <a:moveTo>
                    <a:pt x="435216" y="10299"/>
                  </a:moveTo>
                  <a:lnTo>
                    <a:pt x="433082" y="3517"/>
                  </a:lnTo>
                  <a:lnTo>
                    <a:pt x="431330" y="10845"/>
                  </a:lnTo>
                  <a:lnTo>
                    <a:pt x="435216" y="10299"/>
                  </a:lnTo>
                  <a:close/>
                </a:path>
                <a:path w="6705600" h="120650">
                  <a:moveTo>
                    <a:pt x="440931" y="10160"/>
                  </a:moveTo>
                  <a:lnTo>
                    <a:pt x="435216" y="10299"/>
                  </a:lnTo>
                  <a:lnTo>
                    <a:pt x="437527" y="15443"/>
                  </a:lnTo>
                  <a:lnTo>
                    <a:pt x="440563" y="13639"/>
                  </a:lnTo>
                  <a:lnTo>
                    <a:pt x="440931" y="10160"/>
                  </a:lnTo>
                  <a:close/>
                </a:path>
                <a:path w="6705600" h="120650">
                  <a:moveTo>
                    <a:pt x="514908" y="15748"/>
                  </a:moveTo>
                  <a:lnTo>
                    <a:pt x="513168" y="13385"/>
                  </a:lnTo>
                  <a:lnTo>
                    <a:pt x="512229" y="12242"/>
                  </a:lnTo>
                  <a:lnTo>
                    <a:pt x="508266" y="15748"/>
                  </a:lnTo>
                  <a:lnTo>
                    <a:pt x="509981" y="18110"/>
                  </a:lnTo>
                  <a:lnTo>
                    <a:pt x="510933" y="19418"/>
                  </a:lnTo>
                  <a:lnTo>
                    <a:pt x="514908" y="15748"/>
                  </a:lnTo>
                  <a:close/>
                </a:path>
                <a:path w="6705600" h="120650">
                  <a:moveTo>
                    <a:pt x="526478" y="27241"/>
                  </a:moveTo>
                  <a:lnTo>
                    <a:pt x="520649" y="27559"/>
                  </a:lnTo>
                  <a:lnTo>
                    <a:pt x="512711" y="22529"/>
                  </a:lnTo>
                  <a:lnTo>
                    <a:pt x="506869" y="22796"/>
                  </a:lnTo>
                  <a:lnTo>
                    <a:pt x="491642" y="27889"/>
                  </a:lnTo>
                  <a:lnTo>
                    <a:pt x="472503" y="27559"/>
                  </a:lnTo>
                  <a:lnTo>
                    <a:pt x="454418" y="28625"/>
                  </a:lnTo>
                  <a:lnTo>
                    <a:pt x="442391" y="37960"/>
                  </a:lnTo>
                  <a:lnTo>
                    <a:pt x="453047" y="36423"/>
                  </a:lnTo>
                  <a:lnTo>
                    <a:pt x="461543" y="36182"/>
                  </a:lnTo>
                  <a:lnTo>
                    <a:pt x="470115" y="35496"/>
                  </a:lnTo>
                  <a:lnTo>
                    <a:pt x="481012" y="32613"/>
                  </a:lnTo>
                  <a:lnTo>
                    <a:pt x="487222" y="31356"/>
                  </a:lnTo>
                  <a:lnTo>
                    <a:pt x="488327" y="37757"/>
                  </a:lnTo>
                  <a:lnTo>
                    <a:pt x="494169" y="36969"/>
                  </a:lnTo>
                  <a:lnTo>
                    <a:pt x="497357" y="32334"/>
                  </a:lnTo>
                  <a:lnTo>
                    <a:pt x="503466" y="31711"/>
                  </a:lnTo>
                  <a:lnTo>
                    <a:pt x="509752" y="31330"/>
                  </a:lnTo>
                  <a:lnTo>
                    <a:pt x="513486" y="27419"/>
                  </a:lnTo>
                  <a:lnTo>
                    <a:pt x="514959" y="31635"/>
                  </a:lnTo>
                  <a:lnTo>
                    <a:pt x="520103" y="32981"/>
                  </a:lnTo>
                  <a:lnTo>
                    <a:pt x="525183" y="31496"/>
                  </a:lnTo>
                  <a:lnTo>
                    <a:pt x="526478" y="27241"/>
                  </a:lnTo>
                  <a:close/>
                </a:path>
                <a:path w="6705600" h="120650">
                  <a:moveTo>
                    <a:pt x="659638" y="11315"/>
                  </a:moveTo>
                  <a:lnTo>
                    <a:pt x="653110" y="11404"/>
                  </a:lnTo>
                  <a:lnTo>
                    <a:pt x="650608" y="12509"/>
                  </a:lnTo>
                  <a:lnTo>
                    <a:pt x="646696" y="11645"/>
                  </a:lnTo>
                  <a:lnTo>
                    <a:pt x="646696" y="16192"/>
                  </a:lnTo>
                  <a:lnTo>
                    <a:pt x="651548" y="15405"/>
                  </a:lnTo>
                  <a:lnTo>
                    <a:pt x="658736" y="17703"/>
                  </a:lnTo>
                  <a:lnTo>
                    <a:pt x="659638" y="11315"/>
                  </a:lnTo>
                  <a:close/>
                </a:path>
                <a:path w="6705600" h="120650">
                  <a:moveTo>
                    <a:pt x="912393" y="15367"/>
                  </a:moveTo>
                  <a:lnTo>
                    <a:pt x="910653" y="12890"/>
                  </a:lnTo>
                  <a:lnTo>
                    <a:pt x="909777" y="11607"/>
                  </a:lnTo>
                  <a:lnTo>
                    <a:pt x="905675" y="15074"/>
                  </a:lnTo>
                  <a:lnTo>
                    <a:pt x="907415" y="17513"/>
                  </a:lnTo>
                  <a:lnTo>
                    <a:pt x="908329" y="18834"/>
                  </a:lnTo>
                  <a:lnTo>
                    <a:pt x="912393" y="15367"/>
                  </a:lnTo>
                  <a:close/>
                </a:path>
                <a:path w="6705600" h="120650">
                  <a:moveTo>
                    <a:pt x="1396555" y="11099"/>
                  </a:moveTo>
                  <a:lnTo>
                    <a:pt x="1394815" y="8686"/>
                  </a:lnTo>
                  <a:lnTo>
                    <a:pt x="1393964" y="7531"/>
                  </a:lnTo>
                  <a:lnTo>
                    <a:pt x="1389786" y="10947"/>
                  </a:lnTo>
                  <a:lnTo>
                    <a:pt x="1391488" y="13347"/>
                  </a:lnTo>
                  <a:lnTo>
                    <a:pt x="1392428" y="14668"/>
                  </a:lnTo>
                  <a:lnTo>
                    <a:pt x="1396555" y="11099"/>
                  </a:lnTo>
                  <a:close/>
                </a:path>
                <a:path w="6705600" h="120650">
                  <a:moveTo>
                    <a:pt x="1454518" y="13982"/>
                  </a:moveTo>
                  <a:lnTo>
                    <a:pt x="1451902" y="15011"/>
                  </a:lnTo>
                  <a:lnTo>
                    <a:pt x="1447927" y="14071"/>
                  </a:lnTo>
                  <a:lnTo>
                    <a:pt x="1447838" y="18542"/>
                  </a:lnTo>
                  <a:lnTo>
                    <a:pt x="1450428" y="17564"/>
                  </a:lnTo>
                  <a:lnTo>
                    <a:pt x="1454353" y="18453"/>
                  </a:lnTo>
                  <a:lnTo>
                    <a:pt x="1454518" y="13982"/>
                  </a:lnTo>
                  <a:close/>
                </a:path>
                <a:path w="6705600" h="120650">
                  <a:moveTo>
                    <a:pt x="1461249" y="63"/>
                  </a:moveTo>
                  <a:lnTo>
                    <a:pt x="1454619" y="0"/>
                  </a:lnTo>
                  <a:lnTo>
                    <a:pt x="1452003" y="1041"/>
                  </a:lnTo>
                  <a:lnTo>
                    <a:pt x="1448028" y="0"/>
                  </a:lnTo>
                  <a:lnTo>
                    <a:pt x="1447939" y="4660"/>
                  </a:lnTo>
                  <a:lnTo>
                    <a:pt x="1452943" y="3911"/>
                  </a:lnTo>
                  <a:lnTo>
                    <a:pt x="1460157" y="6438"/>
                  </a:lnTo>
                  <a:lnTo>
                    <a:pt x="1461249" y="63"/>
                  </a:lnTo>
                  <a:close/>
                </a:path>
                <a:path w="6705600" h="120650">
                  <a:moveTo>
                    <a:pt x="1484363" y="5016"/>
                  </a:moveTo>
                  <a:lnTo>
                    <a:pt x="1481823" y="5943"/>
                  </a:lnTo>
                  <a:lnTo>
                    <a:pt x="1477873" y="5016"/>
                  </a:lnTo>
                  <a:lnTo>
                    <a:pt x="1477708" y="9512"/>
                  </a:lnTo>
                  <a:lnTo>
                    <a:pt x="1480324" y="8572"/>
                  </a:lnTo>
                  <a:lnTo>
                    <a:pt x="1484287" y="9486"/>
                  </a:lnTo>
                  <a:lnTo>
                    <a:pt x="1484363" y="5016"/>
                  </a:lnTo>
                  <a:close/>
                </a:path>
                <a:path w="6705600" h="120650">
                  <a:moveTo>
                    <a:pt x="1490903" y="23698"/>
                  </a:moveTo>
                  <a:lnTo>
                    <a:pt x="1488706" y="18427"/>
                  </a:lnTo>
                  <a:lnTo>
                    <a:pt x="1485480" y="20091"/>
                  </a:lnTo>
                  <a:lnTo>
                    <a:pt x="1484972" y="23558"/>
                  </a:lnTo>
                  <a:lnTo>
                    <a:pt x="1490903" y="23698"/>
                  </a:lnTo>
                  <a:close/>
                </a:path>
                <a:path w="6705600" h="120650">
                  <a:moveTo>
                    <a:pt x="1500898" y="14427"/>
                  </a:moveTo>
                  <a:lnTo>
                    <a:pt x="1499425" y="5575"/>
                  </a:lnTo>
                  <a:lnTo>
                    <a:pt x="1496326" y="6210"/>
                  </a:lnTo>
                  <a:lnTo>
                    <a:pt x="1495513" y="10947"/>
                  </a:lnTo>
                  <a:lnTo>
                    <a:pt x="1500898" y="14427"/>
                  </a:lnTo>
                  <a:close/>
                </a:path>
                <a:path w="6705600" h="120650">
                  <a:moveTo>
                    <a:pt x="1505242" y="20701"/>
                  </a:moveTo>
                  <a:lnTo>
                    <a:pt x="1500898" y="14427"/>
                  </a:lnTo>
                  <a:lnTo>
                    <a:pt x="1502384" y="24447"/>
                  </a:lnTo>
                  <a:lnTo>
                    <a:pt x="1496060" y="23304"/>
                  </a:lnTo>
                  <a:lnTo>
                    <a:pt x="1490903" y="23685"/>
                  </a:lnTo>
                  <a:lnTo>
                    <a:pt x="1495132" y="29667"/>
                  </a:lnTo>
                  <a:lnTo>
                    <a:pt x="1501609" y="27228"/>
                  </a:lnTo>
                  <a:lnTo>
                    <a:pt x="1505242" y="20701"/>
                  </a:lnTo>
                  <a:close/>
                </a:path>
                <a:path w="6705600" h="120650">
                  <a:moveTo>
                    <a:pt x="1533042" y="19659"/>
                  </a:moveTo>
                  <a:lnTo>
                    <a:pt x="1527416" y="14681"/>
                  </a:lnTo>
                  <a:lnTo>
                    <a:pt x="1527327" y="21691"/>
                  </a:lnTo>
                  <a:lnTo>
                    <a:pt x="1524901" y="25323"/>
                  </a:lnTo>
                  <a:lnTo>
                    <a:pt x="1522031" y="28270"/>
                  </a:lnTo>
                  <a:lnTo>
                    <a:pt x="1520583" y="33248"/>
                  </a:lnTo>
                  <a:lnTo>
                    <a:pt x="1527797" y="31838"/>
                  </a:lnTo>
                  <a:lnTo>
                    <a:pt x="1532559" y="26339"/>
                  </a:lnTo>
                  <a:lnTo>
                    <a:pt x="1533042" y="19659"/>
                  </a:lnTo>
                  <a:close/>
                </a:path>
                <a:path w="6705600" h="120650">
                  <a:moveTo>
                    <a:pt x="1573847" y="15138"/>
                  </a:moveTo>
                  <a:lnTo>
                    <a:pt x="1566113" y="16675"/>
                  </a:lnTo>
                  <a:lnTo>
                    <a:pt x="1561084" y="14287"/>
                  </a:lnTo>
                  <a:lnTo>
                    <a:pt x="1557286" y="10299"/>
                  </a:lnTo>
                  <a:lnTo>
                    <a:pt x="1557731" y="18059"/>
                  </a:lnTo>
                  <a:lnTo>
                    <a:pt x="1563789" y="20853"/>
                  </a:lnTo>
                  <a:lnTo>
                    <a:pt x="1570736" y="19583"/>
                  </a:lnTo>
                  <a:lnTo>
                    <a:pt x="1573847" y="15138"/>
                  </a:lnTo>
                  <a:close/>
                </a:path>
                <a:path w="6705600" h="120650">
                  <a:moveTo>
                    <a:pt x="1585201" y="26365"/>
                  </a:moveTo>
                  <a:lnTo>
                    <a:pt x="1580007" y="23583"/>
                  </a:lnTo>
                  <a:lnTo>
                    <a:pt x="1580324" y="29298"/>
                  </a:lnTo>
                  <a:lnTo>
                    <a:pt x="1585201" y="26365"/>
                  </a:lnTo>
                  <a:close/>
                </a:path>
                <a:path w="6705600" h="120650">
                  <a:moveTo>
                    <a:pt x="2044230" y="28638"/>
                  </a:moveTo>
                  <a:lnTo>
                    <a:pt x="2042541" y="26212"/>
                  </a:lnTo>
                  <a:lnTo>
                    <a:pt x="2041652" y="24993"/>
                  </a:lnTo>
                  <a:lnTo>
                    <a:pt x="2037435" y="28384"/>
                  </a:lnTo>
                  <a:lnTo>
                    <a:pt x="2039099" y="30886"/>
                  </a:lnTo>
                  <a:lnTo>
                    <a:pt x="2040001" y="32219"/>
                  </a:lnTo>
                  <a:lnTo>
                    <a:pt x="2044230" y="28638"/>
                  </a:lnTo>
                  <a:close/>
                </a:path>
                <a:path w="6705600" h="120650">
                  <a:moveTo>
                    <a:pt x="2216251" y="15354"/>
                  </a:moveTo>
                  <a:lnTo>
                    <a:pt x="2211489" y="15633"/>
                  </a:lnTo>
                  <a:lnTo>
                    <a:pt x="2205850" y="14617"/>
                  </a:lnTo>
                  <a:lnTo>
                    <a:pt x="2201214" y="15036"/>
                  </a:lnTo>
                  <a:lnTo>
                    <a:pt x="2199424" y="19621"/>
                  </a:lnTo>
                  <a:lnTo>
                    <a:pt x="2206015" y="20243"/>
                  </a:lnTo>
                  <a:lnTo>
                    <a:pt x="2210498" y="22529"/>
                  </a:lnTo>
                  <a:lnTo>
                    <a:pt x="2213648" y="22288"/>
                  </a:lnTo>
                  <a:lnTo>
                    <a:pt x="2216251" y="15354"/>
                  </a:lnTo>
                  <a:close/>
                </a:path>
                <a:path w="6705600" h="120650">
                  <a:moveTo>
                    <a:pt x="2259507" y="16103"/>
                  </a:moveTo>
                  <a:lnTo>
                    <a:pt x="2254313" y="16421"/>
                  </a:lnTo>
                  <a:lnTo>
                    <a:pt x="2247989" y="15252"/>
                  </a:lnTo>
                  <a:lnTo>
                    <a:pt x="2249347" y="25171"/>
                  </a:lnTo>
                  <a:lnTo>
                    <a:pt x="2255024" y="25527"/>
                  </a:lnTo>
                  <a:lnTo>
                    <a:pt x="2257945" y="21717"/>
                  </a:lnTo>
                  <a:lnTo>
                    <a:pt x="2259507" y="16103"/>
                  </a:lnTo>
                  <a:close/>
                </a:path>
                <a:path w="6705600" h="120650">
                  <a:moveTo>
                    <a:pt x="2289264" y="30530"/>
                  </a:moveTo>
                  <a:lnTo>
                    <a:pt x="2283993" y="29997"/>
                  </a:lnTo>
                  <a:lnTo>
                    <a:pt x="2277643" y="30962"/>
                  </a:lnTo>
                  <a:lnTo>
                    <a:pt x="2279446" y="21005"/>
                  </a:lnTo>
                  <a:lnTo>
                    <a:pt x="2274709" y="21374"/>
                  </a:lnTo>
                  <a:lnTo>
                    <a:pt x="2269096" y="20408"/>
                  </a:lnTo>
                  <a:lnTo>
                    <a:pt x="2264460" y="20840"/>
                  </a:lnTo>
                  <a:lnTo>
                    <a:pt x="2262657" y="25412"/>
                  </a:lnTo>
                  <a:lnTo>
                    <a:pt x="2265184" y="26504"/>
                  </a:lnTo>
                  <a:lnTo>
                    <a:pt x="2269223" y="25666"/>
                  </a:lnTo>
                  <a:lnTo>
                    <a:pt x="2269261" y="30162"/>
                  </a:lnTo>
                  <a:lnTo>
                    <a:pt x="2265299" y="30861"/>
                  </a:lnTo>
                  <a:lnTo>
                    <a:pt x="2259800" y="29222"/>
                  </a:lnTo>
                  <a:lnTo>
                    <a:pt x="2259101" y="34721"/>
                  </a:lnTo>
                  <a:lnTo>
                    <a:pt x="2268321" y="34658"/>
                  </a:lnTo>
                  <a:lnTo>
                    <a:pt x="2280170" y="35356"/>
                  </a:lnTo>
                  <a:lnTo>
                    <a:pt x="2289022" y="34683"/>
                  </a:lnTo>
                  <a:lnTo>
                    <a:pt x="2289264" y="30530"/>
                  </a:lnTo>
                  <a:close/>
                </a:path>
                <a:path w="6705600" h="120650">
                  <a:moveTo>
                    <a:pt x="2463266" y="39154"/>
                  </a:moveTo>
                  <a:lnTo>
                    <a:pt x="2460625" y="40195"/>
                  </a:lnTo>
                  <a:lnTo>
                    <a:pt x="2456726" y="39090"/>
                  </a:lnTo>
                  <a:lnTo>
                    <a:pt x="2456472" y="43738"/>
                  </a:lnTo>
                  <a:lnTo>
                    <a:pt x="2459075" y="42621"/>
                  </a:lnTo>
                  <a:lnTo>
                    <a:pt x="2463101" y="43586"/>
                  </a:lnTo>
                  <a:lnTo>
                    <a:pt x="2463266" y="39154"/>
                  </a:lnTo>
                  <a:close/>
                </a:path>
                <a:path w="6705600" h="120650">
                  <a:moveTo>
                    <a:pt x="2486990" y="30327"/>
                  </a:moveTo>
                  <a:lnTo>
                    <a:pt x="2479167" y="26873"/>
                  </a:lnTo>
                  <a:lnTo>
                    <a:pt x="2477909" y="31064"/>
                  </a:lnTo>
                  <a:lnTo>
                    <a:pt x="2481199" y="34886"/>
                  </a:lnTo>
                  <a:lnTo>
                    <a:pt x="2486990" y="30327"/>
                  </a:lnTo>
                  <a:close/>
                </a:path>
                <a:path w="6705600" h="120650">
                  <a:moveTo>
                    <a:pt x="2493429" y="39839"/>
                  </a:moveTo>
                  <a:lnTo>
                    <a:pt x="2487231" y="40347"/>
                  </a:lnTo>
                  <a:lnTo>
                    <a:pt x="2482151" y="42646"/>
                  </a:lnTo>
                  <a:lnTo>
                    <a:pt x="2479802" y="48806"/>
                  </a:lnTo>
                  <a:lnTo>
                    <a:pt x="2487434" y="50292"/>
                  </a:lnTo>
                  <a:lnTo>
                    <a:pt x="2492387" y="48006"/>
                  </a:lnTo>
                  <a:lnTo>
                    <a:pt x="2493429" y="39839"/>
                  </a:lnTo>
                  <a:close/>
                </a:path>
                <a:path w="6705600" h="120650">
                  <a:moveTo>
                    <a:pt x="2505138" y="42468"/>
                  </a:moveTo>
                  <a:lnTo>
                    <a:pt x="2503462" y="40081"/>
                  </a:lnTo>
                  <a:lnTo>
                    <a:pt x="2502611" y="38747"/>
                  </a:lnTo>
                  <a:lnTo>
                    <a:pt x="2498318" y="42202"/>
                  </a:lnTo>
                  <a:lnTo>
                    <a:pt x="2500007" y="44729"/>
                  </a:lnTo>
                  <a:lnTo>
                    <a:pt x="2500922" y="45910"/>
                  </a:lnTo>
                  <a:lnTo>
                    <a:pt x="2505138" y="42468"/>
                  </a:lnTo>
                  <a:close/>
                </a:path>
                <a:path w="6705600" h="120650">
                  <a:moveTo>
                    <a:pt x="2583700" y="46609"/>
                  </a:moveTo>
                  <a:lnTo>
                    <a:pt x="2579141" y="46532"/>
                  </a:lnTo>
                  <a:lnTo>
                    <a:pt x="2576499" y="44081"/>
                  </a:lnTo>
                  <a:lnTo>
                    <a:pt x="2573820" y="41656"/>
                  </a:lnTo>
                  <a:lnTo>
                    <a:pt x="2573578" y="50927"/>
                  </a:lnTo>
                  <a:lnTo>
                    <a:pt x="2578290" y="56324"/>
                  </a:lnTo>
                  <a:lnTo>
                    <a:pt x="2581643" y="56197"/>
                  </a:lnTo>
                  <a:lnTo>
                    <a:pt x="2583700" y="46609"/>
                  </a:lnTo>
                  <a:close/>
                </a:path>
                <a:path w="6705600" h="120650">
                  <a:moveTo>
                    <a:pt x="2827451" y="26530"/>
                  </a:moveTo>
                  <a:lnTo>
                    <a:pt x="2825775" y="24079"/>
                  </a:lnTo>
                  <a:lnTo>
                    <a:pt x="2824886" y="22694"/>
                  </a:lnTo>
                  <a:lnTo>
                    <a:pt x="2820619" y="26200"/>
                  </a:lnTo>
                  <a:lnTo>
                    <a:pt x="2822283" y="28727"/>
                  </a:lnTo>
                  <a:lnTo>
                    <a:pt x="2823146" y="30035"/>
                  </a:lnTo>
                  <a:lnTo>
                    <a:pt x="2827451" y="26530"/>
                  </a:lnTo>
                  <a:close/>
                </a:path>
                <a:path w="6705600" h="120650">
                  <a:moveTo>
                    <a:pt x="2879280" y="34734"/>
                  </a:moveTo>
                  <a:lnTo>
                    <a:pt x="2870771" y="33197"/>
                  </a:lnTo>
                  <a:lnTo>
                    <a:pt x="2867088" y="38722"/>
                  </a:lnTo>
                  <a:lnTo>
                    <a:pt x="2864383" y="45631"/>
                  </a:lnTo>
                  <a:lnTo>
                    <a:pt x="2858770" y="48272"/>
                  </a:lnTo>
                  <a:lnTo>
                    <a:pt x="2858401" y="42760"/>
                  </a:lnTo>
                  <a:lnTo>
                    <a:pt x="2859709" y="35039"/>
                  </a:lnTo>
                  <a:lnTo>
                    <a:pt x="2855772" y="34137"/>
                  </a:lnTo>
                  <a:lnTo>
                    <a:pt x="2850350" y="39535"/>
                  </a:lnTo>
                  <a:lnTo>
                    <a:pt x="2842882" y="41897"/>
                  </a:lnTo>
                  <a:lnTo>
                    <a:pt x="2835046" y="43726"/>
                  </a:lnTo>
                  <a:lnTo>
                    <a:pt x="2828493" y="47472"/>
                  </a:lnTo>
                  <a:lnTo>
                    <a:pt x="2811716" y="47053"/>
                  </a:lnTo>
                  <a:lnTo>
                    <a:pt x="2805226" y="53289"/>
                  </a:lnTo>
                  <a:lnTo>
                    <a:pt x="2795562" y="54851"/>
                  </a:lnTo>
                  <a:lnTo>
                    <a:pt x="2786265" y="56984"/>
                  </a:lnTo>
                  <a:lnTo>
                    <a:pt x="2780919" y="64935"/>
                  </a:lnTo>
                  <a:lnTo>
                    <a:pt x="2794254" y="62661"/>
                  </a:lnTo>
                  <a:lnTo>
                    <a:pt x="2808160" y="61277"/>
                  </a:lnTo>
                  <a:lnTo>
                    <a:pt x="2822765" y="60909"/>
                  </a:lnTo>
                  <a:lnTo>
                    <a:pt x="2838170" y="61722"/>
                  </a:lnTo>
                  <a:lnTo>
                    <a:pt x="2838056" y="48602"/>
                  </a:lnTo>
                  <a:lnTo>
                    <a:pt x="2855404" y="48171"/>
                  </a:lnTo>
                  <a:lnTo>
                    <a:pt x="2855264" y="52908"/>
                  </a:lnTo>
                  <a:lnTo>
                    <a:pt x="2852483" y="53695"/>
                  </a:lnTo>
                  <a:lnTo>
                    <a:pt x="2851785" y="57365"/>
                  </a:lnTo>
                  <a:lnTo>
                    <a:pt x="2861119" y="55346"/>
                  </a:lnTo>
                  <a:lnTo>
                    <a:pt x="2870212" y="52959"/>
                  </a:lnTo>
                  <a:lnTo>
                    <a:pt x="2876956" y="47104"/>
                  </a:lnTo>
                  <a:lnTo>
                    <a:pt x="2879280" y="34734"/>
                  </a:lnTo>
                  <a:close/>
                </a:path>
                <a:path w="6705600" h="120650">
                  <a:moveTo>
                    <a:pt x="2926524" y="31381"/>
                  </a:moveTo>
                  <a:lnTo>
                    <a:pt x="2922079" y="31330"/>
                  </a:lnTo>
                  <a:lnTo>
                    <a:pt x="2918168" y="34696"/>
                  </a:lnTo>
                  <a:lnTo>
                    <a:pt x="2915056" y="36322"/>
                  </a:lnTo>
                  <a:lnTo>
                    <a:pt x="2913024" y="31038"/>
                  </a:lnTo>
                  <a:lnTo>
                    <a:pt x="2906280" y="35598"/>
                  </a:lnTo>
                  <a:lnTo>
                    <a:pt x="2895727" y="34594"/>
                  </a:lnTo>
                  <a:lnTo>
                    <a:pt x="2886176" y="35102"/>
                  </a:lnTo>
                  <a:lnTo>
                    <a:pt x="2882404" y="44145"/>
                  </a:lnTo>
                  <a:lnTo>
                    <a:pt x="2885706" y="49174"/>
                  </a:lnTo>
                  <a:lnTo>
                    <a:pt x="2892031" y="49720"/>
                  </a:lnTo>
                  <a:lnTo>
                    <a:pt x="2898584" y="47612"/>
                  </a:lnTo>
                  <a:lnTo>
                    <a:pt x="2902597" y="44653"/>
                  </a:lnTo>
                  <a:lnTo>
                    <a:pt x="2907944" y="48577"/>
                  </a:lnTo>
                  <a:lnTo>
                    <a:pt x="2914015" y="46926"/>
                  </a:lnTo>
                  <a:lnTo>
                    <a:pt x="2920238" y="45466"/>
                  </a:lnTo>
                  <a:lnTo>
                    <a:pt x="2926016" y="49987"/>
                  </a:lnTo>
                  <a:lnTo>
                    <a:pt x="2926524" y="31381"/>
                  </a:lnTo>
                  <a:close/>
                </a:path>
                <a:path w="6705600" h="120650">
                  <a:moveTo>
                    <a:pt x="2934792" y="38544"/>
                  </a:moveTo>
                  <a:lnTo>
                    <a:pt x="2933115" y="36106"/>
                  </a:lnTo>
                  <a:lnTo>
                    <a:pt x="2932201" y="34925"/>
                  </a:lnTo>
                  <a:lnTo>
                    <a:pt x="2927934" y="38265"/>
                  </a:lnTo>
                  <a:lnTo>
                    <a:pt x="2929623" y="40716"/>
                  </a:lnTo>
                  <a:lnTo>
                    <a:pt x="2930525" y="42049"/>
                  </a:lnTo>
                  <a:lnTo>
                    <a:pt x="2934792" y="38544"/>
                  </a:lnTo>
                  <a:close/>
                </a:path>
                <a:path w="6705600" h="120650">
                  <a:moveTo>
                    <a:pt x="2990646" y="40119"/>
                  </a:moveTo>
                  <a:lnTo>
                    <a:pt x="2986697" y="36855"/>
                  </a:lnTo>
                  <a:lnTo>
                    <a:pt x="2981934" y="37376"/>
                  </a:lnTo>
                  <a:lnTo>
                    <a:pt x="2980080" y="42011"/>
                  </a:lnTo>
                  <a:lnTo>
                    <a:pt x="2982112" y="42303"/>
                  </a:lnTo>
                  <a:lnTo>
                    <a:pt x="2984030" y="42824"/>
                  </a:lnTo>
                  <a:lnTo>
                    <a:pt x="2983280" y="46723"/>
                  </a:lnTo>
                  <a:lnTo>
                    <a:pt x="2990011" y="46901"/>
                  </a:lnTo>
                  <a:lnTo>
                    <a:pt x="2990646" y="40119"/>
                  </a:lnTo>
                  <a:close/>
                </a:path>
                <a:path w="6705600" h="120650">
                  <a:moveTo>
                    <a:pt x="3003308" y="51968"/>
                  </a:moveTo>
                  <a:lnTo>
                    <a:pt x="2996590" y="51790"/>
                  </a:lnTo>
                  <a:lnTo>
                    <a:pt x="2996336" y="61074"/>
                  </a:lnTo>
                  <a:lnTo>
                    <a:pt x="3003054" y="61239"/>
                  </a:lnTo>
                  <a:lnTo>
                    <a:pt x="3003308" y="51968"/>
                  </a:lnTo>
                  <a:close/>
                </a:path>
                <a:path w="6705600" h="120650">
                  <a:moveTo>
                    <a:pt x="3114814" y="36182"/>
                  </a:moveTo>
                  <a:lnTo>
                    <a:pt x="3112173" y="37071"/>
                  </a:lnTo>
                  <a:lnTo>
                    <a:pt x="3108172" y="36106"/>
                  </a:lnTo>
                  <a:lnTo>
                    <a:pt x="3107969" y="40576"/>
                  </a:lnTo>
                  <a:lnTo>
                    <a:pt x="3110598" y="39674"/>
                  </a:lnTo>
                  <a:lnTo>
                    <a:pt x="3114611" y="40665"/>
                  </a:lnTo>
                  <a:lnTo>
                    <a:pt x="3114814" y="36182"/>
                  </a:lnTo>
                  <a:close/>
                </a:path>
                <a:path w="6705600" h="120650">
                  <a:moveTo>
                    <a:pt x="3131591" y="36614"/>
                  </a:moveTo>
                  <a:lnTo>
                    <a:pt x="3127667" y="37172"/>
                  </a:lnTo>
                  <a:lnTo>
                    <a:pt x="3122104" y="35572"/>
                  </a:lnTo>
                  <a:lnTo>
                    <a:pt x="3121406" y="40919"/>
                  </a:lnTo>
                  <a:lnTo>
                    <a:pt x="3125355" y="40386"/>
                  </a:lnTo>
                  <a:lnTo>
                    <a:pt x="3130918" y="42049"/>
                  </a:lnTo>
                  <a:lnTo>
                    <a:pt x="3131591" y="36614"/>
                  </a:lnTo>
                  <a:close/>
                </a:path>
                <a:path w="6705600" h="120650">
                  <a:moveTo>
                    <a:pt x="3155061" y="41770"/>
                  </a:moveTo>
                  <a:lnTo>
                    <a:pt x="3152419" y="42773"/>
                  </a:lnTo>
                  <a:lnTo>
                    <a:pt x="3148419" y="41732"/>
                  </a:lnTo>
                  <a:lnTo>
                    <a:pt x="3148177" y="46278"/>
                  </a:lnTo>
                  <a:lnTo>
                    <a:pt x="3150806" y="45275"/>
                  </a:lnTo>
                  <a:lnTo>
                    <a:pt x="3154807" y="46393"/>
                  </a:lnTo>
                  <a:lnTo>
                    <a:pt x="3155061" y="41770"/>
                  </a:lnTo>
                  <a:close/>
                </a:path>
                <a:path w="6705600" h="120650">
                  <a:moveTo>
                    <a:pt x="3180143" y="49593"/>
                  </a:moveTo>
                  <a:lnTo>
                    <a:pt x="3178454" y="47066"/>
                  </a:lnTo>
                  <a:lnTo>
                    <a:pt x="3177540" y="45770"/>
                  </a:lnTo>
                  <a:lnTo>
                    <a:pt x="3173298" y="49110"/>
                  </a:lnTo>
                  <a:lnTo>
                    <a:pt x="3174949" y="51612"/>
                  </a:lnTo>
                  <a:lnTo>
                    <a:pt x="3175838" y="52946"/>
                  </a:lnTo>
                  <a:lnTo>
                    <a:pt x="3180143" y="49593"/>
                  </a:lnTo>
                  <a:close/>
                </a:path>
                <a:path w="6705600" h="120650">
                  <a:moveTo>
                    <a:pt x="3205022" y="57111"/>
                  </a:moveTo>
                  <a:lnTo>
                    <a:pt x="3203625" y="48742"/>
                  </a:lnTo>
                  <a:lnTo>
                    <a:pt x="3199193" y="44551"/>
                  </a:lnTo>
                  <a:lnTo>
                    <a:pt x="3194354" y="45377"/>
                  </a:lnTo>
                  <a:lnTo>
                    <a:pt x="3191751" y="52031"/>
                  </a:lnTo>
                  <a:lnTo>
                    <a:pt x="3198152" y="51219"/>
                  </a:lnTo>
                  <a:lnTo>
                    <a:pt x="3199028" y="57480"/>
                  </a:lnTo>
                  <a:lnTo>
                    <a:pt x="3205022" y="57111"/>
                  </a:lnTo>
                  <a:close/>
                </a:path>
                <a:path w="6705600" h="120650">
                  <a:moveTo>
                    <a:pt x="3242030" y="58051"/>
                  </a:moveTo>
                  <a:lnTo>
                    <a:pt x="3239693" y="53238"/>
                  </a:lnTo>
                  <a:lnTo>
                    <a:pt x="3234194" y="52603"/>
                  </a:lnTo>
                  <a:lnTo>
                    <a:pt x="3227603" y="53365"/>
                  </a:lnTo>
                  <a:lnTo>
                    <a:pt x="3222028" y="52806"/>
                  </a:lnTo>
                  <a:lnTo>
                    <a:pt x="3224390" y="57594"/>
                  </a:lnTo>
                  <a:lnTo>
                    <a:pt x="3229902" y="58267"/>
                  </a:lnTo>
                  <a:lnTo>
                    <a:pt x="3236480" y="57531"/>
                  </a:lnTo>
                  <a:lnTo>
                    <a:pt x="3242030" y="58051"/>
                  </a:lnTo>
                  <a:close/>
                </a:path>
                <a:path w="6705600" h="120650">
                  <a:moveTo>
                    <a:pt x="3248114" y="58635"/>
                  </a:moveTo>
                  <a:lnTo>
                    <a:pt x="3247402" y="54063"/>
                  </a:lnTo>
                  <a:lnTo>
                    <a:pt x="3242030" y="58051"/>
                  </a:lnTo>
                  <a:lnTo>
                    <a:pt x="3245777" y="62915"/>
                  </a:lnTo>
                  <a:lnTo>
                    <a:pt x="3248114" y="58635"/>
                  </a:lnTo>
                  <a:close/>
                </a:path>
                <a:path w="6705600" h="120650">
                  <a:moveTo>
                    <a:pt x="3476561" y="61874"/>
                  </a:moveTo>
                  <a:lnTo>
                    <a:pt x="3474897" y="59448"/>
                  </a:lnTo>
                  <a:lnTo>
                    <a:pt x="3474021" y="58216"/>
                  </a:lnTo>
                  <a:lnTo>
                    <a:pt x="3469754" y="61569"/>
                  </a:lnTo>
                  <a:lnTo>
                    <a:pt x="3471405" y="64096"/>
                  </a:lnTo>
                  <a:lnTo>
                    <a:pt x="3472230" y="65430"/>
                  </a:lnTo>
                  <a:lnTo>
                    <a:pt x="3476561" y="61874"/>
                  </a:lnTo>
                  <a:close/>
                </a:path>
                <a:path w="6705600" h="120650">
                  <a:moveTo>
                    <a:pt x="3561486" y="45567"/>
                  </a:moveTo>
                  <a:lnTo>
                    <a:pt x="3559822" y="43091"/>
                  </a:lnTo>
                  <a:lnTo>
                    <a:pt x="3558933" y="41706"/>
                  </a:lnTo>
                  <a:lnTo>
                    <a:pt x="3554641" y="45199"/>
                  </a:lnTo>
                  <a:lnTo>
                    <a:pt x="3556304" y="47726"/>
                  </a:lnTo>
                  <a:lnTo>
                    <a:pt x="3557181" y="49047"/>
                  </a:lnTo>
                  <a:lnTo>
                    <a:pt x="3561486" y="45567"/>
                  </a:lnTo>
                  <a:close/>
                </a:path>
                <a:path w="6705600" h="120650">
                  <a:moveTo>
                    <a:pt x="3586797" y="43815"/>
                  </a:moveTo>
                  <a:lnTo>
                    <a:pt x="3580955" y="42418"/>
                  </a:lnTo>
                  <a:lnTo>
                    <a:pt x="3579914" y="48361"/>
                  </a:lnTo>
                  <a:lnTo>
                    <a:pt x="3583749" y="47917"/>
                  </a:lnTo>
                  <a:lnTo>
                    <a:pt x="3584994" y="55295"/>
                  </a:lnTo>
                  <a:lnTo>
                    <a:pt x="3586696" y="48552"/>
                  </a:lnTo>
                  <a:lnTo>
                    <a:pt x="3586797" y="43815"/>
                  </a:lnTo>
                  <a:close/>
                </a:path>
                <a:path w="6705600" h="120650">
                  <a:moveTo>
                    <a:pt x="3647300" y="54711"/>
                  </a:moveTo>
                  <a:lnTo>
                    <a:pt x="3642842" y="54597"/>
                  </a:lnTo>
                  <a:lnTo>
                    <a:pt x="3644417" y="46583"/>
                  </a:lnTo>
                  <a:lnTo>
                    <a:pt x="3640798" y="45250"/>
                  </a:lnTo>
                  <a:lnTo>
                    <a:pt x="3640518" y="53009"/>
                  </a:lnTo>
                  <a:lnTo>
                    <a:pt x="3631374" y="47561"/>
                  </a:lnTo>
                  <a:lnTo>
                    <a:pt x="3630422" y="54267"/>
                  </a:lnTo>
                  <a:lnTo>
                    <a:pt x="3633711" y="57061"/>
                  </a:lnTo>
                  <a:lnTo>
                    <a:pt x="3639134" y="59651"/>
                  </a:lnTo>
                  <a:lnTo>
                    <a:pt x="3644430" y="59677"/>
                  </a:lnTo>
                  <a:lnTo>
                    <a:pt x="3647300" y="54711"/>
                  </a:lnTo>
                  <a:close/>
                </a:path>
                <a:path w="6705600" h="120650">
                  <a:moveTo>
                    <a:pt x="3655834" y="52755"/>
                  </a:moveTo>
                  <a:lnTo>
                    <a:pt x="3654145" y="50330"/>
                  </a:lnTo>
                  <a:lnTo>
                    <a:pt x="3653294" y="48945"/>
                  </a:lnTo>
                  <a:lnTo>
                    <a:pt x="3648989" y="52362"/>
                  </a:lnTo>
                  <a:lnTo>
                    <a:pt x="3650653" y="54800"/>
                  </a:lnTo>
                  <a:lnTo>
                    <a:pt x="3651580" y="56121"/>
                  </a:lnTo>
                  <a:lnTo>
                    <a:pt x="3655834" y="52755"/>
                  </a:lnTo>
                  <a:close/>
                </a:path>
                <a:path w="6705600" h="120650">
                  <a:moveTo>
                    <a:pt x="3669220" y="57683"/>
                  </a:moveTo>
                  <a:lnTo>
                    <a:pt x="3666655" y="54063"/>
                  </a:lnTo>
                  <a:lnTo>
                    <a:pt x="3662362" y="57416"/>
                  </a:lnTo>
                  <a:lnTo>
                    <a:pt x="3664039" y="59855"/>
                  </a:lnTo>
                  <a:lnTo>
                    <a:pt x="3664915" y="61188"/>
                  </a:lnTo>
                  <a:lnTo>
                    <a:pt x="3669220" y="57683"/>
                  </a:lnTo>
                  <a:close/>
                </a:path>
                <a:path w="6705600" h="120650">
                  <a:moveTo>
                    <a:pt x="3680917" y="60299"/>
                  </a:moveTo>
                  <a:lnTo>
                    <a:pt x="3674783" y="56603"/>
                  </a:lnTo>
                  <a:lnTo>
                    <a:pt x="3672776" y="61264"/>
                  </a:lnTo>
                  <a:lnTo>
                    <a:pt x="3674846" y="65443"/>
                  </a:lnTo>
                  <a:lnTo>
                    <a:pt x="3680917" y="60299"/>
                  </a:lnTo>
                  <a:close/>
                </a:path>
                <a:path w="6705600" h="120650">
                  <a:moveTo>
                    <a:pt x="3735298" y="70243"/>
                  </a:moveTo>
                  <a:lnTo>
                    <a:pt x="3732022" y="65532"/>
                  </a:lnTo>
                  <a:lnTo>
                    <a:pt x="3724656" y="66103"/>
                  </a:lnTo>
                  <a:lnTo>
                    <a:pt x="3724389" y="75565"/>
                  </a:lnTo>
                  <a:lnTo>
                    <a:pt x="3719855" y="73825"/>
                  </a:lnTo>
                  <a:lnTo>
                    <a:pt x="3718115" y="68656"/>
                  </a:lnTo>
                  <a:lnTo>
                    <a:pt x="3711041" y="70485"/>
                  </a:lnTo>
                  <a:lnTo>
                    <a:pt x="3710940" y="76796"/>
                  </a:lnTo>
                  <a:lnTo>
                    <a:pt x="3707282" y="84366"/>
                  </a:lnTo>
                  <a:lnTo>
                    <a:pt x="3712260" y="86702"/>
                  </a:lnTo>
                  <a:lnTo>
                    <a:pt x="3719588" y="86029"/>
                  </a:lnTo>
                  <a:lnTo>
                    <a:pt x="3727526" y="83515"/>
                  </a:lnTo>
                  <a:lnTo>
                    <a:pt x="3734371" y="80365"/>
                  </a:lnTo>
                  <a:lnTo>
                    <a:pt x="3735298" y="70243"/>
                  </a:lnTo>
                  <a:close/>
                </a:path>
                <a:path w="6705600" h="120650">
                  <a:moveTo>
                    <a:pt x="3926382" y="59842"/>
                  </a:moveTo>
                  <a:lnTo>
                    <a:pt x="3924668" y="57416"/>
                  </a:lnTo>
                  <a:lnTo>
                    <a:pt x="3923792" y="56032"/>
                  </a:lnTo>
                  <a:lnTo>
                    <a:pt x="3919512" y="59448"/>
                  </a:lnTo>
                  <a:lnTo>
                    <a:pt x="3921175" y="61887"/>
                  </a:lnTo>
                  <a:lnTo>
                    <a:pt x="3922052" y="63207"/>
                  </a:lnTo>
                  <a:lnTo>
                    <a:pt x="3926382" y="59842"/>
                  </a:lnTo>
                  <a:close/>
                </a:path>
                <a:path w="6705600" h="120650">
                  <a:moveTo>
                    <a:pt x="4185272" y="73380"/>
                  </a:moveTo>
                  <a:lnTo>
                    <a:pt x="4173042" y="72377"/>
                  </a:lnTo>
                  <a:lnTo>
                    <a:pt x="4164139" y="71031"/>
                  </a:lnTo>
                  <a:lnTo>
                    <a:pt x="4155643" y="70599"/>
                  </a:lnTo>
                  <a:lnTo>
                    <a:pt x="4144619" y="72339"/>
                  </a:lnTo>
                  <a:lnTo>
                    <a:pt x="4140085" y="70700"/>
                  </a:lnTo>
                  <a:lnTo>
                    <a:pt x="4138396" y="65493"/>
                  </a:lnTo>
                  <a:lnTo>
                    <a:pt x="4131208" y="67297"/>
                  </a:lnTo>
                  <a:lnTo>
                    <a:pt x="4104106" y="66598"/>
                  </a:lnTo>
                  <a:lnTo>
                    <a:pt x="4097629" y="66890"/>
                  </a:lnTo>
                  <a:lnTo>
                    <a:pt x="4090187" y="65747"/>
                  </a:lnTo>
                  <a:lnTo>
                    <a:pt x="4083748" y="66052"/>
                  </a:lnTo>
                  <a:lnTo>
                    <a:pt x="4080294" y="70688"/>
                  </a:lnTo>
                  <a:lnTo>
                    <a:pt x="4087825" y="74383"/>
                  </a:lnTo>
                  <a:lnTo>
                    <a:pt x="4094429" y="74002"/>
                  </a:lnTo>
                  <a:lnTo>
                    <a:pt x="4101579" y="72161"/>
                  </a:lnTo>
                  <a:lnTo>
                    <a:pt x="4110723" y="71450"/>
                  </a:lnTo>
                  <a:lnTo>
                    <a:pt x="4114596" y="75565"/>
                  </a:lnTo>
                  <a:lnTo>
                    <a:pt x="4119638" y="77825"/>
                  </a:lnTo>
                  <a:lnTo>
                    <a:pt x="4127576" y="76530"/>
                  </a:lnTo>
                  <a:lnTo>
                    <a:pt x="4158030" y="77317"/>
                  </a:lnTo>
                  <a:lnTo>
                    <a:pt x="4173677" y="78613"/>
                  </a:lnTo>
                  <a:lnTo>
                    <a:pt x="4180027" y="77647"/>
                  </a:lnTo>
                  <a:lnTo>
                    <a:pt x="4185272" y="73380"/>
                  </a:lnTo>
                  <a:close/>
                </a:path>
                <a:path w="6705600" h="120650">
                  <a:moveTo>
                    <a:pt x="4198683" y="78371"/>
                  </a:moveTo>
                  <a:lnTo>
                    <a:pt x="4196042" y="79425"/>
                  </a:lnTo>
                  <a:lnTo>
                    <a:pt x="4192003" y="78460"/>
                  </a:lnTo>
                  <a:lnTo>
                    <a:pt x="4191774" y="82931"/>
                  </a:lnTo>
                  <a:lnTo>
                    <a:pt x="4194441" y="81851"/>
                  </a:lnTo>
                  <a:lnTo>
                    <a:pt x="4198505" y="82943"/>
                  </a:lnTo>
                  <a:lnTo>
                    <a:pt x="4198683" y="78371"/>
                  </a:lnTo>
                  <a:close/>
                </a:path>
                <a:path w="6705600" h="120650">
                  <a:moveTo>
                    <a:pt x="4542066" y="81927"/>
                  </a:moveTo>
                  <a:lnTo>
                    <a:pt x="4539424" y="82931"/>
                  </a:lnTo>
                  <a:lnTo>
                    <a:pt x="4535373" y="81927"/>
                  </a:lnTo>
                  <a:lnTo>
                    <a:pt x="4535157" y="86398"/>
                  </a:lnTo>
                  <a:lnTo>
                    <a:pt x="4537811" y="85471"/>
                  </a:lnTo>
                  <a:lnTo>
                    <a:pt x="4541863" y="86398"/>
                  </a:lnTo>
                  <a:lnTo>
                    <a:pt x="4542066" y="81927"/>
                  </a:lnTo>
                  <a:close/>
                </a:path>
                <a:path w="6705600" h="120650">
                  <a:moveTo>
                    <a:pt x="4552289" y="82169"/>
                  </a:moveTo>
                  <a:lnTo>
                    <a:pt x="4546231" y="82080"/>
                  </a:lnTo>
                  <a:lnTo>
                    <a:pt x="4546651" y="85559"/>
                  </a:lnTo>
                  <a:lnTo>
                    <a:pt x="4549876" y="87337"/>
                  </a:lnTo>
                  <a:lnTo>
                    <a:pt x="4552289" y="82169"/>
                  </a:lnTo>
                  <a:close/>
                </a:path>
                <a:path w="6705600" h="120650">
                  <a:moveTo>
                    <a:pt x="4603229" y="87947"/>
                  </a:moveTo>
                  <a:lnTo>
                    <a:pt x="4600562" y="89014"/>
                  </a:lnTo>
                  <a:lnTo>
                    <a:pt x="4596473" y="88049"/>
                  </a:lnTo>
                  <a:lnTo>
                    <a:pt x="4596269" y="92532"/>
                  </a:lnTo>
                  <a:lnTo>
                    <a:pt x="4598987" y="91452"/>
                  </a:lnTo>
                  <a:lnTo>
                    <a:pt x="4603039" y="92532"/>
                  </a:lnTo>
                  <a:lnTo>
                    <a:pt x="4603229" y="87947"/>
                  </a:lnTo>
                  <a:close/>
                </a:path>
                <a:path w="6705600" h="120650">
                  <a:moveTo>
                    <a:pt x="4905375" y="78155"/>
                  </a:moveTo>
                  <a:lnTo>
                    <a:pt x="4903635" y="75704"/>
                  </a:lnTo>
                  <a:lnTo>
                    <a:pt x="4902708" y="74320"/>
                  </a:lnTo>
                  <a:lnTo>
                    <a:pt x="4898390" y="77838"/>
                  </a:lnTo>
                  <a:lnTo>
                    <a:pt x="4900130" y="80365"/>
                  </a:lnTo>
                  <a:lnTo>
                    <a:pt x="4901044" y="81686"/>
                  </a:lnTo>
                  <a:lnTo>
                    <a:pt x="4905375" y="78155"/>
                  </a:lnTo>
                  <a:close/>
                </a:path>
                <a:path w="6705600" h="120650">
                  <a:moveTo>
                    <a:pt x="5112067" y="88760"/>
                  </a:moveTo>
                  <a:lnTo>
                    <a:pt x="5103888" y="87972"/>
                  </a:lnTo>
                  <a:lnTo>
                    <a:pt x="5097551" y="89763"/>
                  </a:lnTo>
                  <a:lnTo>
                    <a:pt x="5092446" y="93268"/>
                  </a:lnTo>
                  <a:lnTo>
                    <a:pt x="5087963" y="97650"/>
                  </a:lnTo>
                  <a:lnTo>
                    <a:pt x="5087721" y="97193"/>
                  </a:lnTo>
                  <a:lnTo>
                    <a:pt x="5087544" y="96850"/>
                  </a:lnTo>
                  <a:lnTo>
                    <a:pt x="5083683" y="89636"/>
                  </a:lnTo>
                  <a:lnTo>
                    <a:pt x="5077091" y="88150"/>
                  </a:lnTo>
                  <a:lnTo>
                    <a:pt x="5074831" y="87630"/>
                  </a:lnTo>
                  <a:lnTo>
                    <a:pt x="5070653" y="87833"/>
                  </a:lnTo>
                  <a:lnTo>
                    <a:pt x="5070653" y="106794"/>
                  </a:lnTo>
                  <a:lnTo>
                    <a:pt x="5070475" y="111264"/>
                  </a:lnTo>
                  <a:lnTo>
                    <a:pt x="5070284" y="111213"/>
                  </a:lnTo>
                  <a:lnTo>
                    <a:pt x="5066398" y="110172"/>
                  </a:lnTo>
                  <a:lnTo>
                    <a:pt x="5063718" y="111213"/>
                  </a:lnTo>
                  <a:lnTo>
                    <a:pt x="5063807" y="109372"/>
                  </a:lnTo>
                  <a:lnTo>
                    <a:pt x="5063883" y="107734"/>
                  </a:lnTo>
                  <a:lnTo>
                    <a:pt x="5063922" y="106705"/>
                  </a:lnTo>
                  <a:lnTo>
                    <a:pt x="5067986" y="107759"/>
                  </a:lnTo>
                  <a:lnTo>
                    <a:pt x="5070653" y="106794"/>
                  </a:lnTo>
                  <a:lnTo>
                    <a:pt x="5070653" y="87833"/>
                  </a:lnTo>
                  <a:lnTo>
                    <a:pt x="5064036" y="88150"/>
                  </a:lnTo>
                  <a:lnTo>
                    <a:pt x="5062220" y="88074"/>
                  </a:lnTo>
                  <a:lnTo>
                    <a:pt x="5062220" y="104279"/>
                  </a:lnTo>
                  <a:lnTo>
                    <a:pt x="5057864" y="107734"/>
                  </a:lnTo>
                  <a:lnTo>
                    <a:pt x="5057178" y="106794"/>
                  </a:lnTo>
                  <a:lnTo>
                    <a:pt x="5055413" y="104228"/>
                  </a:lnTo>
                  <a:lnTo>
                    <a:pt x="5055273" y="104025"/>
                  </a:lnTo>
                  <a:lnTo>
                    <a:pt x="5059540" y="100558"/>
                  </a:lnTo>
                  <a:lnTo>
                    <a:pt x="5062220" y="104279"/>
                  </a:lnTo>
                  <a:lnTo>
                    <a:pt x="5062220" y="88074"/>
                  </a:lnTo>
                  <a:lnTo>
                    <a:pt x="5053939" y="87718"/>
                  </a:lnTo>
                  <a:lnTo>
                    <a:pt x="5049418" y="89306"/>
                  </a:lnTo>
                  <a:lnTo>
                    <a:pt x="5048415" y="95821"/>
                  </a:lnTo>
                  <a:lnTo>
                    <a:pt x="5043500" y="96850"/>
                  </a:lnTo>
                  <a:lnTo>
                    <a:pt x="5037544" y="93319"/>
                  </a:lnTo>
                  <a:lnTo>
                    <a:pt x="5030635" y="94818"/>
                  </a:lnTo>
                  <a:lnTo>
                    <a:pt x="5022469" y="97193"/>
                  </a:lnTo>
                  <a:lnTo>
                    <a:pt x="5018710" y="96850"/>
                  </a:lnTo>
                  <a:lnTo>
                    <a:pt x="5012715" y="96304"/>
                  </a:lnTo>
                  <a:lnTo>
                    <a:pt x="5006556" y="96850"/>
                  </a:lnTo>
                  <a:lnTo>
                    <a:pt x="5006429" y="96062"/>
                  </a:lnTo>
                  <a:lnTo>
                    <a:pt x="5005578" y="90462"/>
                  </a:lnTo>
                  <a:lnTo>
                    <a:pt x="4999101" y="91414"/>
                  </a:lnTo>
                  <a:lnTo>
                    <a:pt x="4994554" y="96062"/>
                  </a:lnTo>
                  <a:lnTo>
                    <a:pt x="4986452" y="95821"/>
                  </a:lnTo>
                  <a:lnTo>
                    <a:pt x="4981841" y="100469"/>
                  </a:lnTo>
                  <a:lnTo>
                    <a:pt x="4983226" y="92595"/>
                  </a:lnTo>
                  <a:lnTo>
                    <a:pt x="4979289" y="91643"/>
                  </a:lnTo>
                  <a:lnTo>
                    <a:pt x="4975187" y="90995"/>
                  </a:lnTo>
                  <a:lnTo>
                    <a:pt x="4968633" y="92925"/>
                  </a:lnTo>
                  <a:lnTo>
                    <a:pt x="4968710" y="104228"/>
                  </a:lnTo>
                  <a:lnTo>
                    <a:pt x="4957902" y="100037"/>
                  </a:lnTo>
                  <a:lnTo>
                    <a:pt x="4957673" y="99288"/>
                  </a:lnTo>
                  <a:lnTo>
                    <a:pt x="4957635" y="99161"/>
                  </a:lnTo>
                  <a:lnTo>
                    <a:pt x="4955908" y="93535"/>
                  </a:lnTo>
                  <a:lnTo>
                    <a:pt x="4944732" y="99161"/>
                  </a:lnTo>
                  <a:lnTo>
                    <a:pt x="4944389" y="90424"/>
                  </a:lnTo>
                  <a:lnTo>
                    <a:pt x="4937379" y="92468"/>
                  </a:lnTo>
                  <a:lnTo>
                    <a:pt x="4923980" y="97193"/>
                  </a:lnTo>
                  <a:lnTo>
                    <a:pt x="4916843" y="99288"/>
                  </a:lnTo>
                  <a:lnTo>
                    <a:pt x="4909109" y="97663"/>
                  </a:lnTo>
                  <a:lnTo>
                    <a:pt x="4902809" y="95897"/>
                  </a:lnTo>
                  <a:lnTo>
                    <a:pt x="4897526" y="96913"/>
                  </a:lnTo>
                  <a:lnTo>
                    <a:pt x="4892814" y="103593"/>
                  </a:lnTo>
                  <a:lnTo>
                    <a:pt x="4896955" y="105613"/>
                  </a:lnTo>
                  <a:lnTo>
                    <a:pt x="4899685" y="109575"/>
                  </a:lnTo>
                  <a:lnTo>
                    <a:pt x="4899342" y="117640"/>
                  </a:lnTo>
                  <a:lnTo>
                    <a:pt x="4916932" y="118643"/>
                  </a:lnTo>
                  <a:lnTo>
                    <a:pt x="4932692" y="117017"/>
                  </a:lnTo>
                  <a:lnTo>
                    <a:pt x="4947196" y="113639"/>
                  </a:lnTo>
                  <a:lnTo>
                    <a:pt x="4961039" y="109372"/>
                  </a:lnTo>
                  <a:lnTo>
                    <a:pt x="4966703" y="109956"/>
                  </a:lnTo>
                  <a:lnTo>
                    <a:pt x="4972393" y="118452"/>
                  </a:lnTo>
                  <a:lnTo>
                    <a:pt x="4978031" y="119049"/>
                  </a:lnTo>
                  <a:lnTo>
                    <a:pt x="4984483" y="115366"/>
                  </a:lnTo>
                  <a:lnTo>
                    <a:pt x="4990706" y="111404"/>
                  </a:lnTo>
                  <a:lnTo>
                    <a:pt x="4998720" y="110032"/>
                  </a:lnTo>
                  <a:lnTo>
                    <a:pt x="5010366" y="112814"/>
                  </a:lnTo>
                  <a:lnTo>
                    <a:pt x="5020373" y="112318"/>
                  </a:lnTo>
                  <a:lnTo>
                    <a:pt x="5028920" y="113195"/>
                  </a:lnTo>
                  <a:lnTo>
                    <a:pt x="5036147" y="120091"/>
                  </a:lnTo>
                  <a:lnTo>
                    <a:pt x="5041811" y="119684"/>
                  </a:lnTo>
                  <a:lnTo>
                    <a:pt x="5047170" y="112318"/>
                  </a:lnTo>
                  <a:lnTo>
                    <a:pt x="5047831" y="111404"/>
                  </a:lnTo>
                  <a:lnTo>
                    <a:pt x="5053482" y="111023"/>
                  </a:lnTo>
                  <a:lnTo>
                    <a:pt x="5058435" y="110032"/>
                  </a:lnTo>
                  <a:lnTo>
                    <a:pt x="5061763" y="109372"/>
                  </a:lnTo>
                  <a:lnTo>
                    <a:pt x="5060759" y="119722"/>
                  </a:lnTo>
                  <a:lnTo>
                    <a:pt x="5070487" y="116052"/>
                  </a:lnTo>
                  <a:lnTo>
                    <a:pt x="5074399" y="111264"/>
                  </a:lnTo>
                  <a:lnTo>
                    <a:pt x="5075961" y="109372"/>
                  </a:lnTo>
                  <a:lnTo>
                    <a:pt x="5083048" y="106794"/>
                  </a:lnTo>
                  <a:lnTo>
                    <a:pt x="5083289" y="106705"/>
                  </a:lnTo>
                  <a:lnTo>
                    <a:pt x="5084000" y="106451"/>
                  </a:lnTo>
                  <a:lnTo>
                    <a:pt x="5091290" y="102438"/>
                  </a:lnTo>
                  <a:lnTo>
                    <a:pt x="5098148" y="101295"/>
                  </a:lnTo>
                  <a:lnTo>
                    <a:pt x="5102022" y="100558"/>
                  </a:lnTo>
                  <a:lnTo>
                    <a:pt x="5102466" y="100469"/>
                  </a:lnTo>
                  <a:lnTo>
                    <a:pt x="5104854" y="100012"/>
                  </a:lnTo>
                  <a:lnTo>
                    <a:pt x="5108321" y="97650"/>
                  </a:lnTo>
                  <a:lnTo>
                    <a:pt x="5109984" y="96520"/>
                  </a:lnTo>
                  <a:lnTo>
                    <a:pt x="5112067" y="88760"/>
                  </a:lnTo>
                  <a:close/>
                </a:path>
                <a:path w="6705600" h="120650">
                  <a:moveTo>
                    <a:pt x="5136007" y="89179"/>
                  </a:moveTo>
                  <a:lnTo>
                    <a:pt x="5131320" y="89306"/>
                  </a:lnTo>
                  <a:lnTo>
                    <a:pt x="5125783" y="84429"/>
                  </a:lnTo>
                  <a:lnTo>
                    <a:pt x="5124589" y="89877"/>
                  </a:lnTo>
                  <a:lnTo>
                    <a:pt x="5121072" y="92024"/>
                  </a:lnTo>
                  <a:lnTo>
                    <a:pt x="5117287" y="93802"/>
                  </a:lnTo>
                  <a:lnTo>
                    <a:pt x="5115280" y="98132"/>
                  </a:lnTo>
                  <a:lnTo>
                    <a:pt x="5123015" y="99707"/>
                  </a:lnTo>
                  <a:lnTo>
                    <a:pt x="5129492" y="101752"/>
                  </a:lnTo>
                  <a:lnTo>
                    <a:pt x="5134064" y="99745"/>
                  </a:lnTo>
                  <a:lnTo>
                    <a:pt x="5136007" y="89179"/>
                  </a:lnTo>
                  <a:close/>
                </a:path>
                <a:path w="6705600" h="120650">
                  <a:moveTo>
                    <a:pt x="5159870" y="94322"/>
                  </a:moveTo>
                  <a:lnTo>
                    <a:pt x="5155819" y="95059"/>
                  </a:lnTo>
                  <a:lnTo>
                    <a:pt x="5150167" y="93421"/>
                  </a:lnTo>
                  <a:lnTo>
                    <a:pt x="5149532" y="98767"/>
                  </a:lnTo>
                  <a:lnTo>
                    <a:pt x="5153558" y="98196"/>
                  </a:lnTo>
                  <a:lnTo>
                    <a:pt x="5159222" y="99809"/>
                  </a:lnTo>
                  <a:lnTo>
                    <a:pt x="5159870" y="94322"/>
                  </a:lnTo>
                  <a:close/>
                </a:path>
                <a:path w="6705600" h="120650">
                  <a:moveTo>
                    <a:pt x="6155829" y="89814"/>
                  </a:moveTo>
                  <a:lnTo>
                    <a:pt x="6154090" y="87401"/>
                  </a:lnTo>
                  <a:lnTo>
                    <a:pt x="6153112" y="86042"/>
                  </a:lnTo>
                  <a:lnTo>
                    <a:pt x="6148806" y="89649"/>
                  </a:lnTo>
                  <a:lnTo>
                    <a:pt x="6150622" y="92138"/>
                  </a:lnTo>
                  <a:lnTo>
                    <a:pt x="6151562" y="93421"/>
                  </a:lnTo>
                  <a:lnTo>
                    <a:pt x="6155829" y="89814"/>
                  </a:lnTo>
                  <a:close/>
                </a:path>
                <a:path w="6705600" h="120650">
                  <a:moveTo>
                    <a:pt x="6192329" y="96685"/>
                  </a:moveTo>
                  <a:lnTo>
                    <a:pt x="6189586" y="97777"/>
                  </a:lnTo>
                  <a:lnTo>
                    <a:pt x="6185446" y="96837"/>
                  </a:lnTo>
                  <a:lnTo>
                    <a:pt x="6185395" y="101371"/>
                  </a:lnTo>
                  <a:lnTo>
                    <a:pt x="6188062" y="100279"/>
                  </a:lnTo>
                  <a:lnTo>
                    <a:pt x="6192240" y="101307"/>
                  </a:lnTo>
                  <a:lnTo>
                    <a:pt x="6192329" y="96685"/>
                  </a:lnTo>
                  <a:close/>
                </a:path>
                <a:path w="6705600" h="120650">
                  <a:moveTo>
                    <a:pt x="6234290" y="82283"/>
                  </a:moveTo>
                  <a:lnTo>
                    <a:pt x="6231547" y="83324"/>
                  </a:lnTo>
                  <a:lnTo>
                    <a:pt x="6227356" y="82575"/>
                  </a:lnTo>
                  <a:lnTo>
                    <a:pt x="6227254" y="87007"/>
                  </a:lnTo>
                  <a:lnTo>
                    <a:pt x="6229959" y="85940"/>
                  </a:lnTo>
                  <a:lnTo>
                    <a:pt x="6234188" y="86753"/>
                  </a:lnTo>
                  <a:lnTo>
                    <a:pt x="6234290" y="82283"/>
                  </a:lnTo>
                  <a:close/>
                </a:path>
                <a:path w="6705600" h="120650">
                  <a:moveTo>
                    <a:pt x="6276429" y="81686"/>
                  </a:moveTo>
                  <a:lnTo>
                    <a:pt x="6273724" y="82727"/>
                  </a:lnTo>
                  <a:lnTo>
                    <a:pt x="6269533" y="81978"/>
                  </a:lnTo>
                  <a:lnTo>
                    <a:pt x="6269431" y="86410"/>
                  </a:lnTo>
                  <a:lnTo>
                    <a:pt x="6272136" y="85318"/>
                  </a:lnTo>
                  <a:lnTo>
                    <a:pt x="6276352" y="86156"/>
                  </a:lnTo>
                  <a:lnTo>
                    <a:pt x="6276429" y="81686"/>
                  </a:lnTo>
                  <a:close/>
                </a:path>
                <a:path w="6705600" h="120650">
                  <a:moveTo>
                    <a:pt x="6638671" y="80784"/>
                  </a:moveTo>
                  <a:lnTo>
                    <a:pt x="6633007" y="76835"/>
                  </a:lnTo>
                  <a:lnTo>
                    <a:pt x="6632245" y="81445"/>
                  </a:lnTo>
                  <a:lnTo>
                    <a:pt x="6634708" y="85725"/>
                  </a:lnTo>
                  <a:lnTo>
                    <a:pt x="6638671" y="80784"/>
                  </a:lnTo>
                  <a:close/>
                </a:path>
                <a:path w="6705600" h="120650">
                  <a:moveTo>
                    <a:pt x="6688963" y="83807"/>
                  </a:moveTo>
                  <a:lnTo>
                    <a:pt x="6678155" y="83896"/>
                  </a:lnTo>
                  <a:lnTo>
                    <a:pt x="6677495" y="87503"/>
                  </a:lnTo>
                  <a:lnTo>
                    <a:pt x="6682575" y="89255"/>
                  </a:lnTo>
                  <a:lnTo>
                    <a:pt x="6688963" y="83807"/>
                  </a:lnTo>
                  <a:close/>
                </a:path>
                <a:path w="6705600" h="120650">
                  <a:moveTo>
                    <a:pt x="6694068" y="80733"/>
                  </a:moveTo>
                  <a:lnTo>
                    <a:pt x="6688366" y="78028"/>
                  </a:lnTo>
                  <a:lnTo>
                    <a:pt x="6688963" y="83807"/>
                  </a:lnTo>
                  <a:lnTo>
                    <a:pt x="6694068" y="80733"/>
                  </a:lnTo>
                  <a:close/>
                </a:path>
                <a:path w="6705600" h="120650">
                  <a:moveTo>
                    <a:pt x="6705028" y="80937"/>
                  </a:moveTo>
                  <a:lnTo>
                    <a:pt x="6703174" y="78574"/>
                  </a:lnTo>
                  <a:lnTo>
                    <a:pt x="6702095" y="77241"/>
                  </a:lnTo>
                  <a:lnTo>
                    <a:pt x="6697777" y="81000"/>
                  </a:lnTo>
                  <a:lnTo>
                    <a:pt x="6699694" y="83426"/>
                  </a:lnTo>
                  <a:lnTo>
                    <a:pt x="6700736" y="84696"/>
                  </a:lnTo>
                  <a:lnTo>
                    <a:pt x="6705028" y="80937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110418" y="5755309"/>
              <a:ext cx="4719955" cy="114935"/>
            </a:xfrm>
            <a:custGeom>
              <a:avLst/>
              <a:gdLst/>
              <a:ahLst/>
              <a:cxnLst/>
              <a:rect l="l" t="t" r="r" b="b"/>
              <a:pathLst>
                <a:path w="4719955" h="114935">
                  <a:moveTo>
                    <a:pt x="6337" y="11976"/>
                  </a:moveTo>
                  <a:lnTo>
                    <a:pt x="6311" y="7493"/>
                  </a:lnTo>
                  <a:lnTo>
                    <a:pt x="3822" y="8585"/>
                  </a:lnTo>
                  <a:lnTo>
                    <a:pt x="0" y="7734"/>
                  </a:lnTo>
                  <a:lnTo>
                    <a:pt x="25" y="12242"/>
                  </a:lnTo>
                  <a:lnTo>
                    <a:pt x="2463" y="11087"/>
                  </a:lnTo>
                  <a:lnTo>
                    <a:pt x="6337" y="11976"/>
                  </a:lnTo>
                  <a:close/>
                </a:path>
                <a:path w="4719955" h="114935">
                  <a:moveTo>
                    <a:pt x="20853" y="9398"/>
                  </a:moveTo>
                  <a:lnTo>
                    <a:pt x="19113" y="7073"/>
                  </a:lnTo>
                  <a:lnTo>
                    <a:pt x="18199" y="5791"/>
                  </a:lnTo>
                  <a:lnTo>
                    <a:pt x="14338" y="9410"/>
                  </a:lnTo>
                  <a:lnTo>
                    <a:pt x="16040" y="11709"/>
                  </a:lnTo>
                  <a:lnTo>
                    <a:pt x="16954" y="13017"/>
                  </a:lnTo>
                  <a:lnTo>
                    <a:pt x="20853" y="9398"/>
                  </a:lnTo>
                  <a:close/>
                </a:path>
                <a:path w="4719955" h="114935">
                  <a:moveTo>
                    <a:pt x="311048" y="6540"/>
                  </a:moveTo>
                  <a:lnTo>
                    <a:pt x="308787" y="1333"/>
                  </a:lnTo>
                  <a:lnTo>
                    <a:pt x="305676" y="3098"/>
                  </a:lnTo>
                  <a:lnTo>
                    <a:pt x="305257" y="6578"/>
                  </a:lnTo>
                  <a:lnTo>
                    <a:pt x="311048" y="6540"/>
                  </a:lnTo>
                  <a:close/>
                </a:path>
                <a:path w="4719955" h="114935">
                  <a:moveTo>
                    <a:pt x="314972" y="6057"/>
                  </a:moveTo>
                  <a:lnTo>
                    <a:pt x="311048" y="6540"/>
                  </a:lnTo>
                  <a:lnTo>
                    <a:pt x="313131" y="13347"/>
                  </a:lnTo>
                  <a:lnTo>
                    <a:pt x="314972" y="6057"/>
                  </a:lnTo>
                  <a:close/>
                </a:path>
                <a:path w="4719955" h="114935">
                  <a:moveTo>
                    <a:pt x="332473" y="22733"/>
                  </a:moveTo>
                  <a:lnTo>
                    <a:pt x="330746" y="20345"/>
                  </a:lnTo>
                  <a:lnTo>
                    <a:pt x="329844" y="18935"/>
                  </a:lnTo>
                  <a:lnTo>
                    <a:pt x="325843" y="22580"/>
                  </a:lnTo>
                  <a:lnTo>
                    <a:pt x="327583" y="24955"/>
                  </a:lnTo>
                  <a:lnTo>
                    <a:pt x="328485" y="26301"/>
                  </a:lnTo>
                  <a:lnTo>
                    <a:pt x="332473" y="22733"/>
                  </a:lnTo>
                  <a:close/>
                </a:path>
                <a:path w="4719955" h="114935">
                  <a:moveTo>
                    <a:pt x="333921" y="15595"/>
                  </a:moveTo>
                  <a:lnTo>
                    <a:pt x="333324" y="7835"/>
                  </a:lnTo>
                  <a:lnTo>
                    <a:pt x="327329" y="5181"/>
                  </a:lnTo>
                  <a:lnTo>
                    <a:pt x="320560" y="6629"/>
                  </a:lnTo>
                  <a:lnTo>
                    <a:pt x="317627" y="11150"/>
                  </a:lnTo>
                  <a:lnTo>
                    <a:pt x="325412" y="9105"/>
                  </a:lnTo>
                  <a:lnTo>
                    <a:pt x="324802" y="19583"/>
                  </a:lnTo>
                  <a:lnTo>
                    <a:pt x="333921" y="15595"/>
                  </a:lnTo>
                  <a:close/>
                </a:path>
                <a:path w="4719955" h="114935">
                  <a:moveTo>
                    <a:pt x="350139" y="10706"/>
                  </a:moveTo>
                  <a:lnTo>
                    <a:pt x="343611" y="10795"/>
                  </a:lnTo>
                  <a:lnTo>
                    <a:pt x="337248" y="12166"/>
                  </a:lnTo>
                  <a:lnTo>
                    <a:pt x="340512" y="15240"/>
                  </a:lnTo>
                  <a:lnTo>
                    <a:pt x="346964" y="16078"/>
                  </a:lnTo>
                  <a:lnTo>
                    <a:pt x="350139" y="10706"/>
                  </a:lnTo>
                  <a:close/>
                </a:path>
                <a:path w="4719955" h="114935">
                  <a:moveTo>
                    <a:pt x="386067" y="24130"/>
                  </a:moveTo>
                  <a:lnTo>
                    <a:pt x="384225" y="15951"/>
                  </a:lnTo>
                  <a:lnTo>
                    <a:pt x="376364" y="13627"/>
                  </a:lnTo>
                  <a:lnTo>
                    <a:pt x="367665" y="15481"/>
                  </a:lnTo>
                  <a:lnTo>
                    <a:pt x="363258" y="19900"/>
                  </a:lnTo>
                  <a:lnTo>
                    <a:pt x="373773" y="16941"/>
                  </a:lnTo>
                  <a:lnTo>
                    <a:pt x="378409" y="22809"/>
                  </a:lnTo>
                  <a:lnTo>
                    <a:pt x="386067" y="24130"/>
                  </a:lnTo>
                  <a:close/>
                </a:path>
                <a:path w="4719955" h="114935">
                  <a:moveTo>
                    <a:pt x="405523" y="19291"/>
                  </a:moveTo>
                  <a:lnTo>
                    <a:pt x="403021" y="20231"/>
                  </a:lnTo>
                  <a:lnTo>
                    <a:pt x="399110" y="19418"/>
                  </a:lnTo>
                  <a:lnTo>
                    <a:pt x="399059" y="23939"/>
                  </a:lnTo>
                  <a:lnTo>
                    <a:pt x="401561" y="22936"/>
                  </a:lnTo>
                  <a:lnTo>
                    <a:pt x="405472" y="23736"/>
                  </a:lnTo>
                  <a:lnTo>
                    <a:pt x="405523" y="19291"/>
                  </a:lnTo>
                  <a:close/>
                </a:path>
                <a:path w="4719955" h="114935">
                  <a:moveTo>
                    <a:pt x="483425" y="8788"/>
                  </a:moveTo>
                  <a:lnTo>
                    <a:pt x="483336" y="4076"/>
                  </a:lnTo>
                  <a:lnTo>
                    <a:pt x="477672" y="3022"/>
                  </a:lnTo>
                  <a:lnTo>
                    <a:pt x="476973" y="8877"/>
                  </a:lnTo>
                  <a:lnTo>
                    <a:pt x="480593" y="8331"/>
                  </a:lnTo>
                  <a:lnTo>
                    <a:pt x="482041" y="15494"/>
                  </a:lnTo>
                  <a:lnTo>
                    <a:pt x="483425" y="8788"/>
                  </a:lnTo>
                  <a:close/>
                </a:path>
                <a:path w="4719955" h="114935">
                  <a:moveTo>
                    <a:pt x="591972" y="27241"/>
                  </a:moveTo>
                  <a:lnTo>
                    <a:pt x="591947" y="24638"/>
                  </a:lnTo>
                  <a:lnTo>
                    <a:pt x="589241" y="21882"/>
                  </a:lnTo>
                  <a:lnTo>
                    <a:pt x="588645" y="27241"/>
                  </a:lnTo>
                  <a:lnTo>
                    <a:pt x="588645" y="29806"/>
                  </a:lnTo>
                  <a:lnTo>
                    <a:pt x="591337" y="32537"/>
                  </a:lnTo>
                  <a:lnTo>
                    <a:pt x="591972" y="27241"/>
                  </a:lnTo>
                  <a:close/>
                </a:path>
                <a:path w="4719955" h="114935">
                  <a:moveTo>
                    <a:pt x="687184" y="22529"/>
                  </a:moveTo>
                  <a:lnTo>
                    <a:pt x="687146" y="17805"/>
                  </a:lnTo>
                  <a:lnTo>
                    <a:pt x="681405" y="16700"/>
                  </a:lnTo>
                  <a:lnTo>
                    <a:pt x="680643" y="22529"/>
                  </a:lnTo>
                  <a:lnTo>
                    <a:pt x="684326" y="22047"/>
                  </a:lnTo>
                  <a:lnTo>
                    <a:pt x="685774" y="29324"/>
                  </a:lnTo>
                  <a:lnTo>
                    <a:pt x="687184" y="22529"/>
                  </a:lnTo>
                  <a:close/>
                </a:path>
                <a:path w="4719955" h="114935">
                  <a:moveTo>
                    <a:pt x="706920" y="22504"/>
                  </a:moveTo>
                  <a:lnTo>
                    <a:pt x="700354" y="22504"/>
                  </a:lnTo>
                  <a:lnTo>
                    <a:pt x="693889" y="23812"/>
                  </a:lnTo>
                  <a:lnTo>
                    <a:pt x="697141" y="26949"/>
                  </a:lnTo>
                  <a:lnTo>
                    <a:pt x="703643" y="27851"/>
                  </a:lnTo>
                  <a:lnTo>
                    <a:pt x="706920" y="22504"/>
                  </a:lnTo>
                  <a:close/>
                </a:path>
                <a:path w="4719955" h="114935">
                  <a:moveTo>
                    <a:pt x="719709" y="28460"/>
                  </a:moveTo>
                  <a:lnTo>
                    <a:pt x="719137" y="23266"/>
                  </a:lnTo>
                  <a:lnTo>
                    <a:pt x="715454" y="20853"/>
                  </a:lnTo>
                  <a:lnTo>
                    <a:pt x="711644" y="22745"/>
                  </a:lnTo>
                  <a:lnTo>
                    <a:pt x="710260" y="27190"/>
                  </a:lnTo>
                  <a:lnTo>
                    <a:pt x="710361" y="28054"/>
                  </a:lnTo>
                  <a:lnTo>
                    <a:pt x="719709" y="28460"/>
                  </a:lnTo>
                  <a:close/>
                </a:path>
                <a:path w="4719955" h="114935">
                  <a:moveTo>
                    <a:pt x="1157490" y="3708"/>
                  </a:moveTo>
                  <a:lnTo>
                    <a:pt x="1155788" y="1308"/>
                  </a:lnTo>
                  <a:lnTo>
                    <a:pt x="1154887" y="0"/>
                  </a:lnTo>
                  <a:lnTo>
                    <a:pt x="1150747" y="3441"/>
                  </a:lnTo>
                  <a:lnTo>
                    <a:pt x="1152448" y="5816"/>
                  </a:lnTo>
                  <a:lnTo>
                    <a:pt x="1153325" y="7137"/>
                  </a:lnTo>
                  <a:lnTo>
                    <a:pt x="1157490" y="3708"/>
                  </a:lnTo>
                  <a:close/>
                </a:path>
                <a:path w="4719955" h="114935">
                  <a:moveTo>
                    <a:pt x="1172349" y="1485"/>
                  </a:moveTo>
                  <a:lnTo>
                    <a:pt x="1168450" y="2070"/>
                  </a:lnTo>
                  <a:lnTo>
                    <a:pt x="1162951" y="495"/>
                  </a:lnTo>
                  <a:lnTo>
                    <a:pt x="1162392" y="5930"/>
                  </a:lnTo>
                  <a:lnTo>
                    <a:pt x="1166253" y="5207"/>
                  </a:lnTo>
                  <a:lnTo>
                    <a:pt x="1171778" y="6781"/>
                  </a:lnTo>
                  <a:lnTo>
                    <a:pt x="1172349" y="1485"/>
                  </a:lnTo>
                  <a:close/>
                </a:path>
                <a:path w="4719955" h="114935">
                  <a:moveTo>
                    <a:pt x="1195819" y="7251"/>
                  </a:moveTo>
                  <a:lnTo>
                    <a:pt x="1195578" y="1701"/>
                  </a:lnTo>
                  <a:lnTo>
                    <a:pt x="1190688" y="4470"/>
                  </a:lnTo>
                  <a:lnTo>
                    <a:pt x="1195819" y="7251"/>
                  </a:lnTo>
                  <a:close/>
                </a:path>
                <a:path w="4719955" h="114935">
                  <a:moveTo>
                    <a:pt x="1884299" y="12001"/>
                  </a:moveTo>
                  <a:lnTo>
                    <a:pt x="1881695" y="12966"/>
                  </a:lnTo>
                  <a:lnTo>
                    <a:pt x="1877733" y="11925"/>
                  </a:lnTo>
                  <a:lnTo>
                    <a:pt x="1877491" y="16433"/>
                  </a:lnTo>
                  <a:lnTo>
                    <a:pt x="1880082" y="15392"/>
                  </a:lnTo>
                  <a:lnTo>
                    <a:pt x="1884070" y="16459"/>
                  </a:lnTo>
                  <a:lnTo>
                    <a:pt x="1884299" y="12001"/>
                  </a:lnTo>
                  <a:close/>
                </a:path>
                <a:path w="4719955" h="114935">
                  <a:moveTo>
                    <a:pt x="1991245" y="18884"/>
                  </a:moveTo>
                  <a:lnTo>
                    <a:pt x="1988604" y="19926"/>
                  </a:lnTo>
                  <a:lnTo>
                    <a:pt x="1984603" y="18872"/>
                  </a:lnTo>
                  <a:lnTo>
                    <a:pt x="1984463" y="23444"/>
                  </a:lnTo>
                  <a:lnTo>
                    <a:pt x="1987067" y="22428"/>
                  </a:lnTo>
                  <a:lnTo>
                    <a:pt x="1991093" y="23393"/>
                  </a:lnTo>
                  <a:lnTo>
                    <a:pt x="1991245" y="18884"/>
                  </a:lnTo>
                  <a:close/>
                </a:path>
                <a:path w="4719955" h="114935">
                  <a:moveTo>
                    <a:pt x="2093404" y="23634"/>
                  </a:moveTo>
                  <a:lnTo>
                    <a:pt x="2091728" y="21145"/>
                  </a:lnTo>
                  <a:lnTo>
                    <a:pt x="2090839" y="19850"/>
                  </a:lnTo>
                  <a:lnTo>
                    <a:pt x="2086584" y="23329"/>
                  </a:lnTo>
                  <a:lnTo>
                    <a:pt x="2088273" y="25768"/>
                  </a:lnTo>
                  <a:lnTo>
                    <a:pt x="2089137" y="27038"/>
                  </a:lnTo>
                  <a:lnTo>
                    <a:pt x="2093404" y="23634"/>
                  </a:lnTo>
                  <a:close/>
                </a:path>
                <a:path w="4719955" h="114935">
                  <a:moveTo>
                    <a:pt x="2108238" y="30899"/>
                  </a:moveTo>
                  <a:lnTo>
                    <a:pt x="2102142" y="27165"/>
                  </a:lnTo>
                  <a:lnTo>
                    <a:pt x="2100173" y="31813"/>
                  </a:lnTo>
                  <a:lnTo>
                    <a:pt x="2102243" y="36004"/>
                  </a:lnTo>
                  <a:lnTo>
                    <a:pt x="2108238" y="30899"/>
                  </a:lnTo>
                  <a:close/>
                </a:path>
                <a:path w="4719955" h="114935">
                  <a:moveTo>
                    <a:pt x="2114918" y="31051"/>
                  </a:moveTo>
                  <a:lnTo>
                    <a:pt x="2114219" y="25133"/>
                  </a:lnTo>
                  <a:lnTo>
                    <a:pt x="2108416" y="26123"/>
                  </a:lnTo>
                  <a:lnTo>
                    <a:pt x="2108238" y="30899"/>
                  </a:lnTo>
                  <a:lnTo>
                    <a:pt x="2114918" y="31051"/>
                  </a:lnTo>
                  <a:close/>
                </a:path>
                <a:path w="4719955" h="114935">
                  <a:moveTo>
                    <a:pt x="2122995" y="34594"/>
                  </a:moveTo>
                  <a:lnTo>
                    <a:pt x="2122982" y="31051"/>
                  </a:lnTo>
                  <a:lnTo>
                    <a:pt x="2114918" y="31051"/>
                  </a:lnTo>
                  <a:lnTo>
                    <a:pt x="2118969" y="36347"/>
                  </a:lnTo>
                  <a:lnTo>
                    <a:pt x="2122995" y="34594"/>
                  </a:lnTo>
                  <a:close/>
                </a:path>
                <a:path w="4719955" h="114935">
                  <a:moveTo>
                    <a:pt x="2191715" y="42024"/>
                  </a:moveTo>
                  <a:lnTo>
                    <a:pt x="2189061" y="43053"/>
                  </a:lnTo>
                  <a:lnTo>
                    <a:pt x="2185073" y="42024"/>
                  </a:lnTo>
                  <a:lnTo>
                    <a:pt x="2184882" y="46570"/>
                  </a:lnTo>
                  <a:lnTo>
                    <a:pt x="2187511" y="45542"/>
                  </a:lnTo>
                  <a:lnTo>
                    <a:pt x="2191499" y="46672"/>
                  </a:lnTo>
                  <a:lnTo>
                    <a:pt x="2191715" y="42024"/>
                  </a:lnTo>
                  <a:close/>
                </a:path>
                <a:path w="4719955" h="114935">
                  <a:moveTo>
                    <a:pt x="2222195" y="28778"/>
                  </a:moveTo>
                  <a:lnTo>
                    <a:pt x="2214791" y="27368"/>
                  </a:lnTo>
                  <a:lnTo>
                    <a:pt x="2207971" y="24599"/>
                  </a:lnTo>
                  <a:lnTo>
                    <a:pt x="2202370" y="24955"/>
                  </a:lnTo>
                  <a:lnTo>
                    <a:pt x="2198598" y="32931"/>
                  </a:lnTo>
                  <a:lnTo>
                    <a:pt x="2204999" y="32626"/>
                  </a:lnTo>
                  <a:lnTo>
                    <a:pt x="2212390" y="33756"/>
                  </a:lnTo>
                  <a:lnTo>
                    <a:pt x="2218779" y="33439"/>
                  </a:lnTo>
                  <a:lnTo>
                    <a:pt x="2222195" y="28778"/>
                  </a:lnTo>
                  <a:close/>
                </a:path>
                <a:path w="4719955" h="114935">
                  <a:moveTo>
                    <a:pt x="2312479" y="35471"/>
                  </a:moveTo>
                  <a:lnTo>
                    <a:pt x="2308504" y="36080"/>
                  </a:lnTo>
                  <a:lnTo>
                    <a:pt x="2303005" y="34442"/>
                  </a:lnTo>
                  <a:lnTo>
                    <a:pt x="2302281" y="39966"/>
                  </a:lnTo>
                  <a:lnTo>
                    <a:pt x="2306269" y="39243"/>
                  </a:lnTo>
                  <a:lnTo>
                    <a:pt x="2311793" y="40881"/>
                  </a:lnTo>
                  <a:lnTo>
                    <a:pt x="2312479" y="35471"/>
                  </a:lnTo>
                  <a:close/>
                </a:path>
                <a:path w="4719955" h="114935">
                  <a:moveTo>
                    <a:pt x="2329192" y="35852"/>
                  </a:moveTo>
                  <a:lnTo>
                    <a:pt x="2326563" y="36817"/>
                  </a:lnTo>
                  <a:lnTo>
                    <a:pt x="2322626" y="35725"/>
                  </a:lnTo>
                  <a:lnTo>
                    <a:pt x="2322372" y="40411"/>
                  </a:lnTo>
                  <a:lnTo>
                    <a:pt x="2325001" y="39370"/>
                  </a:lnTo>
                  <a:lnTo>
                    <a:pt x="2329002" y="40411"/>
                  </a:lnTo>
                  <a:lnTo>
                    <a:pt x="2329192" y="35852"/>
                  </a:lnTo>
                  <a:close/>
                </a:path>
                <a:path w="4719955" h="114935">
                  <a:moveTo>
                    <a:pt x="2332685" y="31254"/>
                  </a:moveTo>
                  <a:lnTo>
                    <a:pt x="2330793" y="24409"/>
                  </a:lnTo>
                  <a:lnTo>
                    <a:pt x="2328608" y="31699"/>
                  </a:lnTo>
                  <a:lnTo>
                    <a:pt x="2332685" y="31254"/>
                  </a:lnTo>
                  <a:close/>
                </a:path>
                <a:path w="4719955" h="114935">
                  <a:moveTo>
                    <a:pt x="2355989" y="36449"/>
                  </a:moveTo>
                  <a:lnTo>
                    <a:pt x="2348153" y="34772"/>
                  </a:lnTo>
                  <a:lnTo>
                    <a:pt x="2343645" y="28816"/>
                  </a:lnTo>
                  <a:lnTo>
                    <a:pt x="2332685" y="31254"/>
                  </a:lnTo>
                  <a:lnTo>
                    <a:pt x="2332545" y="35915"/>
                  </a:lnTo>
                  <a:lnTo>
                    <a:pt x="2337028" y="39230"/>
                  </a:lnTo>
                  <a:lnTo>
                    <a:pt x="2344394" y="41516"/>
                  </a:lnTo>
                  <a:lnTo>
                    <a:pt x="2351709" y="41135"/>
                  </a:lnTo>
                  <a:lnTo>
                    <a:pt x="2355989" y="36449"/>
                  </a:lnTo>
                  <a:close/>
                </a:path>
                <a:path w="4719955" h="114935">
                  <a:moveTo>
                    <a:pt x="2376068" y="36906"/>
                  </a:moveTo>
                  <a:lnTo>
                    <a:pt x="2366048" y="36690"/>
                  </a:lnTo>
                  <a:lnTo>
                    <a:pt x="2363406" y="37655"/>
                  </a:lnTo>
                  <a:lnTo>
                    <a:pt x="2359418" y="36563"/>
                  </a:lnTo>
                  <a:lnTo>
                    <a:pt x="2359215" y="41249"/>
                  </a:lnTo>
                  <a:lnTo>
                    <a:pt x="2369286" y="41465"/>
                  </a:lnTo>
                  <a:lnTo>
                    <a:pt x="2371877" y="40424"/>
                  </a:lnTo>
                  <a:lnTo>
                    <a:pt x="2375865" y="41465"/>
                  </a:lnTo>
                  <a:lnTo>
                    <a:pt x="2376068" y="36906"/>
                  </a:lnTo>
                  <a:close/>
                </a:path>
                <a:path w="4719955" h="114935">
                  <a:moveTo>
                    <a:pt x="2508910" y="37947"/>
                  </a:moveTo>
                  <a:lnTo>
                    <a:pt x="2507259" y="35521"/>
                  </a:lnTo>
                  <a:lnTo>
                    <a:pt x="2506357" y="34175"/>
                  </a:lnTo>
                  <a:lnTo>
                    <a:pt x="2502090" y="37642"/>
                  </a:lnTo>
                  <a:lnTo>
                    <a:pt x="2503779" y="40093"/>
                  </a:lnTo>
                  <a:lnTo>
                    <a:pt x="2504656" y="41402"/>
                  </a:lnTo>
                  <a:lnTo>
                    <a:pt x="2508910" y="37947"/>
                  </a:lnTo>
                  <a:close/>
                </a:path>
                <a:path w="4719955" h="114935">
                  <a:moveTo>
                    <a:pt x="2551099" y="31915"/>
                  </a:moveTo>
                  <a:lnTo>
                    <a:pt x="2547124" y="32588"/>
                  </a:lnTo>
                  <a:lnTo>
                    <a:pt x="2541536" y="30949"/>
                  </a:lnTo>
                  <a:lnTo>
                    <a:pt x="2540876" y="36372"/>
                  </a:lnTo>
                  <a:lnTo>
                    <a:pt x="2544864" y="35699"/>
                  </a:lnTo>
                  <a:lnTo>
                    <a:pt x="2550414" y="37388"/>
                  </a:lnTo>
                  <a:lnTo>
                    <a:pt x="2551099" y="31915"/>
                  </a:lnTo>
                  <a:close/>
                </a:path>
                <a:path w="4719955" h="114935">
                  <a:moveTo>
                    <a:pt x="2559621" y="29972"/>
                  </a:moveTo>
                  <a:lnTo>
                    <a:pt x="2557932" y="27546"/>
                  </a:lnTo>
                  <a:lnTo>
                    <a:pt x="2557043" y="26212"/>
                  </a:lnTo>
                  <a:lnTo>
                    <a:pt x="2552801" y="29591"/>
                  </a:lnTo>
                  <a:lnTo>
                    <a:pt x="2554452" y="32004"/>
                  </a:lnTo>
                  <a:lnTo>
                    <a:pt x="2555329" y="33337"/>
                  </a:lnTo>
                  <a:lnTo>
                    <a:pt x="2559621" y="29972"/>
                  </a:lnTo>
                  <a:close/>
                </a:path>
                <a:path w="4719955" h="114935">
                  <a:moveTo>
                    <a:pt x="2618562" y="24371"/>
                  </a:moveTo>
                  <a:lnTo>
                    <a:pt x="2611844" y="24193"/>
                  </a:lnTo>
                  <a:lnTo>
                    <a:pt x="2611590" y="33477"/>
                  </a:lnTo>
                  <a:lnTo>
                    <a:pt x="2618308" y="33642"/>
                  </a:lnTo>
                  <a:lnTo>
                    <a:pt x="2618562" y="24371"/>
                  </a:lnTo>
                  <a:close/>
                </a:path>
                <a:path w="4719955" h="114935">
                  <a:moveTo>
                    <a:pt x="2946146" y="49136"/>
                  </a:moveTo>
                  <a:lnTo>
                    <a:pt x="2944457" y="46710"/>
                  </a:lnTo>
                  <a:lnTo>
                    <a:pt x="2943568" y="45377"/>
                  </a:lnTo>
                  <a:lnTo>
                    <a:pt x="2939262" y="48831"/>
                  </a:lnTo>
                  <a:lnTo>
                    <a:pt x="2940926" y="51282"/>
                  </a:lnTo>
                  <a:lnTo>
                    <a:pt x="2941853" y="52590"/>
                  </a:lnTo>
                  <a:lnTo>
                    <a:pt x="2946146" y="49136"/>
                  </a:lnTo>
                  <a:close/>
                </a:path>
                <a:path w="4719955" h="114935">
                  <a:moveTo>
                    <a:pt x="2971368" y="52082"/>
                  </a:moveTo>
                  <a:lnTo>
                    <a:pt x="2968688" y="53047"/>
                  </a:lnTo>
                  <a:lnTo>
                    <a:pt x="2964662" y="51930"/>
                  </a:lnTo>
                  <a:lnTo>
                    <a:pt x="2964484" y="56616"/>
                  </a:lnTo>
                  <a:lnTo>
                    <a:pt x="2967101" y="55587"/>
                  </a:lnTo>
                  <a:lnTo>
                    <a:pt x="2971139" y="56654"/>
                  </a:lnTo>
                  <a:lnTo>
                    <a:pt x="2971368" y="52082"/>
                  </a:lnTo>
                  <a:close/>
                </a:path>
                <a:path w="4719955" h="114935">
                  <a:moveTo>
                    <a:pt x="3051949" y="68211"/>
                  </a:moveTo>
                  <a:lnTo>
                    <a:pt x="3045803" y="64503"/>
                  </a:lnTo>
                  <a:lnTo>
                    <a:pt x="3043809" y="69151"/>
                  </a:lnTo>
                  <a:lnTo>
                    <a:pt x="3045879" y="73317"/>
                  </a:lnTo>
                  <a:lnTo>
                    <a:pt x="3051949" y="68211"/>
                  </a:lnTo>
                  <a:close/>
                </a:path>
                <a:path w="4719955" h="114935">
                  <a:moveTo>
                    <a:pt x="3074136" y="61937"/>
                  </a:moveTo>
                  <a:lnTo>
                    <a:pt x="3072460" y="59486"/>
                  </a:lnTo>
                  <a:lnTo>
                    <a:pt x="3071571" y="58051"/>
                  </a:lnTo>
                  <a:lnTo>
                    <a:pt x="3067253" y="61518"/>
                  </a:lnTo>
                  <a:lnTo>
                    <a:pt x="3068917" y="63957"/>
                  </a:lnTo>
                  <a:lnTo>
                    <a:pt x="3069831" y="65354"/>
                  </a:lnTo>
                  <a:lnTo>
                    <a:pt x="3074136" y="61937"/>
                  </a:lnTo>
                  <a:close/>
                </a:path>
                <a:path w="4719955" h="114935">
                  <a:moveTo>
                    <a:pt x="3260166" y="52857"/>
                  </a:moveTo>
                  <a:lnTo>
                    <a:pt x="3257613" y="49047"/>
                  </a:lnTo>
                  <a:lnTo>
                    <a:pt x="3253308" y="52514"/>
                  </a:lnTo>
                  <a:lnTo>
                    <a:pt x="3254959" y="54952"/>
                  </a:lnTo>
                  <a:lnTo>
                    <a:pt x="3255861" y="56235"/>
                  </a:lnTo>
                  <a:lnTo>
                    <a:pt x="3260166" y="52857"/>
                  </a:lnTo>
                  <a:close/>
                </a:path>
                <a:path w="4719955" h="114935">
                  <a:moveTo>
                    <a:pt x="3370313" y="62230"/>
                  </a:moveTo>
                  <a:lnTo>
                    <a:pt x="3366236" y="62598"/>
                  </a:lnTo>
                  <a:lnTo>
                    <a:pt x="3368103" y="69367"/>
                  </a:lnTo>
                  <a:lnTo>
                    <a:pt x="3370313" y="62230"/>
                  </a:lnTo>
                  <a:close/>
                </a:path>
                <a:path w="4719955" h="114935">
                  <a:moveTo>
                    <a:pt x="3610013" y="68948"/>
                  </a:moveTo>
                  <a:lnTo>
                    <a:pt x="3596932" y="70421"/>
                  </a:lnTo>
                  <a:lnTo>
                    <a:pt x="3581019" y="69088"/>
                  </a:lnTo>
                  <a:lnTo>
                    <a:pt x="3564369" y="66116"/>
                  </a:lnTo>
                  <a:lnTo>
                    <a:pt x="3549129" y="62699"/>
                  </a:lnTo>
                  <a:lnTo>
                    <a:pt x="3533762" y="66814"/>
                  </a:lnTo>
                  <a:lnTo>
                    <a:pt x="3518497" y="66687"/>
                  </a:lnTo>
                  <a:lnTo>
                    <a:pt x="3505022" y="63030"/>
                  </a:lnTo>
                  <a:lnTo>
                    <a:pt x="3495065" y="56578"/>
                  </a:lnTo>
                  <a:lnTo>
                    <a:pt x="3493224" y="61163"/>
                  </a:lnTo>
                  <a:lnTo>
                    <a:pt x="3488499" y="61582"/>
                  </a:lnTo>
                  <a:lnTo>
                    <a:pt x="3482797" y="60566"/>
                  </a:lnTo>
                  <a:lnTo>
                    <a:pt x="3477971" y="60845"/>
                  </a:lnTo>
                  <a:lnTo>
                    <a:pt x="3457676" y="60325"/>
                  </a:lnTo>
                  <a:lnTo>
                    <a:pt x="3451809" y="56705"/>
                  </a:lnTo>
                  <a:lnTo>
                    <a:pt x="3437318" y="53111"/>
                  </a:lnTo>
                  <a:lnTo>
                    <a:pt x="3430803" y="50380"/>
                  </a:lnTo>
                  <a:lnTo>
                    <a:pt x="3425063" y="54063"/>
                  </a:lnTo>
                  <a:lnTo>
                    <a:pt x="3417290" y="54851"/>
                  </a:lnTo>
                  <a:lnTo>
                    <a:pt x="3396932" y="53949"/>
                  </a:lnTo>
                  <a:lnTo>
                    <a:pt x="3397745" y="48336"/>
                  </a:lnTo>
                  <a:lnTo>
                    <a:pt x="3397123" y="44767"/>
                  </a:lnTo>
                  <a:lnTo>
                    <a:pt x="3388017" y="41109"/>
                  </a:lnTo>
                  <a:lnTo>
                    <a:pt x="3390049" y="53784"/>
                  </a:lnTo>
                  <a:lnTo>
                    <a:pt x="3383369" y="53682"/>
                  </a:lnTo>
                  <a:lnTo>
                    <a:pt x="3383127" y="43510"/>
                  </a:lnTo>
                  <a:lnTo>
                    <a:pt x="3375152" y="43535"/>
                  </a:lnTo>
                  <a:lnTo>
                    <a:pt x="3366782" y="43954"/>
                  </a:lnTo>
                  <a:lnTo>
                    <a:pt x="3364877" y="48475"/>
                  </a:lnTo>
                  <a:lnTo>
                    <a:pt x="3360077" y="48742"/>
                  </a:lnTo>
                  <a:lnTo>
                    <a:pt x="3355987" y="50038"/>
                  </a:lnTo>
                  <a:lnTo>
                    <a:pt x="3356191" y="57658"/>
                  </a:lnTo>
                  <a:lnTo>
                    <a:pt x="3361715" y="56489"/>
                  </a:lnTo>
                  <a:lnTo>
                    <a:pt x="3361893" y="62153"/>
                  </a:lnTo>
                  <a:lnTo>
                    <a:pt x="3366236" y="62598"/>
                  </a:lnTo>
                  <a:lnTo>
                    <a:pt x="3365830" y="57124"/>
                  </a:lnTo>
                  <a:lnTo>
                    <a:pt x="3367163" y="54343"/>
                  </a:lnTo>
                  <a:lnTo>
                    <a:pt x="3369894" y="53314"/>
                  </a:lnTo>
                  <a:lnTo>
                    <a:pt x="3376599" y="53632"/>
                  </a:lnTo>
                  <a:lnTo>
                    <a:pt x="3373767" y="66090"/>
                  </a:lnTo>
                  <a:lnTo>
                    <a:pt x="3383089" y="63055"/>
                  </a:lnTo>
                  <a:lnTo>
                    <a:pt x="3384308" y="56705"/>
                  </a:lnTo>
                  <a:lnTo>
                    <a:pt x="3391649" y="59397"/>
                  </a:lnTo>
                  <a:lnTo>
                    <a:pt x="3396704" y="58750"/>
                  </a:lnTo>
                  <a:lnTo>
                    <a:pt x="3406991" y="62649"/>
                  </a:lnTo>
                  <a:lnTo>
                    <a:pt x="3420110" y="68745"/>
                  </a:lnTo>
                  <a:lnTo>
                    <a:pt x="3443909" y="69367"/>
                  </a:lnTo>
                  <a:lnTo>
                    <a:pt x="3454908" y="68440"/>
                  </a:lnTo>
                  <a:lnTo>
                    <a:pt x="3464293" y="65176"/>
                  </a:lnTo>
                  <a:lnTo>
                    <a:pt x="3468446" y="71691"/>
                  </a:lnTo>
                  <a:lnTo>
                    <a:pt x="3478834" y="70104"/>
                  </a:lnTo>
                  <a:lnTo>
                    <a:pt x="3487877" y="70497"/>
                  </a:lnTo>
                  <a:lnTo>
                    <a:pt x="3488601" y="75488"/>
                  </a:lnTo>
                  <a:lnTo>
                    <a:pt x="3494544" y="73710"/>
                  </a:lnTo>
                  <a:lnTo>
                    <a:pt x="3494392" y="79933"/>
                  </a:lnTo>
                  <a:lnTo>
                    <a:pt x="3495065" y="85737"/>
                  </a:lnTo>
                  <a:lnTo>
                    <a:pt x="3501009" y="84836"/>
                  </a:lnTo>
                  <a:lnTo>
                    <a:pt x="3501174" y="80098"/>
                  </a:lnTo>
                  <a:lnTo>
                    <a:pt x="3496487" y="78308"/>
                  </a:lnTo>
                  <a:lnTo>
                    <a:pt x="3501123" y="71882"/>
                  </a:lnTo>
                  <a:lnTo>
                    <a:pt x="3504831" y="70942"/>
                  </a:lnTo>
                  <a:lnTo>
                    <a:pt x="3512820" y="72669"/>
                  </a:lnTo>
                  <a:lnTo>
                    <a:pt x="3523932" y="73215"/>
                  </a:lnTo>
                  <a:lnTo>
                    <a:pt x="3534714" y="76339"/>
                  </a:lnTo>
                  <a:lnTo>
                    <a:pt x="3541699" y="85775"/>
                  </a:lnTo>
                  <a:lnTo>
                    <a:pt x="3547287" y="85432"/>
                  </a:lnTo>
                  <a:lnTo>
                    <a:pt x="3553307" y="77216"/>
                  </a:lnTo>
                  <a:lnTo>
                    <a:pt x="3558895" y="76911"/>
                  </a:lnTo>
                  <a:lnTo>
                    <a:pt x="3582593" y="77520"/>
                  </a:lnTo>
                  <a:lnTo>
                    <a:pt x="3589642" y="81889"/>
                  </a:lnTo>
                  <a:lnTo>
                    <a:pt x="3598926" y="82613"/>
                  </a:lnTo>
                  <a:lnTo>
                    <a:pt x="3606901" y="78638"/>
                  </a:lnTo>
                  <a:lnTo>
                    <a:pt x="3610013" y="68948"/>
                  </a:lnTo>
                  <a:close/>
                </a:path>
                <a:path w="4719955" h="114935">
                  <a:moveTo>
                    <a:pt x="3687381" y="89496"/>
                  </a:moveTo>
                  <a:lnTo>
                    <a:pt x="3686911" y="88963"/>
                  </a:lnTo>
                  <a:lnTo>
                    <a:pt x="3684638" y="86398"/>
                  </a:lnTo>
                  <a:lnTo>
                    <a:pt x="3683851" y="84442"/>
                  </a:lnTo>
                  <a:lnTo>
                    <a:pt x="3682860" y="81991"/>
                  </a:lnTo>
                  <a:lnTo>
                    <a:pt x="3681336" y="80340"/>
                  </a:lnTo>
                  <a:lnTo>
                    <a:pt x="3680028" y="78917"/>
                  </a:lnTo>
                  <a:lnTo>
                    <a:pt x="3674097" y="79844"/>
                  </a:lnTo>
                  <a:lnTo>
                    <a:pt x="3670604" y="80137"/>
                  </a:lnTo>
                  <a:lnTo>
                    <a:pt x="3670604" y="84442"/>
                  </a:lnTo>
                  <a:lnTo>
                    <a:pt x="3670414" y="88963"/>
                  </a:lnTo>
                  <a:lnTo>
                    <a:pt x="3670071" y="88874"/>
                  </a:lnTo>
                  <a:lnTo>
                    <a:pt x="3666375" y="87960"/>
                  </a:lnTo>
                  <a:lnTo>
                    <a:pt x="3663683" y="88874"/>
                  </a:lnTo>
                  <a:lnTo>
                    <a:pt x="3663912" y="84366"/>
                  </a:lnTo>
                  <a:lnTo>
                    <a:pt x="3667950" y="85382"/>
                  </a:lnTo>
                  <a:lnTo>
                    <a:pt x="3670604" y="84442"/>
                  </a:lnTo>
                  <a:lnTo>
                    <a:pt x="3670604" y="80137"/>
                  </a:lnTo>
                  <a:lnTo>
                    <a:pt x="3668001" y="80340"/>
                  </a:lnTo>
                  <a:lnTo>
                    <a:pt x="3667760" y="78549"/>
                  </a:lnTo>
                  <a:lnTo>
                    <a:pt x="3667163" y="74002"/>
                  </a:lnTo>
                  <a:lnTo>
                    <a:pt x="3660724" y="74942"/>
                  </a:lnTo>
                  <a:lnTo>
                    <a:pt x="3650996" y="78549"/>
                  </a:lnTo>
                  <a:lnTo>
                    <a:pt x="3642563" y="76479"/>
                  </a:lnTo>
                  <a:lnTo>
                    <a:pt x="3634676" y="75730"/>
                  </a:lnTo>
                  <a:lnTo>
                    <a:pt x="3626535" y="83312"/>
                  </a:lnTo>
                  <a:lnTo>
                    <a:pt x="3660432" y="84175"/>
                  </a:lnTo>
                  <a:lnTo>
                    <a:pt x="3657587" y="96875"/>
                  </a:lnTo>
                  <a:lnTo>
                    <a:pt x="3666960" y="93637"/>
                  </a:lnTo>
                  <a:lnTo>
                    <a:pt x="3672611" y="93357"/>
                  </a:lnTo>
                  <a:lnTo>
                    <a:pt x="3679190" y="94475"/>
                  </a:lnTo>
                  <a:lnTo>
                    <a:pt x="3684752" y="94132"/>
                  </a:lnTo>
                  <a:lnTo>
                    <a:pt x="3685197" y="93357"/>
                  </a:lnTo>
                  <a:lnTo>
                    <a:pt x="3687381" y="89496"/>
                  </a:lnTo>
                  <a:close/>
                </a:path>
                <a:path w="4719955" h="114935">
                  <a:moveTo>
                    <a:pt x="3701923" y="66624"/>
                  </a:moveTo>
                  <a:lnTo>
                    <a:pt x="3701643" y="66611"/>
                  </a:lnTo>
                  <a:lnTo>
                    <a:pt x="3701808" y="67005"/>
                  </a:lnTo>
                  <a:lnTo>
                    <a:pt x="3701923" y="66624"/>
                  </a:lnTo>
                  <a:close/>
                </a:path>
                <a:path w="4719955" h="114935">
                  <a:moveTo>
                    <a:pt x="3710432" y="54724"/>
                  </a:moveTo>
                  <a:lnTo>
                    <a:pt x="3705415" y="52717"/>
                  </a:lnTo>
                  <a:lnTo>
                    <a:pt x="3705199" y="52793"/>
                  </a:lnTo>
                  <a:lnTo>
                    <a:pt x="3705517" y="57023"/>
                  </a:lnTo>
                  <a:lnTo>
                    <a:pt x="3705275" y="57454"/>
                  </a:lnTo>
                  <a:lnTo>
                    <a:pt x="3704907" y="57873"/>
                  </a:lnTo>
                  <a:lnTo>
                    <a:pt x="3701923" y="66624"/>
                  </a:lnTo>
                  <a:lnTo>
                    <a:pt x="3705415" y="66916"/>
                  </a:lnTo>
                  <a:lnTo>
                    <a:pt x="3709390" y="61201"/>
                  </a:lnTo>
                  <a:lnTo>
                    <a:pt x="3710432" y="54724"/>
                  </a:lnTo>
                  <a:close/>
                </a:path>
                <a:path w="4719955" h="114935">
                  <a:moveTo>
                    <a:pt x="3714648" y="85585"/>
                  </a:moveTo>
                  <a:lnTo>
                    <a:pt x="3707625" y="84569"/>
                  </a:lnTo>
                  <a:lnTo>
                    <a:pt x="3701885" y="81915"/>
                  </a:lnTo>
                  <a:lnTo>
                    <a:pt x="3695776" y="79730"/>
                  </a:lnTo>
                  <a:lnTo>
                    <a:pt x="3687661" y="80187"/>
                  </a:lnTo>
                  <a:lnTo>
                    <a:pt x="3687381" y="89496"/>
                  </a:lnTo>
                  <a:lnTo>
                    <a:pt x="3692906" y="93510"/>
                  </a:lnTo>
                  <a:lnTo>
                    <a:pt x="3700805" y="95008"/>
                  </a:lnTo>
                  <a:lnTo>
                    <a:pt x="3708768" y="93929"/>
                  </a:lnTo>
                  <a:lnTo>
                    <a:pt x="3714508" y="90195"/>
                  </a:lnTo>
                  <a:lnTo>
                    <a:pt x="3714648" y="85585"/>
                  </a:lnTo>
                  <a:close/>
                </a:path>
                <a:path w="4719955" h="114935">
                  <a:moveTo>
                    <a:pt x="3822839" y="97650"/>
                  </a:moveTo>
                  <a:lnTo>
                    <a:pt x="3818813" y="94399"/>
                  </a:lnTo>
                  <a:lnTo>
                    <a:pt x="3814813" y="95580"/>
                  </a:lnTo>
                  <a:lnTo>
                    <a:pt x="3809720" y="97675"/>
                  </a:lnTo>
                  <a:lnTo>
                    <a:pt x="3802469" y="97129"/>
                  </a:lnTo>
                  <a:lnTo>
                    <a:pt x="3771976" y="96342"/>
                  </a:lnTo>
                  <a:lnTo>
                    <a:pt x="3759314" y="91363"/>
                  </a:lnTo>
                  <a:lnTo>
                    <a:pt x="3747744" y="89662"/>
                  </a:lnTo>
                  <a:lnTo>
                    <a:pt x="3736492" y="88671"/>
                  </a:lnTo>
                  <a:lnTo>
                    <a:pt x="3724808" y="85839"/>
                  </a:lnTo>
                  <a:lnTo>
                    <a:pt x="3724148" y="94170"/>
                  </a:lnTo>
                  <a:lnTo>
                    <a:pt x="3727907" y="96786"/>
                  </a:lnTo>
                  <a:lnTo>
                    <a:pt x="3734752" y="95389"/>
                  </a:lnTo>
                  <a:lnTo>
                    <a:pt x="3739527" y="96685"/>
                  </a:lnTo>
                  <a:lnTo>
                    <a:pt x="3740239" y="103238"/>
                  </a:lnTo>
                  <a:lnTo>
                    <a:pt x="3744620" y="104965"/>
                  </a:lnTo>
                  <a:lnTo>
                    <a:pt x="3751262" y="99555"/>
                  </a:lnTo>
                  <a:lnTo>
                    <a:pt x="3758565" y="100355"/>
                  </a:lnTo>
                  <a:lnTo>
                    <a:pt x="3768356" y="105575"/>
                  </a:lnTo>
                  <a:lnTo>
                    <a:pt x="3768941" y="105600"/>
                  </a:lnTo>
                  <a:lnTo>
                    <a:pt x="3773970" y="96545"/>
                  </a:lnTo>
                  <a:lnTo>
                    <a:pt x="3778656" y="101155"/>
                  </a:lnTo>
                  <a:lnTo>
                    <a:pt x="3782961" y="101638"/>
                  </a:lnTo>
                  <a:lnTo>
                    <a:pt x="3783190" y="107327"/>
                  </a:lnTo>
                  <a:lnTo>
                    <a:pt x="3788689" y="106108"/>
                  </a:lnTo>
                  <a:lnTo>
                    <a:pt x="3798125" y="103022"/>
                  </a:lnTo>
                  <a:lnTo>
                    <a:pt x="3806914" y="104178"/>
                  </a:lnTo>
                  <a:lnTo>
                    <a:pt x="3815130" y="104190"/>
                  </a:lnTo>
                  <a:lnTo>
                    <a:pt x="3822839" y="97650"/>
                  </a:lnTo>
                  <a:close/>
                </a:path>
                <a:path w="4719955" h="114935">
                  <a:moveTo>
                    <a:pt x="3882644" y="83070"/>
                  </a:moveTo>
                  <a:lnTo>
                    <a:pt x="3880929" y="80606"/>
                  </a:lnTo>
                  <a:lnTo>
                    <a:pt x="3880104" y="79171"/>
                  </a:lnTo>
                  <a:lnTo>
                    <a:pt x="3875773" y="82638"/>
                  </a:lnTo>
                  <a:lnTo>
                    <a:pt x="3877449" y="85090"/>
                  </a:lnTo>
                  <a:lnTo>
                    <a:pt x="3878313" y="86474"/>
                  </a:lnTo>
                  <a:lnTo>
                    <a:pt x="3882644" y="83070"/>
                  </a:lnTo>
                  <a:close/>
                </a:path>
                <a:path w="4719955" h="114935">
                  <a:moveTo>
                    <a:pt x="3948658" y="91503"/>
                  </a:moveTo>
                  <a:lnTo>
                    <a:pt x="3946334" y="83794"/>
                  </a:lnTo>
                  <a:lnTo>
                    <a:pt x="3942829" y="84785"/>
                  </a:lnTo>
                  <a:lnTo>
                    <a:pt x="3942245" y="89141"/>
                  </a:lnTo>
                  <a:lnTo>
                    <a:pt x="3948658" y="91503"/>
                  </a:lnTo>
                  <a:close/>
                </a:path>
                <a:path w="4719955" h="114935">
                  <a:moveTo>
                    <a:pt x="3949560" y="63296"/>
                  </a:moveTo>
                  <a:lnTo>
                    <a:pt x="3947998" y="56337"/>
                  </a:lnTo>
                  <a:lnTo>
                    <a:pt x="3946004" y="63563"/>
                  </a:lnTo>
                  <a:lnTo>
                    <a:pt x="3945686" y="68465"/>
                  </a:lnTo>
                  <a:lnTo>
                    <a:pt x="3947287" y="75387"/>
                  </a:lnTo>
                  <a:lnTo>
                    <a:pt x="3949281" y="68173"/>
                  </a:lnTo>
                  <a:lnTo>
                    <a:pt x="3949560" y="63296"/>
                  </a:lnTo>
                  <a:close/>
                </a:path>
                <a:path w="4719955" h="114935">
                  <a:moveTo>
                    <a:pt x="3954691" y="91706"/>
                  </a:moveTo>
                  <a:lnTo>
                    <a:pt x="3948658" y="91503"/>
                  </a:lnTo>
                  <a:lnTo>
                    <a:pt x="3950779" y="96799"/>
                  </a:lnTo>
                  <a:lnTo>
                    <a:pt x="3954094" y="95173"/>
                  </a:lnTo>
                  <a:lnTo>
                    <a:pt x="3954691" y="91706"/>
                  </a:lnTo>
                  <a:close/>
                </a:path>
                <a:path w="4719955" h="114935">
                  <a:moveTo>
                    <a:pt x="3973093" y="68719"/>
                  </a:moveTo>
                  <a:lnTo>
                    <a:pt x="3964673" y="67881"/>
                  </a:lnTo>
                  <a:lnTo>
                    <a:pt x="3956583" y="67513"/>
                  </a:lnTo>
                  <a:lnTo>
                    <a:pt x="3955834" y="77711"/>
                  </a:lnTo>
                  <a:lnTo>
                    <a:pt x="3964241" y="78613"/>
                  </a:lnTo>
                  <a:lnTo>
                    <a:pt x="3970045" y="75628"/>
                  </a:lnTo>
                  <a:lnTo>
                    <a:pt x="3973093" y="68719"/>
                  </a:lnTo>
                  <a:close/>
                </a:path>
                <a:path w="4719955" h="114935">
                  <a:moveTo>
                    <a:pt x="3983215" y="69989"/>
                  </a:moveTo>
                  <a:lnTo>
                    <a:pt x="3980662" y="70612"/>
                  </a:lnTo>
                  <a:lnTo>
                    <a:pt x="3979291" y="75095"/>
                  </a:lnTo>
                  <a:lnTo>
                    <a:pt x="3983037" y="78333"/>
                  </a:lnTo>
                  <a:lnTo>
                    <a:pt x="3983215" y="69989"/>
                  </a:lnTo>
                  <a:close/>
                </a:path>
                <a:path w="4719955" h="114935">
                  <a:moveTo>
                    <a:pt x="3989489" y="92468"/>
                  </a:moveTo>
                  <a:lnTo>
                    <a:pt x="3985450" y="93027"/>
                  </a:lnTo>
                  <a:lnTo>
                    <a:pt x="3979849" y="91376"/>
                  </a:lnTo>
                  <a:lnTo>
                    <a:pt x="3979151" y="96837"/>
                  </a:lnTo>
                  <a:lnTo>
                    <a:pt x="3983190" y="96291"/>
                  </a:lnTo>
                  <a:lnTo>
                    <a:pt x="3988816" y="97942"/>
                  </a:lnTo>
                  <a:lnTo>
                    <a:pt x="3989489" y="92468"/>
                  </a:lnTo>
                  <a:close/>
                </a:path>
                <a:path w="4719955" h="114935">
                  <a:moveTo>
                    <a:pt x="3993934" y="81851"/>
                  </a:moveTo>
                  <a:lnTo>
                    <a:pt x="3993299" y="78257"/>
                  </a:lnTo>
                  <a:lnTo>
                    <a:pt x="3983037" y="78333"/>
                  </a:lnTo>
                  <a:lnTo>
                    <a:pt x="3989120" y="83680"/>
                  </a:lnTo>
                  <a:lnTo>
                    <a:pt x="3993934" y="81851"/>
                  </a:lnTo>
                  <a:close/>
                </a:path>
                <a:path w="4719955" h="114935">
                  <a:moveTo>
                    <a:pt x="4004780" y="95173"/>
                  </a:moveTo>
                  <a:lnTo>
                    <a:pt x="4003103" y="92773"/>
                  </a:lnTo>
                  <a:lnTo>
                    <a:pt x="4002176" y="91427"/>
                  </a:lnTo>
                  <a:lnTo>
                    <a:pt x="3997883" y="94894"/>
                  </a:lnTo>
                  <a:lnTo>
                    <a:pt x="3999573" y="97294"/>
                  </a:lnTo>
                  <a:lnTo>
                    <a:pt x="4000474" y="98640"/>
                  </a:lnTo>
                  <a:lnTo>
                    <a:pt x="4004780" y="95173"/>
                  </a:lnTo>
                  <a:close/>
                </a:path>
                <a:path w="4719955" h="114935">
                  <a:moveTo>
                    <a:pt x="4005161" y="81241"/>
                  </a:moveTo>
                  <a:lnTo>
                    <a:pt x="4002557" y="77457"/>
                  </a:lnTo>
                  <a:lnTo>
                    <a:pt x="3998264" y="81038"/>
                  </a:lnTo>
                  <a:lnTo>
                    <a:pt x="3999941" y="83451"/>
                  </a:lnTo>
                  <a:lnTo>
                    <a:pt x="4000843" y="84747"/>
                  </a:lnTo>
                  <a:lnTo>
                    <a:pt x="4005161" y="81241"/>
                  </a:lnTo>
                  <a:close/>
                </a:path>
                <a:path w="4719955" h="114935">
                  <a:moveTo>
                    <a:pt x="4020591" y="74434"/>
                  </a:moveTo>
                  <a:lnTo>
                    <a:pt x="4014686" y="73164"/>
                  </a:lnTo>
                  <a:lnTo>
                    <a:pt x="4013695" y="79044"/>
                  </a:lnTo>
                  <a:lnTo>
                    <a:pt x="4014254" y="84670"/>
                  </a:lnTo>
                  <a:lnTo>
                    <a:pt x="4020515" y="79197"/>
                  </a:lnTo>
                  <a:lnTo>
                    <a:pt x="4020591" y="74434"/>
                  </a:lnTo>
                  <a:close/>
                </a:path>
                <a:path w="4719955" h="114935">
                  <a:moveTo>
                    <a:pt x="4023525" y="93230"/>
                  </a:moveTo>
                  <a:lnTo>
                    <a:pt x="4015778" y="91744"/>
                  </a:lnTo>
                  <a:lnTo>
                    <a:pt x="4010736" y="94005"/>
                  </a:lnTo>
                  <a:lnTo>
                    <a:pt x="4009656" y="102196"/>
                  </a:lnTo>
                  <a:lnTo>
                    <a:pt x="4014825" y="102400"/>
                  </a:lnTo>
                  <a:lnTo>
                    <a:pt x="4020020" y="102679"/>
                  </a:lnTo>
                  <a:lnTo>
                    <a:pt x="4023512" y="100469"/>
                  </a:lnTo>
                  <a:lnTo>
                    <a:pt x="4023525" y="93230"/>
                  </a:lnTo>
                  <a:close/>
                </a:path>
                <a:path w="4719955" h="114935">
                  <a:moveTo>
                    <a:pt x="4040936" y="94627"/>
                  </a:moveTo>
                  <a:lnTo>
                    <a:pt x="4037190" y="91871"/>
                  </a:lnTo>
                  <a:lnTo>
                    <a:pt x="4030345" y="93383"/>
                  </a:lnTo>
                  <a:lnTo>
                    <a:pt x="4030103" y="102666"/>
                  </a:lnTo>
                  <a:lnTo>
                    <a:pt x="4040314" y="102895"/>
                  </a:lnTo>
                  <a:lnTo>
                    <a:pt x="4040936" y="94627"/>
                  </a:lnTo>
                  <a:close/>
                </a:path>
                <a:path w="4719955" h="114935">
                  <a:moveTo>
                    <a:pt x="4051236" y="75234"/>
                  </a:moveTo>
                  <a:lnTo>
                    <a:pt x="4044442" y="75082"/>
                  </a:lnTo>
                  <a:lnTo>
                    <a:pt x="4037711" y="76212"/>
                  </a:lnTo>
                  <a:lnTo>
                    <a:pt x="4041000" y="79413"/>
                  </a:lnTo>
                  <a:lnTo>
                    <a:pt x="4047706" y="80479"/>
                  </a:lnTo>
                  <a:lnTo>
                    <a:pt x="4051236" y="75234"/>
                  </a:lnTo>
                  <a:close/>
                </a:path>
                <a:path w="4719955" h="114935">
                  <a:moveTo>
                    <a:pt x="4090124" y="87922"/>
                  </a:moveTo>
                  <a:lnTo>
                    <a:pt x="4088447" y="85483"/>
                  </a:lnTo>
                  <a:lnTo>
                    <a:pt x="4087533" y="84023"/>
                  </a:lnTo>
                  <a:lnTo>
                    <a:pt x="4083215" y="87515"/>
                  </a:lnTo>
                  <a:lnTo>
                    <a:pt x="4084942" y="89954"/>
                  </a:lnTo>
                  <a:lnTo>
                    <a:pt x="4085806" y="91338"/>
                  </a:lnTo>
                  <a:lnTo>
                    <a:pt x="4090124" y="87922"/>
                  </a:lnTo>
                  <a:close/>
                </a:path>
                <a:path w="4719955" h="114935">
                  <a:moveTo>
                    <a:pt x="4149928" y="77508"/>
                  </a:moveTo>
                  <a:lnTo>
                    <a:pt x="4145927" y="78105"/>
                  </a:lnTo>
                  <a:lnTo>
                    <a:pt x="4140314" y="76441"/>
                  </a:lnTo>
                  <a:lnTo>
                    <a:pt x="4139603" y="81940"/>
                  </a:lnTo>
                  <a:lnTo>
                    <a:pt x="4143629" y="81305"/>
                  </a:lnTo>
                  <a:lnTo>
                    <a:pt x="4149267" y="82867"/>
                  </a:lnTo>
                  <a:lnTo>
                    <a:pt x="4149928" y="77508"/>
                  </a:lnTo>
                  <a:close/>
                </a:path>
                <a:path w="4719955" h="114935">
                  <a:moveTo>
                    <a:pt x="4187571" y="68935"/>
                  </a:moveTo>
                  <a:lnTo>
                    <a:pt x="4181678" y="67678"/>
                  </a:lnTo>
                  <a:lnTo>
                    <a:pt x="4180687" y="73507"/>
                  </a:lnTo>
                  <a:lnTo>
                    <a:pt x="4184497" y="73164"/>
                  </a:lnTo>
                  <a:lnTo>
                    <a:pt x="4185843" y="80479"/>
                  </a:lnTo>
                  <a:lnTo>
                    <a:pt x="4187494" y="73660"/>
                  </a:lnTo>
                  <a:lnTo>
                    <a:pt x="4187571" y="68935"/>
                  </a:lnTo>
                  <a:close/>
                </a:path>
                <a:path w="4719955" h="114935">
                  <a:moveTo>
                    <a:pt x="4208056" y="69583"/>
                  </a:moveTo>
                  <a:lnTo>
                    <a:pt x="4205376" y="70535"/>
                  </a:lnTo>
                  <a:lnTo>
                    <a:pt x="4201337" y="69456"/>
                  </a:lnTo>
                  <a:lnTo>
                    <a:pt x="4201134" y="73964"/>
                  </a:lnTo>
                  <a:lnTo>
                    <a:pt x="4203789" y="72948"/>
                  </a:lnTo>
                  <a:lnTo>
                    <a:pt x="4207827" y="74041"/>
                  </a:lnTo>
                  <a:lnTo>
                    <a:pt x="4208056" y="69583"/>
                  </a:lnTo>
                  <a:close/>
                </a:path>
                <a:path w="4719955" h="114935">
                  <a:moveTo>
                    <a:pt x="4289590" y="75996"/>
                  </a:moveTo>
                  <a:lnTo>
                    <a:pt x="4289488" y="73152"/>
                  </a:lnTo>
                  <a:lnTo>
                    <a:pt x="4289222" y="70573"/>
                  </a:lnTo>
                  <a:lnTo>
                    <a:pt x="4286313" y="71386"/>
                  </a:lnTo>
                  <a:lnTo>
                    <a:pt x="4281208" y="75653"/>
                  </a:lnTo>
                  <a:lnTo>
                    <a:pt x="4275252" y="73774"/>
                  </a:lnTo>
                  <a:lnTo>
                    <a:pt x="4270489" y="74079"/>
                  </a:lnTo>
                  <a:lnTo>
                    <a:pt x="4268952" y="84912"/>
                  </a:lnTo>
                  <a:lnTo>
                    <a:pt x="4278985" y="80987"/>
                  </a:lnTo>
                  <a:lnTo>
                    <a:pt x="4279481" y="81000"/>
                  </a:lnTo>
                  <a:lnTo>
                    <a:pt x="4289361" y="85382"/>
                  </a:lnTo>
                  <a:lnTo>
                    <a:pt x="4289590" y="75996"/>
                  </a:lnTo>
                  <a:close/>
                </a:path>
                <a:path w="4719955" h="114935">
                  <a:moveTo>
                    <a:pt x="4381601" y="88404"/>
                  </a:moveTo>
                  <a:lnTo>
                    <a:pt x="4381360" y="82816"/>
                  </a:lnTo>
                  <a:lnTo>
                    <a:pt x="4376369" y="85636"/>
                  </a:lnTo>
                  <a:lnTo>
                    <a:pt x="4381601" y="88404"/>
                  </a:lnTo>
                  <a:close/>
                </a:path>
                <a:path w="4719955" h="114935">
                  <a:moveTo>
                    <a:pt x="4386377" y="79984"/>
                  </a:moveTo>
                  <a:lnTo>
                    <a:pt x="4381170" y="77177"/>
                  </a:lnTo>
                  <a:lnTo>
                    <a:pt x="4381360" y="82816"/>
                  </a:lnTo>
                  <a:lnTo>
                    <a:pt x="4386377" y="79984"/>
                  </a:lnTo>
                  <a:close/>
                </a:path>
                <a:path w="4719955" h="114935">
                  <a:moveTo>
                    <a:pt x="4398302" y="87884"/>
                  </a:moveTo>
                  <a:lnTo>
                    <a:pt x="4396371" y="80987"/>
                  </a:lnTo>
                  <a:lnTo>
                    <a:pt x="4394174" y="88188"/>
                  </a:lnTo>
                  <a:lnTo>
                    <a:pt x="4398302" y="87884"/>
                  </a:lnTo>
                  <a:close/>
                </a:path>
                <a:path w="4719955" h="114935">
                  <a:moveTo>
                    <a:pt x="4402442" y="87515"/>
                  </a:moveTo>
                  <a:lnTo>
                    <a:pt x="4398302" y="87884"/>
                  </a:lnTo>
                  <a:lnTo>
                    <a:pt x="4400245" y="94653"/>
                  </a:lnTo>
                  <a:lnTo>
                    <a:pt x="4402442" y="87515"/>
                  </a:lnTo>
                  <a:close/>
                </a:path>
                <a:path w="4719955" h="114935">
                  <a:moveTo>
                    <a:pt x="4452759" y="98196"/>
                  </a:moveTo>
                  <a:lnTo>
                    <a:pt x="4448949" y="94805"/>
                  </a:lnTo>
                  <a:lnTo>
                    <a:pt x="4445901" y="95808"/>
                  </a:lnTo>
                  <a:lnTo>
                    <a:pt x="4442015" y="97917"/>
                  </a:lnTo>
                  <a:lnTo>
                    <a:pt x="4408284" y="97383"/>
                  </a:lnTo>
                  <a:lnTo>
                    <a:pt x="4406671" y="92748"/>
                  </a:lnTo>
                  <a:lnTo>
                    <a:pt x="4404334" y="95504"/>
                  </a:lnTo>
                  <a:lnTo>
                    <a:pt x="4401388" y="100304"/>
                  </a:lnTo>
                  <a:lnTo>
                    <a:pt x="4397959" y="101841"/>
                  </a:lnTo>
                  <a:lnTo>
                    <a:pt x="4381017" y="103009"/>
                  </a:lnTo>
                  <a:lnTo>
                    <a:pt x="4364825" y="102412"/>
                  </a:lnTo>
                  <a:lnTo>
                    <a:pt x="4349801" y="104660"/>
                  </a:lnTo>
                  <a:lnTo>
                    <a:pt x="4336339" y="114363"/>
                  </a:lnTo>
                  <a:lnTo>
                    <a:pt x="4350867" y="113601"/>
                  </a:lnTo>
                  <a:lnTo>
                    <a:pt x="4364507" y="111531"/>
                  </a:lnTo>
                  <a:lnTo>
                    <a:pt x="4378553" y="110045"/>
                  </a:lnTo>
                  <a:lnTo>
                    <a:pt x="4394327" y="111048"/>
                  </a:lnTo>
                  <a:lnTo>
                    <a:pt x="4400753" y="112229"/>
                  </a:lnTo>
                  <a:lnTo>
                    <a:pt x="4401998" y="106019"/>
                  </a:lnTo>
                  <a:lnTo>
                    <a:pt x="4408055" y="106692"/>
                  </a:lnTo>
                  <a:lnTo>
                    <a:pt x="4432020" y="107137"/>
                  </a:lnTo>
                  <a:lnTo>
                    <a:pt x="4436110" y="103365"/>
                  </a:lnTo>
                  <a:lnTo>
                    <a:pt x="4442726" y="103174"/>
                  </a:lnTo>
                  <a:lnTo>
                    <a:pt x="4449178" y="102730"/>
                  </a:lnTo>
                  <a:lnTo>
                    <a:pt x="4452759" y="98196"/>
                  </a:lnTo>
                  <a:close/>
                </a:path>
                <a:path w="4719955" h="114935">
                  <a:moveTo>
                    <a:pt x="4514570" y="90043"/>
                  </a:moveTo>
                  <a:lnTo>
                    <a:pt x="4509401" y="87591"/>
                  </a:lnTo>
                  <a:lnTo>
                    <a:pt x="4502239" y="88722"/>
                  </a:lnTo>
                  <a:lnTo>
                    <a:pt x="4493526" y="90373"/>
                  </a:lnTo>
                  <a:lnTo>
                    <a:pt x="4483735" y="89471"/>
                  </a:lnTo>
                  <a:lnTo>
                    <a:pt x="4479480" y="92824"/>
                  </a:lnTo>
                  <a:lnTo>
                    <a:pt x="4476140" y="92570"/>
                  </a:lnTo>
                  <a:lnTo>
                    <a:pt x="4472305" y="91871"/>
                  </a:lnTo>
                  <a:lnTo>
                    <a:pt x="4466577" y="93878"/>
                  </a:lnTo>
                  <a:lnTo>
                    <a:pt x="4463593" y="95618"/>
                  </a:lnTo>
                  <a:lnTo>
                    <a:pt x="4459592" y="92671"/>
                  </a:lnTo>
                  <a:lnTo>
                    <a:pt x="4459643" y="102235"/>
                  </a:lnTo>
                  <a:lnTo>
                    <a:pt x="4460291" y="102819"/>
                  </a:lnTo>
                  <a:lnTo>
                    <a:pt x="4462932" y="103073"/>
                  </a:lnTo>
                  <a:lnTo>
                    <a:pt x="4464583" y="96253"/>
                  </a:lnTo>
                  <a:lnTo>
                    <a:pt x="4467263" y="105029"/>
                  </a:lnTo>
                  <a:lnTo>
                    <a:pt x="4473219" y="103263"/>
                  </a:lnTo>
                  <a:lnTo>
                    <a:pt x="4474845" y="96456"/>
                  </a:lnTo>
                  <a:lnTo>
                    <a:pt x="4476191" y="103733"/>
                  </a:lnTo>
                  <a:lnTo>
                    <a:pt x="4480026" y="103378"/>
                  </a:lnTo>
                  <a:lnTo>
                    <a:pt x="4483100" y="96596"/>
                  </a:lnTo>
                  <a:lnTo>
                    <a:pt x="4491177" y="96774"/>
                  </a:lnTo>
                  <a:lnTo>
                    <a:pt x="4497349" y="94449"/>
                  </a:lnTo>
                  <a:lnTo>
                    <a:pt x="4502213" y="94068"/>
                  </a:lnTo>
                  <a:lnTo>
                    <a:pt x="4507979" y="95034"/>
                  </a:lnTo>
                  <a:lnTo>
                    <a:pt x="4512729" y="94602"/>
                  </a:lnTo>
                  <a:lnTo>
                    <a:pt x="4514570" y="90043"/>
                  </a:lnTo>
                  <a:close/>
                </a:path>
                <a:path w="4719955" h="114935">
                  <a:moveTo>
                    <a:pt x="4719955" y="89065"/>
                  </a:moveTo>
                  <a:lnTo>
                    <a:pt x="4711166" y="89446"/>
                  </a:lnTo>
                  <a:lnTo>
                    <a:pt x="4703584" y="91351"/>
                  </a:lnTo>
                  <a:lnTo>
                    <a:pt x="4699254" y="98082"/>
                  </a:lnTo>
                  <a:lnTo>
                    <a:pt x="4709045" y="99110"/>
                  </a:lnTo>
                  <a:lnTo>
                    <a:pt x="4716653" y="97104"/>
                  </a:lnTo>
                  <a:lnTo>
                    <a:pt x="4719955" y="89065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475365" y="5785929"/>
              <a:ext cx="4344035" cy="111760"/>
            </a:xfrm>
            <a:custGeom>
              <a:avLst/>
              <a:gdLst/>
              <a:ahLst/>
              <a:cxnLst/>
              <a:rect l="l" t="t" r="r" b="b"/>
              <a:pathLst>
                <a:path w="4344034" h="111760">
                  <a:moveTo>
                    <a:pt x="15265" y="44907"/>
                  </a:moveTo>
                  <a:lnTo>
                    <a:pt x="14706" y="33020"/>
                  </a:lnTo>
                  <a:lnTo>
                    <a:pt x="10312" y="26847"/>
                  </a:lnTo>
                  <a:lnTo>
                    <a:pt x="2032" y="26441"/>
                  </a:lnTo>
                  <a:lnTo>
                    <a:pt x="0" y="42138"/>
                  </a:lnTo>
                  <a:lnTo>
                    <a:pt x="7683" y="43370"/>
                  </a:lnTo>
                  <a:lnTo>
                    <a:pt x="15265" y="44907"/>
                  </a:lnTo>
                  <a:close/>
                </a:path>
                <a:path w="4344034" h="111760">
                  <a:moveTo>
                    <a:pt x="138366" y="15265"/>
                  </a:moveTo>
                  <a:lnTo>
                    <a:pt x="138328" y="10579"/>
                  </a:lnTo>
                  <a:lnTo>
                    <a:pt x="132575" y="9410"/>
                  </a:lnTo>
                  <a:lnTo>
                    <a:pt x="131787" y="15265"/>
                  </a:lnTo>
                  <a:lnTo>
                    <a:pt x="132549" y="20866"/>
                  </a:lnTo>
                  <a:lnTo>
                    <a:pt x="135483" y="18122"/>
                  </a:lnTo>
                  <a:lnTo>
                    <a:pt x="138366" y="15265"/>
                  </a:lnTo>
                  <a:close/>
                </a:path>
                <a:path w="4344034" h="111760">
                  <a:moveTo>
                    <a:pt x="171284" y="24612"/>
                  </a:moveTo>
                  <a:lnTo>
                    <a:pt x="168783" y="25717"/>
                  </a:lnTo>
                  <a:lnTo>
                    <a:pt x="164846" y="24701"/>
                  </a:lnTo>
                  <a:lnTo>
                    <a:pt x="164706" y="29324"/>
                  </a:lnTo>
                  <a:lnTo>
                    <a:pt x="167284" y="28168"/>
                  </a:lnTo>
                  <a:lnTo>
                    <a:pt x="171221" y="29133"/>
                  </a:lnTo>
                  <a:lnTo>
                    <a:pt x="171284" y="24612"/>
                  </a:lnTo>
                  <a:close/>
                </a:path>
                <a:path w="4344034" h="111760">
                  <a:moveTo>
                    <a:pt x="217220" y="15240"/>
                  </a:moveTo>
                  <a:lnTo>
                    <a:pt x="214680" y="16256"/>
                  </a:lnTo>
                  <a:lnTo>
                    <a:pt x="210743" y="15392"/>
                  </a:lnTo>
                  <a:lnTo>
                    <a:pt x="210667" y="19812"/>
                  </a:lnTo>
                  <a:lnTo>
                    <a:pt x="213156" y="18910"/>
                  </a:lnTo>
                  <a:lnTo>
                    <a:pt x="217131" y="19748"/>
                  </a:lnTo>
                  <a:lnTo>
                    <a:pt x="217220" y="15240"/>
                  </a:lnTo>
                  <a:close/>
                </a:path>
                <a:path w="4344034" h="111760">
                  <a:moveTo>
                    <a:pt x="261556" y="3657"/>
                  </a:moveTo>
                  <a:lnTo>
                    <a:pt x="259842" y="1219"/>
                  </a:lnTo>
                  <a:lnTo>
                    <a:pt x="258914" y="0"/>
                  </a:lnTo>
                  <a:lnTo>
                    <a:pt x="254863" y="3505"/>
                  </a:lnTo>
                  <a:lnTo>
                    <a:pt x="256590" y="5892"/>
                  </a:lnTo>
                  <a:lnTo>
                    <a:pt x="257505" y="7264"/>
                  </a:lnTo>
                  <a:lnTo>
                    <a:pt x="261556" y="3657"/>
                  </a:lnTo>
                  <a:close/>
                </a:path>
                <a:path w="4344034" h="111760">
                  <a:moveTo>
                    <a:pt x="2603449" y="65735"/>
                  </a:moveTo>
                  <a:lnTo>
                    <a:pt x="2601785" y="63296"/>
                  </a:lnTo>
                  <a:lnTo>
                    <a:pt x="2600883" y="61950"/>
                  </a:lnTo>
                  <a:lnTo>
                    <a:pt x="2596604" y="65316"/>
                  </a:lnTo>
                  <a:lnTo>
                    <a:pt x="2598293" y="67919"/>
                  </a:lnTo>
                  <a:lnTo>
                    <a:pt x="2599144" y="69126"/>
                  </a:lnTo>
                  <a:lnTo>
                    <a:pt x="2603449" y="65735"/>
                  </a:lnTo>
                  <a:close/>
                </a:path>
                <a:path w="4344034" h="111760">
                  <a:moveTo>
                    <a:pt x="2733941" y="48107"/>
                  </a:moveTo>
                  <a:lnTo>
                    <a:pt x="2731300" y="49072"/>
                  </a:lnTo>
                  <a:lnTo>
                    <a:pt x="2727274" y="48094"/>
                  </a:lnTo>
                  <a:lnTo>
                    <a:pt x="2727058" y="52565"/>
                  </a:lnTo>
                  <a:lnTo>
                    <a:pt x="2729700" y="51676"/>
                  </a:lnTo>
                  <a:lnTo>
                    <a:pt x="2733738" y="52654"/>
                  </a:lnTo>
                  <a:lnTo>
                    <a:pt x="2733941" y="48107"/>
                  </a:lnTo>
                  <a:close/>
                </a:path>
                <a:path w="4344034" h="111760">
                  <a:moveTo>
                    <a:pt x="2740266" y="62204"/>
                  </a:moveTo>
                  <a:lnTo>
                    <a:pt x="2738717" y="57581"/>
                  </a:lnTo>
                  <a:lnTo>
                    <a:pt x="2734068" y="56946"/>
                  </a:lnTo>
                  <a:lnTo>
                    <a:pt x="2728341" y="57683"/>
                  </a:lnTo>
                  <a:lnTo>
                    <a:pt x="2723565" y="57188"/>
                  </a:lnTo>
                  <a:lnTo>
                    <a:pt x="2725140" y="61849"/>
                  </a:lnTo>
                  <a:lnTo>
                    <a:pt x="2729788" y="62496"/>
                  </a:lnTo>
                  <a:lnTo>
                    <a:pt x="2735516" y="61734"/>
                  </a:lnTo>
                  <a:lnTo>
                    <a:pt x="2740266" y="62204"/>
                  </a:lnTo>
                  <a:close/>
                </a:path>
                <a:path w="4344034" h="111760">
                  <a:moveTo>
                    <a:pt x="2746286" y="62509"/>
                  </a:moveTo>
                  <a:lnTo>
                    <a:pt x="2740266" y="62204"/>
                  </a:lnTo>
                  <a:lnTo>
                    <a:pt x="2742374" y="67602"/>
                  </a:lnTo>
                  <a:lnTo>
                    <a:pt x="2745689" y="66001"/>
                  </a:lnTo>
                  <a:lnTo>
                    <a:pt x="2746286" y="62509"/>
                  </a:lnTo>
                  <a:close/>
                </a:path>
                <a:path w="4344034" h="111760">
                  <a:moveTo>
                    <a:pt x="2791485" y="44983"/>
                  </a:moveTo>
                  <a:lnTo>
                    <a:pt x="2784665" y="44805"/>
                  </a:lnTo>
                  <a:lnTo>
                    <a:pt x="2778023" y="45961"/>
                  </a:lnTo>
                  <a:lnTo>
                    <a:pt x="2781300" y="49174"/>
                  </a:lnTo>
                  <a:lnTo>
                    <a:pt x="2787954" y="50253"/>
                  </a:lnTo>
                  <a:lnTo>
                    <a:pt x="2791485" y="44983"/>
                  </a:lnTo>
                  <a:close/>
                </a:path>
                <a:path w="4344034" h="111760">
                  <a:moveTo>
                    <a:pt x="2813266" y="52705"/>
                  </a:moveTo>
                  <a:lnTo>
                    <a:pt x="2810675" y="48869"/>
                  </a:lnTo>
                  <a:lnTo>
                    <a:pt x="2806395" y="52285"/>
                  </a:lnTo>
                  <a:lnTo>
                    <a:pt x="2808059" y="54737"/>
                  </a:lnTo>
                  <a:lnTo>
                    <a:pt x="2808986" y="56083"/>
                  </a:lnTo>
                  <a:lnTo>
                    <a:pt x="2813266" y="52705"/>
                  </a:lnTo>
                  <a:close/>
                </a:path>
                <a:path w="4344034" h="111760">
                  <a:moveTo>
                    <a:pt x="2828036" y="64541"/>
                  </a:moveTo>
                  <a:lnTo>
                    <a:pt x="2814523" y="64185"/>
                  </a:lnTo>
                  <a:lnTo>
                    <a:pt x="2810535" y="64871"/>
                  </a:lnTo>
                  <a:lnTo>
                    <a:pt x="2804998" y="63195"/>
                  </a:lnTo>
                  <a:lnTo>
                    <a:pt x="2804287" y="68694"/>
                  </a:lnTo>
                  <a:lnTo>
                    <a:pt x="2817774" y="69049"/>
                  </a:lnTo>
                  <a:lnTo>
                    <a:pt x="2821749" y="68364"/>
                  </a:lnTo>
                  <a:lnTo>
                    <a:pt x="2827324" y="70040"/>
                  </a:lnTo>
                  <a:lnTo>
                    <a:pt x="2828036" y="64541"/>
                  </a:lnTo>
                  <a:close/>
                </a:path>
                <a:path w="4344034" h="111760">
                  <a:moveTo>
                    <a:pt x="2828836" y="53111"/>
                  </a:moveTo>
                  <a:lnTo>
                    <a:pt x="2824886" y="49822"/>
                  </a:lnTo>
                  <a:lnTo>
                    <a:pt x="2820085" y="50355"/>
                  </a:lnTo>
                  <a:lnTo>
                    <a:pt x="2818180" y="54991"/>
                  </a:lnTo>
                  <a:lnTo>
                    <a:pt x="2820263" y="55422"/>
                  </a:lnTo>
                  <a:lnTo>
                    <a:pt x="2822156" y="55905"/>
                  </a:lnTo>
                  <a:lnTo>
                    <a:pt x="2821419" y="59778"/>
                  </a:lnTo>
                  <a:lnTo>
                    <a:pt x="2828175" y="59944"/>
                  </a:lnTo>
                  <a:lnTo>
                    <a:pt x="2828836" y="53111"/>
                  </a:lnTo>
                  <a:close/>
                </a:path>
                <a:path w="4344034" h="111760">
                  <a:moveTo>
                    <a:pt x="2838107" y="64795"/>
                  </a:moveTo>
                  <a:lnTo>
                    <a:pt x="2832290" y="63627"/>
                  </a:lnTo>
                  <a:lnTo>
                    <a:pt x="2831312" y="69405"/>
                  </a:lnTo>
                  <a:lnTo>
                    <a:pt x="2835071" y="69062"/>
                  </a:lnTo>
                  <a:lnTo>
                    <a:pt x="2836316" y="76314"/>
                  </a:lnTo>
                  <a:lnTo>
                    <a:pt x="2838069" y="69596"/>
                  </a:lnTo>
                  <a:lnTo>
                    <a:pt x="2838107" y="64795"/>
                  </a:lnTo>
                  <a:close/>
                </a:path>
                <a:path w="4344034" h="111760">
                  <a:moveTo>
                    <a:pt x="2839453" y="81368"/>
                  </a:moveTo>
                  <a:lnTo>
                    <a:pt x="2837777" y="78892"/>
                  </a:lnTo>
                  <a:lnTo>
                    <a:pt x="2836849" y="77520"/>
                  </a:lnTo>
                  <a:lnTo>
                    <a:pt x="2832582" y="81038"/>
                  </a:lnTo>
                  <a:lnTo>
                    <a:pt x="2834259" y="83464"/>
                  </a:lnTo>
                  <a:lnTo>
                    <a:pt x="2835135" y="84734"/>
                  </a:lnTo>
                  <a:lnTo>
                    <a:pt x="2839453" y="81368"/>
                  </a:lnTo>
                  <a:close/>
                </a:path>
                <a:path w="4344034" h="111760">
                  <a:moveTo>
                    <a:pt x="3355606" y="59829"/>
                  </a:moveTo>
                  <a:lnTo>
                    <a:pt x="3349561" y="59575"/>
                  </a:lnTo>
                  <a:lnTo>
                    <a:pt x="3351695" y="64909"/>
                  </a:lnTo>
                  <a:lnTo>
                    <a:pt x="3355009" y="63296"/>
                  </a:lnTo>
                  <a:lnTo>
                    <a:pt x="3355606" y="59829"/>
                  </a:lnTo>
                  <a:close/>
                </a:path>
                <a:path w="4344034" h="111760">
                  <a:moveTo>
                    <a:pt x="3471303" y="72021"/>
                  </a:moveTo>
                  <a:lnTo>
                    <a:pt x="3468586" y="71081"/>
                  </a:lnTo>
                  <a:lnTo>
                    <a:pt x="3468065" y="67310"/>
                  </a:lnTo>
                  <a:lnTo>
                    <a:pt x="3464687" y="67208"/>
                  </a:lnTo>
                  <a:lnTo>
                    <a:pt x="3464814" y="74637"/>
                  </a:lnTo>
                  <a:lnTo>
                    <a:pt x="3467697" y="79819"/>
                  </a:lnTo>
                  <a:lnTo>
                    <a:pt x="3470732" y="79908"/>
                  </a:lnTo>
                  <a:lnTo>
                    <a:pt x="3471303" y="72021"/>
                  </a:lnTo>
                  <a:close/>
                </a:path>
                <a:path w="4344034" h="111760">
                  <a:moveTo>
                    <a:pt x="3501275" y="79705"/>
                  </a:moveTo>
                  <a:lnTo>
                    <a:pt x="3494913" y="77330"/>
                  </a:lnTo>
                  <a:lnTo>
                    <a:pt x="3497186" y="85013"/>
                  </a:lnTo>
                  <a:lnTo>
                    <a:pt x="3500666" y="84035"/>
                  </a:lnTo>
                  <a:lnTo>
                    <a:pt x="3501275" y="79705"/>
                  </a:lnTo>
                  <a:close/>
                </a:path>
                <a:path w="4344034" h="111760">
                  <a:moveTo>
                    <a:pt x="3518230" y="69634"/>
                  </a:moveTo>
                  <a:lnTo>
                    <a:pt x="3510064" y="68059"/>
                  </a:lnTo>
                  <a:lnTo>
                    <a:pt x="3496335" y="68541"/>
                  </a:lnTo>
                  <a:lnTo>
                    <a:pt x="3486302" y="67233"/>
                  </a:lnTo>
                  <a:lnTo>
                    <a:pt x="3477272" y="67386"/>
                  </a:lnTo>
                  <a:lnTo>
                    <a:pt x="3471303" y="72021"/>
                  </a:lnTo>
                  <a:lnTo>
                    <a:pt x="3480333" y="72415"/>
                  </a:lnTo>
                  <a:lnTo>
                    <a:pt x="3490709" y="70777"/>
                  </a:lnTo>
                  <a:lnTo>
                    <a:pt x="3494913" y="77330"/>
                  </a:lnTo>
                  <a:lnTo>
                    <a:pt x="3496729" y="72783"/>
                  </a:lnTo>
                  <a:lnTo>
                    <a:pt x="3501428" y="72402"/>
                  </a:lnTo>
                  <a:lnTo>
                    <a:pt x="3507143" y="73418"/>
                  </a:lnTo>
                  <a:lnTo>
                    <a:pt x="3511969" y="73088"/>
                  </a:lnTo>
                  <a:lnTo>
                    <a:pt x="3518230" y="69634"/>
                  </a:lnTo>
                  <a:close/>
                </a:path>
                <a:path w="4344034" h="111760">
                  <a:moveTo>
                    <a:pt x="3533737" y="85356"/>
                  </a:moveTo>
                  <a:lnTo>
                    <a:pt x="3532022" y="82867"/>
                  </a:lnTo>
                  <a:lnTo>
                    <a:pt x="3531158" y="81686"/>
                  </a:lnTo>
                  <a:lnTo>
                    <a:pt x="3526866" y="85077"/>
                  </a:lnTo>
                  <a:lnTo>
                    <a:pt x="3528530" y="87566"/>
                  </a:lnTo>
                  <a:lnTo>
                    <a:pt x="3529457" y="88900"/>
                  </a:lnTo>
                  <a:lnTo>
                    <a:pt x="3533737" y="85356"/>
                  </a:lnTo>
                  <a:close/>
                </a:path>
                <a:path w="4344034" h="111760">
                  <a:moveTo>
                    <a:pt x="3539236" y="69138"/>
                  </a:moveTo>
                  <a:lnTo>
                    <a:pt x="3529507" y="67945"/>
                  </a:lnTo>
                  <a:lnTo>
                    <a:pt x="3521938" y="69989"/>
                  </a:lnTo>
                  <a:lnTo>
                    <a:pt x="3518624" y="77927"/>
                  </a:lnTo>
                  <a:lnTo>
                    <a:pt x="3528352" y="79209"/>
                  </a:lnTo>
                  <a:lnTo>
                    <a:pt x="3535857" y="77266"/>
                  </a:lnTo>
                  <a:lnTo>
                    <a:pt x="3539236" y="69138"/>
                  </a:lnTo>
                  <a:close/>
                </a:path>
                <a:path w="4344034" h="111760">
                  <a:moveTo>
                    <a:pt x="3554361" y="76530"/>
                  </a:moveTo>
                  <a:lnTo>
                    <a:pt x="3552698" y="74104"/>
                  </a:lnTo>
                  <a:lnTo>
                    <a:pt x="3551745" y="72923"/>
                  </a:lnTo>
                  <a:lnTo>
                    <a:pt x="3547427" y="76327"/>
                  </a:lnTo>
                  <a:lnTo>
                    <a:pt x="3549116" y="78714"/>
                  </a:lnTo>
                  <a:lnTo>
                    <a:pt x="3550056" y="80086"/>
                  </a:lnTo>
                  <a:lnTo>
                    <a:pt x="3554361" y="76530"/>
                  </a:lnTo>
                  <a:close/>
                </a:path>
                <a:path w="4344034" h="111760">
                  <a:moveTo>
                    <a:pt x="3566414" y="69786"/>
                  </a:moveTo>
                  <a:lnTo>
                    <a:pt x="3563759" y="70739"/>
                  </a:lnTo>
                  <a:lnTo>
                    <a:pt x="3559670" y="69786"/>
                  </a:lnTo>
                  <a:lnTo>
                    <a:pt x="3559467" y="74256"/>
                  </a:lnTo>
                  <a:lnTo>
                    <a:pt x="3562159" y="73355"/>
                  </a:lnTo>
                  <a:lnTo>
                    <a:pt x="3566210" y="74307"/>
                  </a:lnTo>
                  <a:lnTo>
                    <a:pt x="3566414" y="69786"/>
                  </a:lnTo>
                  <a:close/>
                </a:path>
                <a:path w="4344034" h="111760">
                  <a:moveTo>
                    <a:pt x="3582911" y="88849"/>
                  </a:moveTo>
                  <a:lnTo>
                    <a:pt x="3576942" y="87503"/>
                  </a:lnTo>
                  <a:lnTo>
                    <a:pt x="3575951" y="93408"/>
                  </a:lnTo>
                  <a:lnTo>
                    <a:pt x="3579825" y="92925"/>
                  </a:lnTo>
                  <a:lnTo>
                    <a:pt x="3581133" y="100215"/>
                  </a:lnTo>
                  <a:lnTo>
                    <a:pt x="3582809" y="93560"/>
                  </a:lnTo>
                  <a:lnTo>
                    <a:pt x="3582911" y="88849"/>
                  </a:lnTo>
                  <a:close/>
                </a:path>
                <a:path w="4344034" h="111760">
                  <a:moveTo>
                    <a:pt x="3593655" y="70396"/>
                  </a:moveTo>
                  <a:lnTo>
                    <a:pt x="3589642" y="71018"/>
                  </a:lnTo>
                  <a:lnTo>
                    <a:pt x="3583978" y="69303"/>
                  </a:lnTo>
                  <a:lnTo>
                    <a:pt x="3583317" y="74803"/>
                  </a:lnTo>
                  <a:lnTo>
                    <a:pt x="3587343" y="74244"/>
                  </a:lnTo>
                  <a:lnTo>
                    <a:pt x="3592957" y="75895"/>
                  </a:lnTo>
                  <a:lnTo>
                    <a:pt x="3593655" y="70396"/>
                  </a:lnTo>
                  <a:close/>
                </a:path>
                <a:path w="4344034" h="111760">
                  <a:moveTo>
                    <a:pt x="3596398" y="93891"/>
                  </a:moveTo>
                  <a:lnTo>
                    <a:pt x="3593782" y="94881"/>
                  </a:lnTo>
                  <a:lnTo>
                    <a:pt x="3589718" y="93776"/>
                  </a:lnTo>
                  <a:lnTo>
                    <a:pt x="3589490" y="98323"/>
                  </a:lnTo>
                  <a:lnTo>
                    <a:pt x="3592182" y="97358"/>
                  </a:lnTo>
                  <a:lnTo>
                    <a:pt x="3596195" y="98323"/>
                  </a:lnTo>
                  <a:lnTo>
                    <a:pt x="3596398" y="93891"/>
                  </a:lnTo>
                  <a:close/>
                </a:path>
                <a:path w="4344034" h="111760">
                  <a:moveTo>
                    <a:pt x="3610013" y="94056"/>
                  </a:moveTo>
                  <a:lnTo>
                    <a:pt x="3604107" y="92849"/>
                  </a:lnTo>
                  <a:lnTo>
                    <a:pt x="3603079" y="98628"/>
                  </a:lnTo>
                  <a:lnTo>
                    <a:pt x="3603675" y="104203"/>
                  </a:lnTo>
                  <a:lnTo>
                    <a:pt x="3606762" y="101600"/>
                  </a:lnTo>
                  <a:lnTo>
                    <a:pt x="3609911" y="98780"/>
                  </a:lnTo>
                  <a:lnTo>
                    <a:pt x="3610013" y="94056"/>
                  </a:lnTo>
                  <a:close/>
                </a:path>
                <a:path w="4344034" h="111760">
                  <a:moveTo>
                    <a:pt x="3620871" y="71031"/>
                  </a:moveTo>
                  <a:lnTo>
                    <a:pt x="3618179" y="71983"/>
                  </a:lnTo>
                  <a:lnTo>
                    <a:pt x="3614153" y="71031"/>
                  </a:lnTo>
                  <a:lnTo>
                    <a:pt x="3613950" y="75514"/>
                  </a:lnTo>
                  <a:lnTo>
                    <a:pt x="3616617" y="74599"/>
                  </a:lnTo>
                  <a:lnTo>
                    <a:pt x="3620668" y="75577"/>
                  </a:lnTo>
                  <a:lnTo>
                    <a:pt x="3620871" y="71031"/>
                  </a:lnTo>
                  <a:close/>
                </a:path>
                <a:path w="4344034" h="111760">
                  <a:moveTo>
                    <a:pt x="3675989" y="64008"/>
                  </a:moveTo>
                  <a:lnTo>
                    <a:pt x="3672243" y="61252"/>
                  </a:lnTo>
                  <a:lnTo>
                    <a:pt x="3665397" y="62763"/>
                  </a:lnTo>
                  <a:lnTo>
                    <a:pt x="3665156" y="72047"/>
                  </a:lnTo>
                  <a:lnTo>
                    <a:pt x="3675367" y="72275"/>
                  </a:lnTo>
                  <a:lnTo>
                    <a:pt x="3675989" y="64008"/>
                  </a:lnTo>
                  <a:close/>
                </a:path>
                <a:path w="4344034" h="111760">
                  <a:moveTo>
                    <a:pt x="3724935" y="66509"/>
                  </a:moveTo>
                  <a:lnTo>
                    <a:pt x="3723246" y="64109"/>
                  </a:lnTo>
                  <a:lnTo>
                    <a:pt x="3722332" y="62763"/>
                  </a:lnTo>
                  <a:lnTo>
                    <a:pt x="3718014" y="66230"/>
                  </a:lnTo>
                  <a:lnTo>
                    <a:pt x="3719741" y="68643"/>
                  </a:lnTo>
                  <a:lnTo>
                    <a:pt x="3720617" y="69989"/>
                  </a:lnTo>
                  <a:lnTo>
                    <a:pt x="3724935" y="66509"/>
                  </a:lnTo>
                  <a:close/>
                </a:path>
                <a:path w="4344034" h="111760">
                  <a:moveTo>
                    <a:pt x="3883012" y="77063"/>
                  </a:moveTo>
                  <a:lnTo>
                    <a:pt x="3878732" y="73444"/>
                  </a:lnTo>
                  <a:lnTo>
                    <a:pt x="3873843" y="73406"/>
                  </a:lnTo>
                  <a:lnTo>
                    <a:pt x="3869245" y="76263"/>
                  </a:lnTo>
                  <a:lnTo>
                    <a:pt x="3865867" y="81318"/>
                  </a:lnTo>
                  <a:lnTo>
                    <a:pt x="3870693" y="81089"/>
                  </a:lnTo>
                  <a:lnTo>
                    <a:pt x="3876421" y="82118"/>
                  </a:lnTo>
                  <a:lnTo>
                    <a:pt x="3881158" y="81686"/>
                  </a:lnTo>
                  <a:lnTo>
                    <a:pt x="3883012" y="77063"/>
                  </a:lnTo>
                  <a:close/>
                </a:path>
                <a:path w="4344034" h="111760">
                  <a:moveTo>
                    <a:pt x="3900030" y="77457"/>
                  </a:moveTo>
                  <a:lnTo>
                    <a:pt x="3895991" y="78066"/>
                  </a:lnTo>
                  <a:lnTo>
                    <a:pt x="3890403" y="76365"/>
                  </a:lnTo>
                  <a:lnTo>
                    <a:pt x="3889692" y="81864"/>
                  </a:lnTo>
                  <a:lnTo>
                    <a:pt x="3893731" y="81280"/>
                  </a:lnTo>
                  <a:lnTo>
                    <a:pt x="3899331" y="82956"/>
                  </a:lnTo>
                  <a:lnTo>
                    <a:pt x="3900030" y="77457"/>
                  </a:lnTo>
                  <a:close/>
                </a:path>
                <a:path w="4344034" h="111760">
                  <a:moveTo>
                    <a:pt x="3923855" y="78016"/>
                  </a:moveTo>
                  <a:lnTo>
                    <a:pt x="3913644" y="77774"/>
                  </a:lnTo>
                  <a:lnTo>
                    <a:pt x="3910977" y="78740"/>
                  </a:lnTo>
                  <a:lnTo>
                    <a:pt x="3906913" y="77774"/>
                  </a:lnTo>
                  <a:lnTo>
                    <a:pt x="3906723" y="82257"/>
                  </a:lnTo>
                  <a:lnTo>
                    <a:pt x="3916972" y="82499"/>
                  </a:lnTo>
                  <a:lnTo>
                    <a:pt x="3919626" y="81584"/>
                  </a:lnTo>
                  <a:lnTo>
                    <a:pt x="3923614" y="82562"/>
                  </a:lnTo>
                  <a:lnTo>
                    <a:pt x="3923855" y="78016"/>
                  </a:lnTo>
                  <a:close/>
                </a:path>
                <a:path w="4344034" h="111760">
                  <a:moveTo>
                    <a:pt x="3957878" y="78790"/>
                  </a:moveTo>
                  <a:lnTo>
                    <a:pt x="3951833" y="76365"/>
                  </a:lnTo>
                  <a:lnTo>
                    <a:pt x="3945674" y="74320"/>
                  </a:lnTo>
                  <a:lnTo>
                    <a:pt x="3940492" y="75565"/>
                  </a:lnTo>
                  <a:lnTo>
                    <a:pt x="3937355" y="82956"/>
                  </a:lnTo>
                  <a:lnTo>
                    <a:pt x="3943032" y="82715"/>
                  </a:lnTo>
                  <a:lnTo>
                    <a:pt x="3949649" y="83820"/>
                  </a:lnTo>
                  <a:lnTo>
                    <a:pt x="3955250" y="83451"/>
                  </a:lnTo>
                  <a:lnTo>
                    <a:pt x="3957878" y="78790"/>
                  </a:lnTo>
                  <a:close/>
                </a:path>
                <a:path w="4344034" h="111760">
                  <a:moveTo>
                    <a:pt x="3968305" y="69735"/>
                  </a:moveTo>
                  <a:lnTo>
                    <a:pt x="3961549" y="69583"/>
                  </a:lnTo>
                  <a:lnTo>
                    <a:pt x="3958882" y="70523"/>
                  </a:lnTo>
                  <a:lnTo>
                    <a:pt x="3954830" y="69532"/>
                  </a:lnTo>
                  <a:lnTo>
                    <a:pt x="3954576" y="74041"/>
                  </a:lnTo>
                  <a:lnTo>
                    <a:pt x="3959707" y="73393"/>
                  </a:lnTo>
                  <a:lnTo>
                    <a:pt x="3967162" y="76085"/>
                  </a:lnTo>
                  <a:lnTo>
                    <a:pt x="3968305" y="69735"/>
                  </a:lnTo>
                  <a:close/>
                </a:path>
                <a:path w="4344034" h="111760">
                  <a:moveTo>
                    <a:pt x="4140047" y="108305"/>
                  </a:moveTo>
                  <a:lnTo>
                    <a:pt x="4138345" y="105854"/>
                  </a:lnTo>
                  <a:lnTo>
                    <a:pt x="4137393" y="104546"/>
                  </a:lnTo>
                  <a:lnTo>
                    <a:pt x="4133088" y="107937"/>
                  </a:lnTo>
                  <a:lnTo>
                    <a:pt x="4134789" y="110401"/>
                  </a:lnTo>
                  <a:lnTo>
                    <a:pt x="4135704" y="111734"/>
                  </a:lnTo>
                  <a:lnTo>
                    <a:pt x="4140047" y="108305"/>
                  </a:lnTo>
                  <a:close/>
                </a:path>
                <a:path w="4344034" h="111760">
                  <a:moveTo>
                    <a:pt x="4183367" y="83273"/>
                  </a:moveTo>
                  <a:lnTo>
                    <a:pt x="4173093" y="83096"/>
                  </a:lnTo>
                  <a:lnTo>
                    <a:pt x="4170349" y="84061"/>
                  </a:lnTo>
                  <a:lnTo>
                    <a:pt x="4166324" y="83121"/>
                  </a:lnTo>
                  <a:lnTo>
                    <a:pt x="4166120" y="87604"/>
                  </a:lnTo>
                  <a:lnTo>
                    <a:pt x="4176395" y="87782"/>
                  </a:lnTo>
                  <a:lnTo>
                    <a:pt x="4179112" y="86868"/>
                  </a:lnTo>
                  <a:lnTo>
                    <a:pt x="4183176" y="87820"/>
                  </a:lnTo>
                  <a:lnTo>
                    <a:pt x="4183367" y="83273"/>
                  </a:lnTo>
                  <a:close/>
                </a:path>
                <a:path w="4344034" h="111760">
                  <a:moveTo>
                    <a:pt x="4308449" y="78613"/>
                  </a:moveTo>
                  <a:lnTo>
                    <a:pt x="4306773" y="76225"/>
                  </a:lnTo>
                  <a:lnTo>
                    <a:pt x="4305795" y="74891"/>
                  </a:lnTo>
                  <a:lnTo>
                    <a:pt x="4301490" y="78359"/>
                  </a:lnTo>
                  <a:lnTo>
                    <a:pt x="4303230" y="80772"/>
                  </a:lnTo>
                  <a:lnTo>
                    <a:pt x="4304144" y="82118"/>
                  </a:lnTo>
                  <a:lnTo>
                    <a:pt x="4308449" y="78613"/>
                  </a:lnTo>
                  <a:close/>
                </a:path>
                <a:path w="4344034" h="111760">
                  <a:moveTo>
                    <a:pt x="4318660" y="83464"/>
                  </a:moveTo>
                  <a:lnTo>
                    <a:pt x="4316908" y="81013"/>
                  </a:lnTo>
                  <a:lnTo>
                    <a:pt x="4315955" y="79781"/>
                  </a:lnTo>
                  <a:lnTo>
                    <a:pt x="4311675" y="83197"/>
                  </a:lnTo>
                  <a:lnTo>
                    <a:pt x="4313377" y="85623"/>
                  </a:lnTo>
                  <a:lnTo>
                    <a:pt x="4314304" y="87007"/>
                  </a:lnTo>
                  <a:lnTo>
                    <a:pt x="4318660" y="83464"/>
                  </a:lnTo>
                  <a:close/>
                </a:path>
                <a:path w="4344034" h="111760">
                  <a:moveTo>
                    <a:pt x="4324794" y="109715"/>
                  </a:moveTo>
                  <a:lnTo>
                    <a:pt x="4323397" y="99707"/>
                  </a:lnTo>
                  <a:lnTo>
                    <a:pt x="4316565" y="99593"/>
                  </a:lnTo>
                  <a:lnTo>
                    <a:pt x="4316463" y="104368"/>
                  </a:lnTo>
                  <a:lnTo>
                    <a:pt x="4313656" y="105194"/>
                  </a:lnTo>
                  <a:lnTo>
                    <a:pt x="4312932" y="109016"/>
                  </a:lnTo>
                  <a:lnTo>
                    <a:pt x="4318317" y="108534"/>
                  </a:lnTo>
                  <a:lnTo>
                    <a:pt x="4324794" y="109715"/>
                  </a:lnTo>
                  <a:close/>
                </a:path>
                <a:path w="4344034" h="111760">
                  <a:moveTo>
                    <a:pt x="4343933" y="100088"/>
                  </a:moveTo>
                  <a:lnTo>
                    <a:pt x="4341228" y="101206"/>
                  </a:lnTo>
                  <a:lnTo>
                    <a:pt x="4337164" y="100266"/>
                  </a:lnTo>
                  <a:lnTo>
                    <a:pt x="4336999" y="104749"/>
                  </a:lnTo>
                  <a:lnTo>
                    <a:pt x="4339666" y="103809"/>
                  </a:lnTo>
                  <a:lnTo>
                    <a:pt x="4343755" y="104749"/>
                  </a:lnTo>
                  <a:lnTo>
                    <a:pt x="4343933" y="100088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95274" y="4540887"/>
              <a:ext cx="104775" cy="10477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1447340" y="4183363"/>
            <a:ext cx="514477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Make</a:t>
            </a:r>
            <a:r>
              <a:rPr sz="3300" spc="-3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sure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you</a:t>
            </a:r>
            <a:r>
              <a:rPr sz="3300" spc="-2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eat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spc="-10" dirty="0">
                <a:solidFill>
                  <a:srgbClr val="244B75"/>
                </a:solidFill>
                <a:latin typeface="TradeGothic"/>
                <a:cs typeface="TradeGothic"/>
              </a:rPr>
              <a:t>breakfast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and</a:t>
            </a:r>
            <a:r>
              <a:rPr sz="3300" spc="-3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stay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spc="-10" dirty="0">
                <a:solidFill>
                  <a:srgbClr val="244B75"/>
                </a:solidFill>
                <a:latin typeface="TradeGothic"/>
                <a:cs typeface="TradeGothic"/>
              </a:rPr>
              <a:t>hydrated</a:t>
            </a:r>
            <a:endParaRPr sz="3300">
              <a:latin typeface="TradeGothic"/>
              <a:cs typeface="TradeGothic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0311969" y="7611910"/>
            <a:ext cx="7362825" cy="2044064"/>
            <a:chOff x="10311969" y="7611910"/>
            <a:chExt cx="7362825" cy="2044064"/>
          </a:xfrm>
        </p:grpSpPr>
        <p:sp>
          <p:nvSpPr>
            <p:cNvPr id="44" name="object 44"/>
            <p:cNvSpPr/>
            <p:nvPr/>
          </p:nvSpPr>
          <p:spPr>
            <a:xfrm>
              <a:off x="10311968" y="7611922"/>
              <a:ext cx="7349490" cy="1995170"/>
            </a:xfrm>
            <a:custGeom>
              <a:avLst/>
              <a:gdLst/>
              <a:ahLst/>
              <a:cxnLst/>
              <a:rect l="l" t="t" r="r" b="b"/>
              <a:pathLst>
                <a:path w="7349490" h="1995170">
                  <a:moveTo>
                    <a:pt x="130213" y="381711"/>
                  </a:moveTo>
                  <a:lnTo>
                    <a:pt x="122428" y="369011"/>
                  </a:lnTo>
                  <a:lnTo>
                    <a:pt x="115443" y="381711"/>
                  </a:lnTo>
                  <a:lnTo>
                    <a:pt x="130213" y="381711"/>
                  </a:lnTo>
                  <a:close/>
                </a:path>
                <a:path w="7349490" h="1995170">
                  <a:moveTo>
                    <a:pt x="147167" y="267411"/>
                  </a:moveTo>
                  <a:lnTo>
                    <a:pt x="107835" y="267411"/>
                  </a:lnTo>
                  <a:lnTo>
                    <a:pt x="87376" y="280111"/>
                  </a:lnTo>
                  <a:lnTo>
                    <a:pt x="81000" y="280111"/>
                  </a:lnTo>
                  <a:lnTo>
                    <a:pt x="79438" y="267411"/>
                  </a:lnTo>
                  <a:lnTo>
                    <a:pt x="72707" y="267411"/>
                  </a:lnTo>
                  <a:lnTo>
                    <a:pt x="69138" y="280111"/>
                  </a:lnTo>
                  <a:lnTo>
                    <a:pt x="59385" y="280111"/>
                  </a:lnTo>
                  <a:lnTo>
                    <a:pt x="59448" y="292811"/>
                  </a:lnTo>
                  <a:lnTo>
                    <a:pt x="88709" y="292811"/>
                  </a:lnTo>
                  <a:lnTo>
                    <a:pt x="89166" y="305511"/>
                  </a:lnTo>
                  <a:lnTo>
                    <a:pt x="96050" y="305511"/>
                  </a:lnTo>
                  <a:lnTo>
                    <a:pt x="95377" y="292811"/>
                  </a:lnTo>
                  <a:lnTo>
                    <a:pt x="109918" y="292811"/>
                  </a:lnTo>
                  <a:lnTo>
                    <a:pt x="111125" y="280111"/>
                  </a:lnTo>
                  <a:lnTo>
                    <a:pt x="128104" y="280111"/>
                  </a:lnTo>
                  <a:lnTo>
                    <a:pt x="147167" y="267411"/>
                  </a:lnTo>
                  <a:close/>
                </a:path>
                <a:path w="7349490" h="1995170">
                  <a:moveTo>
                    <a:pt x="155651" y="64592"/>
                  </a:moveTo>
                  <a:lnTo>
                    <a:pt x="155041" y="55245"/>
                  </a:lnTo>
                  <a:lnTo>
                    <a:pt x="147802" y="55651"/>
                  </a:lnTo>
                  <a:lnTo>
                    <a:pt x="148412" y="64998"/>
                  </a:lnTo>
                  <a:lnTo>
                    <a:pt x="155651" y="64592"/>
                  </a:lnTo>
                  <a:close/>
                </a:path>
                <a:path w="7349490" h="1995170">
                  <a:moveTo>
                    <a:pt x="185013" y="67411"/>
                  </a:moveTo>
                  <a:lnTo>
                    <a:pt x="184823" y="62928"/>
                  </a:lnTo>
                  <a:lnTo>
                    <a:pt x="182067" y="64109"/>
                  </a:lnTo>
                  <a:lnTo>
                    <a:pt x="177647" y="63474"/>
                  </a:lnTo>
                  <a:lnTo>
                    <a:pt x="177876" y="67868"/>
                  </a:lnTo>
                  <a:lnTo>
                    <a:pt x="180543" y="66776"/>
                  </a:lnTo>
                  <a:lnTo>
                    <a:pt x="185013" y="67411"/>
                  </a:lnTo>
                  <a:close/>
                </a:path>
                <a:path w="7349490" h="1995170">
                  <a:moveTo>
                    <a:pt x="213499" y="508711"/>
                  </a:moveTo>
                  <a:lnTo>
                    <a:pt x="210845" y="496011"/>
                  </a:lnTo>
                  <a:lnTo>
                    <a:pt x="202184" y="496011"/>
                  </a:lnTo>
                  <a:lnTo>
                    <a:pt x="206362" y="508711"/>
                  </a:lnTo>
                  <a:lnTo>
                    <a:pt x="213499" y="508711"/>
                  </a:lnTo>
                  <a:close/>
                </a:path>
                <a:path w="7349490" h="1995170">
                  <a:moveTo>
                    <a:pt x="234175" y="1448511"/>
                  </a:moveTo>
                  <a:lnTo>
                    <a:pt x="201371" y="1448511"/>
                  </a:lnTo>
                  <a:lnTo>
                    <a:pt x="197904" y="1461211"/>
                  </a:lnTo>
                  <a:lnTo>
                    <a:pt x="222123" y="1461211"/>
                  </a:lnTo>
                  <a:lnTo>
                    <a:pt x="234175" y="1448511"/>
                  </a:lnTo>
                  <a:close/>
                </a:path>
                <a:path w="7349490" h="1995170">
                  <a:moveTo>
                    <a:pt x="250748" y="216611"/>
                  </a:moveTo>
                  <a:lnTo>
                    <a:pt x="241922" y="216611"/>
                  </a:lnTo>
                  <a:lnTo>
                    <a:pt x="245948" y="229311"/>
                  </a:lnTo>
                  <a:lnTo>
                    <a:pt x="250748" y="216611"/>
                  </a:lnTo>
                  <a:close/>
                </a:path>
                <a:path w="7349490" h="1995170">
                  <a:moveTo>
                    <a:pt x="281851" y="1486611"/>
                  </a:moveTo>
                  <a:lnTo>
                    <a:pt x="279031" y="1473911"/>
                  </a:lnTo>
                  <a:lnTo>
                    <a:pt x="274840" y="1473911"/>
                  </a:lnTo>
                  <a:lnTo>
                    <a:pt x="274916" y="1486611"/>
                  </a:lnTo>
                  <a:lnTo>
                    <a:pt x="281851" y="1486611"/>
                  </a:lnTo>
                  <a:close/>
                </a:path>
                <a:path w="7349490" h="1995170">
                  <a:moveTo>
                    <a:pt x="298754" y="1232611"/>
                  </a:moveTo>
                  <a:lnTo>
                    <a:pt x="291630" y="1219911"/>
                  </a:lnTo>
                  <a:lnTo>
                    <a:pt x="275920" y="1219911"/>
                  </a:lnTo>
                  <a:lnTo>
                    <a:pt x="272503" y="1232611"/>
                  </a:lnTo>
                  <a:lnTo>
                    <a:pt x="298754" y="1232611"/>
                  </a:lnTo>
                  <a:close/>
                </a:path>
                <a:path w="7349490" h="1995170">
                  <a:moveTo>
                    <a:pt x="344805" y="1677111"/>
                  </a:moveTo>
                  <a:lnTo>
                    <a:pt x="332740" y="1677111"/>
                  </a:lnTo>
                  <a:lnTo>
                    <a:pt x="331241" y="1664411"/>
                  </a:lnTo>
                  <a:lnTo>
                    <a:pt x="314236" y="1664411"/>
                  </a:lnTo>
                  <a:lnTo>
                    <a:pt x="309321" y="1651711"/>
                  </a:lnTo>
                  <a:lnTo>
                    <a:pt x="304939" y="1651711"/>
                  </a:lnTo>
                  <a:lnTo>
                    <a:pt x="306578" y="1664411"/>
                  </a:lnTo>
                  <a:lnTo>
                    <a:pt x="305003" y="1677111"/>
                  </a:lnTo>
                  <a:lnTo>
                    <a:pt x="296519" y="1664411"/>
                  </a:lnTo>
                  <a:lnTo>
                    <a:pt x="248437" y="1664411"/>
                  </a:lnTo>
                  <a:lnTo>
                    <a:pt x="243878" y="1677111"/>
                  </a:lnTo>
                  <a:lnTo>
                    <a:pt x="239026" y="1677111"/>
                  </a:lnTo>
                  <a:lnTo>
                    <a:pt x="233629" y="1689811"/>
                  </a:lnTo>
                  <a:lnTo>
                    <a:pt x="202285" y="1689811"/>
                  </a:lnTo>
                  <a:lnTo>
                    <a:pt x="201663" y="1702511"/>
                  </a:lnTo>
                  <a:lnTo>
                    <a:pt x="308051" y="1702511"/>
                  </a:lnTo>
                  <a:lnTo>
                    <a:pt x="317004" y="1689811"/>
                  </a:lnTo>
                  <a:lnTo>
                    <a:pt x="337756" y="1689811"/>
                  </a:lnTo>
                  <a:lnTo>
                    <a:pt x="344805" y="1677111"/>
                  </a:lnTo>
                  <a:close/>
                </a:path>
                <a:path w="7349490" h="1995170">
                  <a:moveTo>
                    <a:pt x="365823" y="521411"/>
                  </a:moveTo>
                  <a:lnTo>
                    <a:pt x="354812" y="521411"/>
                  </a:lnTo>
                  <a:lnTo>
                    <a:pt x="358889" y="534111"/>
                  </a:lnTo>
                  <a:lnTo>
                    <a:pt x="365823" y="521411"/>
                  </a:lnTo>
                  <a:close/>
                </a:path>
                <a:path w="7349490" h="1995170">
                  <a:moveTo>
                    <a:pt x="367093" y="1042111"/>
                  </a:moveTo>
                  <a:lnTo>
                    <a:pt x="362102" y="1042111"/>
                  </a:lnTo>
                  <a:lnTo>
                    <a:pt x="359371" y="1054811"/>
                  </a:lnTo>
                  <a:lnTo>
                    <a:pt x="356120" y="1054811"/>
                  </a:lnTo>
                  <a:lnTo>
                    <a:pt x="352945" y="1067511"/>
                  </a:lnTo>
                  <a:lnTo>
                    <a:pt x="366433" y="1067511"/>
                  </a:lnTo>
                  <a:lnTo>
                    <a:pt x="365721" y="1054811"/>
                  </a:lnTo>
                  <a:lnTo>
                    <a:pt x="367093" y="1042111"/>
                  </a:lnTo>
                  <a:close/>
                </a:path>
                <a:path w="7349490" h="1995170">
                  <a:moveTo>
                    <a:pt x="378612" y="62407"/>
                  </a:moveTo>
                  <a:lnTo>
                    <a:pt x="374523" y="59867"/>
                  </a:lnTo>
                  <a:lnTo>
                    <a:pt x="367245" y="61988"/>
                  </a:lnTo>
                  <a:lnTo>
                    <a:pt x="367690" y="71247"/>
                  </a:lnTo>
                  <a:lnTo>
                    <a:pt x="378548" y="70713"/>
                  </a:lnTo>
                  <a:lnTo>
                    <a:pt x="378612" y="62407"/>
                  </a:lnTo>
                  <a:close/>
                </a:path>
                <a:path w="7349490" h="1995170">
                  <a:moveTo>
                    <a:pt x="381698" y="1664411"/>
                  </a:moveTo>
                  <a:lnTo>
                    <a:pt x="365188" y="1651711"/>
                  </a:lnTo>
                  <a:lnTo>
                    <a:pt x="349783" y="1651711"/>
                  </a:lnTo>
                  <a:lnTo>
                    <a:pt x="333375" y="1639011"/>
                  </a:lnTo>
                  <a:lnTo>
                    <a:pt x="333565" y="1651711"/>
                  </a:lnTo>
                  <a:lnTo>
                    <a:pt x="329476" y="1651711"/>
                  </a:lnTo>
                  <a:lnTo>
                    <a:pt x="331635" y="1664411"/>
                  </a:lnTo>
                  <a:lnTo>
                    <a:pt x="381698" y="1664411"/>
                  </a:lnTo>
                  <a:close/>
                </a:path>
                <a:path w="7349490" h="1995170">
                  <a:moveTo>
                    <a:pt x="390664" y="1664411"/>
                  </a:moveTo>
                  <a:lnTo>
                    <a:pt x="382498" y="1664411"/>
                  </a:lnTo>
                  <a:lnTo>
                    <a:pt x="383870" y="1677111"/>
                  </a:lnTo>
                  <a:lnTo>
                    <a:pt x="390664" y="1664411"/>
                  </a:lnTo>
                  <a:close/>
                </a:path>
                <a:path w="7349490" h="1995170">
                  <a:moveTo>
                    <a:pt x="392518" y="65544"/>
                  </a:moveTo>
                  <a:lnTo>
                    <a:pt x="388581" y="66294"/>
                  </a:lnTo>
                  <a:lnTo>
                    <a:pt x="386638" y="58940"/>
                  </a:lnTo>
                  <a:lnTo>
                    <a:pt x="385445" y="65786"/>
                  </a:lnTo>
                  <a:lnTo>
                    <a:pt x="385686" y="70497"/>
                  </a:lnTo>
                  <a:lnTo>
                    <a:pt x="391909" y="71475"/>
                  </a:lnTo>
                  <a:lnTo>
                    <a:pt x="392518" y="65544"/>
                  </a:lnTo>
                  <a:close/>
                </a:path>
                <a:path w="7349490" h="1995170">
                  <a:moveTo>
                    <a:pt x="399389" y="864311"/>
                  </a:moveTo>
                  <a:lnTo>
                    <a:pt x="395973" y="864311"/>
                  </a:lnTo>
                  <a:lnTo>
                    <a:pt x="393661" y="877011"/>
                  </a:lnTo>
                  <a:lnTo>
                    <a:pt x="399389" y="864311"/>
                  </a:lnTo>
                  <a:close/>
                </a:path>
                <a:path w="7349490" h="1995170">
                  <a:moveTo>
                    <a:pt x="410032" y="1067511"/>
                  </a:moveTo>
                  <a:lnTo>
                    <a:pt x="404177" y="1054811"/>
                  </a:lnTo>
                  <a:lnTo>
                    <a:pt x="381558" y="1054811"/>
                  </a:lnTo>
                  <a:lnTo>
                    <a:pt x="377037" y="1067511"/>
                  </a:lnTo>
                  <a:lnTo>
                    <a:pt x="410032" y="1067511"/>
                  </a:lnTo>
                  <a:close/>
                </a:path>
                <a:path w="7349490" h="1995170">
                  <a:moveTo>
                    <a:pt x="414070" y="864311"/>
                  </a:moveTo>
                  <a:lnTo>
                    <a:pt x="407365" y="864311"/>
                  </a:lnTo>
                  <a:lnTo>
                    <a:pt x="411480" y="877011"/>
                  </a:lnTo>
                  <a:lnTo>
                    <a:pt x="414070" y="864311"/>
                  </a:lnTo>
                  <a:close/>
                </a:path>
                <a:path w="7349490" h="1995170">
                  <a:moveTo>
                    <a:pt x="416674" y="178511"/>
                  </a:moveTo>
                  <a:lnTo>
                    <a:pt x="408711" y="178511"/>
                  </a:lnTo>
                  <a:lnTo>
                    <a:pt x="408546" y="165811"/>
                  </a:lnTo>
                  <a:lnTo>
                    <a:pt x="394119" y="165811"/>
                  </a:lnTo>
                  <a:lnTo>
                    <a:pt x="396049" y="178511"/>
                  </a:lnTo>
                  <a:lnTo>
                    <a:pt x="392277" y="178511"/>
                  </a:lnTo>
                  <a:lnTo>
                    <a:pt x="391502" y="191211"/>
                  </a:lnTo>
                  <a:lnTo>
                    <a:pt x="403580" y="191211"/>
                  </a:lnTo>
                  <a:lnTo>
                    <a:pt x="416674" y="178511"/>
                  </a:lnTo>
                  <a:close/>
                </a:path>
                <a:path w="7349490" h="1995170">
                  <a:moveTo>
                    <a:pt x="439254" y="1778711"/>
                  </a:moveTo>
                  <a:lnTo>
                    <a:pt x="436308" y="1766011"/>
                  </a:lnTo>
                  <a:lnTo>
                    <a:pt x="432777" y="1753311"/>
                  </a:lnTo>
                  <a:lnTo>
                    <a:pt x="431901" y="1740611"/>
                  </a:lnTo>
                  <a:lnTo>
                    <a:pt x="436930" y="1727911"/>
                  </a:lnTo>
                  <a:lnTo>
                    <a:pt x="430339" y="1727911"/>
                  </a:lnTo>
                  <a:lnTo>
                    <a:pt x="429742" y="1715211"/>
                  </a:lnTo>
                  <a:lnTo>
                    <a:pt x="423367" y="1715211"/>
                  </a:lnTo>
                  <a:lnTo>
                    <a:pt x="423481" y="1727911"/>
                  </a:lnTo>
                  <a:lnTo>
                    <a:pt x="425411" y="1727911"/>
                  </a:lnTo>
                  <a:lnTo>
                    <a:pt x="427520" y="1740611"/>
                  </a:lnTo>
                  <a:lnTo>
                    <a:pt x="428180" y="1753311"/>
                  </a:lnTo>
                  <a:lnTo>
                    <a:pt x="428663" y="1753311"/>
                  </a:lnTo>
                  <a:lnTo>
                    <a:pt x="424649" y="1766011"/>
                  </a:lnTo>
                  <a:lnTo>
                    <a:pt x="418084" y="1766011"/>
                  </a:lnTo>
                  <a:lnTo>
                    <a:pt x="417233" y="1778711"/>
                  </a:lnTo>
                  <a:lnTo>
                    <a:pt x="426516" y="1778711"/>
                  </a:lnTo>
                  <a:lnTo>
                    <a:pt x="426339" y="1766011"/>
                  </a:lnTo>
                  <a:lnTo>
                    <a:pt x="435660" y="1766011"/>
                  </a:lnTo>
                  <a:lnTo>
                    <a:pt x="435444" y="1778711"/>
                  </a:lnTo>
                  <a:lnTo>
                    <a:pt x="439254" y="1778711"/>
                  </a:lnTo>
                  <a:close/>
                </a:path>
                <a:path w="7349490" h="1995170">
                  <a:moveTo>
                    <a:pt x="473036" y="1689811"/>
                  </a:moveTo>
                  <a:lnTo>
                    <a:pt x="471766" y="1677111"/>
                  </a:lnTo>
                  <a:lnTo>
                    <a:pt x="469912" y="1677111"/>
                  </a:lnTo>
                  <a:lnTo>
                    <a:pt x="472554" y="1664411"/>
                  </a:lnTo>
                  <a:lnTo>
                    <a:pt x="464566" y="1664411"/>
                  </a:lnTo>
                  <a:lnTo>
                    <a:pt x="464832" y="1651711"/>
                  </a:lnTo>
                  <a:lnTo>
                    <a:pt x="455853" y="1664411"/>
                  </a:lnTo>
                  <a:lnTo>
                    <a:pt x="456730" y="1651711"/>
                  </a:lnTo>
                  <a:lnTo>
                    <a:pt x="453021" y="1651711"/>
                  </a:lnTo>
                  <a:lnTo>
                    <a:pt x="451700" y="1639011"/>
                  </a:lnTo>
                  <a:lnTo>
                    <a:pt x="446252" y="1639011"/>
                  </a:lnTo>
                  <a:lnTo>
                    <a:pt x="444004" y="1651711"/>
                  </a:lnTo>
                  <a:lnTo>
                    <a:pt x="407314" y="1651711"/>
                  </a:lnTo>
                  <a:lnTo>
                    <a:pt x="410273" y="1664411"/>
                  </a:lnTo>
                  <a:lnTo>
                    <a:pt x="420839" y="1664411"/>
                  </a:lnTo>
                  <a:lnTo>
                    <a:pt x="421220" y="1677111"/>
                  </a:lnTo>
                  <a:lnTo>
                    <a:pt x="422402" y="1689811"/>
                  </a:lnTo>
                  <a:lnTo>
                    <a:pt x="435419" y="1689811"/>
                  </a:lnTo>
                  <a:lnTo>
                    <a:pt x="431863" y="1677111"/>
                  </a:lnTo>
                  <a:lnTo>
                    <a:pt x="441096" y="1677111"/>
                  </a:lnTo>
                  <a:lnTo>
                    <a:pt x="442595" y="1664411"/>
                  </a:lnTo>
                  <a:lnTo>
                    <a:pt x="451599" y="1664411"/>
                  </a:lnTo>
                  <a:lnTo>
                    <a:pt x="456260" y="1677111"/>
                  </a:lnTo>
                  <a:lnTo>
                    <a:pt x="462711" y="1664411"/>
                  </a:lnTo>
                  <a:lnTo>
                    <a:pt x="466458" y="1677111"/>
                  </a:lnTo>
                  <a:lnTo>
                    <a:pt x="456260" y="1677111"/>
                  </a:lnTo>
                  <a:lnTo>
                    <a:pt x="452374" y="1677111"/>
                  </a:lnTo>
                  <a:lnTo>
                    <a:pt x="458304" y="1689811"/>
                  </a:lnTo>
                  <a:lnTo>
                    <a:pt x="473036" y="1689811"/>
                  </a:lnTo>
                  <a:close/>
                </a:path>
                <a:path w="7349490" h="1995170">
                  <a:moveTo>
                    <a:pt x="475488" y="991311"/>
                  </a:moveTo>
                  <a:lnTo>
                    <a:pt x="472503" y="991311"/>
                  </a:lnTo>
                  <a:lnTo>
                    <a:pt x="467055" y="978611"/>
                  </a:lnTo>
                  <a:lnTo>
                    <a:pt x="460298" y="991311"/>
                  </a:lnTo>
                  <a:lnTo>
                    <a:pt x="426910" y="991311"/>
                  </a:lnTo>
                  <a:lnTo>
                    <a:pt x="423799" y="1004011"/>
                  </a:lnTo>
                  <a:lnTo>
                    <a:pt x="460946" y="1004011"/>
                  </a:lnTo>
                  <a:lnTo>
                    <a:pt x="463575" y="991311"/>
                  </a:lnTo>
                  <a:lnTo>
                    <a:pt x="469900" y="991311"/>
                  </a:lnTo>
                  <a:lnTo>
                    <a:pt x="471246" y="1004011"/>
                  </a:lnTo>
                  <a:lnTo>
                    <a:pt x="474014" y="1004011"/>
                  </a:lnTo>
                  <a:lnTo>
                    <a:pt x="475488" y="991311"/>
                  </a:lnTo>
                  <a:close/>
                </a:path>
                <a:path w="7349490" h="1995170">
                  <a:moveTo>
                    <a:pt x="486117" y="1753311"/>
                  </a:moveTo>
                  <a:lnTo>
                    <a:pt x="460527" y="1753311"/>
                  </a:lnTo>
                  <a:lnTo>
                    <a:pt x="468757" y="1766011"/>
                  </a:lnTo>
                  <a:lnTo>
                    <a:pt x="477189" y="1766011"/>
                  </a:lnTo>
                  <a:lnTo>
                    <a:pt x="486117" y="1753311"/>
                  </a:lnTo>
                  <a:close/>
                </a:path>
                <a:path w="7349490" h="1995170">
                  <a:moveTo>
                    <a:pt x="489521" y="813511"/>
                  </a:moveTo>
                  <a:lnTo>
                    <a:pt x="483438" y="813511"/>
                  </a:lnTo>
                  <a:lnTo>
                    <a:pt x="483476" y="826211"/>
                  </a:lnTo>
                  <a:lnTo>
                    <a:pt x="489521" y="813511"/>
                  </a:lnTo>
                  <a:close/>
                </a:path>
                <a:path w="7349490" h="1995170">
                  <a:moveTo>
                    <a:pt x="492658" y="1689811"/>
                  </a:moveTo>
                  <a:lnTo>
                    <a:pt x="488276" y="1677111"/>
                  </a:lnTo>
                  <a:lnTo>
                    <a:pt x="471766" y="1677111"/>
                  </a:lnTo>
                  <a:lnTo>
                    <a:pt x="479666" y="1689811"/>
                  </a:lnTo>
                  <a:lnTo>
                    <a:pt x="492658" y="1689811"/>
                  </a:lnTo>
                  <a:close/>
                </a:path>
                <a:path w="7349490" h="1995170">
                  <a:moveTo>
                    <a:pt x="504520" y="1778711"/>
                  </a:moveTo>
                  <a:lnTo>
                    <a:pt x="502361" y="1766011"/>
                  </a:lnTo>
                  <a:lnTo>
                    <a:pt x="500989" y="1763204"/>
                  </a:lnTo>
                  <a:lnTo>
                    <a:pt x="498741" y="1766011"/>
                  </a:lnTo>
                  <a:lnTo>
                    <a:pt x="496671" y="1766011"/>
                  </a:lnTo>
                  <a:lnTo>
                    <a:pt x="500291" y="1778711"/>
                  </a:lnTo>
                  <a:lnTo>
                    <a:pt x="504520" y="1778711"/>
                  </a:lnTo>
                  <a:close/>
                </a:path>
                <a:path w="7349490" h="1995170">
                  <a:moveTo>
                    <a:pt x="516572" y="1639011"/>
                  </a:moveTo>
                  <a:lnTo>
                    <a:pt x="510552" y="1639011"/>
                  </a:lnTo>
                  <a:lnTo>
                    <a:pt x="510413" y="1651711"/>
                  </a:lnTo>
                  <a:lnTo>
                    <a:pt x="516572" y="1639011"/>
                  </a:lnTo>
                  <a:close/>
                </a:path>
                <a:path w="7349490" h="1995170">
                  <a:moveTo>
                    <a:pt x="564045" y="991311"/>
                  </a:moveTo>
                  <a:lnTo>
                    <a:pt x="544957" y="991311"/>
                  </a:lnTo>
                  <a:lnTo>
                    <a:pt x="542163" y="1004011"/>
                  </a:lnTo>
                  <a:lnTo>
                    <a:pt x="553847" y="1004011"/>
                  </a:lnTo>
                  <a:lnTo>
                    <a:pt x="564045" y="991311"/>
                  </a:lnTo>
                  <a:close/>
                </a:path>
                <a:path w="7349490" h="1995170">
                  <a:moveTo>
                    <a:pt x="566610" y="978611"/>
                  </a:moveTo>
                  <a:lnTo>
                    <a:pt x="560857" y="965911"/>
                  </a:lnTo>
                  <a:lnTo>
                    <a:pt x="556183" y="978611"/>
                  </a:lnTo>
                  <a:lnTo>
                    <a:pt x="566610" y="978611"/>
                  </a:lnTo>
                  <a:close/>
                </a:path>
                <a:path w="7349490" h="1995170">
                  <a:moveTo>
                    <a:pt x="603161" y="81978"/>
                  </a:moveTo>
                  <a:lnTo>
                    <a:pt x="603084" y="77343"/>
                  </a:lnTo>
                  <a:lnTo>
                    <a:pt x="600341" y="78486"/>
                  </a:lnTo>
                  <a:lnTo>
                    <a:pt x="596061" y="77787"/>
                  </a:lnTo>
                  <a:lnTo>
                    <a:pt x="596125" y="82270"/>
                  </a:lnTo>
                  <a:lnTo>
                    <a:pt x="598868" y="81089"/>
                  </a:lnTo>
                  <a:lnTo>
                    <a:pt x="603161" y="81978"/>
                  </a:lnTo>
                  <a:close/>
                </a:path>
                <a:path w="7349490" h="1995170">
                  <a:moveTo>
                    <a:pt x="617512" y="86042"/>
                  </a:moveTo>
                  <a:lnTo>
                    <a:pt x="617410" y="81559"/>
                  </a:lnTo>
                  <a:lnTo>
                    <a:pt x="614781" y="82727"/>
                  </a:lnTo>
                  <a:lnTo>
                    <a:pt x="610438" y="81876"/>
                  </a:lnTo>
                  <a:lnTo>
                    <a:pt x="610514" y="86512"/>
                  </a:lnTo>
                  <a:lnTo>
                    <a:pt x="613219" y="85356"/>
                  </a:lnTo>
                  <a:lnTo>
                    <a:pt x="617512" y="86042"/>
                  </a:lnTo>
                  <a:close/>
                </a:path>
                <a:path w="7349490" h="1995170">
                  <a:moveTo>
                    <a:pt x="617766" y="1042111"/>
                  </a:moveTo>
                  <a:lnTo>
                    <a:pt x="616927" y="1029411"/>
                  </a:lnTo>
                  <a:lnTo>
                    <a:pt x="614260" y="1029411"/>
                  </a:lnTo>
                  <a:lnTo>
                    <a:pt x="614387" y="1042111"/>
                  </a:lnTo>
                  <a:lnTo>
                    <a:pt x="617766" y="1042111"/>
                  </a:lnTo>
                  <a:close/>
                </a:path>
                <a:path w="7349490" h="1995170">
                  <a:moveTo>
                    <a:pt x="621893" y="978611"/>
                  </a:moveTo>
                  <a:lnTo>
                    <a:pt x="609092" y="978611"/>
                  </a:lnTo>
                  <a:lnTo>
                    <a:pt x="614476" y="991311"/>
                  </a:lnTo>
                  <a:lnTo>
                    <a:pt x="621893" y="978611"/>
                  </a:lnTo>
                  <a:close/>
                </a:path>
                <a:path w="7349490" h="1995170">
                  <a:moveTo>
                    <a:pt x="663206" y="165811"/>
                  </a:moveTo>
                  <a:lnTo>
                    <a:pt x="655548" y="165811"/>
                  </a:lnTo>
                  <a:lnTo>
                    <a:pt x="662533" y="178511"/>
                  </a:lnTo>
                  <a:lnTo>
                    <a:pt x="663206" y="165811"/>
                  </a:lnTo>
                  <a:close/>
                </a:path>
                <a:path w="7349490" h="1995170">
                  <a:moveTo>
                    <a:pt x="739698" y="838911"/>
                  </a:moveTo>
                  <a:lnTo>
                    <a:pt x="733742" y="826211"/>
                  </a:lnTo>
                  <a:lnTo>
                    <a:pt x="733018" y="838911"/>
                  </a:lnTo>
                  <a:lnTo>
                    <a:pt x="739698" y="838911"/>
                  </a:lnTo>
                  <a:close/>
                </a:path>
                <a:path w="7349490" h="1995170">
                  <a:moveTo>
                    <a:pt x="803948" y="73266"/>
                  </a:moveTo>
                  <a:lnTo>
                    <a:pt x="801039" y="69710"/>
                  </a:lnTo>
                  <a:lnTo>
                    <a:pt x="796734" y="73406"/>
                  </a:lnTo>
                  <a:lnTo>
                    <a:pt x="798639" y="75742"/>
                  </a:lnTo>
                  <a:lnTo>
                    <a:pt x="799630" y="77025"/>
                  </a:lnTo>
                  <a:lnTo>
                    <a:pt x="803948" y="73266"/>
                  </a:lnTo>
                  <a:close/>
                </a:path>
                <a:path w="7349490" h="1995170">
                  <a:moveTo>
                    <a:pt x="851242" y="74815"/>
                  </a:moveTo>
                  <a:lnTo>
                    <a:pt x="842606" y="74320"/>
                  </a:lnTo>
                  <a:lnTo>
                    <a:pt x="834351" y="74447"/>
                  </a:lnTo>
                  <a:lnTo>
                    <a:pt x="830351" y="79857"/>
                  </a:lnTo>
                  <a:lnTo>
                    <a:pt x="830148" y="73710"/>
                  </a:lnTo>
                  <a:lnTo>
                    <a:pt x="820508" y="73964"/>
                  </a:lnTo>
                  <a:lnTo>
                    <a:pt x="819861" y="80010"/>
                  </a:lnTo>
                  <a:lnTo>
                    <a:pt x="825144" y="84912"/>
                  </a:lnTo>
                  <a:lnTo>
                    <a:pt x="831481" y="91452"/>
                  </a:lnTo>
                  <a:lnTo>
                    <a:pt x="838200" y="94488"/>
                  </a:lnTo>
                  <a:lnTo>
                    <a:pt x="844613" y="88912"/>
                  </a:lnTo>
                  <a:lnTo>
                    <a:pt x="841146" y="85661"/>
                  </a:lnTo>
                  <a:lnTo>
                    <a:pt x="844118" y="82486"/>
                  </a:lnTo>
                  <a:lnTo>
                    <a:pt x="848995" y="79006"/>
                  </a:lnTo>
                  <a:lnTo>
                    <a:pt x="851242" y="74815"/>
                  </a:lnTo>
                  <a:close/>
                </a:path>
                <a:path w="7349490" h="1995170">
                  <a:moveTo>
                    <a:pt x="867143" y="76974"/>
                  </a:moveTo>
                  <a:lnTo>
                    <a:pt x="865263" y="74625"/>
                  </a:lnTo>
                  <a:lnTo>
                    <a:pt x="864298" y="73329"/>
                  </a:lnTo>
                  <a:lnTo>
                    <a:pt x="860031" y="77038"/>
                  </a:lnTo>
                  <a:lnTo>
                    <a:pt x="861898" y="79413"/>
                  </a:lnTo>
                  <a:lnTo>
                    <a:pt x="862876" y="80606"/>
                  </a:lnTo>
                  <a:lnTo>
                    <a:pt x="867143" y="76974"/>
                  </a:lnTo>
                  <a:close/>
                </a:path>
                <a:path w="7349490" h="1995170">
                  <a:moveTo>
                    <a:pt x="910780" y="73964"/>
                  </a:moveTo>
                  <a:lnTo>
                    <a:pt x="902360" y="73939"/>
                  </a:lnTo>
                  <a:lnTo>
                    <a:pt x="902347" y="77495"/>
                  </a:lnTo>
                  <a:lnTo>
                    <a:pt x="906551" y="79286"/>
                  </a:lnTo>
                  <a:lnTo>
                    <a:pt x="910780" y="73964"/>
                  </a:lnTo>
                  <a:close/>
                </a:path>
                <a:path w="7349490" h="1995170">
                  <a:moveTo>
                    <a:pt x="915835" y="71056"/>
                  </a:moveTo>
                  <a:lnTo>
                    <a:pt x="910297" y="68414"/>
                  </a:lnTo>
                  <a:lnTo>
                    <a:pt x="910780" y="73964"/>
                  </a:lnTo>
                  <a:lnTo>
                    <a:pt x="915835" y="71056"/>
                  </a:lnTo>
                  <a:close/>
                </a:path>
                <a:path w="7349490" h="1995170">
                  <a:moveTo>
                    <a:pt x="919683" y="1854911"/>
                  </a:moveTo>
                  <a:lnTo>
                    <a:pt x="915682" y="1842211"/>
                  </a:lnTo>
                  <a:lnTo>
                    <a:pt x="914971" y="1854911"/>
                  </a:lnTo>
                  <a:lnTo>
                    <a:pt x="909396" y="1854911"/>
                  </a:lnTo>
                  <a:lnTo>
                    <a:pt x="909396" y="1867611"/>
                  </a:lnTo>
                  <a:lnTo>
                    <a:pt x="919264" y="1867611"/>
                  </a:lnTo>
                  <a:lnTo>
                    <a:pt x="916051" y="1854911"/>
                  </a:lnTo>
                  <a:lnTo>
                    <a:pt x="919683" y="1854911"/>
                  </a:lnTo>
                  <a:close/>
                </a:path>
                <a:path w="7349490" h="1995170">
                  <a:moveTo>
                    <a:pt x="932929" y="76911"/>
                  </a:moveTo>
                  <a:lnTo>
                    <a:pt x="927303" y="64211"/>
                  </a:lnTo>
                  <a:lnTo>
                    <a:pt x="922362" y="76911"/>
                  </a:lnTo>
                  <a:lnTo>
                    <a:pt x="932929" y="76911"/>
                  </a:lnTo>
                  <a:close/>
                </a:path>
                <a:path w="7349490" h="1995170">
                  <a:moveTo>
                    <a:pt x="986993" y="26263"/>
                  </a:moveTo>
                  <a:lnTo>
                    <a:pt x="978001" y="26822"/>
                  </a:lnTo>
                  <a:lnTo>
                    <a:pt x="970356" y="29184"/>
                  </a:lnTo>
                  <a:lnTo>
                    <a:pt x="966165" y="35928"/>
                  </a:lnTo>
                  <a:lnTo>
                    <a:pt x="972947" y="35521"/>
                  </a:lnTo>
                  <a:lnTo>
                    <a:pt x="980617" y="36258"/>
                  </a:lnTo>
                  <a:lnTo>
                    <a:pt x="986269" y="34429"/>
                  </a:lnTo>
                  <a:lnTo>
                    <a:pt x="986993" y="26263"/>
                  </a:lnTo>
                  <a:close/>
                </a:path>
                <a:path w="7349490" h="1995170">
                  <a:moveTo>
                    <a:pt x="1005332" y="46189"/>
                  </a:moveTo>
                  <a:lnTo>
                    <a:pt x="1003985" y="41744"/>
                  </a:lnTo>
                  <a:lnTo>
                    <a:pt x="1001356" y="41084"/>
                  </a:lnTo>
                  <a:lnTo>
                    <a:pt x="1001420" y="49339"/>
                  </a:lnTo>
                  <a:lnTo>
                    <a:pt x="1005332" y="46189"/>
                  </a:lnTo>
                  <a:close/>
                </a:path>
                <a:path w="7349490" h="1995170">
                  <a:moveTo>
                    <a:pt x="1025829" y="39624"/>
                  </a:moveTo>
                  <a:lnTo>
                    <a:pt x="1024686" y="27774"/>
                  </a:lnTo>
                  <a:lnTo>
                    <a:pt x="1017511" y="25400"/>
                  </a:lnTo>
                  <a:lnTo>
                    <a:pt x="1009205" y="29083"/>
                  </a:lnTo>
                  <a:lnTo>
                    <a:pt x="1004684" y="35382"/>
                  </a:lnTo>
                  <a:lnTo>
                    <a:pt x="1008964" y="40678"/>
                  </a:lnTo>
                  <a:lnTo>
                    <a:pt x="1017193" y="40449"/>
                  </a:lnTo>
                  <a:lnTo>
                    <a:pt x="1025829" y="39624"/>
                  </a:lnTo>
                  <a:close/>
                </a:path>
                <a:path w="7349490" h="1995170">
                  <a:moveTo>
                    <a:pt x="1030046" y="39154"/>
                  </a:moveTo>
                  <a:lnTo>
                    <a:pt x="1025829" y="39624"/>
                  </a:lnTo>
                  <a:lnTo>
                    <a:pt x="1028065" y="46443"/>
                  </a:lnTo>
                  <a:lnTo>
                    <a:pt x="1030046" y="39154"/>
                  </a:lnTo>
                  <a:close/>
                </a:path>
                <a:path w="7349490" h="1995170">
                  <a:moveTo>
                    <a:pt x="1078471" y="43688"/>
                  </a:moveTo>
                  <a:lnTo>
                    <a:pt x="1078331" y="34340"/>
                  </a:lnTo>
                  <a:lnTo>
                    <a:pt x="1074839" y="34391"/>
                  </a:lnTo>
                  <a:lnTo>
                    <a:pt x="1074102" y="30543"/>
                  </a:lnTo>
                  <a:lnTo>
                    <a:pt x="1071257" y="29718"/>
                  </a:lnTo>
                  <a:lnTo>
                    <a:pt x="1071333" y="35839"/>
                  </a:lnTo>
                  <a:lnTo>
                    <a:pt x="1065174" y="34086"/>
                  </a:lnTo>
                  <a:lnTo>
                    <a:pt x="1064387" y="39065"/>
                  </a:lnTo>
                  <a:lnTo>
                    <a:pt x="1069162" y="40614"/>
                  </a:lnTo>
                  <a:lnTo>
                    <a:pt x="1071156" y="45745"/>
                  </a:lnTo>
                  <a:lnTo>
                    <a:pt x="1078471" y="43688"/>
                  </a:lnTo>
                  <a:close/>
                </a:path>
                <a:path w="7349490" h="1995170">
                  <a:moveTo>
                    <a:pt x="1083284" y="8623"/>
                  </a:moveTo>
                  <a:lnTo>
                    <a:pt x="1081443" y="6248"/>
                  </a:lnTo>
                  <a:lnTo>
                    <a:pt x="1080477" y="5016"/>
                  </a:lnTo>
                  <a:lnTo>
                    <a:pt x="1076147" y="8648"/>
                  </a:lnTo>
                  <a:lnTo>
                    <a:pt x="1077988" y="10998"/>
                  </a:lnTo>
                  <a:lnTo>
                    <a:pt x="1078992" y="12293"/>
                  </a:lnTo>
                  <a:lnTo>
                    <a:pt x="1083284" y="8623"/>
                  </a:lnTo>
                  <a:close/>
                </a:path>
                <a:path w="7349490" h="1995170">
                  <a:moveTo>
                    <a:pt x="1136167" y="26631"/>
                  </a:moveTo>
                  <a:lnTo>
                    <a:pt x="1134300" y="24180"/>
                  </a:lnTo>
                  <a:lnTo>
                    <a:pt x="1133335" y="22910"/>
                  </a:lnTo>
                  <a:lnTo>
                    <a:pt x="1128991" y="26479"/>
                  </a:lnTo>
                  <a:lnTo>
                    <a:pt x="1130896" y="28854"/>
                  </a:lnTo>
                  <a:lnTo>
                    <a:pt x="1131925" y="30162"/>
                  </a:lnTo>
                  <a:lnTo>
                    <a:pt x="1136167" y="26631"/>
                  </a:lnTo>
                  <a:close/>
                </a:path>
                <a:path w="7349490" h="1995170">
                  <a:moveTo>
                    <a:pt x="1151623" y="647"/>
                  </a:moveTo>
                  <a:lnTo>
                    <a:pt x="1147495" y="1435"/>
                  </a:lnTo>
                  <a:lnTo>
                    <a:pt x="1141615" y="0"/>
                  </a:lnTo>
                  <a:lnTo>
                    <a:pt x="1141133" y="5410"/>
                  </a:lnTo>
                  <a:lnTo>
                    <a:pt x="1145247" y="4673"/>
                  </a:lnTo>
                  <a:lnTo>
                    <a:pt x="1151102" y="6146"/>
                  </a:lnTo>
                  <a:lnTo>
                    <a:pt x="1151623" y="647"/>
                  </a:lnTo>
                  <a:close/>
                </a:path>
                <a:path w="7349490" h="1995170">
                  <a:moveTo>
                    <a:pt x="1467027" y="1804111"/>
                  </a:moveTo>
                  <a:lnTo>
                    <a:pt x="1457833" y="1791411"/>
                  </a:lnTo>
                  <a:lnTo>
                    <a:pt x="1449057" y="1791411"/>
                  </a:lnTo>
                  <a:lnTo>
                    <a:pt x="1442199" y="1804111"/>
                  </a:lnTo>
                  <a:lnTo>
                    <a:pt x="1467027" y="1804111"/>
                  </a:lnTo>
                  <a:close/>
                </a:path>
                <a:path w="7349490" h="1995170">
                  <a:moveTo>
                    <a:pt x="1534553" y="1791411"/>
                  </a:moveTo>
                  <a:lnTo>
                    <a:pt x="1533982" y="1778711"/>
                  </a:lnTo>
                  <a:lnTo>
                    <a:pt x="1530743" y="1778711"/>
                  </a:lnTo>
                  <a:lnTo>
                    <a:pt x="1534553" y="1791411"/>
                  </a:lnTo>
                  <a:close/>
                </a:path>
                <a:path w="7349490" h="1995170">
                  <a:moveTo>
                    <a:pt x="1547583" y="1778711"/>
                  </a:moveTo>
                  <a:lnTo>
                    <a:pt x="1543634" y="1766011"/>
                  </a:lnTo>
                  <a:lnTo>
                    <a:pt x="1541081" y="1778711"/>
                  </a:lnTo>
                  <a:lnTo>
                    <a:pt x="1547583" y="1778711"/>
                  </a:lnTo>
                  <a:close/>
                </a:path>
                <a:path w="7349490" h="1995170">
                  <a:moveTo>
                    <a:pt x="1713445" y="61937"/>
                  </a:moveTo>
                  <a:lnTo>
                    <a:pt x="1711655" y="59512"/>
                  </a:lnTo>
                  <a:lnTo>
                    <a:pt x="1710702" y="58166"/>
                  </a:lnTo>
                  <a:lnTo>
                    <a:pt x="1706397" y="61747"/>
                  </a:lnTo>
                  <a:lnTo>
                    <a:pt x="1708188" y="64147"/>
                  </a:lnTo>
                  <a:lnTo>
                    <a:pt x="1709140" y="65405"/>
                  </a:lnTo>
                  <a:lnTo>
                    <a:pt x="1713445" y="61937"/>
                  </a:lnTo>
                  <a:close/>
                </a:path>
                <a:path w="7349490" h="1995170">
                  <a:moveTo>
                    <a:pt x="1734235" y="61925"/>
                  </a:moveTo>
                  <a:lnTo>
                    <a:pt x="1732445" y="59499"/>
                  </a:lnTo>
                  <a:lnTo>
                    <a:pt x="1731492" y="58153"/>
                  </a:lnTo>
                  <a:lnTo>
                    <a:pt x="1727161" y="61734"/>
                  </a:lnTo>
                  <a:lnTo>
                    <a:pt x="1728939" y="64122"/>
                  </a:lnTo>
                  <a:lnTo>
                    <a:pt x="1729930" y="65405"/>
                  </a:lnTo>
                  <a:lnTo>
                    <a:pt x="1734235" y="61925"/>
                  </a:lnTo>
                  <a:close/>
                </a:path>
                <a:path w="7349490" h="1995170">
                  <a:moveTo>
                    <a:pt x="1741093" y="71259"/>
                  </a:moveTo>
                  <a:lnTo>
                    <a:pt x="1739328" y="68872"/>
                  </a:lnTo>
                  <a:lnTo>
                    <a:pt x="1738337" y="67564"/>
                  </a:lnTo>
                  <a:lnTo>
                    <a:pt x="1734096" y="71158"/>
                  </a:lnTo>
                  <a:lnTo>
                    <a:pt x="1735886" y="73571"/>
                  </a:lnTo>
                  <a:lnTo>
                    <a:pt x="1736775" y="74777"/>
                  </a:lnTo>
                  <a:lnTo>
                    <a:pt x="1741093" y="71259"/>
                  </a:lnTo>
                  <a:close/>
                </a:path>
                <a:path w="7349490" h="1995170">
                  <a:moveTo>
                    <a:pt x="1825498" y="46367"/>
                  </a:moveTo>
                  <a:lnTo>
                    <a:pt x="1821408" y="47053"/>
                  </a:lnTo>
                  <a:lnTo>
                    <a:pt x="1815719" y="45567"/>
                  </a:lnTo>
                  <a:lnTo>
                    <a:pt x="1815109" y="50977"/>
                  </a:lnTo>
                  <a:lnTo>
                    <a:pt x="1819198" y="50203"/>
                  </a:lnTo>
                  <a:lnTo>
                    <a:pt x="1824901" y="51777"/>
                  </a:lnTo>
                  <a:lnTo>
                    <a:pt x="1825498" y="46367"/>
                  </a:lnTo>
                  <a:close/>
                </a:path>
                <a:path w="7349490" h="1995170">
                  <a:moveTo>
                    <a:pt x="1832229" y="65087"/>
                  </a:moveTo>
                  <a:lnTo>
                    <a:pt x="1828177" y="65747"/>
                  </a:lnTo>
                  <a:lnTo>
                    <a:pt x="1822450" y="64173"/>
                  </a:lnTo>
                  <a:lnTo>
                    <a:pt x="1821903" y="69672"/>
                  </a:lnTo>
                  <a:lnTo>
                    <a:pt x="1825967" y="68948"/>
                  </a:lnTo>
                  <a:lnTo>
                    <a:pt x="1831632" y="70599"/>
                  </a:lnTo>
                  <a:lnTo>
                    <a:pt x="1832229" y="65087"/>
                  </a:lnTo>
                  <a:close/>
                </a:path>
                <a:path w="7349490" h="1995170">
                  <a:moveTo>
                    <a:pt x="2150516" y="70612"/>
                  </a:moveTo>
                  <a:lnTo>
                    <a:pt x="2148789" y="68186"/>
                  </a:lnTo>
                  <a:lnTo>
                    <a:pt x="2147862" y="66929"/>
                  </a:lnTo>
                  <a:lnTo>
                    <a:pt x="2143544" y="70446"/>
                  </a:lnTo>
                  <a:lnTo>
                    <a:pt x="2145296" y="72859"/>
                  </a:lnTo>
                  <a:lnTo>
                    <a:pt x="2146236" y="74180"/>
                  </a:lnTo>
                  <a:lnTo>
                    <a:pt x="2150516" y="70612"/>
                  </a:lnTo>
                  <a:close/>
                </a:path>
                <a:path w="7349490" h="1995170">
                  <a:moveTo>
                    <a:pt x="2183168" y="68529"/>
                  </a:moveTo>
                  <a:lnTo>
                    <a:pt x="2180526" y="69570"/>
                  </a:lnTo>
                  <a:lnTo>
                    <a:pt x="2176399" y="68681"/>
                  </a:lnTo>
                  <a:lnTo>
                    <a:pt x="2176246" y="73164"/>
                  </a:lnTo>
                  <a:lnTo>
                    <a:pt x="2178939" y="72123"/>
                  </a:lnTo>
                  <a:lnTo>
                    <a:pt x="2183041" y="73177"/>
                  </a:lnTo>
                  <a:lnTo>
                    <a:pt x="2183168" y="68529"/>
                  </a:lnTo>
                  <a:close/>
                </a:path>
                <a:path w="7349490" h="1995170">
                  <a:moveTo>
                    <a:pt x="2239924" y="71628"/>
                  </a:moveTo>
                  <a:lnTo>
                    <a:pt x="2238197" y="69215"/>
                  </a:lnTo>
                  <a:lnTo>
                    <a:pt x="2237232" y="67957"/>
                  </a:lnTo>
                  <a:lnTo>
                    <a:pt x="2232952" y="71424"/>
                  </a:lnTo>
                  <a:lnTo>
                    <a:pt x="2234679" y="73850"/>
                  </a:lnTo>
                  <a:lnTo>
                    <a:pt x="2235606" y="75158"/>
                  </a:lnTo>
                  <a:lnTo>
                    <a:pt x="2239924" y="71628"/>
                  </a:lnTo>
                  <a:close/>
                </a:path>
                <a:path w="7349490" h="1995170">
                  <a:moveTo>
                    <a:pt x="2793377" y="1854911"/>
                  </a:moveTo>
                  <a:lnTo>
                    <a:pt x="2790698" y="1842211"/>
                  </a:lnTo>
                  <a:lnTo>
                    <a:pt x="2788335" y="1842211"/>
                  </a:lnTo>
                  <a:lnTo>
                    <a:pt x="2788374" y="1829511"/>
                  </a:lnTo>
                  <a:lnTo>
                    <a:pt x="2784627" y="1823123"/>
                  </a:lnTo>
                  <a:lnTo>
                    <a:pt x="2784627" y="1829511"/>
                  </a:lnTo>
                  <a:lnTo>
                    <a:pt x="2784576" y="1842211"/>
                  </a:lnTo>
                  <a:lnTo>
                    <a:pt x="2777883" y="1842211"/>
                  </a:lnTo>
                  <a:lnTo>
                    <a:pt x="2778874" y="1829511"/>
                  </a:lnTo>
                  <a:lnTo>
                    <a:pt x="2784627" y="1829511"/>
                  </a:lnTo>
                  <a:lnTo>
                    <a:pt x="2784627" y="1823123"/>
                  </a:lnTo>
                  <a:lnTo>
                    <a:pt x="2780931" y="1816811"/>
                  </a:lnTo>
                  <a:lnTo>
                    <a:pt x="2774467" y="1829511"/>
                  </a:lnTo>
                  <a:lnTo>
                    <a:pt x="2758097" y="1829511"/>
                  </a:lnTo>
                  <a:lnTo>
                    <a:pt x="2759125" y="1842211"/>
                  </a:lnTo>
                  <a:lnTo>
                    <a:pt x="2757754" y="1842211"/>
                  </a:lnTo>
                  <a:lnTo>
                    <a:pt x="2757335" y="1867611"/>
                  </a:lnTo>
                  <a:lnTo>
                    <a:pt x="2765171" y="1854911"/>
                  </a:lnTo>
                  <a:lnTo>
                    <a:pt x="2770162" y="1854911"/>
                  </a:lnTo>
                  <a:lnTo>
                    <a:pt x="2775432" y="1867611"/>
                  </a:lnTo>
                  <a:lnTo>
                    <a:pt x="2784119" y="1867611"/>
                  </a:lnTo>
                  <a:lnTo>
                    <a:pt x="2783713" y="1854911"/>
                  </a:lnTo>
                  <a:lnTo>
                    <a:pt x="2793377" y="1854911"/>
                  </a:lnTo>
                  <a:close/>
                </a:path>
                <a:path w="7349490" h="1995170">
                  <a:moveTo>
                    <a:pt x="3271736" y="1816811"/>
                  </a:moveTo>
                  <a:lnTo>
                    <a:pt x="3262299" y="1816811"/>
                  </a:lnTo>
                  <a:lnTo>
                    <a:pt x="3271469" y="1829511"/>
                  </a:lnTo>
                  <a:lnTo>
                    <a:pt x="3271736" y="1816811"/>
                  </a:lnTo>
                  <a:close/>
                </a:path>
                <a:path w="7349490" h="1995170">
                  <a:moveTo>
                    <a:pt x="3299091" y="86118"/>
                  </a:moveTo>
                  <a:lnTo>
                    <a:pt x="3292259" y="85953"/>
                  </a:lnTo>
                  <a:lnTo>
                    <a:pt x="3285566" y="87058"/>
                  </a:lnTo>
                  <a:lnTo>
                    <a:pt x="3288855" y="90297"/>
                  </a:lnTo>
                  <a:lnTo>
                    <a:pt x="3295548" y="91401"/>
                  </a:lnTo>
                  <a:lnTo>
                    <a:pt x="3299091" y="86118"/>
                  </a:lnTo>
                  <a:close/>
                </a:path>
                <a:path w="7349490" h="1995170">
                  <a:moveTo>
                    <a:pt x="3350869" y="1829511"/>
                  </a:moveTo>
                  <a:lnTo>
                    <a:pt x="3349472" y="1816811"/>
                  </a:lnTo>
                  <a:lnTo>
                    <a:pt x="3345738" y="1816811"/>
                  </a:lnTo>
                  <a:lnTo>
                    <a:pt x="3344964" y="1829511"/>
                  </a:lnTo>
                  <a:lnTo>
                    <a:pt x="3350869" y="1829511"/>
                  </a:lnTo>
                  <a:close/>
                </a:path>
                <a:path w="7349490" h="1995170">
                  <a:moveTo>
                    <a:pt x="3653320" y="97586"/>
                  </a:moveTo>
                  <a:lnTo>
                    <a:pt x="3651656" y="95110"/>
                  </a:lnTo>
                  <a:lnTo>
                    <a:pt x="3650767" y="93738"/>
                  </a:lnTo>
                  <a:lnTo>
                    <a:pt x="3646436" y="97205"/>
                  </a:lnTo>
                  <a:lnTo>
                    <a:pt x="3648151" y="99656"/>
                  </a:lnTo>
                  <a:lnTo>
                    <a:pt x="3649053" y="100952"/>
                  </a:lnTo>
                  <a:lnTo>
                    <a:pt x="3653320" y="97586"/>
                  </a:lnTo>
                  <a:close/>
                </a:path>
                <a:path w="7349490" h="1995170">
                  <a:moveTo>
                    <a:pt x="3687356" y="93738"/>
                  </a:moveTo>
                  <a:lnTo>
                    <a:pt x="3685705" y="91300"/>
                  </a:lnTo>
                  <a:lnTo>
                    <a:pt x="3684854" y="90068"/>
                  </a:lnTo>
                  <a:lnTo>
                    <a:pt x="3680523" y="93446"/>
                  </a:lnTo>
                  <a:lnTo>
                    <a:pt x="3682187" y="95897"/>
                  </a:lnTo>
                  <a:lnTo>
                    <a:pt x="3683076" y="97282"/>
                  </a:lnTo>
                  <a:lnTo>
                    <a:pt x="3687356" y="93738"/>
                  </a:lnTo>
                  <a:close/>
                </a:path>
                <a:path w="7349490" h="1995170">
                  <a:moveTo>
                    <a:pt x="3734231" y="55181"/>
                  </a:moveTo>
                  <a:lnTo>
                    <a:pt x="3731590" y="56286"/>
                  </a:lnTo>
                  <a:lnTo>
                    <a:pt x="3727564" y="55194"/>
                  </a:lnTo>
                  <a:lnTo>
                    <a:pt x="3727348" y="59740"/>
                  </a:lnTo>
                  <a:lnTo>
                    <a:pt x="3730002" y="58724"/>
                  </a:lnTo>
                  <a:lnTo>
                    <a:pt x="3734041" y="59867"/>
                  </a:lnTo>
                  <a:lnTo>
                    <a:pt x="3734231" y="55181"/>
                  </a:lnTo>
                  <a:close/>
                </a:path>
                <a:path w="7349490" h="1995170">
                  <a:moveTo>
                    <a:pt x="3916032" y="1791411"/>
                  </a:moveTo>
                  <a:lnTo>
                    <a:pt x="3906443" y="1791411"/>
                  </a:lnTo>
                  <a:lnTo>
                    <a:pt x="3912044" y="1804111"/>
                  </a:lnTo>
                  <a:lnTo>
                    <a:pt x="3916032" y="1791411"/>
                  </a:lnTo>
                  <a:close/>
                </a:path>
                <a:path w="7349490" h="1995170">
                  <a:moveTo>
                    <a:pt x="4093705" y="203911"/>
                  </a:moveTo>
                  <a:lnTo>
                    <a:pt x="4086885" y="203911"/>
                  </a:lnTo>
                  <a:lnTo>
                    <a:pt x="4091000" y="216611"/>
                  </a:lnTo>
                  <a:lnTo>
                    <a:pt x="4093705" y="203911"/>
                  </a:lnTo>
                  <a:close/>
                </a:path>
                <a:path w="7349490" h="1995170">
                  <a:moveTo>
                    <a:pt x="4421657" y="101320"/>
                  </a:moveTo>
                  <a:lnTo>
                    <a:pt x="4419041" y="102362"/>
                  </a:lnTo>
                  <a:lnTo>
                    <a:pt x="4415028" y="101307"/>
                  </a:lnTo>
                  <a:lnTo>
                    <a:pt x="4414825" y="105867"/>
                  </a:lnTo>
                  <a:lnTo>
                    <a:pt x="4417453" y="104876"/>
                  </a:lnTo>
                  <a:lnTo>
                    <a:pt x="4421454" y="105905"/>
                  </a:lnTo>
                  <a:lnTo>
                    <a:pt x="4421657" y="101320"/>
                  </a:lnTo>
                  <a:close/>
                </a:path>
                <a:path w="7349490" h="1995170">
                  <a:moveTo>
                    <a:pt x="4465498" y="97891"/>
                  </a:moveTo>
                  <a:lnTo>
                    <a:pt x="4461573" y="98437"/>
                  </a:lnTo>
                  <a:lnTo>
                    <a:pt x="4455998" y="96799"/>
                  </a:lnTo>
                  <a:lnTo>
                    <a:pt x="4455312" y="102196"/>
                  </a:lnTo>
                  <a:lnTo>
                    <a:pt x="4459249" y="101650"/>
                  </a:lnTo>
                  <a:lnTo>
                    <a:pt x="4464824" y="103327"/>
                  </a:lnTo>
                  <a:lnTo>
                    <a:pt x="4465498" y="97891"/>
                  </a:lnTo>
                  <a:close/>
                </a:path>
                <a:path w="7349490" h="1995170">
                  <a:moveTo>
                    <a:pt x="4512754" y="94310"/>
                  </a:moveTo>
                  <a:lnTo>
                    <a:pt x="4506011" y="94132"/>
                  </a:lnTo>
                  <a:lnTo>
                    <a:pt x="4505731" y="103492"/>
                  </a:lnTo>
                  <a:lnTo>
                    <a:pt x="4512488" y="103670"/>
                  </a:lnTo>
                  <a:lnTo>
                    <a:pt x="4512665" y="97510"/>
                  </a:lnTo>
                  <a:lnTo>
                    <a:pt x="4512754" y="94310"/>
                  </a:lnTo>
                  <a:close/>
                </a:path>
                <a:path w="7349490" h="1995170">
                  <a:moveTo>
                    <a:pt x="4521886" y="127266"/>
                  </a:moveTo>
                  <a:lnTo>
                    <a:pt x="4517936" y="124040"/>
                  </a:lnTo>
                  <a:lnTo>
                    <a:pt x="4513973" y="125260"/>
                  </a:lnTo>
                  <a:lnTo>
                    <a:pt x="4508932" y="127342"/>
                  </a:lnTo>
                  <a:lnTo>
                    <a:pt x="4501743" y="126758"/>
                  </a:lnTo>
                  <a:lnTo>
                    <a:pt x="4501477" y="134442"/>
                  </a:lnTo>
                  <a:lnTo>
                    <a:pt x="4492320" y="129095"/>
                  </a:lnTo>
                  <a:lnTo>
                    <a:pt x="4491329" y="135750"/>
                  </a:lnTo>
                  <a:lnTo>
                    <a:pt x="4496638" y="140284"/>
                  </a:lnTo>
                  <a:lnTo>
                    <a:pt x="4502048" y="139687"/>
                  </a:lnTo>
                  <a:lnTo>
                    <a:pt x="4507192" y="136131"/>
                  </a:lnTo>
                  <a:lnTo>
                    <a:pt x="4511700" y="131737"/>
                  </a:lnTo>
                  <a:lnTo>
                    <a:pt x="4515637" y="131038"/>
                  </a:lnTo>
                  <a:lnTo>
                    <a:pt x="4521238" y="132765"/>
                  </a:lnTo>
                  <a:lnTo>
                    <a:pt x="4521886" y="127266"/>
                  </a:lnTo>
                  <a:close/>
                </a:path>
                <a:path w="7349490" h="1995170">
                  <a:moveTo>
                    <a:pt x="4526153" y="94665"/>
                  </a:moveTo>
                  <a:lnTo>
                    <a:pt x="4520323" y="93383"/>
                  </a:lnTo>
                  <a:lnTo>
                    <a:pt x="4519333" y="99288"/>
                  </a:lnTo>
                  <a:lnTo>
                    <a:pt x="4519854" y="104889"/>
                  </a:lnTo>
                  <a:lnTo>
                    <a:pt x="4523016" y="102235"/>
                  </a:lnTo>
                  <a:lnTo>
                    <a:pt x="4526026" y="99466"/>
                  </a:lnTo>
                  <a:lnTo>
                    <a:pt x="4526153" y="94665"/>
                  </a:lnTo>
                  <a:close/>
                </a:path>
                <a:path w="7349490" h="1995170">
                  <a:moveTo>
                    <a:pt x="4549724" y="95262"/>
                  </a:moveTo>
                  <a:lnTo>
                    <a:pt x="4543920" y="94983"/>
                  </a:lnTo>
                  <a:lnTo>
                    <a:pt x="4540986" y="98691"/>
                  </a:lnTo>
                  <a:lnTo>
                    <a:pt x="4539373" y="104368"/>
                  </a:lnTo>
                  <a:lnTo>
                    <a:pt x="4545177" y="104787"/>
                  </a:lnTo>
                  <a:lnTo>
                    <a:pt x="4548111" y="101104"/>
                  </a:lnTo>
                  <a:lnTo>
                    <a:pt x="4549724" y="95262"/>
                  </a:lnTo>
                  <a:close/>
                </a:path>
                <a:path w="7349490" h="1995170">
                  <a:moveTo>
                    <a:pt x="4622698" y="134594"/>
                  </a:moveTo>
                  <a:lnTo>
                    <a:pt x="4613630" y="134048"/>
                  </a:lnTo>
                  <a:lnTo>
                    <a:pt x="4606645" y="130784"/>
                  </a:lnTo>
                  <a:lnTo>
                    <a:pt x="4600181" y="126873"/>
                  </a:lnTo>
                  <a:lnTo>
                    <a:pt x="4592675" y="124383"/>
                  </a:lnTo>
                  <a:lnTo>
                    <a:pt x="4589259" y="130340"/>
                  </a:lnTo>
                  <a:lnTo>
                    <a:pt x="4583049" y="132130"/>
                  </a:lnTo>
                  <a:lnTo>
                    <a:pt x="4576508" y="133400"/>
                  </a:lnTo>
                  <a:lnTo>
                    <a:pt x="4572114" y="137820"/>
                  </a:lnTo>
                  <a:lnTo>
                    <a:pt x="4580013" y="141452"/>
                  </a:lnTo>
                  <a:lnTo>
                    <a:pt x="4588789" y="142824"/>
                  </a:lnTo>
                  <a:lnTo>
                    <a:pt x="4597628" y="141909"/>
                  </a:lnTo>
                  <a:lnTo>
                    <a:pt x="4605718" y="138696"/>
                  </a:lnTo>
                  <a:lnTo>
                    <a:pt x="4610519" y="138480"/>
                  </a:lnTo>
                  <a:lnTo>
                    <a:pt x="4616183" y="139534"/>
                  </a:lnTo>
                  <a:lnTo>
                    <a:pt x="4620869" y="139141"/>
                  </a:lnTo>
                  <a:lnTo>
                    <a:pt x="4622698" y="134594"/>
                  </a:lnTo>
                  <a:close/>
                </a:path>
                <a:path w="7349490" h="1995170">
                  <a:moveTo>
                    <a:pt x="4670552" y="107746"/>
                  </a:moveTo>
                  <a:lnTo>
                    <a:pt x="4663859" y="107581"/>
                  </a:lnTo>
                  <a:lnTo>
                    <a:pt x="4663605" y="116916"/>
                  </a:lnTo>
                  <a:lnTo>
                    <a:pt x="4670298" y="117094"/>
                  </a:lnTo>
                  <a:lnTo>
                    <a:pt x="4670552" y="107746"/>
                  </a:lnTo>
                  <a:close/>
                </a:path>
                <a:path w="7349490" h="1995170">
                  <a:moveTo>
                    <a:pt x="4696015" y="101511"/>
                  </a:moveTo>
                  <a:lnTo>
                    <a:pt x="4694390" y="98996"/>
                  </a:lnTo>
                  <a:lnTo>
                    <a:pt x="4693475" y="97853"/>
                  </a:lnTo>
                  <a:lnTo>
                    <a:pt x="4689170" y="101206"/>
                  </a:lnTo>
                  <a:lnTo>
                    <a:pt x="4690884" y="103720"/>
                  </a:lnTo>
                  <a:lnTo>
                    <a:pt x="4691773" y="104914"/>
                  </a:lnTo>
                  <a:lnTo>
                    <a:pt x="4696015" y="101511"/>
                  </a:lnTo>
                  <a:close/>
                </a:path>
                <a:path w="7349490" h="1995170">
                  <a:moveTo>
                    <a:pt x="4709122" y="115836"/>
                  </a:moveTo>
                  <a:lnTo>
                    <a:pt x="4707445" y="113411"/>
                  </a:lnTo>
                  <a:lnTo>
                    <a:pt x="4706531" y="112102"/>
                  </a:lnTo>
                  <a:lnTo>
                    <a:pt x="4702264" y="115481"/>
                  </a:lnTo>
                  <a:lnTo>
                    <a:pt x="4703927" y="117957"/>
                  </a:lnTo>
                  <a:lnTo>
                    <a:pt x="4704829" y="119303"/>
                  </a:lnTo>
                  <a:lnTo>
                    <a:pt x="4709122" y="115836"/>
                  </a:lnTo>
                  <a:close/>
                </a:path>
                <a:path w="7349490" h="1995170">
                  <a:moveTo>
                    <a:pt x="4715713" y="1842211"/>
                  </a:moveTo>
                  <a:lnTo>
                    <a:pt x="4713935" y="1829511"/>
                  </a:lnTo>
                  <a:lnTo>
                    <a:pt x="4708322" y="1829511"/>
                  </a:lnTo>
                  <a:lnTo>
                    <a:pt x="4702314" y="1842211"/>
                  </a:lnTo>
                  <a:lnTo>
                    <a:pt x="4715713" y="1842211"/>
                  </a:lnTo>
                  <a:close/>
                </a:path>
                <a:path w="7349490" h="1995170">
                  <a:moveTo>
                    <a:pt x="4750638" y="133146"/>
                  </a:moveTo>
                  <a:lnTo>
                    <a:pt x="4742396" y="132334"/>
                  </a:lnTo>
                  <a:lnTo>
                    <a:pt x="4734471" y="132118"/>
                  </a:lnTo>
                  <a:lnTo>
                    <a:pt x="4730318" y="137363"/>
                  </a:lnTo>
                  <a:lnTo>
                    <a:pt x="4728362" y="130911"/>
                  </a:lnTo>
                  <a:lnTo>
                    <a:pt x="4723435" y="128397"/>
                  </a:lnTo>
                  <a:lnTo>
                    <a:pt x="4717148" y="127596"/>
                  </a:lnTo>
                  <a:lnTo>
                    <a:pt x="4710392" y="130263"/>
                  </a:lnTo>
                  <a:lnTo>
                    <a:pt x="4702086" y="127558"/>
                  </a:lnTo>
                  <a:lnTo>
                    <a:pt x="4694504" y="127038"/>
                  </a:lnTo>
                  <a:lnTo>
                    <a:pt x="4689983" y="136321"/>
                  </a:lnTo>
                  <a:lnTo>
                    <a:pt x="4690592" y="139941"/>
                  </a:lnTo>
                  <a:lnTo>
                    <a:pt x="4692662" y="141757"/>
                  </a:lnTo>
                  <a:lnTo>
                    <a:pt x="4696599" y="141033"/>
                  </a:lnTo>
                  <a:lnTo>
                    <a:pt x="4711497" y="141173"/>
                  </a:lnTo>
                  <a:lnTo>
                    <a:pt x="4727257" y="142468"/>
                  </a:lnTo>
                  <a:lnTo>
                    <a:pt x="4741189" y="141084"/>
                  </a:lnTo>
                  <a:lnTo>
                    <a:pt x="4750638" y="133146"/>
                  </a:lnTo>
                  <a:close/>
                </a:path>
                <a:path w="7349490" h="1995170">
                  <a:moveTo>
                    <a:pt x="4759744" y="1931111"/>
                  </a:moveTo>
                  <a:lnTo>
                    <a:pt x="4757344" y="1918411"/>
                  </a:lnTo>
                  <a:lnTo>
                    <a:pt x="4752251" y="1931111"/>
                  </a:lnTo>
                  <a:lnTo>
                    <a:pt x="4759744" y="1931111"/>
                  </a:lnTo>
                  <a:close/>
                </a:path>
                <a:path w="7349490" h="1995170">
                  <a:moveTo>
                    <a:pt x="4769282" y="126682"/>
                  </a:moveTo>
                  <a:lnTo>
                    <a:pt x="4767618" y="124206"/>
                  </a:lnTo>
                  <a:lnTo>
                    <a:pt x="4766729" y="122847"/>
                  </a:lnTo>
                  <a:lnTo>
                    <a:pt x="4762449" y="126339"/>
                  </a:lnTo>
                  <a:lnTo>
                    <a:pt x="4764138" y="128765"/>
                  </a:lnTo>
                  <a:lnTo>
                    <a:pt x="4765065" y="130073"/>
                  </a:lnTo>
                  <a:lnTo>
                    <a:pt x="4769282" y="126682"/>
                  </a:lnTo>
                  <a:close/>
                </a:path>
                <a:path w="7349490" h="1995170">
                  <a:moveTo>
                    <a:pt x="4794288" y="129451"/>
                  </a:moveTo>
                  <a:lnTo>
                    <a:pt x="4790452" y="123977"/>
                  </a:lnTo>
                  <a:lnTo>
                    <a:pt x="4782578" y="123863"/>
                  </a:lnTo>
                  <a:lnTo>
                    <a:pt x="4774298" y="124358"/>
                  </a:lnTo>
                  <a:lnTo>
                    <a:pt x="4776978" y="132930"/>
                  </a:lnTo>
                  <a:lnTo>
                    <a:pt x="4783671" y="137452"/>
                  </a:lnTo>
                  <a:lnTo>
                    <a:pt x="4790681" y="136690"/>
                  </a:lnTo>
                  <a:lnTo>
                    <a:pt x="4794288" y="129451"/>
                  </a:lnTo>
                  <a:close/>
                </a:path>
                <a:path w="7349490" h="1995170">
                  <a:moveTo>
                    <a:pt x="4880889" y="150139"/>
                  </a:moveTo>
                  <a:lnTo>
                    <a:pt x="4867516" y="149834"/>
                  </a:lnTo>
                  <a:lnTo>
                    <a:pt x="4871580" y="143027"/>
                  </a:lnTo>
                  <a:lnTo>
                    <a:pt x="4871707" y="138112"/>
                  </a:lnTo>
                  <a:lnTo>
                    <a:pt x="4868011" y="131140"/>
                  </a:lnTo>
                  <a:lnTo>
                    <a:pt x="4859312" y="131406"/>
                  </a:lnTo>
                  <a:lnTo>
                    <a:pt x="4851501" y="130492"/>
                  </a:lnTo>
                  <a:lnTo>
                    <a:pt x="4844440" y="128562"/>
                  </a:lnTo>
                  <a:lnTo>
                    <a:pt x="4837976" y="125818"/>
                  </a:lnTo>
                  <a:lnTo>
                    <a:pt x="4837887" y="133121"/>
                  </a:lnTo>
                  <a:lnTo>
                    <a:pt x="4834356" y="135470"/>
                  </a:lnTo>
                  <a:lnTo>
                    <a:pt x="4830953" y="132956"/>
                  </a:lnTo>
                  <a:lnTo>
                    <a:pt x="4831270" y="125666"/>
                  </a:lnTo>
                  <a:lnTo>
                    <a:pt x="4822660" y="126009"/>
                  </a:lnTo>
                  <a:lnTo>
                    <a:pt x="4819332" y="133934"/>
                  </a:lnTo>
                  <a:lnTo>
                    <a:pt x="4814138" y="139331"/>
                  </a:lnTo>
                  <a:lnTo>
                    <a:pt x="4820183" y="138836"/>
                  </a:lnTo>
                  <a:lnTo>
                    <a:pt x="4821047" y="145148"/>
                  </a:lnTo>
                  <a:lnTo>
                    <a:pt x="4827448" y="144170"/>
                  </a:lnTo>
                  <a:lnTo>
                    <a:pt x="4827981" y="150901"/>
                  </a:lnTo>
                  <a:lnTo>
                    <a:pt x="4837379" y="146088"/>
                  </a:lnTo>
                  <a:lnTo>
                    <a:pt x="4837201" y="153746"/>
                  </a:lnTo>
                  <a:lnTo>
                    <a:pt x="4843323" y="151599"/>
                  </a:lnTo>
                  <a:lnTo>
                    <a:pt x="4849469" y="146405"/>
                  </a:lnTo>
                  <a:lnTo>
                    <a:pt x="4855375" y="143865"/>
                  </a:lnTo>
                  <a:lnTo>
                    <a:pt x="4860810" y="149669"/>
                  </a:lnTo>
                  <a:lnTo>
                    <a:pt x="4855146" y="147777"/>
                  </a:lnTo>
                  <a:lnTo>
                    <a:pt x="4854359" y="153123"/>
                  </a:lnTo>
                  <a:lnTo>
                    <a:pt x="4853838" y="158864"/>
                  </a:lnTo>
                  <a:lnTo>
                    <a:pt x="4877270" y="159410"/>
                  </a:lnTo>
                  <a:lnTo>
                    <a:pt x="4877981" y="155562"/>
                  </a:lnTo>
                  <a:lnTo>
                    <a:pt x="4880737" y="154762"/>
                  </a:lnTo>
                  <a:lnTo>
                    <a:pt x="4880889" y="150139"/>
                  </a:lnTo>
                  <a:close/>
                </a:path>
                <a:path w="7349490" h="1995170">
                  <a:moveTo>
                    <a:pt x="4972418" y="110324"/>
                  </a:moveTo>
                  <a:lnTo>
                    <a:pt x="4969776" y="111213"/>
                  </a:lnTo>
                  <a:lnTo>
                    <a:pt x="4965751" y="110261"/>
                  </a:lnTo>
                  <a:lnTo>
                    <a:pt x="4965585" y="114731"/>
                  </a:lnTo>
                  <a:lnTo>
                    <a:pt x="4968202" y="113804"/>
                  </a:lnTo>
                  <a:lnTo>
                    <a:pt x="4972189" y="114782"/>
                  </a:lnTo>
                  <a:lnTo>
                    <a:pt x="4972418" y="110324"/>
                  </a:lnTo>
                  <a:close/>
                </a:path>
                <a:path w="7349490" h="1995170">
                  <a:moveTo>
                    <a:pt x="4997399" y="117843"/>
                  </a:moveTo>
                  <a:lnTo>
                    <a:pt x="4994821" y="114173"/>
                  </a:lnTo>
                  <a:lnTo>
                    <a:pt x="4990579" y="117640"/>
                  </a:lnTo>
                  <a:lnTo>
                    <a:pt x="4992268" y="120065"/>
                  </a:lnTo>
                  <a:lnTo>
                    <a:pt x="4993157" y="121412"/>
                  </a:lnTo>
                  <a:lnTo>
                    <a:pt x="4997399" y="117843"/>
                  </a:lnTo>
                  <a:close/>
                </a:path>
                <a:path w="7349490" h="1995170">
                  <a:moveTo>
                    <a:pt x="5043043" y="117551"/>
                  </a:moveTo>
                  <a:lnTo>
                    <a:pt x="5039334" y="114922"/>
                  </a:lnTo>
                  <a:lnTo>
                    <a:pt x="5032578" y="116281"/>
                  </a:lnTo>
                  <a:lnTo>
                    <a:pt x="5032362" y="125628"/>
                  </a:lnTo>
                  <a:lnTo>
                    <a:pt x="5042344" y="125844"/>
                  </a:lnTo>
                  <a:lnTo>
                    <a:pt x="5043043" y="117551"/>
                  </a:lnTo>
                  <a:close/>
                </a:path>
                <a:path w="7349490" h="1995170">
                  <a:moveTo>
                    <a:pt x="5061394" y="168224"/>
                  </a:moveTo>
                  <a:lnTo>
                    <a:pt x="5053685" y="165442"/>
                  </a:lnTo>
                  <a:lnTo>
                    <a:pt x="5053330" y="160667"/>
                  </a:lnTo>
                  <a:lnTo>
                    <a:pt x="5056302" y="153873"/>
                  </a:lnTo>
                  <a:lnTo>
                    <a:pt x="5058613" y="144957"/>
                  </a:lnTo>
                  <a:lnTo>
                    <a:pt x="5052365" y="145313"/>
                  </a:lnTo>
                  <a:lnTo>
                    <a:pt x="5047412" y="143954"/>
                  </a:lnTo>
                  <a:lnTo>
                    <a:pt x="5044808" y="139509"/>
                  </a:lnTo>
                  <a:lnTo>
                    <a:pt x="5045595" y="130594"/>
                  </a:lnTo>
                  <a:lnTo>
                    <a:pt x="5039347" y="131114"/>
                  </a:lnTo>
                  <a:lnTo>
                    <a:pt x="5034280" y="133464"/>
                  </a:lnTo>
                  <a:lnTo>
                    <a:pt x="5032006" y="139611"/>
                  </a:lnTo>
                  <a:lnTo>
                    <a:pt x="5041989" y="139839"/>
                  </a:lnTo>
                  <a:lnTo>
                    <a:pt x="5041011" y="147904"/>
                  </a:lnTo>
                  <a:lnTo>
                    <a:pt x="5043068" y="151930"/>
                  </a:lnTo>
                  <a:lnTo>
                    <a:pt x="5046154" y="154597"/>
                  </a:lnTo>
                  <a:lnTo>
                    <a:pt x="5048262" y="158610"/>
                  </a:lnTo>
                  <a:lnTo>
                    <a:pt x="5046256" y="162941"/>
                  </a:lnTo>
                  <a:lnTo>
                    <a:pt x="5042522" y="164744"/>
                  </a:lnTo>
                  <a:lnTo>
                    <a:pt x="5039042" y="166916"/>
                  </a:lnTo>
                  <a:lnTo>
                    <a:pt x="5037810" y="172377"/>
                  </a:lnTo>
                  <a:lnTo>
                    <a:pt x="5040427" y="173443"/>
                  </a:lnTo>
                  <a:lnTo>
                    <a:pt x="5041646" y="176352"/>
                  </a:lnTo>
                  <a:lnTo>
                    <a:pt x="5040935" y="181787"/>
                  </a:lnTo>
                  <a:lnTo>
                    <a:pt x="5048682" y="182270"/>
                  </a:lnTo>
                  <a:lnTo>
                    <a:pt x="5054435" y="179819"/>
                  </a:lnTo>
                  <a:lnTo>
                    <a:pt x="5058549" y="174967"/>
                  </a:lnTo>
                  <a:lnTo>
                    <a:pt x="5061394" y="168224"/>
                  </a:lnTo>
                  <a:close/>
                </a:path>
                <a:path w="7349490" h="1995170">
                  <a:moveTo>
                    <a:pt x="5107495" y="203911"/>
                  </a:moveTo>
                  <a:lnTo>
                    <a:pt x="5107140" y="191211"/>
                  </a:lnTo>
                  <a:lnTo>
                    <a:pt x="5097716" y="191211"/>
                  </a:lnTo>
                  <a:lnTo>
                    <a:pt x="5096307" y="203911"/>
                  </a:lnTo>
                  <a:lnTo>
                    <a:pt x="5107495" y="203911"/>
                  </a:lnTo>
                  <a:close/>
                </a:path>
                <a:path w="7349490" h="1995170">
                  <a:moveTo>
                    <a:pt x="5179580" y="133667"/>
                  </a:moveTo>
                  <a:lnTo>
                    <a:pt x="5175593" y="134391"/>
                  </a:lnTo>
                  <a:lnTo>
                    <a:pt x="5170081" y="132702"/>
                  </a:lnTo>
                  <a:lnTo>
                    <a:pt x="5169433" y="138074"/>
                  </a:lnTo>
                  <a:lnTo>
                    <a:pt x="5173396" y="137502"/>
                  </a:lnTo>
                  <a:lnTo>
                    <a:pt x="5178869" y="139166"/>
                  </a:lnTo>
                  <a:lnTo>
                    <a:pt x="5179580" y="133667"/>
                  </a:lnTo>
                  <a:close/>
                </a:path>
                <a:path w="7349490" h="1995170">
                  <a:moveTo>
                    <a:pt x="5216385" y="134531"/>
                  </a:moveTo>
                  <a:lnTo>
                    <a:pt x="5210302" y="130848"/>
                  </a:lnTo>
                  <a:lnTo>
                    <a:pt x="5208346" y="135509"/>
                  </a:lnTo>
                  <a:lnTo>
                    <a:pt x="5210403" y="139674"/>
                  </a:lnTo>
                  <a:lnTo>
                    <a:pt x="5216385" y="134531"/>
                  </a:lnTo>
                  <a:close/>
                </a:path>
                <a:path w="7349490" h="1995170">
                  <a:moveTo>
                    <a:pt x="5223776" y="1969211"/>
                  </a:moveTo>
                  <a:lnTo>
                    <a:pt x="5218150" y="1969211"/>
                  </a:lnTo>
                  <a:lnTo>
                    <a:pt x="5218036" y="1956511"/>
                  </a:lnTo>
                  <a:lnTo>
                    <a:pt x="5186604" y="1956511"/>
                  </a:lnTo>
                  <a:lnTo>
                    <a:pt x="5184851" y="1943811"/>
                  </a:lnTo>
                  <a:lnTo>
                    <a:pt x="5180177" y="1931111"/>
                  </a:lnTo>
                  <a:lnTo>
                    <a:pt x="5174208" y="1931111"/>
                  </a:lnTo>
                  <a:lnTo>
                    <a:pt x="5178298" y="1943811"/>
                  </a:lnTo>
                  <a:lnTo>
                    <a:pt x="5179072" y="1943811"/>
                  </a:lnTo>
                  <a:lnTo>
                    <a:pt x="5176418" y="1956511"/>
                  </a:lnTo>
                  <a:lnTo>
                    <a:pt x="5144643" y="1956511"/>
                  </a:lnTo>
                  <a:lnTo>
                    <a:pt x="5131651" y="1943811"/>
                  </a:lnTo>
                  <a:lnTo>
                    <a:pt x="5119230" y="1956511"/>
                  </a:lnTo>
                  <a:lnTo>
                    <a:pt x="5118201" y="1943811"/>
                  </a:lnTo>
                  <a:lnTo>
                    <a:pt x="5125682" y="1943811"/>
                  </a:lnTo>
                  <a:lnTo>
                    <a:pt x="5126507" y="1931111"/>
                  </a:lnTo>
                  <a:lnTo>
                    <a:pt x="5101856" y="1931111"/>
                  </a:lnTo>
                  <a:lnTo>
                    <a:pt x="5104943" y="1943811"/>
                  </a:lnTo>
                  <a:lnTo>
                    <a:pt x="5085537" y="1943811"/>
                  </a:lnTo>
                  <a:lnTo>
                    <a:pt x="5077371" y="1931111"/>
                  </a:lnTo>
                  <a:lnTo>
                    <a:pt x="5077917" y="1943811"/>
                  </a:lnTo>
                  <a:lnTo>
                    <a:pt x="5037506" y="1943811"/>
                  </a:lnTo>
                  <a:lnTo>
                    <a:pt x="5021046" y="1931111"/>
                  </a:lnTo>
                  <a:lnTo>
                    <a:pt x="5010937" y="1931111"/>
                  </a:lnTo>
                  <a:lnTo>
                    <a:pt x="5017147" y="1918411"/>
                  </a:lnTo>
                  <a:lnTo>
                    <a:pt x="5006378" y="1918411"/>
                  </a:lnTo>
                  <a:lnTo>
                    <a:pt x="5007495" y="1931111"/>
                  </a:lnTo>
                  <a:lnTo>
                    <a:pt x="4957445" y="1931111"/>
                  </a:lnTo>
                  <a:lnTo>
                    <a:pt x="4953203" y="1918411"/>
                  </a:lnTo>
                  <a:lnTo>
                    <a:pt x="4952250" y="1931111"/>
                  </a:lnTo>
                  <a:lnTo>
                    <a:pt x="4942916" y="1931111"/>
                  </a:lnTo>
                  <a:lnTo>
                    <a:pt x="4943030" y="1918411"/>
                  </a:lnTo>
                  <a:lnTo>
                    <a:pt x="4949495" y="1918411"/>
                  </a:lnTo>
                  <a:lnTo>
                    <a:pt x="4947437" y="1905711"/>
                  </a:lnTo>
                  <a:lnTo>
                    <a:pt x="4962220" y="1905711"/>
                  </a:lnTo>
                  <a:lnTo>
                    <a:pt x="4958867" y="1893011"/>
                  </a:lnTo>
                  <a:lnTo>
                    <a:pt x="4946878" y="1893011"/>
                  </a:lnTo>
                  <a:lnTo>
                    <a:pt x="4942256" y="1905711"/>
                  </a:lnTo>
                  <a:lnTo>
                    <a:pt x="4939855" y="1905711"/>
                  </a:lnTo>
                  <a:lnTo>
                    <a:pt x="4939525" y="1918411"/>
                  </a:lnTo>
                  <a:lnTo>
                    <a:pt x="4915840" y="1918411"/>
                  </a:lnTo>
                  <a:lnTo>
                    <a:pt x="4915776" y="1905711"/>
                  </a:lnTo>
                  <a:lnTo>
                    <a:pt x="4906670" y="1905711"/>
                  </a:lnTo>
                  <a:lnTo>
                    <a:pt x="4909553" y="1893011"/>
                  </a:lnTo>
                  <a:lnTo>
                    <a:pt x="4904740" y="1880311"/>
                  </a:lnTo>
                  <a:lnTo>
                    <a:pt x="4901425" y="1893011"/>
                  </a:lnTo>
                  <a:lnTo>
                    <a:pt x="4892649" y="1893011"/>
                  </a:lnTo>
                  <a:lnTo>
                    <a:pt x="4892052" y="1918411"/>
                  </a:lnTo>
                  <a:lnTo>
                    <a:pt x="4863935" y="1918411"/>
                  </a:lnTo>
                  <a:lnTo>
                    <a:pt x="4865103" y="1905711"/>
                  </a:lnTo>
                  <a:lnTo>
                    <a:pt x="4855896" y="1905711"/>
                  </a:lnTo>
                  <a:lnTo>
                    <a:pt x="4858016" y="1918411"/>
                  </a:lnTo>
                  <a:lnTo>
                    <a:pt x="4837442" y="1918411"/>
                  </a:lnTo>
                  <a:lnTo>
                    <a:pt x="4844339" y="1931111"/>
                  </a:lnTo>
                  <a:lnTo>
                    <a:pt x="4843792" y="1931111"/>
                  </a:lnTo>
                  <a:lnTo>
                    <a:pt x="4850689" y="1943811"/>
                  </a:lnTo>
                  <a:lnTo>
                    <a:pt x="4851730" y="1931111"/>
                  </a:lnTo>
                  <a:lnTo>
                    <a:pt x="4871339" y="1931111"/>
                  </a:lnTo>
                  <a:lnTo>
                    <a:pt x="4884521" y="1943811"/>
                  </a:lnTo>
                  <a:lnTo>
                    <a:pt x="4890808" y="1943811"/>
                  </a:lnTo>
                  <a:lnTo>
                    <a:pt x="4893005" y="1931111"/>
                  </a:lnTo>
                  <a:lnTo>
                    <a:pt x="4894923" y="1943811"/>
                  </a:lnTo>
                  <a:lnTo>
                    <a:pt x="4900511" y="1931111"/>
                  </a:lnTo>
                  <a:lnTo>
                    <a:pt x="4936287" y="1931111"/>
                  </a:lnTo>
                  <a:lnTo>
                    <a:pt x="4936426" y="1943811"/>
                  </a:lnTo>
                  <a:lnTo>
                    <a:pt x="5024094" y="1943811"/>
                  </a:lnTo>
                  <a:lnTo>
                    <a:pt x="5035956" y="1956511"/>
                  </a:lnTo>
                  <a:lnTo>
                    <a:pt x="5119128" y="1956511"/>
                  </a:lnTo>
                  <a:lnTo>
                    <a:pt x="5119001" y="1969211"/>
                  </a:lnTo>
                  <a:lnTo>
                    <a:pt x="5101602" y="1969211"/>
                  </a:lnTo>
                  <a:lnTo>
                    <a:pt x="5098110" y="1981911"/>
                  </a:lnTo>
                  <a:lnTo>
                    <a:pt x="5118659" y="1981911"/>
                  </a:lnTo>
                  <a:lnTo>
                    <a:pt x="5120932" y="1969211"/>
                  </a:lnTo>
                  <a:lnTo>
                    <a:pt x="5131778" y="1981911"/>
                  </a:lnTo>
                  <a:lnTo>
                    <a:pt x="5132502" y="1969211"/>
                  </a:lnTo>
                  <a:lnTo>
                    <a:pt x="5142471" y="1956511"/>
                  </a:lnTo>
                  <a:lnTo>
                    <a:pt x="5149926" y="1969211"/>
                  </a:lnTo>
                  <a:lnTo>
                    <a:pt x="5200624" y="1969211"/>
                  </a:lnTo>
                  <a:lnTo>
                    <a:pt x="5200739" y="1981911"/>
                  </a:lnTo>
                  <a:lnTo>
                    <a:pt x="5198567" y="1981911"/>
                  </a:lnTo>
                  <a:lnTo>
                    <a:pt x="5203622" y="1994611"/>
                  </a:lnTo>
                  <a:lnTo>
                    <a:pt x="5206492" y="1981911"/>
                  </a:lnTo>
                  <a:lnTo>
                    <a:pt x="5220932" y="1981911"/>
                  </a:lnTo>
                  <a:lnTo>
                    <a:pt x="5223776" y="1969211"/>
                  </a:lnTo>
                  <a:close/>
                </a:path>
                <a:path w="7349490" h="1995170">
                  <a:moveTo>
                    <a:pt x="5546242" y="165811"/>
                  </a:moveTo>
                  <a:lnTo>
                    <a:pt x="5541505" y="165811"/>
                  </a:lnTo>
                  <a:lnTo>
                    <a:pt x="5542204" y="178511"/>
                  </a:lnTo>
                  <a:lnTo>
                    <a:pt x="5546242" y="165811"/>
                  </a:lnTo>
                  <a:close/>
                </a:path>
                <a:path w="7349490" h="1995170">
                  <a:moveTo>
                    <a:pt x="5827039" y="151739"/>
                  </a:moveTo>
                  <a:lnTo>
                    <a:pt x="5825363" y="149313"/>
                  </a:lnTo>
                  <a:lnTo>
                    <a:pt x="5824461" y="148056"/>
                  </a:lnTo>
                  <a:lnTo>
                    <a:pt x="5820295" y="151574"/>
                  </a:lnTo>
                  <a:lnTo>
                    <a:pt x="5821959" y="153974"/>
                  </a:lnTo>
                  <a:lnTo>
                    <a:pt x="5822886" y="155308"/>
                  </a:lnTo>
                  <a:lnTo>
                    <a:pt x="5827039" y="151739"/>
                  </a:lnTo>
                  <a:close/>
                </a:path>
                <a:path w="7349490" h="1995170">
                  <a:moveTo>
                    <a:pt x="5895022" y="136118"/>
                  </a:moveTo>
                  <a:lnTo>
                    <a:pt x="5892457" y="137109"/>
                  </a:lnTo>
                  <a:lnTo>
                    <a:pt x="5888494" y="136194"/>
                  </a:lnTo>
                  <a:lnTo>
                    <a:pt x="5888367" y="140677"/>
                  </a:lnTo>
                  <a:lnTo>
                    <a:pt x="5890958" y="139712"/>
                  </a:lnTo>
                  <a:lnTo>
                    <a:pt x="5894857" y="140627"/>
                  </a:lnTo>
                  <a:lnTo>
                    <a:pt x="5895022" y="136118"/>
                  </a:lnTo>
                  <a:close/>
                </a:path>
                <a:path w="7349490" h="1995170">
                  <a:moveTo>
                    <a:pt x="5924766" y="136436"/>
                  </a:moveTo>
                  <a:lnTo>
                    <a:pt x="5922200" y="137426"/>
                  </a:lnTo>
                  <a:lnTo>
                    <a:pt x="5918251" y="136525"/>
                  </a:lnTo>
                  <a:lnTo>
                    <a:pt x="5918098" y="140995"/>
                  </a:lnTo>
                  <a:lnTo>
                    <a:pt x="5920702" y="140030"/>
                  </a:lnTo>
                  <a:lnTo>
                    <a:pt x="5924651" y="140931"/>
                  </a:lnTo>
                  <a:lnTo>
                    <a:pt x="5924766" y="136436"/>
                  </a:lnTo>
                  <a:close/>
                </a:path>
                <a:path w="7349490" h="1995170">
                  <a:moveTo>
                    <a:pt x="5987720" y="132372"/>
                  </a:moveTo>
                  <a:lnTo>
                    <a:pt x="5985370" y="123380"/>
                  </a:lnTo>
                  <a:lnTo>
                    <a:pt x="5975794" y="124269"/>
                  </a:lnTo>
                  <a:lnTo>
                    <a:pt x="5963920" y="129133"/>
                  </a:lnTo>
                  <a:lnTo>
                    <a:pt x="5954611" y="132016"/>
                  </a:lnTo>
                  <a:lnTo>
                    <a:pt x="5949137" y="128079"/>
                  </a:lnTo>
                  <a:lnTo>
                    <a:pt x="5942546" y="128346"/>
                  </a:lnTo>
                  <a:lnTo>
                    <a:pt x="5936196" y="131559"/>
                  </a:lnTo>
                  <a:lnTo>
                    <a:pt x="5931459" y="136486"/>
                  </a:lnTo>
                  <a:lnTo>
                    <a:pt x="5947181" y="137414"/>
                  </a:lnTo>
                  <a:lnTo>
                    <a:pt x="5960516" y="137909"/>
                  </a:lnTo>
                  <a:lnTo>
                    <a:pt x="5973394" y="136652"/>
                  </a:lnTo>
                  <a:lnTo>
                    <a:pt x="5987720" y="132372"/>
                  </a:lnTo>
                  <a:close/>
                </a:path>
                <a:path w="7349490" h="1995170">
                  <a:moveTo>
                    <a:pt x="5987948" y="142659"/>
                  </a:moveTo>
                  <a:lnTo>
                    <a:pt x="5987669" y="137083"/>
                  </a:lnTo>
                  <a:lnTo>
                    <a:pt x="5982881" y="139979"/>
                  </a:lnTo>
                  <a:lnTo>
                    <a:pt x="5987948" y="142659"/>
                  </a:lnTo>
                  <a:close/>
                </a:path>
                <a:path w="7349490" h="1995170">
                  <a:moveTo>
                    <a:pt x="5991441" y="136245"/>
                  </a:moveTo>
                  <a:lnTo>
                    <a:pt x="5989523" y="132410"/>
                  </a:lnTo>
                  <a:lnTo>
                    <a:pt x="5987720" y="132372"/>
                  </a:lnTo>
                  <a:lnTo>
                    <a:pt x="5987669" y="137083"/>
                  </a:lnTo>
                  <a:lnTo>
                    <a:pt x="5991441" y="136245"/>
                  </a:lnTo>
                  <a:close/>
                </a:path>
                <a:path w="7349490" h="1995170">
                  <a:moveTo>
                    <a:pt x="6004484" y="129235"/>
                  </a:moveTo>
                  <a:lnTo>
                    <a:pt x="6001791" y="125298"/>
                  </a:lnTo>
                  <a:lnTo>
                    <a:pt x="5997727" y="123113"/>
                  </a:lnTo>
                  <a:lnTo>
                    <a:pt x="5997968" y="130479"/>
                  </a:lnTo>
                  <a:lnTo>
                    <a:pt x="5997130" y="139395"/>
                  </a:lnTo>
                  <a:lnTo>
                    <a:pt x="6004230" y="137261"/>
                  </a:lnTo>
                  <a:lnTo>
                    <a:pt x="6004484" y="129235"/>
                  </a:lnTo>
                  <a:close/>
                </a:path>
                <a:path w="7349490" h="1995170">
                  <a:moveTo>
                    <a:pt x="6049162" y="107518"/>
                  </a:moveTo>
                  <a:lnTo>
                    <a:pt x="6047537" y="105016"/>
                  </a:lnTo>
                  <a:lnTo>
                    <a:pt x="6046622" y="103695"/>
                  </a:lnTo>
                  <a:lnTo>
                    <a:pt x="6042457" y="107315"/>
                  </a:lnTo>
                  <a:lnTo>
                    <a:pt x="6044171" y="109715"/>
                  </a:lnTo>
                  <a:lnTo>
                    <a:pt x="6045073" y="110959"/>
                  </a:lnTo>
                  <a:lnTo>
                    <a:pt x="6049162" y="107518"/>
                  </a:lnTo>
                  <a:close/>
                </a:path>
                <a:path w="7349490" h="1995170">
                  <a:moveTo>
                    <a:pt x="6087313" y="91490"/>
                  </a:moveTo>
                  <a:lnTo>
                    <a:pt x="6084748" y="92532"/>
                  </a:lnTo>
                  <a:lnTo>
                    <a:pt x="6080798" y="91617"/>
                  </a:lnTo>
                  <a:lnTo>
                    <a:pt x="6080620" y="96113"/>
                  </a:lnTo>
                  <a:lnTo>
                    <a:pt x="6083262" y="95059"/>
                  </a:lnTo>
                  <a:lnTo>
                    <a:pt x="6087161" y="96113"/>
                  </a:lnTo>
                  <a:lnTo>
                    <a:pt x="6087313" y="91490"/>
                  </a:lnTo>
                  <a:close/>
                </a:path>
                <a:path w="7349490" h="1995170">
                  <a:moveTo>
                    <a:pt x="6094095" y="1905711"/>
                  </a:moveTo>
                  <a:lnTo>
                    <a:pt x="6090551" y="1905711"/>
                  </a:lnTo>
                  <a:lnTo>
                    <a:pt x="6089942" y="1918411"/>
                  </a:lnTo>
                  <a:lnTo>
                    <a:pt x="6094095" y="1905711"/>
                  </a:lnTo>
                  <a:close/>
                </a:path>
                <a:path w="7349490" h="1995170">
                  <a:moveTo>
                    <a:pt x="6097016" y="119634"/>
                  </a:moveTo>
                  <a:lnTo>
                    <a:pt x="6089116" y="118910"/>
                  </a:lnTo>
                  <a:lnTo>
                    <a:pt x="6083071" y="120853"/>
                  </a:lnTo>
                  <a:lnTo>
                    <a:pt x="6077382" y="123253"/>
                  </a:lnTo>
                  <a:lnTo>
                    <a:pt x="6070524" y="123901"/>
                  </a:lnTo>
                  <a:lnTo>
                    <a:pt x="6063589" y="122986"/>
                  </a:lnTo>
                  <a:lnTo>
                    <a:pt x="6057963" y="120497"/>
                  </a:lnTo>
                  <a:lnTo>
                    <a:pt x="6053658" y="120853"/>
                  </a:lnTo>
                  <a:lnTo>
                    <a:pt x="6050661" y="128498"/>
                  </a:lnTo>
                  <a:lnTo>
                    <a:pt x="6080366" y="128803"/>
                  </a:lnTo>
                  <a:lnTo>
                    <a:pt x="6083732" y="125298"/>
                  </a:lnTo>
                  <a:lnTo>
                    <a:pt x="6089129" y="124790"/>
                  </a:lnTo>
                  <a:lnTo>
                    <a:pt x="6094311" y="123990"/>
                  </a:lnTo>
                  <a:lnTo>
                    <a:pt x="6097016" y="119634"/>
                  </a:lnTo>
                  <a:close/>
                </a:path>
                <a:path w="7349490" h="1995170">
                  <a:moveTo>
                    <a:pt x="6238176" y="1905711"/>
                  </a:moveTo>
                  <a:lnTo>
                    <a:pt x="6227877" y="1893011"/>
                  </a:lnTo>
                  <a:lnTo>
                    <a:pt x="6218567" y="1893011"/>
                  </a:lnTo>
                  <a:lnTo>
                    <a:pt x="6210820" y="1905711"/>
                  </a:lnTo>
                  <a:lnTo>
                    <a:pt x="6212865" y="1905711"/>
                  </a:lnTo>
                  <a:lnTo>
                    <a:pt x="6207671" y="1918411"/>
                  </a:lnTo>
                  <a:lnTo>
                    <a:pt x="6225502" y="1918411"/>
                  </a:lnTo>
                  <a:lnTo>
                    <a:pt x="6224625" y="1905711"/>
                  </a:lnTo>
                  <a:lnTo>
                    <a:pt x="6238176" y="1905711"/>
                  </a:lnTo>
                  <a:close/>
                </a:path>
                <a:path w="7349490" h="1995170">
                  <a:moveTo>
                    <a:pt x="6304762" y="1931111"/>
                  </a:moveTo>
                  <a:lnTo>
                    <a:pt x="6282372" y="1918411"/>
                  </a:lnTo>
                  <a:lnTo>
                    <a:pt x="6228448" y="1918411"/>
                  </a:lnTo>
                  <a:lnTo>
                    <a:pt x="6248832" y="1931111"/>
                  </a:lnTo>
                  <a:lnTo>
                    <a:pt x="6304762" y="1931111"/>
                  </a:lnTo>
                  <a:close/>
                </a:path>
                <a:path w="7349490" h="1995170">
                  <a:moveTo>
                    <a:pt x="6325641" y="1931111"/>
                  </a:moveTo>
                  <a:lnTo>
                    <a:pt x="6307823" y="1931111"/>
                  </a:lnTo>
                  <a:lnTo>
                    <a:pt x="6309728" y="1943811"/>
                  </a:lnTo>
                  <a:lnTo>
                    <a:pt x="6314706" y="1943811"/>
                  </a:lnTo>
                  <a:lnTo>
                    <a:pt x="6314694" y="1956511"/>
                  </a:lnTo>
                  <a:lnTo>
                    <a:pt x="6320295" y="1943811"/>
                  </a:lnTo>
                  <a:lnTo>
                    <a:pt x="6323406" y="1943811"/>
                  </a:lnTo>
                  <a:lnTo>
                    <a:pt x="6325641" y="1931111"/>
                  </a:lnTo>
                  <a:close/>
                </a:path>
                <a:path w="7349490" h="1995170">
                  <a:moveTo>
                    <a:pt x="6598933" y="122516"/>
                  </a:moveTo>
                  <a:lnTo>
                    <a:pt x="6595046" y="119367"/>
                  </a:lnTo>
                  <a:lnTo>
                    <a:pt x="6590500" y="120065"/>
                  </a:lnTo>
                  <a:lnTo>
                    <a:pt x="6588861" y="124726"/>
                  </a:lnTo>
                  <a:lnTo>
                    <a:pt x="6590868" y="125082"/>
                  </a:lnTo>
                  <a:lnTo>
                    <a:pt x="6592710" y="125488"/>
                  </a:lnTo>
                  <a:lnTo>
                    <a:pt x="6592100" y="129489"/>
                  </a:lnTo>
                  <a:lnTo>
                    <a:pt x="6598577" y="129387"/>
                  </a:lnTo>
                  <a:lnTo>
                    <a:pt x="6598933" y="122516"/>
                  </a:lnTo>
                  <a:close/>
                </a:path>
                <a:path w="7349490" h="1995170">
                  <a:moveTo>
                    <a:pt x="6614782" y="129146"/>
                  </a:moveTo>
                  <a:lnTo>
                    <a:pt x="6608826" y="123952"/>
                  </a:lnTo>
                  <a:lnTo>
                    <a:pt x="6604330" y="125920"/>
                  </a:lnTo>
                  <a:lnTo>
                    <a:pt x="6605054" y="129514"/>
                  </a:lnTo>
                  <a:lnTo>
                    <a:pt x="6614782" y="129146"/>
                  </a:lnTo>
                  <a:close/>
                </a:path>
                <a:path w="7349490" h="1995170">
                  <a:moveTo>
                    <a:pt x="6620523" y="129120"/>
                  </a:moveTo>
                  <a:lnTo>
                    <a:pt x="6614782" y="129146"/>
                  </a:lnTo>
                  <a:lnTo>
                    <a:pt x="6616992" y="134340"/>
                  </a:lnTo>
                  <a:lnTo>
                    <a:pt x="6620078" y="132600"/>
                  </a:lnTo>
                  <a:lnTo>
                    <a:pt x="6620523" y="129120"/>
                  </a:lnTo>
                  <a:close/>
                </a:path>
                <a:path w="7349490" h="1995170">
                  <a:moveTo>
                    <a:pt x="6645491" y="131076"/>
                  </a:moveTo>
                  <a:lnTo>
                    <a:pt x="6643802" y="128701"/>
                  </a:lnTo>
                  <a:lnTo>
                    <a:pt x="6642913" y="127317"/>
                  </a:lnTo>
                  <a:lnTo>
                    <a:pt x="6638925" y="130860"/>
                  </a:lnTo>
                  <a:lnTo>
                    <a:pt x="6640614" y="133311"/>
                  </a:lnTo>
                  <a:lnTo>
                    <a:pt x="6641554" y="134607"/>
                  </a:lnTo>
                  <a:lnTo>
                    <a:pt x="6645491" y="131076"/>
                  </a:lnTo>
                  <a:close/>
                </a:path>
                <a:path w="7349490" h="1995170">
                  <a:moveTo>
                    <a:pt x="6694995" y="1943811"/>
                  </a:moveTo>
                  <a:lnTo>
                    <a:pt x="6692074" y="1931111"/>
                  </a:lnTo>
                  <a:lnTo>
                    <a:pt x="6688950" y="1931111"/>
                  </a:lnTo>
                  <a:lnTo>
                    <a:pt x="6684594" y="1943811"/>
                  </a:lnTo>
                  <a:lnTo>
                    <a:pt x="6694995" y="1943811"/>
                  </a:lnTo>
                  <a:close/>
                </a:path>
                <a:path w="7349490" h="1995170">
                  <a:moveTo>
                    <a:pt x="6695732" y="146519"/>
                  </a:moveTo>
                  <a:lnTo>
                    <a:pt x="6691630" y="141325"/>
                  </a:lnTo>
                  <a:lnTo>
                    <a:pt x="6687807" y="143217"/>
                  </a:lnTo>
                  <a:lnTo>
                    <a:pt x="6687947" y="146773"/>
                  </a:lnTo>
                  <a:lnTo>
                    <a:pt x="6695732" y="146519"/>
                  </a:lnTo>
                  <a:close/>
                </a:path>
                <a:path w="7349490" h="1995170">
                  <a:moveTo>
                    <a:pt x="6703631" y="149821"/>
                  </a:moveTo>
                  <a:lnTo>
                    <a:pt x="6703504" y="146278"/>
                  </a:lnTo>
                  <a:lnTo>
                    <a:pt x="6695732" y="146519"/>
                  </a:lnTo>
                  <a:lnTo>
                    <a:pt x="6699821" y="151714"/>
                  </a:lnTo>
                  <a:lnTo>
                    <a:pt x="6703631" y="149821"/>
                  </a:lnTo>
                  <a:close/>
                </a:path>
                <a:path w="7349490" h="1995170">
                  <a:moveTo>
                    <a:pt x="6704965" y="113728"/>
                  </a:moveTo>
                  <a:lnTo>
                    <a:pt x="6702514" y="114884"/>
                  </a:lnTo>
                  <a:lnTo>
                    <a:pt x="6698602" y="113906"/>
                  </a:lnTo>
                  <a:lnTo>
                    <a:pt x="6698615" y="118554"/>
                  </a:lnTo>
                  <a:lnTo>
                    <a:pt x="6701091" y="117398"/>
                  </a:lnTo>
                  <a:lnTo>
                    <a:pt x="6704939" y="118211"/>
                  </a:lnTo>
                  <a:lnTo>
                    <a:pt x="6704965" y="113728"/>
                  </a:lnTo>
                  <a:close/>
                </a:path>
                <a:path w="7349490" h="1995170">
                  <a:moveTo>
                    <a:pt x="6816445" y="1905711"/>
                  </a:moveTo>
                  <a:lnTo>
                    <a:pt x="6812686" y="1893011"/>
                  </a:lnTo>
                  <a:lnTo>
                    <a:pt x="6808673" y="1893011"/>
                  </a:lnTo>
                  <a:lnTo>
                    <a:pt x="6816445" y="1905711"/>
                  </a:lnTo>
                  <a:close/>
                </a:path>
                <a:path w="7349490" h="1995170">
                  <a:moveTo>
                    <a:pt x="6984124" y="953211"/>
                  </a:moveTo>
                  <a:lnTo>
                    <a:pt x="6974040" y="953211"/>
                  </a:lnTo>
                  <a:lnTo>
                    <a:pt x="6978510" y="965911"/>
                  </a:lnTo>
                  <a:lnTo>
                    <a:pt x="6984124" y="953211"/>
                  </a:lnTo>
                  <a:close/>
                </a:path>
                <a:path w="7349490" h="1995170">
                  <a:moveTo>
                    <a:pt x="7121004" y="267411"/>
                  </a:moveTo>
                  <a:lnTo>
                    <a:pt x="7120318" y="254711"/>
                  </a:lnTo>
                  <a:lnTo>
                    <a:pt x="7081545" y="254711"/>
                  </a:lnTo>
                  <a:lnTo>
                    <a:pt x="7060247" y="267411"/>
                  </a:lnTo>
                  <a:lnTo>
                    <a:pt x="7063740" y="267411"/>
                  </a:lnTo>
                  <a:lnTo>
                    <a:pt x="7067105" y="280111"/>
                  </a:lnTo>
                  <a:lnTo>
                    <a:pt x="7077049" y="280111"/>
                  </a:lnTo>
                  <a:lnTo>
                    <a:pt x="7075513" y="267411"/>
                  </a:lnTo>
                  <a:lnTo>
                    <a:pt x="7079678" y="267411"/>
                  </a:lnTo>
                  <a:lnTo>
                    <a:pt x="7080605" y="280111"/>
                  </a:lnTo>
                  <a:lnTo>
                    <a:pt x="7089445" y="280111"/>
                  </a:lnTo>
                  <a:lnTo>
                    <a:pt x="7089318" y="267411"/>
                  </a:lnTo>
                  <a:lnTo>
                    <a:pt x="7094982" y="267411"/>
                  </a:lnTo>
                  <a:lnTo>
                    <a:pt x="7099046" y="280111"/>
                  </a:lnTo>
                  <a:lnTo>
                    <a:pt x="7103415" y="267411"/>
                  </a:lnTo>
                  <a:lnTo>
                    <a:pt x="7121004" y="267411"/>
                  </a:lnTo>
                  <a:close/>
                </a:path>
                <a:path w="7349490" h="1995170">
                  <a:moveTo>
                    <a:pt x="7128218" y="1207211"/>
                  </a:moveTo>
                  <a:lnTo>
                    <a:pt x="7121487" y="1207211"/>
                  </a:lnTo>
                  <a:lnTo>
                    <a:pt x="7124141" y="1219911"/>
                  </a:lnTo>
                  <a:lnTo>
                    <a:pt x="7128218" y="1207211"/>
                  </a:lnTo>
                  <a:close/>
                </a:path>
                <a:path w="7349490" h="1995170">
                  <a:moveTo>
                    <a:pt x="7145845" y="242011"/>
                  </a:moveTo>
                  <a:lnTo>
                    <a:pt x="7124725" y="254711"/>
                  </a:lnTo>
                  <a:lnTo>
                    <a:pt x="7145287" y="254711"/>
                  </a:lnTo>
                  <a:lnTo>
                    <a:pt x="7145845" y="242011"/>
                  </a:lnTo>
                  <a:close/>
                </a:path>
                <a:path w="7349490" h="1995170">
                  <a:moveTo>
                    <a:pt x="7154011" y="623011"/>
                  </a:moveTo>
                  <a:lnTo>
                    <a:pt x="7145960" y="635711"/>
                  </a:lnTo>
                  <a:lnTo>
                    <a:pt x="7142658" y="635711"/>
                  </a:lnTo>
                  <a:lnTo>
                    <a:pt x="7144880" y="648411"/>
                  </a:lnTo>
                  <a:lnTo>
                    <a:pt x="7150113" y="648411"/>
                  </a:lnTo>
                  <a:lnTo>
                    <a:pt x="7151548" y="635711"/>
                  </a:lnTo>
                  <a:lnTo>
                    <a:pt x="7151929" y="635711"/>
                  </a:lnTo>
                  <a:lnTo>
                    <a:pt x="7154011" y="623011"/>
                  </a:lnTo>
                  <a:close/>
                </a:path>
                <a:path w="7349490" h="1995170">
                  <a:moveTo>
                    <a:pt x="7171728" y="1854911"/>
                  </a:moveTo>
                  <a:lnTo>
                    <a:pt x="7166318" y="1842211"/>
                  </a:lnTo>
                  <a:lnTo>
                    <a:pt x="7158571" y="1854911"/>
                  </a:lnTo>
                  <a:lnTo>
                    <a:pt x="7171728" y="1854911"/>
                  </a:lnTo>
                  <a:close/>
                </a:path>
                <a:path w="7349490" h="1995170">
                  <a:moveTo>
                    <a:pt x="7183666" y="1512011"/>
                  </a:moveTo>
                  <a:lnTo>
                    <a:pt x="7183475" y="1499311"/>
                  </a:lnTo>
                  <a:lnTo>
                    <a:pt x="7177583" y="1499311"/>
                  </a:lnTo>
                  <a:lnTo>
                    <a:pt x="7183666" y="1512011"/>
                  </a:lnTo>
                  <a:close/>
                </a:path>
                <a:path w="7349490" h="1995170">
                  <a:moveTo>
                    <a:pt x="7229500" y="711911"/>
                  </a:moveTo>
                  <a:lnTo>
                    <a:pt x="7220280" y="699211"/>
                  </a:lnTo>
                  <a:lnTo>
                    <a:pt x="7209053" y="699211"/>
                  </a:lnTo>
                  <a:lnTo>
                    <a:pt x="7213003" y="711911"/>
                  </a:lnTo>
                  <a:lnTo>
                    <a:pt x="7229500" y="711911"/>
                  </a:lnTo>
                  <a:close/>
                </a:path>
                <a:path w="7349490" h="1995170">
                  <a:moveTo>
                    <a:pt x="7230046" y="1029411"/>
                  </a:moveTo>
                  <a:lnTo>
                    <a:pt x="7209815" y="1029411"/>
                  </a:lnTo>
                  <a:lnTo>
                    <a:pt x="7206831" y="1042111"/>
                  </a:lnTo>
                  <a:lnTo>
                    <a:pt x="7223938" y="1042111"/>
                  </a:lnTo>
                  <a:lnTo>
                    <a:pt x="7224484" y="1054811"/>
                  </a:lnTo>
                  <a:lnTo>
                    <a:pt x="7227252" y="1042111"/>
                  </a:lnTo>
                  <a:lnTo>
                    <a:pt x="7229640" y="1042111"/>
                  </a:lnTo>
                  <a:lnTo>
                    <a:pt x="7230046" y="1029411"/>
                  </a:lnTo>
                  <a:close/>
                </a:path>
                <a:path w="7349490" h="1995170">
                  <a:moveTo>
                    <a:pt x="7242911" y="1842211"/>
                  </a:moveTo>
                  <a:lnTo>
                    <a:pt x="7186790" y="1842211"/>
                  </a:lnTo>
                  <a:lnTo>
                    <a:pt x="7175881" y="1842211"/>
                  </a:lnTo>
                  <a:lnTo>
                    <a:pt x="7175347" y="1854911"/>
                  </a:lnTo>
                  <a:lnTo>
                    <a:pt x="7242505" y="1854911"/>
                  </a:lnTo>
                  <a:lnTo>
                    <a:pt x="7242911" y="1842211"/>
                  </a:lnTo>
                  <a:close/>
                </a:path>
                <a:path w="7349490" h="1995170">
                  <a:moveTo>
                    <a:pt x="7253554" y="788111"/>
                  </a:moveTo>
                  <a:lnTo>
                    <a:pt x="7239889" y="788111"/>
                  </a:lnTo>
                  <a:lnTo>
                    <a:pt x="7248157" y="800811"/>
                  </a:lnTo>
                  <a:lnTo>
                    <a:pt x="7253554" y="788111"/>
                  </a:lnTo>
                  <a:close/>
                </a:path>
                <a:path w="7349490" h="1995170">
                  <a:moveTo>
                    <a:pt x="7283526" y="1486611"/>
                  </a:moveTo>
                  <a:lnTo>
                    <a:pt x="7278167" y="1486611"/>
                  </a:lnTo>
                  <a:lnTo>
                    <a:pt x="7260933" y="1499311"/>
                  </a:lnTo>
                  <a:lnTo>
                    <a:pt x="7280884" y="1499311"/>
                  </a:lnTo>
                  <a:lnTo>
                    <a:pt x="7283526" y="1486611"/>
                  </a:lnTo>
                  <a:close/>
                </a:path>
                <a:path w="7349490" h="1995170">
                  <a:moveTo>
                    <a:pt x="7348931" y="1677111"/>
                  </a:moveTo>
                  <a:lnTo>
                    <a:pt x="7347407" y="1677111"/>
                  </a:lnTo>
                  <a:lnTo>
                    <a:pt x="7343089" y="1664411"/>
                  </a:lnTo>
                  <a:lnTo>
                    <a:pt x="7333780" y="1664411"/>
                  </a:lnTo>
                  <a:lnTo>
                    <a:pt x="7336307" y="1651711"/>
                  </a:lnTo>
                  <a:lnTo>
                    <a:pt x="7337031" y="1651711"/>
                  </a:lnTo>
                  <a:lnTo>
                    <a:pt x="7336383" y="1639011"/>
                  </a:lnTo>
                  <a:lnTo>
                    <a:pt x="7327112" y="1639011"/>
                  </a:lnTo>
                  <a:lnTo>
                    <a:pt x="7325385" y="1626311"/>
                  </a:lnTo>
                  <a:lnTo>
                    <a:pt x="7325055" y="1626311"/>
                  </a:lnTo>
                  <a:lnTo>
                    <a:pt x="7320331" y="1613611"/>
                  </a:lnTo>
                  <a:lnTo>
                    <a:pt x="7324915" y="1613611"/>
                  </a:lnTo>
                  <a:lnTo>
                    <a:pt x="7325855" y="1600911"/>
                  </a:lnTo>
                  <a:lnTo>
                    <a:pt x="7324928" y="1588211"/>
                  </a:lnTo>
                  <a:lnTo>
                    <a:pt x="7313473" y="1588211"/>
                  </a:lnTo>
                  <a:lnTo>
                    <a:pt x="7312533" y="1575511"/>
                  </a:lnTo>
                  <a:lnTo>
                    <a:pt x="7311352" y="1575511"/>
                  </a:lnTo>
                  <a:lnTo>
                    <a:pt x="7313396" y="1562811"/>
                  </a:lnTo>
                  <a:lnTo>
                    <a:pt x="7311872" y="1562811"/>
                  </a:lnTo>
                  <a:lnTo>
                    <a:pt x="7311237" y="1550111"/>
                  </a:lnTo>
                  <a:lnTo>
                    <a:pt x="7314908" y="1550111"/>
                  </a:lnTo>
                  <a:lnTo>
                    <a:pt x="7320889" y="1537411"/>
                  </a:lnTo>
                  <a:lnTo>
                    <a:pt x="7326096" y="1537411"/>
                  </a:lnTo>
                  <a:lnTo>
                    <a:pt x="7327392" y="1524711"/>
                  </a:lnTo>
                  <a:lnTo>
                    <a:pt x="7318769" y="1524711"/>
                  </a:lnTo>
                  <a:lnTo>
                    <a:pt x="7315759" y="1537411"/>
                  </a:lnTo>
                  <a:lnTo>
                    <a:pt x="7310602" y="1537411"/>
                  </a:lnTo>
                  <a:lnTo>
                    <a:pt x="7307453" y="1550111"/>
                  </a:lnTo>
                  <a:lnTo>
                    <a:pt x="7294499" y="1550111"/>
                  </a:lnTo>
                  <a:lnTo>
                    <a:pt x="7294016" y="1562811"/>
                  </a:lnTo>
                  <a:lnTo>
                    <a:pt x="7270153" y="1562811"/>
                  </a:lnTo>
                  <a:lnTo>
                    <a:pt x="7270153" y="1740611"/>
                  </a:lnTo>
                  <a:lnTo>
                    <a:pt x="7257491" y="1740611"/>
                  </a:lnTo>
                  <a:lnTo>
                    <a:pt x="7250557" y="1727911"/>
                  </a:lnTo>
                  <a:lnTo>
                    <a:pt x="7255459" y="1727911"/>
                  </a:lnTo>
                  <a:lnTo>
                    <a:pt x="7258964" y="1715211"/>
                  </a:lnTo>
                  <a:lnTo>
                    <a:pt x="7262444" y="1727911"/>
                  </a:lnTo>
                  <a:lnTo>
                    <a:pt x="7269696" y="1727911"/>
                  </a:lnTo>
                  <a:lnTo>
                    <a:pt x="7270153" y="1740611"/>
                  </a:lnTo>
                  <a:lnTo>
                    <a:pt x="7270153" y="1562811"/>
                  </a:lnTo>
                  <a:lnTo>
                    <a:pt x="7252309" y="1562811"/>
                  </a:lnTo>
                  <a:lnTo>
                    <a:pt x="7249198" y="1550111"/>
                  </a:lnTo>
                  <a:lnTo>
                    <a:pt x="7235952" y="1550111"/>
                  </a:lnTo>
                  <a:lnTo>
                    <a:pt x="7230415" y="1537411"/>
                  </a:lnTo>
                  <a:lnTo>
                    <a:pt x="7233082" y="1537411"/>
                  </a:lnTo>
                  <a:lnTo>
                    <a:pt x="7232955" y="1524711"/>
                  </a:lnTo>
                  <a:lnTo>
                    <a:pt x="7233005" y="1512011"/>
                  </a:lnTo>
                  <a:lnTo>
                    <a:pt x="7253630" y="1512011"/>
                  </a:lnTo>
                  <a:lnTo>
                    <a:pt x="7257605" y="1499311"/>
                  </a:lnTo>
                  <a:lnTo>
                    <a:pt x="7214286" y="1499311"/>
                  </a:lnTo>
                  <a:lnTo>
                    <a:pt x="7215149" y="1512011"/>
                  </a:lnTo>
                  <a:lnTo>
                    <a:pt x="7205065" y="1512011"/>
                  </a:lnTo>
                  <a:lnTo>
                    <a:pt x="7210412" y="1524711"/>
                  </a:lnTo>
                  <a:lnTo>
                    <a:pt x="7212520" y="1524711"/>
                  </a:lnTo>
                  <a:lnTo>
                    <a:pt x="7212952" y="1537411"/>
                  </a:lnTo>
                  <a:lnTo>
                    <a:pt x="7213282" y="1550111"/>
                  </a:lnTo>
                  <a:lnTo>
                    <a:pt x="7188911" y="1550111"/>
                  </a:lnTo>
                  <a:lnTo>
                    <a:pt x="7190156" y="1537411"/>
                  </a:lnTo>
                  <a:lnTo>
                    <a:pt x="7193432" y="1537411"/>
                  </a:lnTo>
                  <a:lnTo>
                    <a:pt x="7194982" y="1524711"/>
                  </a:lnTo>
                  <a:lnTo>
                    <a:pt x="7201230" y="1524711"/>
                  </a:lnTo>
                  <a:lnTo>
                    <a:pt x="7202525" y="1537411"/>
                  </a:lnTo>
                  <a:lnTo>
                    <a:pt x="7209066" y="1537411"/>
                  </a:lnTo>
                  <a:lnTo>
                    <a:pt x="7207097" y="1524711"/>
                  </a:lnTo>
                  <a:lnTo>
                    <a:pt x="7205154" y="1524711"/>
                  </a:lnTo>
                  <a:lnTo>
                    <a:pt x="7205065" y="1512011"/>
                  </a:lnTo>
                  <a:lnTo>
                    <a:pt x="7183666" y="1512011"/>
                  </a:lnTo>
                  <a:lnTo>
                    <a:pt x="7176910" y="1512011"/>
                  </a:lnTo>
                  <a:lnTo>
                    <a:pt x="7177583" y="1499311"/>
                  </a:lnTo>
                  <a:lnTo>
                    <a:pt x="7166000" y="1499311"/>
                  </a:lnTo>
                  <a:lnTo>
                    <a:pt x="7166000" y="1550111"/>
                  </a:lnTo>
                  <a:lnTo>
                    <a:pt x="7158939" y="1550111"/>
                  </a:lnTo>
                  <a:lnTo>
                    <a:pt x="7163130" y="1537411"/>
                  </a:lnTo>
                  <a:lnTo>
                    <a:pt x="7164121" y="1537411"/>
                  </a:lnTo>
                  <a:lnTo>
                    <a:pt x="7166000" y="1550111"/>
                  </a:lnTo>
                  <a:lnTo>
                    <a:pt x="7166000" y="1499311"/>
                  </a:lnTo>
                  <a:lnTo>
                    <a:pt x="7163638" y="1499311"/>
                  </a:lnTo>
                  <a:lnTo>
                    <a:pt x="7158825" y="1486611"/>
                  </a:lnTo>
                  <a:lnTo>
                    <a:pt x="7150633" y="1486611"/>
                  </a:lnTo>
                  <a:lnTo>
                    <a:pt x="7145401" y="1473911"/>
                  </a:lnTo>
                  <a:lnTo>
                    <a:pt x="7140803" y="1473911"/>
                  </a:lnTo>
                  <a:lnTo>
                    <a:pt x="7140232" y="1486611"/>
                  </a:lnTo>
                  <a:lnTo>
                    <a:pt x="7130453" y="1473911"/>
                  </a:lnTo>
                  <a:lnTo>
                    <a:pt x="7130720" y="1486611"/>
                  </a:lnTo>
                  <a:lnTo>
                    <a:pt x="7113346" y="1486611"/>
                  </a:lnTo>
                  <a:lnTo>
                    <a:pt x="7118083" y="1473911"/>
                  </a:lnTo>
                  <a:lnTo>
                    <a:pt x="7102729" y="1473911"/>
                  </a:lnTo>
                  <a:lnTo>
                    <a:pt x="7105078" y="1486611"/>
                  </a:lnTo>
                  <a:lnTo>
                    <a:pt x="7085000" y="1486611"/>
                  </a:lnTo>
                  <a:lnTo>
                    <a:pt x="7083488" y="1473911"/>
                  </a:lnTo>
                  <a:lnTo>
                    <a:pt x="7080288" y="1473911"/>
                  </a:lnTo>
                  <a:lnTo>
                    <a:pt x="7074535" y="1461211"/>
                  </a:lnTo>
                  <a:lnTo>
                    <a:pt x="7074471" y="1473911"/>
                  </a:lnTo>
                  <a:lnTo>
                    <a:pt x="7075373" y="1486611"/>
                  </a:lnTo>
                  <a:lnTo>
                    <a:pt x="7062495" y="1486611"/>
                  </a:lnTo>
                  <a:lnTo>
                    <a:pt x="7062495" y="1537411"/>
                  </a:lnTo>
                  <a:lnTo>
                    <a:pt x="7055625" y="1537411"/>
                  </a:lnTo>
                  <a:lnTo>
                    <a:pt x="7055612" y="1524711"/>
                  </a:lnTo>
                  <a:lnTo>
                    <a:pt x="7062444" y="1524711"/>
                  </a:lnTo>
                  <a:lnTo>
                    <a:pt x="7062495" y="1537411"/>
                  </a:lnTo>
                  <a:lnTo>
                    <a:pt x="7062495" y="1486611"/>
                  </a:lnTo>
                  <a:lnTo>
                    <a:pt x="7053173" y="1486611"/>
                  </a:lnTo>
                  <a:lnTo>
                    <a:pt x="7046023" y="1499311"/>
                  </a:lnTo>
                  <a:lnTo>
                    <a:pt x="7040334" y="1499311"/>
                  </a:lnTo>
                  <a:lnTo>
                    <a:pt x="7040334" y="1867611"/>
                  </a:lnTo>
                  <a:lnTo>
                    <a:pt x="7033184" y="1867611"/>
                  </a:lnTo>
                  <a:lnTo>
                    <a:pt x="7033031" y="1854911"/>
                  </a:lnTo>
                  <a:lnTo>
                    <a:pt x="7040067" y="1854911"/>
                  </a:lnTo>
                  <a:lnTo>
                    <a:pt x="7040334" y="1867611"/>
                  </a:lnTo>
                  <a:lnTo>
                    <a:pt x="7040334" y="1499311"/>
                  </a:lnTo>
                  <a:lnTo>
                    <a:pt x="7034314" y="1499311"/>
                  </a:lnTo>
                  <a:lnTo>
                    <a:pt x="7031380" y="1486611"/>
                  </a:lnTo>
                  <a:lnTo>
                    <a:pt x="7043699" y="1486611"/>
                  </a:lnTo>
                  <a:lnTo>
                    <a:pt x="7050367" y="1473911"/>
                  </a:lnTo>
                  <a:lnTo>
                    <a:pt x="7037832" y="1473911"/>
                  </a:lnTo>
                  <a:lnTo>
                    <a:pt x="7039559" y="1461211"/>
                  </a:lnTo>
                  <a:lnTo>
                    <a:pt x="7031825" y="1461211"/>
                  </a:lnTo>
                  <a:lnTo>
                    <a:pt x="7034885" y="1473911"/>
                  </a:lnTo>
                  <a:lnTo>
                    <a:pt x="7029450" y="1473911"/>
                  </a:lnTo>
                  <a:lnTo>
                    <a:pt x="7026415" y="1461211"/>
                  </a:lnTo>
                  <a:lnTo>
                    <a:pt x="7021893" y="1461211"/>
                  </a:lnTo>
                  <a:lnTo>
                    <a:pt x="7021893" y="1512011"/>
                  </a:lnTo>
                  <a:lnTo>
                    <a:pt x="7014781" y="1512011"/>
                  </a:lnTo>
                  <a:lnTo>
                    <a:pt x="7019061" y="1499311"/>
                  </a:lnTo>
                  <a:lnTo>
                    <a:pt x="7021893" y="1512011"/>
                  </a:lnTo>
                  <a:lnTo>
                    <a:pt x="7021893" y="1461211"/>
                  </a:lnTo>
                  <a:lnTo>
                    <a:pt x="7018248" y="1461211"/>
                  </a:lnTo>
                  <a:lnTo>
                    <a:pt x="7018248" y="1486611"/>
                  </a:lnTo>
                  <a:lnTo>
                    <a:pt x="7008685" y="1499311"/>
                  </a:lnTo>
                  <a:lnTo>
                    <a:pt x="7006653" y="1495920"/>
                  </a:lnTo>
                  <a:lnTo>
                    <a:pt x="7006653" y="1512011"/>
                  </a:lnTo>
                  <a:lnTo>
                    <a:pt x="6996138" y="1512011"/>
                  </a:lnTo>
                  <a:lnTo>
                    <a:pt x="6996138" y="1854911"/>
                  </a:lnTo>
                  <a:lnTo>
                    <a:pt x="6991896" y="1867611"/>
                  </a:lnTo>
                  <a:lnTo>
                    <a:pt x="6991236" y="1859356"/>
                  </a:lnTo>
                  <a:lnTo>
                    <a:pt x="6991236" y="1880311"/>
                  </a:lnTo>
                  <a:lnTo>
                    <a:pt x="6985990" y="1880311"/>
                  </a:lnTo>
                  <a:lnTo>
                    <a:pt x="6990220" y="1867611"/>
                  </a:lnTo>
                  <a:lnTo>
                    <a:pt x="6991236" y="1880311"/>
                  </a:lnTo>
                  <a:lnTo>
                    <a:pt x="6991236" y="1859356"/>
                  </a:lnTo>
                  <a:lnTo>
                    <a:pt x="6990880" y="1854911"/>
                  </a:lnTo>
                  <a:lnTo>
                    <a:pt x="6996138" y="1854911"/>
                  </a:lnTo>
                  <a:lnTo>
                    <a:pt x="6996138" y="1512011"/>
                  </a:lnTo>
                  <a:lnTo>
                    <a:pt x="6995833" y="1512011"/>
                  </a:lnTo>
                  <a:lnTo>
                    <a:pt x="7002704" y="1499311"/>
                  </a:lnTo>
                  <a:lnTo>
                    <a:pt x="7006653" y="1512011"/>
                  </a:lnTo>
                  <a:lnTo>
                    <a:pt x="7006653" y="1495920"/>
                  </a:lnTo>
                  <a:lnTo>
                    <a:pt x="7001091" y="1486611"/>
                  </a:lnTo>
                  <a:lnTo>
                    <a:pt x="7018248" y="1486611"/>
                  </a:lnTo>
                  <a:lnTo>
                    <a:pt x="7018248" y="1461211"/>
                  </a:lnTo>
                  <a:lnTo>
                    <a:pt x="7011733" y="1461211"/>
                  </a:lnTo>
                  <a:lnTo>
                    <a:pt x="7006857" y="1448511"/>
                  </a:lnTo>
                  <a:lnTo>
                    <a:pt x="7001065" y="1461211"/>
                  </a:lnTo>
                  <a:lnTo>
                    <a:pt x="6998182" y="1461211"/>
                  </a:lnTo>
                  <a:lnTo>
                    <a:pt x="6995566" y="1473911"/>
                  </a:lnTo>
                  <a:lnTo>
                    <a:pt x="6991134" y="1473911"/>
                  </a:lnTo>
                  <a:lnTo>
                    <a:pt x="6991134" y="1499311"/>
                  </a:lnTo>
                  <a:lnTo>
                    <a:pt x="6989000" y="1512011"/>
                  </a:lnTo>
                  <a:lnTo>
                    <a:pt x="6973290" y="1512011"/>
                  </a:lnTo>
                  <a:lnTo>
                    <a:pt x="6973290" y="1854911"/>
                  </a:lnTo>
                  <a:lnTo>
                    <a:pt x="6972846" y="1867611"/>
                  </a:lnTo>
                  <a:lnTo>
                    <a:pt x="6966966" y="1854911"/>
                  </a:lnTo>
                  <a:lnTo>
                    <a:pt x="6973290" y="1854911"/>
                  </a:lnTo>
                  <a:lnTo>
                    <a:pt x="6973290" y="1512011"/>
                  </a:lnTo>
                  <a:lnTo>
                    <a:pt x="6962864" y="1512011"/>
                  </a:lnTo>
                  <a:lnTo>
                    <a:pt x="6962864" y="1854911"/>
                  </a:lnTo>
                  <a:lnTo>
                    <a:pt x="6952399" y="1867611"/>
                  </a:lnTo>
                  <a:lnTo>
                    <a:pt x="6952843" y="1854911"/>
                  </a:lnTo>
                  <a:lnTo>
                    <a:pt x="6962864" y="1854911"/>
                  </a:lnTo>
                  <a:lnTo>
                    <a:pt x="6962864" y="1512011"/>
                  </a:lnTo>
                  <a:lnTo>
                    <a:pt x="6954482" y="1512011"/>
                  </a:lnTo>
                  <a:lnTo>
                    <a:pt x="6949186" y="1499311"/>
                  </a:lnTo>
                  <a:lnTo>
                    <a:pt x="6991134" y="1499311"/>
                  </a:lnTo>
                  <a:lnTo>
                    <a:pt x="6991134" y="1473911"/>
                  </a:lnTo>
                  <a:lnTo>
                    <a:pt x="6990194" y="1473911"/>
                  </a:lnTo>
                  <a:lnTo>
                    <a:pt x="6984517" y="1461211"/>
                  </a:lnTo>
                  <a:lnTo>
                    <a:pt x="6996290" y="1461211"/>
                  </a:lnTo>
                  <a:lnTo>
                    <a:pt x="6994398" y="1448511"/>
                  </a:lnTo>
                  <a:lnTo>
                    <a:pt x="7006857" y="1448511"/>
                  </a:lnTo>
                  <a:lnTo>
                    <a:pt x="7016826" y="1448511"/>
                  </a:lnTo>
                  <a:lnTo>
                    <a:pt x="7025208" y="1435811"/>
                  </a:lnTo>
                  <a:lnTo>
                    <a:pt x="7025602" y="1448511"/>
                  </a:lnTo>
                  <a:lnTo>
                    <a:pt x="7042620" y="1448511"/>
                  </a:lnTo>
                  <a:lnTo>
                    <a:pt x="7042150" y="1435811"/>
                  </a:lnTo>
                  <a:lnTo>
                    <a:pt x="7058609" y="1435811"/>
                  </a:lnTo>
                  <a:lnTo>
                    <a:pt x="7059066" y="1448511"/>
                  </a:lnTo>
                  <a:lnTo>
                    <a:pt x="7060400" y="1461211"/>
                  </a:lnTo>
                  <a:lnTo>
                    <a:pt x="7074535" y="1461211"/>
                  </a:lnTo>
                  <a:lnTo>
                    <a:pt x="7077748" y="1461211"/>
                  </a:lnTo>
                  <a:lnTo>
                    <a:pt x="7077557" y="1448511"/>
                  </a:lnTo>
                  <a:lnTo>
                    <a:pt x="7082803" y="1448511"/>
                  </a:lnTo>
                  <a:lnTo>
                    <a:pt x="7084111" y="1435811"/>
                  </a:lnTo>
                  <a:lnTo>
                    <a:pt x="7075703" y="1435811"/>
                  </a:lnTo>
                  <a:lnTo>
                    <a:pt x="7076745" y="1423111"/>
                  </a:lnTo>
                  <a:lnTo>
                    <a:pt x="7041121" y="1423111"/>
                  </a:lnTo>
                  <a:lnTo>
                    <a:pt x="7044842" y="1410411"/>
                  </a:lnTo>
                  <a:lnTo>
                    <a:pt x="7038264" y="1410411"/>
                  </a:lnTo>
                  <a:lnTo>
                    <a:pt x="7035647" y="1423111"/>
                  </a:lnTo>
                  <a:lnTo>
                    <a:pt x="7018515" y="1423111"/>
                  </a:lnTo>
                  <a:lnTo>
                    <a:pt x="7023494" y="1435811"/>
                  </a:lnTo>
                  <a:lnTo>
                    <a:pt x="7010984" y="1435811"/>
                  </a:lnTo>
                  <a:lnTo>
                    <a:pt x="7010895" y="1423111"/>
                  </a:lnTo>
                  <a:lnTo>
                    <a:pt x="7010755" y="1423111"/>
                  </a:lnTo>
                  <a:lnTo>
                    <a:pt x="7004380" y="1410411"/>
                  </a:lnTo>
                  <a:lnTo>
                    <a:pt x="7016623" y="1410411"/>
                  </a:lnTo>
                  <a:lnTo>
                    <a:pt x="7027685" y="1397711"/>
                  </a:lnTo>
                  <a:lnTo>
                    <a:pt x="7027278" y="1410411"/>
                  </a:lnTo>
                  <a:lnTo>
                    <a:pt x="7034555" y="1410411"/>
                  </a:lnTo>
                  <a:lnTo>
                    <a:pt x="7040829" y="1397711"/>
                  </a:lnTo>
                  <a:lnTo>
                    <a:pt x="7048093" y="1397711"/>
                  </a:lnTo>
                  <a:lnTo>
                    <a:pt x="7047839" y="1385011"/>
                  </a:lnTo>
                  <a:lnTo>
                    <a:pt x="7033222" y="1385011"/>
                  </a:lnTo>
                  <a:lnTo>
                    <a:pt x="7033793" y="1372311"/>
                  </a:lnTo>
                  <a:lnTo>
                    <a:pt x="7027062" y="1372311"/>
                  </a:lnTo>
                  <a:lnTo>
                    <a:pt x="7024192" y="1385011"/>
                  </a:lnTo>
                  <a:lnTo>
                    <a:pt x="7021957" y="1385011"/>
                  </a:lnTo>
                  <a:lnTo>
                    <a:pt x="7017080" y="1397711"/>
                  </a:lnTo>
                  <a:lnTo>
                    <a:pt x="7003999" y="1397711"/>
                  </a:lnTo>
                  <a:lnTo>
                    <a:pt x="7003224" y="1385011"/>
                  </a:lnTo>
                  <a:lnTo>
                    <a:pt x="7009790" y="1385011"/>
                  </a:lnTo>
                  <a:lnTo>
                    <a:pt x="6999148" y="1372311"/>
                  </a:lnTo>
                  <a:lnTo>
                    <a:pt x="7002602" y="1372311"/>
                  </a:lnTo>
                  <a:lnTo>
                    <a:pt x="7006742" y="1359611"/>
                  </a:lnTo>
                  <a:lnTo>
                    <a:pt x="7067690" y="1359611"/>
                  </a:lnTo>
                  <a:lnTo>
                    <a:pt x="7067423" y="1346911"/>
                  </a:lnTo>
                  <a:lnTo>
                    <a:pt x="7058406" y="1346911"/>
                  </a:lnTo>
                  <a:lnTo>
                    <a:pt x="7058279" y="1334211"/>
                  </a:lnTo>
                  <a:lnTo>
                    <a:pt x="7056552" y="1321511"/>
                  </a:lnTo>
                  <a:lnTo>
                    <a:pt x="7114629" y="1321511"/>
                  </a:lnTo>
                  <a:lnTo>
                    <a:pt x="7112927" y="1308811"/>
                  </a:lnTo>
                  <a:lnTo>
                    <a:pt x="7109511" y="1296111"/>
                  </a:lnTo>
                  <a:lnTo>
                    <a:pt x="7105853" y="1296111"/>
                  </a:lnTo>
                  <a:lnTo>
                    <a:pt x="7103440" y="1283411"/>
                  </a:lnTo>
                  <a:lnTo>
                    <a:pt x="7100989" y="1283411"/>
                  </a:lnTo>
                  <a:lnTo>
                    <a:pt x="7100989" y="1296111"/>
                  </a:lnTo>
                  <a:lnTo>
                    <a:pt x="7099186" y="1308811"/>
                  </a:lnTo>
                  <a:lnTo>
                    <a:pt x="7096836" y="1296111"/>
                  </a:lnTo>
                  <a:lnTo>
                    <a:pt x="7100989" y="1296111"/>
                  </a:lnTo>
                  <a:lnTo>
                    <a:pt x="7100989" y="1283411"/>
                  </a:lnTo>
                  <a:lnTo>
                    <a:pt x="7084149" y="1283411"/>
                  </a:lnTo>
                  <a:lnTo>
                    <a:pt x="7084149" y="1296111"/>
                  </a:lnTo>
                  <a:lnTo>
                    <a:pt x="7083285" y="1308811"/>
                  </a:lnTo>
                  <a:lnTo>
                    <a:pt x="7072579" y="1296111"/>
                  </a:lnTo>
                  <a:lnTo>
                    <a:pt x="7052462" y="1296111"/>
                  </a:lnTo>
                  <a:lnTo>
                    <a:pt x="7051484" y="1293037"/>
                  </a:lnTo>
                  <a:lnTo>
                    <a:pt x="7051484" y="1334211"/>
                  </a:lnTo>
                  <a:lnTo>
                    <a:pt x="7044474" y="1334211"/>
                  </a:lnTo>
                  <a:lnTo>
                    <a:pt x="7048665" y="1321511"/>
                  </a:lnTo>
                  <a:lnTo>
                    <a:pt x="7051484" y="1334211"/>
                  </a:lnTo>
                  <a:lnTo>
                    <a:pt x="7051484" y="1293037"/>
                  </a:lnTo>
                  <a:lnTo>
                    <a:pt x="7048424" y="1283411"/>
                  </a:lnTo>
                  <a:lnTo>
                    <a:pt x="7060298" y="1283411"/>
                  </a:lnTo>
                  <a:lnTo>
                    <a:pt x="7073862" y="1296111"/>
                  </a:lnTo>
                  <a:lnTo>
                    <a:pt x="7084149" y="1296111"/>
                  </a:lnTo>
                  <a:lnTo>
                    <a:pt x="7084149" y="1283411"/>
                  </a:lnTo>
                  <a:lnTo>
                    <a:pt x="7074040" y="1283411"/>
                  </a:lnTo>
                  <a:lnTo>
                    <a:pt x="7072173" y="1270711"/>
                  </a:lnTo>
                  <a:lnTo>
                    <a:pt x="7079628" y="1270711"/>
                  </a:lnTo>
                  <a:lnTo>
                    <a:pt x="7082079" y="1258011"/>
                  </a:lnTo>
                  <a:lnTo>
                    <a:pt x="7085101" y="1258011"/>
                  </a:lnTo>
                  <a:lnTo>
                    <a:pt x="7091680" y="1245311"/>
                  </a:lnTo>
                  <a:lnTo>
                    <a:pt x="7098627" y="1232611"/>
                  </a:lnTo>
                  <a:lnTo>
                    <a:pt x="7105180" y="1232611"/>
                  </a:lnTo>
                  <a:lnTo>
                    <a:pt x="7108025" y="1245311"/>
                  </a:lnTo>
                  <a:lnTo>
                    <a:pt x="7115569" y="1245311"/>
                  </a:lnTo>
                  <a:lnTo>
                    <a:pt x="7116559" y="1232611"/>
                  </a:lnTo>
                  <a:lnTo>
                    <a:pt x="7133590" y="1232611"/>
                  </a:lnTo>
                  <a:lnTo>
                    <a:pt x="7137222" y="1219911"/>
                  </a:lnTo>
                  <a:lnTo>
                    <a:pt x="7149808" y="1219911"/>
                  </a:lnTo>
                  <a:lnTo>
                    <a:pt x="7155332" y="1207211"/>
                  </a:lnTo>
                  <a:lnTo>
                    <a:pt x="7162025" y="1207211"/>
                  </a:lnTo>
                  <a:lnTo>
                    <a:pt x="7151230" y="1194511"/>
                  </a:lnTo>
                  <a:lnTo>
                    <a:pt x="7148931" y="1207211"/>
                  </a:lnTo>
                  <a:lnTo>
                    <a:pt x="7128218" y="1207211"/>
                  </a:lnTo>
                  <a:lnTo>
                    <a:pt x="7128434" y="1219911"/>
                  </a:lnTo>
                  <a:lnTo>
                    <a:pt x="7124141" y="1219911"/>
                  </a:lnTo>
                  <a:lnTo>
                    <a:pt x="7121703" y="1219911"/>
                  </a:lnTo>
                  <a:lnTo>
                    <a:pt x="7121487" y="1207211"/>
                  </a:lnTo>
                  <a:lnTo>
                    <a:pt x="7111187" y="1219911"/>
                  </a:lnTo>
                  <a:lnTo>
                    <a:pt x="7090651" y="1219911"/>
                  </a:lnTo>
                  <a:lnTo>
                    <a:pt x="7083184" y="1232611"/>
                  </a:lnTo>
                  <a:lnTo>
                    <a:pt x="7076262" y="1232611"/>
                  </a:lnTo>
                  <a:lnTo>
                    <a:pt x="7070598" y="1219911"/>
                  </a:lnTo>
                  <a:lnTo>
                    <a:pt x="7076364" y="1219911"/>
                  </a:lnTo>
                  <a:lnTo>
                    <a:pt x="7077011" y="1207211"/>
                  </a:lnTo>
                  <a:lnTo>
                    <a:pt x="7069442" y="1207211"/>
                  </a:lnTo>
                  <a:lnTo>
                    <a:pt x="7062597" y="1219911"/>
                  </a:lnTo>
                  <a:lnTo>
                    <a:pt x="7039242" y="1219911"/>
                  </a:lnTo>
                  <a:lnTo>
                    <a:pt x="7045096" y="1207211"/>
                  </a:lnTo>
                  <a:lnTo>
                    <a:pt x="7046036" y="1207211"/>
                  </a:lnTo>
                  <a:lnTo>
                    <a:pt x="7038035" y="1194511"/>
                  </a:lnTo>
                  <a:lnTo>
                    <a:pt x="7032980" y="1207211"/>
                  </a:lnTo>
                  <a:lnTo>
                    <a:pt x="7019976" y="1207211"/>
                  </a:lnTo>
                  <a:lnTo>
                    <a:pt x="7019976" y="1219911"/>
                  </a:lnTo>
                  <a:lnTo>
                    <a:pt x="7018160" y="1232611"/>
                  </a:lnTo>
                  <a:lnTo>
                    <a:pt x="7015861" y="1219911"/>
                  </a:lnTo>
                  <a:lnTo>
                    <a:pt x="7019976" y="1219911"/>
                  </a:lnTo>
                  <a:lnTo>
                    <a:pt x="7019976" y="1207211"/>
                  </a:lnTo>
                  <a:lnTo>
                    <a:pt x="7016077" y="1207211"/>
                  </a:lnTo>
                  <a:lnTo>
                    <a:pt x="7015175" y="1219911"/>
                  </a:lnTo>
                  <a:lnTo>
                    <a:pt x="7009079" y="1219911"/>
                  </a:lnTo>
                  <a:lnTo>
                    <a:pt x="7011200" y="1207211"/>
                  </a:lnTo>
                  <a:lnTo>
                    <a:pt x="7002005" y="1207211"/>
                  </a:lnTo>
                  <a:lnTo>
                    <a:pt x="6998500" y="1219911"/>
                  </a:lnTo>
                  <a:lnTo>
                    <a:pt x="6997776" y="1219911"/>
                  </a:lnTo>
                  <a:lnTo>
                    <a:pt x="7005688" y="1232611"/>
                  </a:lnTo>
                  <a:lnTo>
                    <a:pt x="6998741" y="1232611"/>
                  </a:lnTo>
                  <a:lnTo>
                    <a:pt x="6998741" y="1410411"/>
                  </a:lnTo>
                  <a:lnTo>
                    <a:pt x="6989127" y="1410411"/>
                  </a:lnTo>
                  <a:lnTo>
                    <a:pt x="6986410" y="1397711"/>
                  </a:lnTo>
                  <a:lnTo>
                    <a:pt x="6998741" y="1410411"/>
                  </a:lnTo>
                  <a:lnTo>
                    <a:pt x="6998741" y="1232611"/>
                  </a:lnTo>
                  <a:lnTo>
                    <a:pt x="6998703" y="1385011"/>
                  </a:lnTo>
                  <a:lnTo>
                    <a:pt x="6994893" y="1397711"/>
                  </a:lnTo>
                  <a:lnTo>
                    <a:pt x="6991807" y="1397711"/>
                  </a:lnTo>
                  <a:lnTo>
                    <a:pt x="6989483" y="1385011"/>
                  </a:lnTo>
                  <a:lnTo>
                    <a:pt x="6998703" y="1385011"/>
                  </a:lnTo>
                  <a:lnTo>
                    <a:pt x="6998703" y="1232611"/>
                  </a:lnTo>
                  <a:lnTo>
                    <a:pt x="6996963" y="1232611"/>
                  </a:lnTo>
                  <a:lnTo>
                    <a:pt x="6996963" y="1372311"/>
                  </a:lnTo>
                  <a:lnTo>
                    <a:pt x="6984238" y="1372311"/>
                  </a:lnTo>
                  <a:lnTo>
                    <a:pt x="6984238" y="1461211"/>
                  </a:lnTo>
                  <a:lnTo>
                    <a:pt x="6977824" y="1461211"/>
                  </a:lnTo>
                  <a:lnTo>
                    <a:pt x="6975907" y="1454988"/>
                  </a:lnTo>
                  <a:lnTo>
                    <a:pt x="6975907" y="1461211"/>
                  </a:lnTo>
                  <a:lnTo>
                    <a:pt x="6974268" y="1473911"/>
                  </a:lnTo>
                  <a:lnTo>
                    <a:pt x="6969938" y="1467408"/>
                  </a:lnTo>
                  <a:lnTo>
                    <a:pt x="6969938" y="1486611"/>
                  </a:lnTo>
                  <a:lnTo>
                    <a:pt x="6959143" y="1486611"/>
                  </a:lnTo>
                  <a:lnTo>
                    <a:pt x="6960629" y="1473911"/>
                  </a:lnTo>
                  <a:lnTo>
                    <a:pt x="6967588" y="1473911"/>
                  </a:lnTo>
                  <a:lnTo>
                    <a:pt x="6969938" y="1486611"/>
                  </a:lnTo>
                  <a:lnTo>
                    <a:pt x="6969938" y="1467408"/>
                  </a:lnTo>
                  <a:lnTo>
                    <a:pt x="6965810" y="1461211"/>
                  </a:lnTo>
                  <a:lnTo>
                    <a:pt x="6957517" y="1473911"/>
                  </a:lnTo>
                  <a:lnTo>
                    <a:pt x="6948348" y="1473911"/>
                  </a:lnTo>
                  <a:lnTo>
                    <a:pt x="6954317" y="1486611"/>
                  </a:lnTo>
                  <a:lnTo>
                    <a:pt x="6945820" y="1486611"/>
                  </a:lnTo>
                  <a:lnTo>
                    <a:pt x="6943420" y="1473911"/>
                  </a:lnTo>
                  <a:lnTo>
                    <a:pt x="6936384" y="1473911"/>
                  </a:lnTo>
                  <a:lnTo>
                    <a:pt x="6936168" y="1461211"/>
                  </a:lnTo>
                  <a:lnTo>
                    <a:pt x="6905155" y="1461211"/>
                  </a:lnTo>
                  <a:lnTo>
                    <a:pt x="6909803" y="1448511"/>
                  </a:lnTo>
                  <a:lnTo>
                    <a:pt x="6918693" y="1448511"/>
                  </a:lnTo>
                  <a:lnTo>
                    <a:pt x="6919379" y="1435811"/>
                  </a:lnTo>
                  <a:lnTo>
                    <a:pt x="6942645" y="1435811"/>
                  </a:lnTo>
                  <a:lnTo>
                    <a:pt x="6942747" y="1448511"/>
                  </a:lnTo>
                  <a:lnTo>
                    <a:pt x="6949541" y="1448511"/>
                  </a:lnTo>
                  <a:lnTo>
                    <a:pt x="6949491" y="1435811"/>
                  </a:lnTo>
                  <a:lnTo>
                    <a:pt x="6960413" y="1448511"/>
                  </a:lnTo>
                  <a:lnTo>
                    <a:pt x="6970852" y="1448511"/>
                  </a:lnTo>
                  <a:lnTo>
                    <a:pt x="6967029" y="1461211"/>
                  </a:lnTo>
                  <a:lnTo>
                    <a:pt x="6975907" y="1461211"/>
                  </a:lnTo>
                  <a:lnTo>
                    <a:pt x="6975907" y="1454988"/>
                  </a:lnTo>
                  <a:lnTo>
                    <a:pt x="6973913" y="1448511"/>
                  </a:lnTo>
                  <a:lnTo>
                    <a:pt x="6978878" y="1448511"/>
                  </a:lnTo>
                  <a:lnTo>
                    <a:pt x="6984238" y="1461211"/>
                  </a:lnTo>
                  <a:lnTo>
                    <a:pt x="6984238" y="1372311"/>
                  </a:lnTo>
                  <a:lnTo>
                    <a:pt x="6983057" y="1372311"/>
                  </a:lnTo>
                  <a:lnTo>
                    <a:pt x="6983057" y="1410411"/>
                  </a:lnTo>
                  <a:lnTo>
                    <a:pt x="6976173" y="1410411"/>
                  </a:lnTo>
                  <a:lnTo>
                    <a:pt x="6976885" y="1397711"/>
                  </a:lnTo>
                  <a:lnTo>
                    <a:pt x="6982904" y="1397711"/>
                  </a:lnTo>
                  <a:lnTo>
                    <a:pt x="6983057" y="1410411"/>
                  </a:lnTo>
                  <a:lnTo>
                    <a:pt x="6983057" y="1372311"/>
                  </a:lnTo>
                  <a:lnTo>
                    <a:pt x="6969239" y="1372311"/>
                  </a:lnTo>
                  <a:lnTo>
                    <a:pt x="6969239" y="1410411"/>
                  </a:lnTo>
                  <a:lnTo>
                    <a:pt x="6964058" y="1410411"/>
                  </a:lnTo>
                  <a:lnTo>
                    <a:pt x="6968210" y="1397711"/>
                  </a:lnTo>
                  <a:lnTo>
                    <a:pt x="6969239" y="1410411"/>
                  </a:lnTo>
                  <a:lnTo>
                    <a:pt x="6969239" y="1372311"/>
                  </a:lnTo>
                  <a:lnTo>
                    <a:pt x="6968363" y="1372311"/>
                  </a:lnTo>
                  <a:lnTo>
                    <a:pt x="6967131" y="1372311"/>
                  </a:lnTo>
                  <a:lnTo>
                    <a:pt x="6967131" y="1385011"/>
                  </a:lnTo>
                  <a:lnTo>
                    <a:pt x="6962991" y="1397711"/>
                  </a:lnTo>
                  <a:lnTo>
                    <a:pt x="6962026" y="1385011"/>
                  </a:lnTo>
                  <a:lnTo>
                    <a:pt x="6967131" y="1385011"/>
                  </a:lnTo>
                  <a:lnTo>
                    <a:pt x="6967131" y="1372311"/>
                  </a:lnTo>
                  <a:lnTo>
                    <a:pt x="6961619" y="1372311"/>
                  </a:lnTo>
                  <a:lnTo>
                    <a:pt x="6961772" y="1385011"/>
                  </a:lnTo>
                  <a:lnTo>
                    <a:pt x="6955841" y="1385011"/>
                  </a:lnTo>
                  <a:lnTo>
                    <a:pt x="6955841" y="1423111"/>
                  </a:lnTo>
                  <a:lnTo>
                    <a:pt x="6952374" y="1423111"/>
                  </a:lnTo>
                  <a:lnTo>
                    <a:pt x="6952932" y="1410411"/>
                  </a:lnTo>
                  <a:lnTo>
                    <a:pt x="6955790" y="1410411"/>
                  </a:lnTo>
                  <a:lnTo>
                    <a:pt x="6955841" y="1423111"/>
                  </a:lnTo>
                  <a:lnTo>
                    <a:pt x="6955841" y="1385011"/>
                  </a:lnTo>
                  <a:lnTo>
                    <a:pt x="6955002" y="1385011"/>
                  </a:lnTo>
                  <a:lnTo>
                    <a:pt x="6955180" y="1372311"/>
                  </a:lnTo>
                  <a:lnTo>
                    <a:pt x="6956247" y="1359611"/>
                  </a:lnTo>
                  <a:lnTo>
                    <a:pt x="6967499" y="1359611"/>
                  </a:lnTo>
                  <a:lnTo>
                    <a:pt x="6968363" y="1372311"/>
                  </a:lnTo>
                  <a:lnTo>
                    <a:pt x="6973875" y="1359611"/>
                  </a:lnTo>
                  <a:lnTo>
                    <a:pt x="6995477" y="1359611"/>
                  </a:lnTo>
                  <a:lnTo>
                    <a:pt x="6996963" y="1372311"/>
                  </a:lnTo>
                  <a:lnTo>
                    <a:pt x="6996963" y="1232611"/>
                  </a:lnTo>
                  <a:lnTo>
                    <a:pt x="6992645" y="1232611"/>
                  </a:lnTo>
                  <a:lnTo>
                    <a:pt x="6997776" y="1219911"/>
                  </a:lnTo>
                  <a:lnTo>
                    <a:pt x="6992315" y="1219911"/>
                  </a:lnTo>
                  <a:lnTo>
                    <a:pt x="6992315" y="1232611"/>
                  </a:lnTo>
                  <a:lnTo>
                    <a:pt x="6990270" y="1245311"/>
                  </a:lnTo>
                  <a:lnTo>
                    <a:pt x="6987146" y="1245311"/>
                  </a:lnTo>
                  <a:lnTo>
                    <a:pt x="6983196" y="1232611"/>
                  </a:lnTo>
                  <a:lnTo>
                    <a:pt x="6992315" y="1232611"/>
                  </a:lnTo>
                  <a:lnTo>
                    <a:pt x="6992315" y="1219911"/>
                  </a:lnTo>
                  <a:lnTo>
                    <a:pt x="6986943" y="1219911"/>
                  </a:lnTo>
                  <a:lnTo>
                    <a:pt x="6981965" y="1232611"/>
                  </a:lnTo>
                  <a:lnTo>
                    <a:pt x="6981228" y="1219911"/>
                  </a:lnTo>
                  <a:lnTo>
                    <a:pt x="6971830" y="1219911"/>
                  </a:lnTo>
                  <a:lnTo>
                    <a:pt x="6971258" y="1207211"/>
                  </a:lnTo>
                  <a:lnTo>
                    <a:pt x="6969633" y="1207211"/>
                  </a:lnTo>
                  <a:lnTo>
                    <a:pt x="6964172" y="1194511"/>
                  </a:lnTo>
                  <a:lnTo>
                    <a:pt x="6952729" y="1194511"/>
                  </a:lnTo>
                  <a:lnTo>
                    <a:pt x="6952729" y="1219911"/>
                  </a:lnTo>
                  <a:lnTo>
                    <a:pt x="6945795" y="1219911"/>
                  </a:lnTo>
                  <a:lnTo>
                    <a:pt x="6949948" y="1207211"/>
                  </a:lnTo>
                  <a:lnTo>
                    <a:pt x="6950951" y="1207211"/>
                  </a:lnTo>
                  <a:lnTo>
                    <a:pt x="6952729" y="1219911"/>
                  </a:lnTo>
                  <a:lnTo>
                    <a:pt x="6952729" y="1194511"/>
                  </a:lnTo>
                  <a:lnTo>
                    <a:pt x="6944233" y="1194511"/>
                  </a:lnTo>
                  <a:lnTo>
                    <a:pt x="6944233" y="1397711"/>
                  </a:lnTo>
                  <a:lnTo>
                    <a:pt x="6941858" y="1410411"/>
                  </a:lnTo>
                  <a:lnTo>
                    <a:pt x="6926910" y="1410411"/>
                  </a:lnTo>
                  <a:lnTo>
                    <a:pt x="6911607" y="1410411"/>
                  </a:lnTo>
                  <a:lnTo>
                    <a:pt x="6911607" y="1435811"/>
                  </a:lnTo>
                  <a:lnTo>
                    <a:pt x="6908406" y="1448511"/>
                  </a:lnTo>
                  <a:lnTo>
                    <a:pt x="6897941" y="1448511"/>
                  </a:lnTo>
                  <a:lnTo>
                    <a:pt x="6901167" y="1435811"/>
                  </a:lnTo>
                  <a:lnTo>
                    <a:pt x="6911607" y="1435811"/>
                  </a:lnTo>
                  <a:lnTo>
                    <a:pt x="6911607" y="1410411"/>
                  </a:lnTo>
                  <a:lnTo>
                    <a:pt x="6907263" y="1410411"/>
                  </a:lnTo>
                  <a:lnTo>
                    <a:pt x="6907352" y="1397711"/>
                  </a:lnTo>
                  <a:lnTo>
                    <a:pt x="6910552" y="1397711"/>
                  </a:lnTo>
                  <a:lnTo>
                    <a:pt x="6913893" y="1385011"/>
                  </a:lnTo>
                  <a:lnTo>
                    <a:pt x="6917969" y="1385011"/>
                  </a:lnTo>
                  <a:lnTo>
                    <a:pt x="6923252" y="1397711"/>
                  </a:lnTo>
                  <a:lnTo>
                    <a:pt x="6931152" y="1385011"/>
                  </a:lnTo>
                  <a:lnTo>
                    <a:pt x="6930441" y="1397711"/>
                  </a:lnTo>
                  <a:lnTo>
                    <a:pt x="6923252" y="1397711"/>
                  </a:lnTo>
                  <a:lnTo>
                    <a:pt x="6921081" y="1397711"/>
                  </a:lnTo>
                  <a:lnTo>
                    <a:pt x="6926910" y="1410411"/>
                  </a:lnTo>
                  <a:lnTo>
                    <a:pt x="6933730" y="1397711"/>
                  </a:lnTo>
                  <a:lnTo>
                    <a:pt x="6944233" y="1397711"/>
                  </a:lnTo>
                  <a:lnTo>
                    <a:pt x="6944233" y="1194511"/>
                  </a:lnTo>
                  <a:lnTo>
                    <a:pt x="6934251" y="1194511"/>
                  </a:lnTo>
                  <a:lnTo>
                    <a:pt x="6934251" y="1372311"/>
                  </a:lnTo>
                  <a:lnTo>
                    <a:pt x="6930961" y="1385011"/>
                  </a:lnTo>
                  <a:lnTo>
                    <a:pt x="6924180" y="1385011"/>
                  </a:lnTo>
                  <a:lnTo>
                    <a:pt x="6920725" y="1372311"/>
                  </a:lnTo>
                  <a:lnTo>
                    <a:pt x="6934251" y="1372311"/>
                  </a:lnTo>
                  <a:lnTo>
                    <a:pt x="6934251" y="1194511"/>
                  </a:lnTo>
                  <a:lnTo>
                    <a:pt x="6933247" y="1194511"/>
                  </a:lnTo>
                  <a:lnTo>
                    <a:pt x="6934441" y="1181811"/>
                  </a:lnTo>
                  <a:lnTo>
                    <a:pt x="6939915" y="1181811"/>
                  </a:lnTo>
                  <a:lnTo>
                    <a:pt x="6939826" y="1169111"/>
                  </a:lnTo>
                  <a:lnTo>
                    <a:pt x="6943572" y="1169111"/>
                  </a:lnTo>
                  <a:lnTo>
                    <a:pt x="6948614" y="1156411"/>
                  </a:lnTo>
                  <a:lnTo>
                    <a:pt x="6956577" y="1156411"/>
                  </a:lnTo>
                  <a:lnTo>
                    <a:pt x="6960768" y="1169111"/>
                  </a:lnTo>
                  <a:lnTo>
                    <a:pt x="6963677" y="1169111"/>
                  </a:lnTo>
                  <a:lnTo>
                    <a:pt x="6963715" y="1181811"/>
                  </a:lnTo>
                  <a:lnTo>
                    <a:pt x="6969290" y="1169111"/>
                  </a:lnTo>
                  <a:lnTo>
                    <a:pt x="6994004" y="1169111"/>
                  </a:lnTo>
                  <a:lnTo>
                    <a:pt x="6995719" y="1156411"/>
                  </a:lnTo>
                  <a:lnTo>
                    <a:pt x="7000113" y="1156411"/>
                  </a:lnTo>
                  <a:lnTo>
                    <a:pt x="7007098" y="1143711"/>
                  </a:lnTo>
                  <a:lnTo>
                    <a:pt x="7045223" y="1143711"/>
                  </a:lnTo>
                  <a:lnTo>
                    <a:pt x="7057682" y="1131011"/>
                  </a:lnTo>
                  <a:lnTo>
                    <a:pt x="7048398" y="1131011"/>
                  </a:lnTo>
                  <a:lnTo>
                    <a:pt x="7047103" y="1118311"/>
                  </a:lnTo>
                  <a:lnTo>
                    <a:pt x="7067512" y="1118311"/>
                  </a:lnTo>
                  <a:lnTo>
                    <a:pt x="7070979" y="1131011"/>
                  </a:lnTo>
                  <a:lnTo>
                    <a:pt x="7063321" y="1131011"/>
                  </a:lnTo>
                  <a:lnTo>
                    <a:pt x="7064642" y="1143711"/>
                  </a:lnTo>
                  <a:lnTo>
                    <a:pt x="7071119" y="1143711"/>
                  </a:lnTo>
                  <a:lnTo>
                    <a:pt x="7078853" y="1131011"/>
                  </a:lnTo>
                  <a:lnTo>
                    <a:pt x="7083755" y="1131011"/>
                  </a:lnTo>
                  <a:lnTo>
                    <a:pt x="7081748" y="1143711"/>
                  </a:lnTo>
                  <a:lnTo>
                    <a:pt x="7099376" y="1143711"/>
                  </a:lnTo>
                  <a:lnTo>
                    <a:pt x="7106818" y="1131011"/>
                  </a:lnTo>
                  <a:lnTo>
                    <a:pt x="7115530" y="1143711"/>
                  </a:lnTo>
                  <a:lnTo>
                    <a:pt x="7121042" y="1131011"/>
                  </a:lnTo>
                  <a:lnTo>
                    <a:pt x="7127202" y="1131011"/>
                  </a:lnTo>
                  <a:lnTo>
                    <a:pt x="7132333" y="1118311"/>
                  </a:lnTo>
                  <a:lnTo>
                    <a:pt x="7134746" y="1105611"/>
                  </a:lnTo>
                  <a:lnTo>
                    <a:pt x="7126033" y="1105611"/>
                  </a:lnTo>
                  <a:lnTo>
                    <a:pt x="7125005" y="1118311"/>
                  </a:lnTo>
                  <a:lnTo>
                    <a:pt x="7117372" y="1118311"/>
                  </a:lnTo>
                  <a:lnTo>
                    <a:pt x="7118197" y="1105611"/>
                  </a:lnTo>
                  <a:lnTo>
                    <a:pt x="7117702" y="1105611"/>
                  </a:lnTo>
                  <a:lnTo>
                    <a:pt x="7120547" y="1092911"/>
                  </a:lnTo>
                  <a:lnTo>
                    <a:pt x="7130631" y="1092911"/>
                  </a:lnTo>
                  <a:lnTo>
                    <a:pt x="7133171" y="1080211"/>
                  </a:lnTo>
                  <a:lnTo>
                    <a:pt x="7174509" y="1080211"/>
                  </a:lnTo>
                  <a:lnTo>
                    <a:pt x="7177316" y="1067511"/>
                  </a:lnTo>
                  <a:lnTo>
                    <a:pt x="7200798" y="1067511"/>
                  </a:lnTo>
                  <a:lnTo>
                    <a:pt x="7198576" y="1054811"/>
                  </a:lnTo>
                  <a:lnTo>
                    <a:pt x="7200430" y="1054811"/>
                  </a:lnTo>
                  <a:lnTo>
                    <a:pt x="7203122" y="1042111"/>
                  </a:lnTo>
                  <a:lnTo>
                    <a:pt x="7206831" y="1042111"/>
                  </a:lnTo>
                  <a:lnTo>
                    <a:pt x="7206666" y="1029411"/>
                  </a:lnTo>
                  <a:lnTo>
                    <a:pt x="7198639" y="1029411"/>
                  </a:lnTo>
                  <a:lnTo>
                    <a:pt x="7206335" y="1016711"/>
                  </a:lnTo>
                  <a:lnTo>
                    <a:pt x="7222490" y="1016711"/>
                  </a:lnTo>
                  <a:lnTo>
                    <a:pt x="7221207" y="1004011"/>
                  </a:lnTo>
                  <a:lnTo>
                    <a:pt x="7210425" y="1004011"/>
                  </a:lnTo>
                  <a:lnTo>
                    <a:pt x="7208304" y="991311"/>
                  </a:lnTo>
                  <a:lnTo>
                    <a:pt x="7218743" y="991311"/>
                  </a:lnTo>
                  <a:lnTo>
                    <a:pt x="7224509" y="978611"/>
                  </a:lnTo>
                  <a:lnTo>
                    <a:pt x="7237743" y="978611"/>
                  </a:lnTo>
                  <a:lnTo>
                    <a:pt x="7223963" y="965911"/>
                  </a:lnTo>
                  <a:lnTo>
                    <a:pt x="7200176" y="965911"/>
                  </a:lnTo>
                  <a:lnTo>
                    <a:pt x="7192619" y="973302"/>
                  </a:lnTo>
                  <a:lnTo>
                    <a:pt x="7192619" y="1054811"/>
                  </a:lnTo>
                  <a:lnTo>
                    <a:pt x="7179259" y="1054811"/>
                  </a:lnTo>
                  <a:lnTo>
                    <a:pt x="7173950" y="1067511"/>
                  </a:lnTo>
                  <a:lnTo>
                    <a:pt x="7168350" y="1067511"/>
                  </a:lnTo>
                  <a:lnTo>
                    <a:pt x="7171144" y="1054811"/>
                  </a:lnTo>
                  <a:lnTo>
                    <a:pt x="7173430" y="1054811"/>
                  </a:lnTo>
                  <a:lnTo>
                    <a:pt x="7173163" y="1042111"/>
                  </a:lnTo>
                  <a:lnTo>
                    <a:pt x="7187082" y="1042111"/>
                  </a:lnTo>
                  <a:lnTo>
                    <a:pt x="7192619" y="1054811"/>
                  </a:lnTo>
                  <a:lnTo>
                    <a:pt x="7192619" y="973302"/>
                  </a:lnTo>
                  <a:lnTo>
                    <a:pt x="7187184" y="978611"/>
                  </a:lnTo>
                  <a:lnTo>
                    <a:pt x="7177240" y="965911"/>
                  </a:lnTo>
                  <a:lnTo>
                    <a:pt x="7159917" y="965911"/>
                  </a:lnTo>
                  <a:lnTo>
                    <a:pt x="7149617" y="953211"/>
                  </a:lnTo>
                  <a:lnTo>
                    <a:pt x="7148385" y="965911"/>
                  </a:lnTo>
                  <a:lnTo>
                    <a:pt x="7146874" y="955040"/>
                  </a:lnTo>
                  <a:lnTo>
                    <a:pt x="7146874" y="991311"/>
                  </a:lnTo>
                  <a:lnTo>
                    <a:pt x="7144321" y="1004011"/>
                  </a:lnTo>
                  <a:lnTo>
                    <a:pt x="7144283" y="991311"/>
                  </a:lnTo>
                  <a:lnTo>
                    <a:pt x="7146874" y="991311"/>
                  </a:lnTo>
                  <a:lnTo>
                    <a:pt x="7146874" y="955040"/>
                  </a:lnTo>
                  <a:lnTo>
                    <a:pt x="7146620" y="953211"/>
                  </a:lnTo>
                  <a:lnTo>
                    <a:pt x="7142899" y="953211"/>
                  </a:lnTo>
                  <a:lnTo>
                    <a:pt x="7141604" y="964196"/>
                  </a:lnTo>
                  <a:lnTo>
                    <a:pt x="7141604" y="1016711"/>
                  </a:lnTo>
                  <a:lnTo>
                    <a:pt x="7135241" y="1016711"/>
                  </a:lnTo>
                  <a:lnTo>
                    <a:pt x="7137946" y="1004011"/>
                  </a:lnTo>
                  <a:lnTo>
                    <a:pt x="7141604" y="1016711"/>
                  </a:lnTo>
                  <a:lnTo>
                    <a:pt x="7141604" y="964196"/>
                  </a:lnTo>
                  <a:lnTo>
                    <a:pt x="7141400" y="965911"/>
                  </a:lnTo>
                  <a:lnTo>
                    <a:pt x="7095223" y="965911"/>
                  </a:lnTo>
                  <a:lnTo>
                    <a:pt x="7089775" y="978611"/>
                  </a:lnTo>
                  <a:lnTo>
                    <a:pt x="7083717" y="978611"/>
                  </a:lnTo>
                  <a:lnTo>
                    <a:pt x="7080923" y="965911"/>
                  </a:lnTo>
                  <a:lnTo>
                    <a:pt x="7077570" y="965911"/>
                  </a:lnTo>
                  <a:lnTo>
                    <a:pt x="7077570" y="1118311"/>
                  </a:lnTo>
                  <a:lnTo>
                    <a:pt x="7077049" y="1131011"/>
                  </a:lnTo>
                  <a:lnTo>
                    <a:pt x="7074217" y="1118311"/>
                  </a:lnTo>
                  <a:lnTo>
                    <a:pt x="7077570" y="1118311"/>
                  </a:lnTo>
                  <a:lnTo>
                    <a:pt x="7077570" y="965911"/>
                  </a:lnTo>
                  <a:lnTo>
                    <a:pt x="7076313" y="965911"/>
                  </a:lnTo>
                  <a:lnTo>
                    <a:pt x="7073671" y="978611"/>
                  </a:lnTo>
                  <a:lnTo>
                    <a:pt x="7051675" y="978611"/>
                  </a:lnTo>
                  <a:lnTo>
                    <a:pt x="7052780" y="991311"/>
                  </a:lnTo>
                  <a:lnTo>
                    <a:pt x="7043166" y="991311"/>
                  </a:lnTo>
                  <a:lnTo>
                    <a:pt x="7040702" y="978611"/>
                  </a:lnTo>
                  <a:lnTo>
                    <a:pt x="7042163" y="978611"/>
                  </a:lnTo>
                  <a:lnTo>
                    <a:pt x="7042620" y="965911"/>
                  </a:lnTo>
                  <a:lnTo>
                    <a:pt x="7036841" y="965911"/>
                  </a:lnTo>
                  <a:lnTo>
                    <a:pt x="7034212" y="978611"/>
                  </a:lnTo>
                  <a:lnTo>
                    <a:pt x="7032587" y="965911"/>
                  </a:lnTo>
                  <a:lnTo>
                    <a:pt x="7031558" y="965911"/>
                  </a:lnTo>
                  <a:lnTo>
                    <a:pt x="7033590" y="953211"/>
                  </a:lnTo>
                  <a:lnTo>
                    <a:pt x="7023455" y="953211"/>
                  </a:lnTo>
                  <a:lnTo>
                    <a:pt x="7028815" y="965911"/>
                  </a:lnTo>
                  <a:lnTo>
                    <a:pt x="7005028" y="965911"/>
                  </a:lnTo>
                  <a:lnTo>
                    <a:pt x="7005282" y="953211"/>
                  </a:lnTo>
                  <a:lnTo>
                    <a:pt x="7015937" y="953211"/>
                  </a:lnTo>
                  <a:lnTo>
                    <a:pt x="7011683" y="940511"/>
                  </a:lnTo>
                  <a:lnTo>
                    <a:pt x="7014832" y="940511"/>
                  </a:lnTo>
                  <a:lnTo>
                    <a:pt x="7018020" y="927811"/>
                  </a:lnTo>
                  <a:lnTo>
                    <a:pt x="7030047" y="927811"/>
                  </a:lnTo>
                  <a:lnTo>
                    <a:pt x="7037159" y="915111"/>
                  </a:lnTo>
                  <a:lnTo>
                    <a:pt x="7055866" y="915111"/>
                  </a:lnTo>
                  <a:lnTo>
                    <a:pt x="7059523" y="927811"/>
                  </a:lnTo>
                  <a:lnTo>
                    <a:pt x="7071487" y="927811"/>
                  </a:lnTo>
                  <a:lnTo>
                    <a:pt x="7072084" y="915111"/>
                  </a:lnTo>
                  <a:lnTo>
                    <a:pt x="7083196" y="915111"/>
                  </a:lnTo>
                  <a:lnTo>
                    <a:pt x="7087349" y="902411"/>
                  </a:lnTo>
                  <a:lnTo>
                    <a:pt x="7093813" y="902411"/>
                  </a:lnTo>
                  <a:lnTo>
                    <a:pt x="7089762" y="889711"/>
                  </a:lnTo>
                  <a:lnTo>
                    <a:pt x="7087209" y="902411"/>
                  </a:lnTo>
                  <a:lnTo>
                    <a:pt x="7087133" y="889711"/>
                  </a:lnTo>
                  <a:lnTo>
                    <a:pt x="7089762" y="889711"/>
                  </a:lnTo>
                  <a:lnTo>
                    <a:pt x="7093750" y="889711"/>
                  </a:lnTo>
                  <a:lnTo>
                    <a:pt x="7093813" y="902411"/>
                  </a:lnTo>
                  <a:lnTo>
                    <a:pt x="7101345" y="902411"/>
                  </a:lnTo>
                  <a:lnTo>
                    <a:pt x="7100456" y="889711"/>
                  </a:lnTo>
                  <a:lnTo>
                    <a:pt x="7130491" y="889711"/>
                  </a:lnTo>
                  <a:lnTo>
                    <a:pt x="7146341" y="864311"/>
                  </a:lnTo>
                  <a:lnTo>
                    <a:pt x="7232739" y="864311"/>
                  </a:lnTo>
                  <a:lnTo>
                    <a:pt x="7233361" y="851611"/>
                  </a:lnTo>
                  <a:lnTo>
                    <a:pt x="7242886" y="851611"/>
                  </a:lnTo>
                  <a:lnTo>
                    <a:pt x="7245413" y="838911"/>
                  </a:lnTo>
                  <a:lnTo>
                    <a:pt x="7244956" y="851611"/>
                  </a:lnTo>
                  <a:lnTo>
                    <a:pt x="7269327" y="851611"/>
                  </a:lnTo>
                  <a:lnTo>
                    <a:pt x="7270229" y="838911"/>
                  </a:lnTo>
                  <a:lnTo>
                    <a:pt x="7260412" y="838911"/>
                  </a:lnTo>
                  <a:lnTo>
                    <a:pt x="7262393" y="826211"/>
                  </a:lnTo>
                  <a:lnTo>
                    <a:pt x="7251103" y="826211"/>
                  </a:lnTo>
                  <a:lnTo>
                    <a:pt x="7250862" y="813511"/>
                  </a:lnTo>
                  <a:lnTo>
                    <a:pt x="7246696" y="800811"/>
                  </a:lnTo>
                  <a:lnTo>
                    <a:pt x="7241934" y="800811"/>
                  </a:lnTo>
                  <a:lnTo>
                    <a:pt x="7239889" y="788111"/>
                  </a:lnTo>
                  <a:lnTo>
                    <a:pt x="7123379" y="788111"/>
                  </a:lnTo>
                  <a:lnTo>
                    <a:pt x="7123201" y="775411"/>
                  </a:lnTo>
                  <a:lnTo>
                    <a:pt x="7116305" y="775411"/>
                  </a:lnTo>
                  <a:lnTo>
                    <a:pt x="7113321" y="762711"/>
                  </a:lnTo>
                  <a:lnTo>
                    <a:pt x="7110755" y="762711"/>
                  </a:lnTo>
                  <a:lnTo>
                    <a:pt x="7112736" y="775411"/>
                  </a:lnTo>
                  <a:lnTo>
                    <a:pt x="7104380" y="775411"/>
                  </a:lnTo>
                  <a:lnTo>
                    <a:pt x="7097535" y="788111"/>
                  </a:lnTo>
                  <a:lnTo>
                    <a:pt x="7080821" y="788111"/>
                  </a:lnTo>
                  <a:lnTo>
                    <a:pt x="7081418" y="775411"/>
                  </a:lnTo>
                  <a:lnTo>
                    <a:pt x="7076732" y="775411"/>
                  </a:lnTo>
                  <a:lnTo>
                    <a:pt x="7076795" y="788111"/>
                  </a:lnTo>
                  <a:lnTo>
                    <a:pt x="7043229" y="788111"/>
                  </a:lnTo>
                  <a:lnTo>
                    <a:pt x="7043623" y="775411"/>
                  </a:lnTo>
                  <a:lnTo>
                    <a:pt x="7015480" y="775411"/>
                  </a:lnTo>
                  <a:lnTo>
                    <a:pt x="7026516" y="762711"/>
                  </a:lnTo>
                  <a:lnTo>
                    <a:pt x="7049948" y="762711"/>
                  </a:lnTo>
                  <a:lnTo>
                    <a:pt x="7049046" y="750011"/>
                  </a:lnTo>
                  <a:lnTo>
                    <a:pt x="7069201" y="750011"/>
                  </a:lnTo>
                  <a:lnTo>
                    <a:pt x="7070560" y="737311"/>
                  </a:lnTo>
                  <a:lnTo>
                    <a:pt x="7085431" y="737311"/>
                  </a:lnTo>
                  <a:lnTo>
                    <a:pt x="7088302" y="724611"/>
                  </a:lnTo>
                  <a:lnTo>
                    <a:pt x="7086943" y="724611"/>
                  </a:lnTo>
                  <a:lnTo>
                    <a:pt x="7085431" y="711911"/>
                  </a:lnTo>
                  <a:lnTo>
                    <a:pt x="7115035" y="711911"/>
                  </a:lnTo>
                  <a:lnTo>
                    <a:pt x="7110603" y="699211"/>
                  </a:lnTo>
                  <a:lnTo>
                    <a:pt x="7126910" y="699211"/>
                  </a:lnTo>
                  <a:lnTo>
                    <a:pt x="7126986" y="711911"/>
                  </a:lnTo>
                  <a:lnTo>
                    <a:pt x="7117613" y="711911"/>
                  </a:lnTo>
                  <a:lnTo>
                    <a:pt x="7120941" y="724611"/>
                  </a:lnTo>
                  <a:lnTo>
                    <a:pt x="7133514" y="724611"/>
                  </a:lnTo>
                  <a:lnTo>
                    <a:pt x="7137514" y="711911"/>
                  </a:lnTo>
                  <a:lnTo>
                    <a:pt x="7138429" y="711911"/>
                  </a:lnTo>
                  <a:lnTo>
                    <a:pt x="7137997" y="699211"/>
                  </a:lnTo>
                  <a:lnTo>
                    <a:pt x="7154761" y="699211"/>
                  </a:lnTo>
                  <a:lnTo>
                    <a:pt x="7163105" y="686511"/>
                  </a:lnTo>
                  <a:lnTo>
                    <a:pt x="7179094" y="686511"/>
                  </a:lnTo>
                  <a:lnTo>
                    <a:pt x="7178141" y="699211"/>
                  </a:lnTo>
                  <a:lnTo>
                    <a:pt x="7175424" y="711911"/>
                  </a:lnTo>
                  <a:lnTo>
                    <a:pt x="7174954" y="724611"/>
                  </a:lnTo>
                  <a:lnTo>
                    <a:pt x="7185914" y="724611"/>
                  </a:lnTo>
                  <a:lnTo>
                    <a:pt x="7177595" y="711911"/>
                  </a:lnTo>
                  <a:lnTo>
                    <a:pt x="7183691" y="711911"/>
                  </a:lnTo>
                  <a:lnTo>
                    <a:pt x="7186612" y="724611"/>
                  </a:lnTo>
                  <a:lnTo>
                    <a:pt x="7197293" y="724611"/>
                  </a:lnTo>
                  <a:lnTo>
                    <a:pt x="7197293" y="711911"/>
                  </a:lnTo>
                  <a:lnTo>
                    <a:pt x="7203846" y="711911"/>
                  </a:lnTo>
                  <a:lnTo>
                    <a:pt x="7209053" y="699211"/>
                  </a:lnTo>
                  <a:lnTo>
                    <a:pt x="7197382" y="699211"/>
                  </a:lnTo>
                  <a:lnTo>
                    <a:pt x="7189216" y="686511"/>
                  </a:lnTo>
                  <a:lnTo>
                    <a:pt x="7201255" y="686511"/>
                  </a:lnTo>
                  <a:lnTo>
                    <a:pt x="7193166" y="673811"/>
                  </a:lnTo>
                  <a:lnTo>
                    <a:pt x="7155701" y="673811"/>
                  </a:lnTo>
                  <a:lnTo>
                    <a:pt x="7162609" y="686511"/>
                  </a:lnTo>
                  <a:lnTo>
                    <a:pt x="7154659" y="686511"/>
                  </a:lnTo>
                  <a:lnTo>
                    <a:pt x="7155701" y="673811"/>
                  </a:lnTo>
                  <a:lnTo>
                    <a:pt x="7129119" y="673811"/>
                  </a:lnTo>
                  <a:lnTo>
                    <a:pt x="7129119" y="686511"/>
                  </a:lnTo>
                  <a:lnTo>
                    <a:pt x="7090384" y="686511"/>
                  </a:lnTo>
                  <a:lnTo>
                    <a:pt x="7098982" y="673811"/>
                  </a:lnTo>
                  <a:lnTo>
                    <a:pt x="7112673" y="673811"/>
                  </a:lnTo>
                  <a:lnTo>
                    <a:pt x="7129119" y="686511"/>
                  </a:lnTo>
                  <a:lnTo>
                    <a:pt x="7129119" y="673811"/>
                  </a:lnTo>
                  <a:lnTo>
                    <a:pt x="7122592" y="673811"/>
                  </a:lnTo>
                  <a:lnTo>
                    <a:pt x="7109244" y="661111"/>
                  </a:lnTo>
                  <a:lnTo>
                    <a:pt x="7119493" y="661111"/>
                  </a:lnTo>
                  <a:lnTo>
                    <a:pt x="7118756" y="648411"/>
                  </a:lnTo>
                  <a:lnTo>
                    <a:pt x="7115327" y="648411"/>
                  </a:lnTo>
                  <a:lnTo>
                    <a:pt x="7116508" y="635711"/>
                  </a:lnTo>
                  <a:lnTo>
                    <a:pt x="7129297" y="635711"/>
                  </a:lnTo>
                  <a:lnTo>
                    <a:pt x="7131723" y="648411"/>
                  </a:lnTo>
                  <a:lnTo>
                    <a:pt x="7134809" y="648411"/>
                  </a:lnTo>
                  <a:lnTo>
                    <a:pt x="7139343" y="635711"/>
                  </a:lnTo>
                  <a:lnTo>
                    <a:pt x="7131850" y="635711"/>
                  </a:lnTo>
                  <a:lnTo>
                    <a:pt x="7141070" y="623011"/>
                  </a:lnTo>
                  <a:lnTo>
                    <a:pt x="7154011" y="623011"/>
                  </a:lnTo>
                  <a:lnTo>
                    <a:pt x="7160577" y="623011"/>
                  </a:lnTo>
                  <a:lnTo>
                    <a:pt x="7160730" y="635711"/>
                  </a:lnTo>
                  <a:lnTo>
                    <a:pt x="7177062" y="635711"/>
                  </a:lnTo>
                  <a:lnTo>
                    <a:pt x="7173163" y="623011"/>
                  </a:lnTo>
                  <a:lnTo>
                    <a:pt x="7180377" y="623011"/>
                  </a:lnTo>
                  <a:lnTo>
                    <a:pt x="7178954" y="635711"/>
                  </a:lnTo>
                  <a:lnTo>
                    <a:pt x="7183818" y="635711"/>
                  </a:lnTo>
                  <a:lnTo>
                    <a:pt x="7190727" y="623011"/>
                  </a:lnTo>
                  <a:lnTo>
                    <a:pt x="7212546" y="623011"/>
                  </a:lnTo>
                  <a:lnTo>
                    <a:pt x="7225131" y="610311"/>
                  </a:lnTo>
                  <a:lnTo>
                    <a:pt x="7259637" y="610311"/>
                  </a:lnTo>
                  <a:lnTo>
                    <a:pt x="7257720" y="597611"/>
                  </a:lnTo>
                  <a:lnTo>
                    <a:pt x="7202576" y="597611"/>
                  </a:lnTo>
                  <a:lnTo>
                    <a:pt x="7201827" y="610311"/>
                  </a:lnTo>
                  <a:lnTo>
                    <a:pt x="7195591" y="610311"/>
                  </a:lnTo>
                  <a:lnTo>
                    <a:pt x="7196201" y="597611"/>
                  </a:lnTo>
                  <a:lnTo>
                    <a:pt x="7198055" y="584911"/>
                  </a:lnTo>
                  <a:lnTo>
                    <a:pt x="7198398" y="584911"/>
                  </a:lnTo>
                  <a:lnTo>
                    <a:pt x="7194448" y="572211"/>
                  </a:lnTo>
                  <a:lnTo>
                    <a:pt x="7188911" y="584911"/>
                  </a:lnTo>
                  <a:lnTo>
                    <a:pt x="7166038" y="584911"/>
                  </a:lnTo>
                  <a:lnTo>
                    <a:pt x="7168235" y="572211"/>
                  </a:lnTo>
                  <a:lnTo>
                    <a:pt x="7161098" y="572211"/>
                  </a:lnTo>
                  <a:lnTo>
                    <a:pt x="7161479" y="559511"/>
                  </a:lnTo>
                  <a:lnTo>
                    <a:pt x="7148576" y="559511"/>
                  </a:lnTo>
                  <a:lnTo>
                    <a:pt x="7147687" y="546811"/>
                  </a:lnTo>
                  <a:lnTo>
                    <a:pt x="7164070" y="546811"/>
                  </a:lnTo>
                  <a:lnTo>
                    <a:pt x="7180681" y="534111"/>
                  </a:lnTo>
                  <a:lnTo>
                    <a:pt x="7218578" y="534111"/>
                  </a:lnTo>
                  <a:lnTo>
                    <a:pt x="7216330" y="521411"/>
                  </a:lnTo>
                  <a:lnTo>
                    <a:pt x="7195210" y="521411"/>
                  </a:lnTo>
                  <a:lnTo>
                    <a:pt x="7202183" y="508711"/>
                  </a:lnTo>
                  <a:lnTo>
                    <a:pt x="7231304" y="508711"/>
                  </a:lnTo>
                  <a:lnTo>
                    <a:pt x="7236854" y="496011"/>
                  </a:lnTo>
                  <a:lnTo>
                    <a:pt x="7210463" y="496011"/>
                  </a:lnTo>
                  <a:lnTo>
                    <a:pt x="7209701" y="483311"/>
                  </a:lnTo>
                  <a:lnTo>
                    <a:pt x="7209155" y="483311"/>
                  </a:lnTo>
                  <a:lnTo>
                    <a:pt x="7208215" y="470611"/>
                  </a:lnTo>
                  <a:lnTo>
                    <a:pt x="7208571" y="470611"/>
                  </a:lnTo>
                  <a:lnTo>
                    <a:pt x="7214375" y="457911"/>
                  </a:lnTo>
                  <a:lnTo>
                    <a:pt x="7219162" y="457911"/>
                  </a:lnTo>
                  <a:lnTo>
                    <a:pt x="7221664" y="445211"/>
                  </a:lnTo>
                  <a:lnTo>
                    <a:pt x="7173696" y="445211"/>
                  </a:lnTo>
                  <a:lnTo>
                    <a:pt x="7172592" y="434695"/>
                  </a:lnTo>
                  <a:lnTo>
                    <a:pt x="7172592" y="445211"/>
                  </a:lnTo>
                  <a:lnTo>
                    <a:pt x="7168616" y="457911"/>
                  </a:lnTo>
                  <a:lnTo>
                    <a:pt x="7166445" y="445211"/>
                  </a:lnTo>
                  <a:lnTo>
                    <a:pt x="7172592" y="445211"/>
                  </a:lnTo>
                  <a:lnTo>
                    <a:pt x="7172592" y="434695"/>
                  </a:lnTo>
                  <a:lnTo>
                    <a:pt x="7172363" y="432511"/>
                  </a:lnTo>
                  <a:lnTo>
                    <a:pt x="7124509" y="432511"/>
                  </a:lnTo>
                  <a:lnTo>
                    <a:pt x="7120369" y="419811"/>
                  </a:lnTo>
                  <a:lnTo>
                    <a:pt x="7134453" y="419811"/>
                  </a:lnTo>
                  <a:lnTo>
                    <a:pt x="7139203" y="407111"/>
                  </a:lnTo>
                  <a:lnTo>
                    <a:pt x="7150087" y="407111"/>
                  </a:lnTo>
                  <a:lnTo>
                    <a:pt x="7152653" y="394411"/>
                  </a:lnTo>
                  <a:lnTo>
                    <a:pt x="7157186" y="394411"/>
                  </a:lnTo>
                  <a:lnTo>
                    <a:pt x="7153846" y="381711"/>
                  </a:lnTo>
                  <a:lnTo>
                    <a:pt x="7149960" y="381711"/>
                  </a:lnTo>
                  <a:lnTo>
                    <a:pt x="7147280" y="369011"/>
                  </a:lnTo>
                  <a:lnTo>
                    <a:pt x="7137146" y="369011"/>
                  </a:lnTo>
                  <a:lnTo>
                    <a:pt x="7137146" y="394411"/>
                  </a:lnTo>
                  <a:lnTo>
                    <a:pt x="7133260" y="407111"/>
                  </a:lnTo>
                  <a:lnTo>
                    <a:pt x="7132320" y="407111"/>
                  </a:lnTo>
                  <a:lnTo>
                    <a:pt x="7130555" y="394411"/>
                  </a:lnTo>
                  <a:lnTo>
                    <a:pt x="7137146" y="394411"/>
                  </a:lnTo>
                  <a:lnTo>
                    <a:pt x="7137146" y="369011"/>
                  </a:lnTo>
                  <a:lnTo>
                    <a:pt x="7105853" y="369011"/>
                  </a:lnTo>
                  <a:lnTo>
                    <a:pt x="7100773" y="356311"/>
                  </a:lnTo>
                  <a:lnTo>
                    <a:pt x="7107301" y="356311"/>
                  </a:lnTo>
                  <a:lnTo>
                    <a:pt x="7104532" y="343611"/>
                  </a:lnTo>
                  <a:lnTo>
                    <a:pt x="7125348" y="343611"/>
                  </a:lnTo>
                  <a:lnTo>
                    <a:pt x="7126795" y="330911"/>
                  </a:lnTo>
                  <a:lnTo>
                    <a:pt x="7062279" y="330911"/>
                  </a:lnTo>
                  <a:lnTo>
                    <a:pt x="7062279" y="737311"/>
                  </a:lnTo>
                  <a:lnTo>
                    <a:pt x="7037591" y="737311"/>
                  </a:lnTo>
                  <a:lnTo>
                    <a:pt x="7027710" y="750011"/>
                  </a:lnTo>
                  <a:lnTo>
                    <a:pt x="7016166" y="750011"/>
                  </a:lnTo>
                  <a:lnTo>
                    <a:pt x="7016432" y="737311"/>
                  </a:lnTo>
                  <a:lnTo>
                    <a:pt x="7035520" y="737311"/>
                  </a:lnTo>
                  <a:lnTo>
                    <a:pt x="7032803" y="724611"/>
                  </a:lnTo>
                  <a:lnTo>
                    <a:pt x="7041896" y="724611"/>
                  </a:lnTo>
                  <a:lnTo>
                    <a:pt x="7040715" y="711911"/>
                  </a:lnTo>
                  <a:lnTo>
                    <a:pt x="7058965" y="711911"/>
                  </a:lnTo>
                  <a:lnTo>
                    <a:pt x="7058355" y="724611"/>
                  </a:lnTo>
                  <a:lnTo>
                    <a:pt x="7060197" y="724611"/>
                  </a:lnTo>
                  <a:lnTo>
                    <a:pt x="7062279" y="737311"/>
                  </a:lnTo>
                  <a:lnTo>
                    <a:pt x="7062279" y="330911"/>
                  </a:lnTo>
                  <a:lnTo>
                    <a:pt x="7060590" y="330911"/>
                  </a:lnTo>
                  <a:lnTo>
                    <a:pt x="7060590" y="686511"/>
                  </a:lnTo>
                  <a:lnTo>
                    <a:pt x="7058927" y="686511"/>
                  </a:lnTo>
                  <a:lnTo>
                    <a:pt x="7053961" y="699211"/>
                  </a:lnTo>
                  <a:lnTo>
                    <a:pt x="7047624" y="699211"/>
                  </a:lnTo>
                  <a:lnTo>
                    <a:pt x="7048525" y="686511"/>
                  </a:lnTo>
                  <a:lnTo>
                    <a:pt x="7055371" y="686511"/>
                  </a:lnTo>
                  <a:lnTo>
                    <a:pt x="7057060" y="673811"/>
                  </a:lnTo>
                  <a:lnTo>
                    <a:pt x="7060590" y="686511"/>
                  </a:lnTo>
                  <a:lnTo>
                    <a:pt x="7060590" y="330911"/>
                  </a:lnTo>
                  <a:lnTo>
                    <a:pt x="7059117" y="330911"/>
                  </a:lnTo>
                  <a:lnTo>
                    <a:pt x="7073557" y="318211"/>
                  </a:lnTo>
                  <a:lnTo>
                    <a:pt x="7104481" y="318211"/>
                  </a:lnTo>
                  <a:lnTo>
                    <a:pt x="7116013" y="305511"/>
                  </a:lnTo>
                  <a:lnTo>
                    <a:pt x="7091527" y="305511"/>
                  </a:lnTo>
                  <a:lnTo>
                    <a:pt x="7093280" y="292811"/>
                  </a:lnTo>
                  <a:lnTo>
                    <a:pt x="7049071" y="292811"/>
                  </a:lnTo>
                  <a:lnTo>
                    <a:pt x="7047954" y="280111"/>
                  </a:lnTo>
                  <a:lnTo>
                    <a:pt x="7055675" y="280111"/>
                  </a:lnTo>
                  <a:lnTo>
                    <a:pt x="7054583" y="267411"/>
                  </a:lnTo>
                  <a:lnTo>
                    <a:pt x="7053897" y="267411"/>
                  </a:lnTo>
                  <a:lnTo>
                    <a:pt x="7055764" y="254711"/>
                  </a:lnTo>
                  <a:lnTo>
                    <a:pt x="7036816" y="254711"/>
                  </a:lnTo>
                  <a:lnTo>
                    <a:pt x="7036816" y="686511"/>
                  </a:lnTo>
                  <a:lnTo>
                    <a:pt x="7024929" y="686511"/>
                  </a:lnTo>
                  <a:lnTo>
                    <a:pt x="7024205" y="673811"/>
                  </a:lnTo>
                  <a:lnTo>
                    <a:pt x="7031761" y="673811"/>
                  </a:lnTo>
                  <a:lnTo>
                    <a:pt x="7036816" y="686511"/>
                  </a:lnTo>
                  <a:lnTo>
                    <a:pt x="7036816" y="254711"/>
                  </a:lnTo>
                  <a:lnTo>
                    <a:pt x="7022401" y="254711"/>
                  </a:lnTo>
                  <a:lnTo>
                    <a:pt x="7022401" y="280111"/>
                  </a:lnTo>
                  <a:lnTo>
                    <a:pt x="7021944" y="292811"/>
                  </a:lnTo>
                  <a:lnTo>
                    <a:pt x="7019264" y="292811"/>
                  </a:lnTo>
                  <a:lnTo>
                    <a:pt x="7019226" y="280111"/>
                  </a:lnTo>
                  <a:lnTo>
                    <a:pt x="7022401" y="280111"/>
                  </a:lnTo>
                  <a:lnTo>
                    <a:pt x="7022401" y="254711"/>
                  </a:lnTo>
                  <a:lnTo>
                    <a:pt x="7015200" y="254711"/>
                  </a:lnTo>
                  <a:lnTo>
                    <a:pt x="7004952" y="266598"/>
                  </a:lnTo>
                  <a:lnTo>
                    <a:pt x="7004952" y="762711"/>
                  </a:lnTo>
                  <a:lnTo>
                    <a:pt x="7004228" y="762711"/>
                  </a:lnTo>
                  <a:lnTo>
                    <a:pt x="7004228" y="940511"/>
                  </a:lnTo>
                  <a:lnTo>
                    <a:pt x="6998322" y="953211"/>
                  </a:lnTo>
                  <a:lnTo>
                    <a:pt x="6994423" y="940511"/>
                  </a:lnTo>
                  <a:lnTo>
                    <a:pt x="6992366" y="953211"/>
                  </a:lnTo>
                  <a:lnTo>
                    <a:pt x="6997408" y="953211"/>
                  </a:lnTo>
                  <a:lnTo>
                    <a:pt x="7002069" y="965911"/>
                  </a:lnTo>
                  <a:lnTo>
                    <a:pt x="6982841" y="965911"/>
                  </a:lnTo>
                  <a:lnTo>
                    <a:pt x="6982841" y="1004011"/>
                  </a:lnTo>
                  <a:lnTo>
                    <a:pt x="6976135" y="1004011"/>
                  </a:lnTo>
                  <a:lnTo>
                    <a:pt x="6976821" y="991311"/>
                  </a:lnTo>
                  <a:lnTo>
                    <a:pt x="6982688" y="991311"/>
                  </a:lnTo>
                  <a:lnTo>
                    <a:pt x="6982841" y="1004011"/>
                  </a:lnTo>
                  <a:lnTo>
                    <a:pt x="6982841" y="965911"/>
                  </a:lnTo>
                  <a:lnTo>
                    <a:pt x="6978510" y="965911"/>
                  </a:lnTo>
                  <a:lnTo>
                    <a:pt x="6977456" y="965911"/>
                  </a:lnTo>
                  <a:lnTo>
                    <a:pt x="6977456" y="978611"/>
                  </a:lnTo>
                  <a:lnTo>
                    <a:pt x="6973392" y="991311"/>
                  </a:lnTo>
                  <a:lnTo>
                    <a:pt x="6972668" y="981913"/>
                  </a:lnTo>
                  <a:lnTo>
                    <a:pt x="6972668" y="1004011"/>
                  </a:lnTo>
                  <a:lnTo>
                    <a:pt x="6968604" y="991311"/>
                  </a:lnTo>
                  <a:lnTo>
                    <a:pt x="6966001" y="1004011"/>
                  </a:lnTo>
                  <a:lnTo>
                    <a:pt x="6969607" y="1004011"/>
                  </a:lnTo>
                  <a:lnTo>
                    <a:pt x="6969201" y="1016711"/>
                  </a:lnTo>
                  <a:lnTo>
                    <a:pt x="6959663" y="1016711"/>
                  </a:lnTo>
                  <a:lnTo>
                    <a:pt x="6960057" y="1004011"/>
                  </a:lnTo>
                  <a:lnTo>
                    <a:pt x="6966001" y="1004011"/>
                  </a:lnTo>
                  <a:lnTo>
                    <a:pt x="6965963" y="991311"/>
                  </a:lnTo>
                  <a:lnTo>
                    <a:pt x="6968604" y="991311"/>
                  </a:lnTo>
                  <a:lnTo>
                    <a:pt x="6972630" y="991311"/>
                  </a:lnTo>
                  <a:lnTo>
                    <a:pt x="6972668" y="1004011"/>
                  </a:lnTo>
                  <a:lnTo>
                    <a:pt x="6972668" y="981913"/>
                  </a:lnTo>
                  <a:lnTo>
                    <a:pt x="6972414" y="978611"/>
                  </a:lnTo>
                  <a:lnTo>
                    <a:pt x="6977456" y="978611"/>
                  </a:lnTo>
                  <a:lnTo>
                    <a:pt x="6977456" y="965911"/>
                  </a:lnTo>
                  <a:lnTo>
                    <a:pt x="6958381" y="965911"/>
                  </a:lnTo>
                  <a:lnTo>
                    <a:pt x="6962470" y="953211"/>
                  </a:lnTo>
                  <a:lnTo>
                    <a:pt x="6966534" y="953211"/>
                  </a:lnTo>
                  <a:lnTo>
                    <a:pt x="6968198" y="940511"/>
                  </a:lnTo>
                  <a:lnTo>
                    <a:pt x="6991388" y="940511"/>
                  </a:lnTo>
                  <a:lnTo>
                    <a:pt x="6991147" y="927811"/>
                  </a:lnTo>
                  <a:lnTo>
                    <a:pt x="6997827" y="927811"/>
                  </a:lnTo>
                  <a:lnTo>
                    <a:pt x="6998068" y="940511"/>
                  </a:lnTo>
                  <a:lnTo>
                    <a:pt x="7004228" y="940511"/>
                  </a:lnTo>
                  <a:lnTo>
                    <a:pt x="7004228" y="762711"/>
                  </a:lnTo>
                  <a:lnTo>
                    <a:pt x="6998246" y="762711"/>
                  </a:lnTo>
                  <a:lnTo>
                    <a:pt x="7002246" y="750011"/>
                  </a:lnTo>
                  <a:lnTo>
                    <a:pt x="7004952" y="762711"/>
                  </a:lnTo>
                  <a:lnTo>
                    <a:pt x="7004952" y="266598"/>
                  </a:lnTo>
                  <a:lnTo>
                    <a:pt x="7004240" y="267411"/>
                  </a:lnTo>
                  <a:lnTo>
                    <a:pt x="7003936" y="267411"/>
                  </a:lnTo>
                  <a:lnTo>
                    <a:pt x="7003936" y="724611"/>
                  </a:lnTo>
                  <a:lnTo>
                    <a:pt x="6996011" y="724611"/>
                  </a:lnTo>
                  <a:lnTo>
                    <a:pt x="6995515" y="711911"/>
                  </a:lnTo>
                  <a:lnTo>
                    <a:pt x="7000443" y="711911"/>
                  </a:lnTo>
                  <a:lnTo>
                    <a:pt x="7003936" y="724611"/>
                  </a:lnTo>
                  <a:lnTo>
                    <a:pt x="7003936" y="267411"/>
                  </a:lnTo>
                  <a:lnTo>
                    <a:pt x="6985292" y="267411"/>
                  </a:lnTo>
                  <a:lnTo>
                    <a:pt x="6985292" y="724611"/>
                  </a:lnTo>
                  <a:lnTo>
                    <a:pt x="6975919" y="724611"/>
                  </a:lnTo>
                  <a:lnTo>
                    <a:pt x="6977774" y="737311"/>
                  </a:lnTo>
                  <a:lnTo>
                    <a:pt x="6966102" y="737311"/>
                  </a:lnTo>
                  <a:lnTo>
                    <a:pt x="6965416" y="724611"/>
                  </a:lnTo>
                  <a:lnTo>
                    <a:pt x="6969874" y="724611"/>
                  </a:lnTo>
                  <a:lnTo>
                    <a:pt x="6968947" y="711911"/>
                  </a:lnTo>
                  <a:lnTo>
                    <a:pt x="6980237" y="711911"/>
                  </a:lnTo>
                  <a:lnTo>
                    <a:pt x="6985292" y="724611"/>
                  </a:lnTo>
                  <a:lnTo>
                    <a:pt x="6985292" y="267411"/>
                  </a:lnTo>
                  <a:lnTo>
                    <a:pt x="6983552" y="267411"/>
                  </a:lnTo>
                  <a:lnTo>
                    <a:pt x="6985609" y="254711"/>
                  </a:lnTo>
                  <a:lnTo>
                    <a:pt x="6966496" y="254711"/>
                  </a:lnTo>
                  <a:lnTo>
                    <a:pt x="6966496" y="356311"/>
                  </a:lnTo>
                  <a:lnTo>
                    <a:pt x="6966140" y="369011"/>
                  </a:lnTo>
                  <a:lnTo>
                    <a:pt x="6956831" y="369011"/>
                  </a:lnTo>
                  <a:lnTo>
                    <a:pt x="6957225" y="356311"/>
                  </a:lnTo>
                  <a:lnTo>
                    <a:pt x="6966496" y="356311"/>
                  </a:lnTo>
                  <a:lnTo>
                    <a:pt x="6966496" y="254711"/>
                  </a:lnTo>
                  <a:lnTo>
                    <a:pt x="6954101" y="254711"/>
                  </a:lnTo>
                  <a:lnTo>
                    <a:pt x="6954101" y="711911"/>
                  </a:lnTo>
                  <a:lnTo>
                    <a:pt x="6950037" y="724611"/>
                  </a:lnTo>
                  <a:lnTo>
                    <a:pt x="6949110" y="724611"/>
                  </a:lnTo>
                  <a:lnTo>
                    <a:pt x="6947344" y="711911"/>
                  </a:lnTo>
                  <a:lnTo>
                    <a:pt x="6954101" y="711911"/>
                  </a:lnTo>
                  <a:lnTo>
                    <a:pt x="6954101" y="254711"/>
                  </a:lnTo>
                  <a:lnTo>
                    <a:pt x="6942506" y="254711"/>
                  </a:lnTo>
                  <a:lnTo>
                    <a:pt x="6942506" y="724611"/>
                  </a:lnTo>
                  <a:lnTo>
                    <a:pt x="6941528" y="724611"/>
                  </a:lnTo>
                  <a:lnTo>
                    <a:pt x="6941528" y="965911"/>
                  </a:lnTo>
                  <a:lnTo>
                    <a:pt x="6932574" y="965911"/>
                  </a:lnTo>
                  <a:lnTo>
                    <a:pt x="6937273" y="953211"/>
                  </a:lnTo>
                  <a:lnTo>
                    <a:pt x="6941528" y="965911"/>
                  </a:lnTo>
                  <a:lnTo>
                    <a:pt x="6941528" y="724611"/>
                  </a:lnTo>
                  <a:lnTo>
                    <a:pt x="6937489" y="724611"/>
                  </a:lnTo>
                  <a:lnTo>
                    <a:pt x="6941528" y="711911"/>
                  </a:lnTo>
                  <a:lnTo>
                    <a:pt x="6942506" y="724611"/>
                  </a:lnTo>
                  <a:lnTo>
                    <a:pt x="6942506" y="254711"/>
                  </a:lnTo>
                  <a:lnTo>
                    <a:pt x="6929920" y="254711"/>
                  </a:lnTo>
                  <a:lnTo>
                    <a:pt x="6929920" y="1181811"/>
                  </a:lnTo>
                  <a:lnTo>
                    <a:pt x="6926593" y="1194511"/>
                  </a:lnTo>
                  <a:lnTo>
                    <a:pt x="6916687" y="1194511"/>
                  </a:lnTo>
                  <a:lnTo>
                    <a:pt x="6916687" y="1359611"/>
                  </a:lnTo>
                  <a:lnTo>
                    <a:pt x="6913283" y="1359611"/>
                  </a:lnTo>
                  <a:lnTo>
                    <a:pt x="6913804" y="1346911"/>
                  </a:lnTo>
                  <a:lnTo>
                    <a:pt x="6916687" y="1359611"/>
                  </a:lnTo>
                  <a:lnTo>
                    <a:pt x="6916687" y="1194511"/>
                  </a:lnTo>
                  <a:lnTo>
                    <a:pt x="6913613" y="1194511"/>
                  </a:lnTo>
                  <a:lnTo>
                    <a:pt x="6909562" y="1181811"/>
                  </a:lnTo>
                  <a:lnTo>
                    <a:pt x="6908952" y="1194511"/>
                  </a:lnTo>
                  <a:lnTo>
                    <a:pt x="6899542" y="1194511"/>
                  </a:lnTo>
                  <a:lnTo>
                    <a:pt x="6899402" y="1181811"/>
                  </a:lnTo>
                  <a:lnTo>
                    <a:pt x="6909562" y="1181811"/>
                  </a:lnTo>
                  <a:lnTo>
                    <a:pt x="6917664" y="1181811"/>
                  </a:lnTo>
                  <a:lnTo>
                    <a:pt x="6922871" y="1169111"/>
                  </a:lnTo>
                  <a:lnTo>
                    <a:pt x="6924484" y="1181811"/>
                  </a:lnTo>
                  <a:lnTo>
                    <a:pt x="6929920" y="1181811"/>
                  </a:lnTo>
                  <a:lnTo>
                    <a:pt x="6929920" y="254711"/>
                  </a:lnTo>
                  <a:lnTo>
                    <a:pt x="6929412" y="254711"/>
                  </a:lnTo>
                  <a:lnTo>
                    <a:pt x="6929412" y="737311"/>
                  </a:lnTo>
                  <a:lnTo>
                    <a:pt x="6922833" y="737311"/>
                  </a:lnTo>
                  <a:lnTo>
                    <a:pt x="6922821" y="724611"/>
                  </a:lnTo>
                  <a:lnTo>
                    <a:pt x="6929399" y="724611"/>
                  </a:lnTo>
                  <a:lnTo>
                    <a:pt x="6929412" y="737311"/>
                  </a:lnTo>
                  <a:lnTo>
                    <a:pt x="6929412" y="254711"/>
                  </a:lnTo>
                  <a:lnTo>
                    <a:pt x="6896519" y="254711"/>
                  </a:lnTo>
                  <a:lnTo>
                    <a:pt x="6896519" y="1219911"/>
                  </a:lnTo>
                  <a:lnTo>
                    <a:pt x="6892811" y="1219911"/>
                  </a:lnTo>
                  <a:lnTo>
                    <a:pt x="6892811" y="1435811"/>
                  </a:lnTo>
                  <a:lnTo>
                    <a:pt x="6888670" y="1448511"/>
                  </a:lnTo>
                  <a:lnTo>
                    <a:pt x="6887654" y="1448511"/>
                  </a:lnTo>
                  <a:lnTo>
                    <a:pt x="6885851" y="1435811"/>
                  </a:lnTo>
                  <a:lnTo>
                    <a:pt x="6892811" y="1435811"/>
                  </a:lnTo>
                  <a:lnTo>
                    <a:pt x="6892811" y="1219911"/>
                  </a:lnTo>
                  <a:lnTo>
                    <a:pt x="6891401" y="1219911"/>
                  </a:lnTo>
                  <a:lnTo>
                    <a:pt x="6895592" y="1207211"/>
                  </a:lnTo>
                  <a:lnTo>
                    <a:pt x="6896519" y="1219911"/>
                  </a:lnTo>
                  <a:lnTo>
                    <a:pt x="6896519" y="254711"/>
                  </a:lnTo>
                  <a:lnTo>
                    <a:pt x="6892404" y="254711"/>
                  </a:lnTo>
                  <a:lnTo>
                    <a:pt x="6892404" y="1181811"/>
                  </a:lnTo>
                  <a:lnTo>
                    <a:pt x="6889928" y="1194511"/>
                  </a:lnTo>
                  <a:lnTo>
                    <a:pt x="6874789" y="1194511"/>
                  </a:lnTo>
                  <a:lnTo>
                    <a:pt x="6874789" y="1486611"/>
                  </a:lnTo>
                  <a:lnTo>
                    <a:pt x="6857441" y="1486611"/>
                  </a:lnTo>
                  <a:lnTo>
                    <a:pt x="6860540" y="1473911"/>
                  </a:lnTo>
                  <a:lnTo>
                    <a:pt x="6874091" y="1473911"/>
                  </a:lnTo>
                  <a:lnTo>
                    <a:pt x="6874789" y="1486611"/>
                  </a:lnTo>
                  <a:lnTo>
                    <a:pt x="6874789" y="1194511"/>
                  </a:lnTo>
                  <a:lnTo>
                    <a:pt x="6874129" y="1194511"/>
                  </a:lnTo>
                  <a:lnTo>
                    <a:pt x="6874129" y="1435811"/>
                  </a:lnTo>
                  <a:lnTo>
                    <a:pt x="6872897" y="1448511"/>
                  </a:lnTo>
                  <a:lnTo>
                    <a:pt x="6873900" y="1448511"/>
                  </a:lnTo>
                  <a:lnTo>
                    <a:pt x="6868300" y="1461211"/>
                  </a:lnTo>
                  <a:lnTo>
                    <a:pt x="6862140" y="1461211"/>
                  </a:lnTo>
                  <a:lnTo>
                    <a:pt x="6856895" y="1448511"/>
                  </a:lnTo>
                  <a:lnTo>
                    <a:pt x="6870547" y="1448511"/>
                  </a:lnTo>
                  <a:lnTo>
                    <a:pt x="6870357" y="1435811"/>
                  </a:lnTo>
                  <a:lnTo>
                    <a:pt x="6874129" y="1435811"/>
                  </a:lnTo>
                  <a:lnTo>
                    <a:pt x="6874129" y="1194511"/>
                  </a:lnTo>
                  <a:lnTo>
                    <a:pt x="6868960" y="1194511"/>
                  </a:lnTo>
                  <a:lnTo>
                    <a:pt x="6871297" y="1181811"/>
                  </a:lnTo>
                  <a:lnTo>
                    <a:pt x="6892404" y="1181811"/>
                  </a:lnTo>
                  <a:lnTo>
                    <a:pt x="6892404" y="254711"/>
                  </a:lnTo>
                  <a:lnTo>
                    <a:pt x="6891858" y="254711"/>
                  </a:lnTo>
                  <a:lnTo>
                    <a:pt x="6891858" y="762711"/>
                  </a:lnTo>
                  <a:lnTo>
                    <a:pt x="6885102" y="762711"/>
                  </a:lnTo>
                  <a:lnTo>
                    <a:pt x="6889140" y="750011"/>
                  </a:lnTo>
                  <a:lnTo>
                    <a:pt x="6891858" y="762711"/>
                  </a:lnTo>
                  <a:lnTo>
                    <a:pt x="6891858" y="254711"/>
                  </a:lnTo>
                  <a:lnTo>
                    <a:pt x="6875208" y="254711"/>
                  </a:lnTo>
                  <a:lnTo>
                    <a:pt x="6875208" y="762711"/>
                  </a:lnTo>
                  <a:lnTo>
                    <a:pt x="6868477" y="762711"/>
                  </a:lnTo>
                  <a:lnTo>
                    <a:pt x="6872503" y="750011"/>
                  </a:lnTo>
                  <a:lnTo>
                    <a:pt x="6875208" y="762711"/>
                  </a:lnTo>
                  <a:lnTo>
                    <a:pt x="6875208" y="254711"/>
                  </a:lnTo>
                  <a:lnTo>
                    <a:pt x="6868350" y="254711"/>
                  </a:lnTo>
                  <a:lnTo>
                    <a:pt x="6868350" y="1435811"/>
                  </a:lnTo>
                  <a:lnTo>
                    <a:pt x="6863461" y="1435811"/>
                  </a:lnTo>
                  <a:lnTo>
                    <a:pt x="6862991" y="1423111"/>
                  </a:lnTo>
                  <a:lnTo>
                    <a:pt x="6868350" y="1435811"/>
                  </a:lnTo>
                  <a:lnTo>
                    <a:pt x="6868350" y="254711"/>
                  </a:lnTo>
                  <a:lnTo>
                    <a:pt x="6864159" y="254711"/>
                  </a:lnTo>
                  <a:lnTo>
                    <a:pt x="6864159" y="1385011"/>
                  </a:lnTo>
                  <a:lnTo>
                    <a:pt x="6855549" y="1385011"/>
                  </a:lnTo>
                  <a:lnTo>
                    <a:pt x="6855460" y="1372311"/>
                  </a:lnTo>
                  <a:lnTo>
                    <a:pt x="6862369" y="1372311"/>
                  </a:lnTo>
                  <a:lnTo>
                    <a:pt x="6864159" y="1385011"/>
                  </a:lnTo>
                  <a:lnTo>
                    <a:pt x="6864159" y="254711"/>
                  </a:lnTo>
                  <a:lnTo>
                    <a:pt x="6861099" y="254711"/>
                  </a:lnTo>
                  <a:lnTo>
                    <a:pt x="6861099" y="1194511"/>
                  </a:lnTo>
                  <a:lnTo>
                    <a:pt x="6854863" y="1194511"/>
                  </a:lnTo>
                  <a:lnTo>
                    <a:pt x="6855155" y="1181811"/>
                  </a:lnTo>
                  <a:lnTo>
                    <a:pt x="6860667" y="1181811"/>
                  </a:lnTo>
                  <a:lnTo>
                    <a:pt x="6861099" y="1194511"/>
                  </a:lnTo>
                  <a:lnTo>
                    <a:pt x="6861099" y="254711"/>
                  </a:lnTo>
                  <a:lnTo>
                    <a:pt x="6846811" y="254711"/>
                  </a:lnTo>
                  <a:lnTo>
                    <a:pt x="6846811" y="762711"/>
                  </a:lnTo>
                  <a:lnTo>
                    <a:pt x="6843471" y="762711"/>
                  </a:lnTo>
                  <a:lnTo>
                    <a:pt x="6843979" y="750011"/>
                  </a:lnTo>
                  <a:lnTo>
                    <a:pt x="6846773" y="750011"/>
                  </a:lnTo>
                  <a:lnTo>
                    <a:pt x="6846811" y="762711"/>
                  </a:lnTo>
                  <a:lnTo>
                    <a:pt x="6846811" y="254711"/>
                  </a:lnTo>
                  <a:lnTo>
                    <a:pt x="6839026" y="254711"/>
                  </a:lnTo>
                  <a:lnTo>
                    <a:pt x="6839026" y="1169111"/>
                  </a:lnTo>
                  <a:lnTo>
                    <a:pt x="6838010" y="1181811"/>
                  </a:lnTo>
                  <a:lnTo>
                    <a:pt x="6834454" y="1169111"/>
                  </a:lnTo>
                  <a:lnTo>
                    <a:pt x="6839026" y="1169111"/>
                  </a:lnTo>
                  <a:lnTo>
                    <a:pt x="6839026" y="254711"/>
                  </a:lnTo>
                  <a:lnTo>
                    <a:pt x="6824573" y="254711"/>
                  </a:lnTo>
                  <a:lnTo>
                    <a:pt x="6824573" y="1473911"/>
                  </a:lnTo>
                  <a:lnTo>
                    <a:pt x="6816001" y="1473911"/>
                  </a:lnTo>
                  <a:lnTo>
                    <a:pt x="6815899" y="1461211"/>
                  </a:lnTo>
                  <a:lnTo>
                    <a:pt x="6822795" y="1461211"/>
                  </a:lnTo>
                  <a:lnTo>
                    <a:pt x="6824573" y="1473911"/>
                  </a:lnTo>
                  <a:lnTo>
                    <a:pt x="6824573" y="254711"/>
                  </a:lnTo>
                  <a:lnTo>
                    <a:pt x="6805625" y="254711"/>
                  </a:lnTo>
                  <a:lnTo>
                    <a:pt x="6805625" y="1461211"/>
                  </a:lnTo>
                  <a:lnTo>
                    <a:pt x="6805587" y="1473911"/>
                  </a:lnTo>
                  <a:lnTo>
                    <a:pt x="6802983" y="1473911"/>
                  </a:lnTo>
                  <a:lnTo>
                    <a:pt x="6798805" y="1473911"/>
                  </a:lnTo>
                  <a:lnTo>
                    <a:pt x="6798843" y="1461211"/>
                  </a:lnTo>
                  <a:lnTo>
                    <a:pt x="6802983" y="1473911"/>
                  </a:lnTo>
                  <a:lnTo>
                    <a:pt x="6805625" y="1461211"/>
                  </a:lnTo>
                  <a:lnTo>
                    <a:pt x="6805625" y="254711"/>
                  </a:lnTo>
                  <a:lnTo>
                    <a:pt x="6797751" y="254711"/>
                  </a:lnTo>
                  <a:lnTo>
                    <a:pt x="6799974" y="242011"/>
                  </a:lnTo>
                  <a:lnTo>
                    <a:pt x="6793408" y="242011"/>
                  </a:lnTo>
                  <a:lnTo>
                    <a:pt x="6793408" y="1359611"/>
                  </a:lnTo>
                  <a:lnTo>
                    <a:pt x="6792582" y="1359611"/>
                  </a:lnTo>
                  <a:lnTo>
                    <a:pt x="6792582" y="1461211"/>
                  </a:lnTo>
                  <a:lnTo>
                    <a:pt x="6787820" y="1473911"/>
                  </a:lnTo>
                  <a:lnTo>
                    <a:pt x="6781444" y="1461211"/>
                  </a:lnTo>
                  <a:lnTo>
                    <a:pt x="6792582" y="1461211"/>
                  </a:lnTo>
                  <a:lnTo>
                    <a:pt x="6792582" y="1359611"/>
                  </a:lnTo>
                  <a:lnTo>
                    <a:pt x="6782155" y="1359611"/>
                  </a:lnTo>
                  <a:lnTo>
                    <a:pt x="6788950" y="1346911"/>
                  </a:lnTo>
                  <a:lnTo>
                    <a:pt x="6793408" y="1359611"/>
                  </a:lnTo>
                  <a:lnTo>
                    <a:pt x="6793408" y="242011"/>
                  </a:lnTo>
                  <a:lnTo>
                    <a:pt x="6791312" y="242011"/>
                  </a:lnTo>
                  <a:lnTo>
                    <a:pt x="6792658" y="254711"/>
                  </a:lnTo>
                  <a:lnTo>
                    <a:pt x="6777609" y="254711"/>
                  </a:lnTo>
                  <a:lnTo>
                    <a:pt x="6777609" y="1867611"/>
                  </a:lnTo>
                  <a:lnTo>
                    <a:pt x="6777520" y="1880311"/>
                  </a:lnTo>
                  <a:lnTo>
                    <a:pt x="6774104" y="1880311"/>
                  </a:lnTo>
                  <a:lnTo>
                    <a:pt x="6774116" y="1893011"/>
                  </a:lnTo>
                  <a:lnTo>
                    <a:pt x="6769913" y="1880311"/>
                  </a:lnTo>
                  <a:lnTo>
                    <a:pt x="6767182" y="1893011"/>
                  </a:lnTo>
                  <a:lnTo>
                    <a:pt x="6767182" y="1880311"/>
                  </a:lnTo>
                  <a:lnTo>
                    <a:pt x="6769913" y="1880311"/>
                  </a:lnTo>
                  <a:lnTo>
                    <a:pt x="6771335" y="1880311"/>
                  </a:lnTo>
                  <a:lnTo>
                    <a:pt x="6770306" y="1867611"/>
                  </a:lnTo>
                  <a:lnTo>
                    <a:pt x="6777609" y="1867611"/>
                  </a:lnTo>
                  <a:lnTo>
                    <a:pt x="6777609" y="254711"/>
                  </a:lnTo>
                  <a:lnTo>
                    <a:pt x="6776529" y="254711"/>
                  </a:lnTo>
                  <a:lnTo>
                    <a:pt x="6774980" y="244462"/>
                  </a:lnTo>
                  <a:lnTo>
                    <a:pt x="6774980" y="1359611"/>
                  </a:lnTo>
                  <a:lnTo>
                    <a:pt x="6762115" y="1359611"/>
                  </a:lnTo>
                  <a:lnTo>
                    <a:pt x="6760896" y="1359611"/>
                  </a:lnTo>
                  <a:lnTo>
                    <a:pt x="6760896" y="1473911"/>
                  </a:lnTo>
                  <a:lnTo>
                    <a:pt x="6755714" y="1473911"/>
                  </a:lnTo>
                  <a:lnTo>
                    <a:pt x="6759943" y="1461211"/>
                  </a:lnTo>
                  <a:lnTo>
                    <a:pt x="6760896" y="1473911"/>
                  </a:lnTo>
                  <a:lnTo>
                    <a:pt x="6760896" y="1359611"/>
                  </a:lnTo>
                  <a:lnTo>
                    <a:pt x="6745643" y="1359611"/>
                  </a:lnTo>
                  <a:lnTo>
                    <a:pt x="6749669" y="1346911"/>
                  </a:lnTo>
                  <a:lnTo>
                    <a:pt x="6755358" y="1346911"/>
                  </a:lnTo>
                  <a:lnTo>
                    <a:pt x="6762115" y="1359611"/>
                  </a:lnTo>
                  <a:lnTo>
                    <a:pt x="6769379" y="1346911"/>
                  </a:lnTo>
                  <a:lnTo>
                    <a:pt x="6774980" y="1359611"/>
                  </a:lnTo>
                  <a:lnTo>
                    <a:pt x="6774980" y="244462"/>
                  </a:lnTo>
                  <a:lnTo>
                    <a:pt x="6774612" y="242011"/>
                  </a:lnTo>
                  <a:lnTo>
                    <a:pt x="6771818" y="242011"/>
                  </a:lnTo>
                  <a:lnTo>
                    <a:pt x="6773164" y="254711"/>
                  </a:lnTo>
                  <a:lnTo>
                    <a:pt x="6765480" y="254711"/>
                  </a:lnTo>
                  <a:lnTo>
                    <a:pt x="6764452" y="242011"/>
                  </a:lnTo>
                  <a:lnTo>
                    <a:pt x="6760083" y="242011"/>
                  </a:lnTo>
                  <a:lnTo>
                    <a:pt x="6757949" y="254711"/>
                  </a:lnTo>
                  <a:lnTo>
                    <a:pt x="6752437" y="254711"/>
                  </a:lnTo>
                  <a:lnTo>
                    <a:pt x="6754660" y="242011"/>
                  </a:lnTo>
                  <a:lnTo>
                    <a:pt x="6744741" y="242011"/>
                  </a:lnTo>
                  <a:lnTo>
                    <a:pt x="6744741" y="1905711"/>
                  </a:lnTo>
                  <a:lnTo>
                    <a:pt x="6740398" y="1918411"/>
                  </a:lnTo>
                  <a:lnTo>
                    <a:pt x="6739420" y="1905711"/>
                  </a:lnTo>
                  <a:lnTo>
                    <a:pt x="6744741" y="1905711"/>
                  </a:lnTo>
                  <a:lnTo>
                    <a:pt x="6744741" y="242011"/>
                  </a:lnTo>
                  <a:lnTo>
                    <a:pt x="6714528" y="242011"/>
                  </a:lnTo>
                  <a:lnTo>
                    <a:pt x="6714528" y="1880311"/>
                  </a:lnTo>
                  <a:lnTo>
                    <a:pt x="6710286" y="1880311"/>
                  </a:lnTo>
                  <a:lnTo>
                    <a:pt x="6712242" y="1867611"/>
                  </a:lnTo>
                  <a:lnTo>
                    <a:pt x="6714528" y="1880311"/>
                  </a:lnTo>
                  <a:lnTo>
                    <a:pt x="6714528" y="242011"/>
                  </a:lnTo>
                  <a:lnTo>
                    <a:pt x="6691947" y="242011"/>
                  </a:lnTo>
                  <a:lnTo>
                    <a:pt x="6691947" y="1169111"/>
                  </a:lnTo>
                  <a:lnTo>
                    <a:pt x="6689826" y="1181811"/>
                  </a:lnTo>
                  <a:lnTo>
                    <a:pt x="6687236" y="1181811"/>
                  </a:lnTo>
                  <a:lnTo>
                    <a:pt x="6687236" y="1346911"/>
                  </a:lnTo>
                  <a:lnTo>
                    <a:pt x="6686563" y="1359611"/>
                  </a:lnTo>
                  <a:lnTo>
                    <a:pt x="6677038" y="1346911"/>
                  </a:lnTo>
                  <a:lnTo>
                    <a:pt x="6677063" y="1359611"/>
                  </a:lnTo>
                  <a:lnTo>
                    <a:pt x="6676339" y="1357350"/>
                  </a:lnTo>
                  <a:lnTo>
                    <a:pt x="6676339" y="1905711"/>
                  </a:lnTo>
                  <a:lnTo>
                    <a:pt x="6674091" y="1918411"/>
                  </a:lnTo>
                  <a:lnTo>
                    <a:pt x="6663068" y="1918411"/>
                  </a:lnTo>
                  <a:lnTo>
                    <a:pt x="6666700" y="1905711"/>
                  </a:lnTo>
                  <a:lnTo>
                    <a:pt x="6676339" y="1905711"/>
                  </a:lnTo>
                  <a:lnTo>
                    <a:pt x="6676339" y="1357350"/>
                  </a:lnTo>
                  <a:lnTo>
                    <a:pt x="6672999" y="1346911"/>
                  </a:lnTo>
                  <a:lnTo>
                    <a:pt x="6677038" y="1346911"/>
                  </a:lnTo>
                  <a:lnTo>
                    <a:pt x="6687236" y="1346911"/>
                  </a:lnTo>
                  <a:lnTo>
                    <a:pt x="6687236" y="1181811"/>
                  </a:lnTo>
                  <a:lnTo>
                    <a:pt x="6678473" y="1181811"/>
                  </a:lnTo>
                  <a:lnTo>
                    <a:pt x="6678231" y="1169111"/>
                  </a:lnTo>
                  <a:lnTo>
                    <a:pt x="6691947" y="1169111"/>
                  </a:lnTo>
                  <a:lnTo>
                    <a:pt x="6691947" y="242011"/>
                  </a:lnTo>
                  <a:lnTo>
                    <a:pt x="6687934" y="242011"/>
                  </a:lnTo>
                  <a:lnTo>
                    <a:pt x="6655219" y="234124"/>
                  </a:lnTo>
                  <a:lnTo>
                    <a:pt x="6655219" y="1905711"/>
                  </a:lnTo>
                  <a:lnTo>
                    <a:pt x="6652742" y="1918411"/>
                  </a:lnTo>
                  <a:lnTo>
                    <a:pt x="6634277" y="1918411"/>
                  </a:lnTo>
                  <a:lnTo>
                    <a:pt x="6637388" y="1905711"/>
                  </a:lnTo>
                  <a:lnTo>
                    <a:pt x="6655219" y="1905711"/>
                  </a:lnTo>
                  <a:lnTo>
                    <a:pt x="6655219" y="234124"/>
                  </a:lnTo>
                  <a:lnTo>
                    <a:pt x="6635255" y="229311"/>
                  </a:lnTo>
                  <a:lnTo>
                    <a:pt x="6629463" y="229311"/>
                  </a:lnTo>
                  <a:lnTo>
                    <a:pt x="6628498" y="242011"/>
                  </a:lnTo>
                  <a:lnTo>
                    <a:pt x="6622364" y="242011"/>
                  </a:lnTo>
                  <a:lnTo>
                    <a:pt x="6606616" y="229311"/>
                  </a:lnTo>
                  <a:lnTo>
                    <a:pt x="6599923" y="229311"/>
                  </a:lnTo>
                  <a:lnTo>
                    <a:pt x="6599923" y="1207211"/>
                  </a:lnTo>
                  <a:lnTo>
                    <a:pt x="6597269" y="1219911"/>
                  </a:lnTo>
                  <a:lnTo>
                    <a:pt x="6597320" y="1207211"/>
                  </a:lnTo>
                  <a:lnTo>
                    <a:pt x="6599923" y="1207211"/>
                  </a:lnTo>
                  <a:lnTo>
                    <a:pt x="6599923" y="229311"/>
                  </a:lnTo>
                  <a:lnTo>
                    <a:pt x="6580086" y="229311"/>
                  </a:lnTo>
                  <a:lnTo>
                    <a:pt x="6580086" y="1905711"/>
                  </a:lnTo>
                  <a:lnTo>
                    <a:pt x="6575831" y="1918411"/>
                  </a:lnTo>
                  <a:lnTo>
                    <a:pt x="6574853" y="1918411"/>
                  </a:lnTo>
                  <a:lnTo>
                    <a:pt x="6573037" y="1905711"/>
                  </a:lnTo>
                  <a:lnTo>
                    <a:pt x="6580086" y="1905711"/>
                  </a:lnTo>
                  <a:lnTo>
                    <a:pt x="6580086" y="229311"/>
                  </a:lnTo>
                  <a:lnTo>
                    <a:pt x="6559296" y="229311"/>
                  </a:lnTo>
                  <a:lnTo>
                    <a:pt x="6559296" y="1905711"/>
                  </a:lnTo>
                  <a:lnTo>
                    <a:pt x="6554991" y="1918411"/>
                  </a:lnTo>
                  <a:lnTo>
                    <a:pt x="6554051" y="1918411"/>
                  </a:lnTo>
                  <a:lnTo>
                    <a:pt x="6552222" y="1905711"/>
                  </a:lnTo>
                  <a:lnTo>
                    <a:pt x="6559296" y="1905711"/>
                  </a:lnTo>
                  <a:lnTo>
                    <a:pt x="6559296" y="229311"/>
                  </a:lnTo>
                  <a:lnTo>
                    <a:pt x="6539954" y="229311"/>
                  </a:lnTo>
                  <a:lnTo>
                    <a:pt x="6539954" y="1880311"/>
                  </a:lnTo>
                  <a:lnTo>
                    <a:pt x="6539192" y="1893011"/>
                  </a:lnTo>
                  <a:lnTo>
                    <a:pt x="6533159" y="1893011"/>
                  </a:lnTo>
                  <a:lnTo>
                    <a:pt x="6532334" y="1905711"/>
                  </a:lnTo>
                  <a:lnTo>
                    <a:pt x="6512395" y="1905711"/>
                  </a:lnTo>
                  <a:lnTo>
                    <a:pt x="6512344" y="1893011"/>
                  </a:lnTo>
                  <a:lnTo>
                    <a:pt x="6526162" y="1893011"/>
                  </a:lnTo>
                  <a:lnTo>
                    <a:pt x="6525971" y="1880311"/>
                  </a:lnTo>
                  <a:lnTo>
                    <a:pt x="6539954" y="1880311"/>
                  </a:lnTo>
                  <a:lnTo>
                    <a:pt x="6539954" y="229311"/>
                  </a:lnTo>
                  <a:lnTo>
                    <a:pt x="6530619" y="229311"/>
                  </a:lnTo>
                  <a:lnTo>
                    <a:pt x="6513474" y="216611"/>
                  </a:lnTo>
                  <a:lnTo>
                    <a:pt x="6399390" y="216611"/>
                  </a:lnTo>
                  <a:lnTo>
                    <a:pt x="6385979" y="203911"/>
                  </a:lnTo>
                  <a:lnTo>
                    <a:pt x="6277229" y="203911"/>
                  </a:lnTo>
                  <a:lnTo>
                    <a:pt x="6267691" y="216611"/>
                  </a:lnTo>
                  <a:lnTo>
                    <a:pt x="6266827" y="203911"/>
                  </a:lnTo>
                  <a:lnTo>
                    <a:pt x="6260516" y="203911"/>
                  </a:lnTo>
                  <a:lnTo>
                    <a:pt x="6261112" y="216611"/>
                  </a:lnTo>
                  <a:lnTo>
                    <a:pt x="6205258" y="216611"/>
                  </a:lnTo>
                  <a:lnTo>
                    <a:pt x="6201245" y="229311"/>
                  </a:lnTo>
                  <a:lnTo>
                    <a:pt x="6192672" y="229311"/>
                  </a:lnTo>
                  <a:lnTo>
                    <a:pt x="6189472" y="218859"/>
                  </a:lnTo>
                  <a:lnTo>
                    <a:pt x="6189472" y="1893011"/>
                  </a:lnTo>
                  <a:lnTo>
                    <a:pt x="6179642" y="1893011"/>
                  </a:lnTo>
                  <a:lnTo>
                    <a:pt x="6180213" y="1905711"/>
                  </a:lnTo>
                  <a:lnTo>
                    <a:pt x="6164262" y="1905711"/>
                  </a:lnTo>
                  <a:lnTo>
                    <a:pt x="6163615" y="1893011"/>
                  </a:lnTo>
                  <a:lnTo>
                    <a:pt x="6164046" y="1893011"/>
                  </a:lnTo>
                  <a:lnTo>
                    <a:pt x="6162395" y="1880311"/>
                  </a:lnTo>
                  <a:lnTo>
                    <a:pt x="6179705" y="1880311"/>
                  </a:lnTo>
                  <a:lnTo>
                    <a:pt x="6179413" y="1867611"/>
                  </a:lnTo>
                  <a:lnTo>
                    <a:pt x="6184760" y="1867611"/>
                  </a:lnTo>
                  <a:lnTo>
                    <a:pt x="6179705" y="1880311"/>
                  </a:lnTo>
                  <a:lnTo>
                    <a:pt x="6188722" y="1880311"/>
                  </a:lnTo>
                  <a:lnTo>
                    <a:pt x="6189472" y="1893011"/>
                  </a:lnTo>
                  <a:lnTo>
                    <a:pt x="6189472" y="218859"/>
                  </a:lnTo>
                  <a:lnTo>
                    <a:pt x="6188786" y="216611"/>
                  </a:lnTo>
                  <a:lnTo>
                    <a:pt x="6185967" y="229311"/>
                  </a:lnTo>
                  <a:lnTo>
                    <a:pt x="6135205" y="229311"/>
                  </a:lnTo>
                  <a:lnTo>
                    <a:pt x="6135205" y="1880311"/>
                  </a:lnTo>
                  <a:lnTo>
                    <a:pt x="6133935" y="1893011"/>
                  </a:lnTo>
                  <a:lnTo>
                    <a:pt x="6131369" y="1893011"/>
                  </a:lnTo>
                  <a:lnTo>
                    <a:pt x="6131369" y="1880311"/>
                  </a:lnTo>
                  <a:lnTo>
                    <a:pt x="6135205" y="1880311"/>
                  </a:lnTo>
                  <a:lnTo>
                    <a:pt x="6135205" y="229311"/>
                  </a:lnTo>
                  <a:lnTo>
                    <a:pt x="6130074" y="229311"/>
                  </a:lnTo>
                  <a:lnTo>
                    <a:pt x="6130074" y="1867611"/>
                  </a:lnTo>
                  <a:lnTo>
                    <a:pt x="6127293" y="1880311"/>
                  </a:lnTo>
                  <a:lnTo>
                    <a:pt x="6119533" y="1880311"/>
                  </a:lnTo>
                  <a:lnTo>
                    <a:pt x="6121578" y="1867611"/>
                  </a:lnTo>
                  <a:lnTo>
                    <a:pt x="6130074" y="1867611"/>
                  </a:lnTo>
                  <a:lnTo>
                    <a:pt x="6130074" y="229311"/>
                  </a:lnTo>
                  <a:lnTo>
                    <a:pt x="6118885" y="229311"/>
                  </a:lnTo>
                  <a:lnTo>
                    <a:pt x="6106223" y="216611"/>
                  </a:lnTo>
                  <a:lnTo>
                    <a:pt x="6095212" y="216611"/>
                  </a:lnTo>
                  <a:lnTo>
                    <a:pt x="6095212" y="1905711"/>
                  </a:lnTo>
                  <a:lnTo>
                    <a:pt x="6094095" y="1905711"/>
                  </a:lnTo>
                  <a:lnTo>
                    <a:pt x="6091948" y="1918411"/>
                  </a:lnTo>
                  <a:lnTo>
                    <a:pt x="6089942" y="1918411"/>
                  </a:lnTo>
                  <a:lnTo>
                    <a:pt x="6087796" y="1918411"/>
                  </a:lnTo>
                  <a:lnTo>
                    <a:pt x="6085814" y="1905711"/>
                  </a:lnTo>
                  <a:lnTo>
                    <a:pt x="6088189" y="1905711"/>
                  </a:lnTo>
                  <a:lnTo>
                    <a:pt x="6092482" y="1893011"/>
                  </a:lnTo>
                  <a:lnTo>
                    <a:pt x="6095212" y="1905711"/>
                  </a:lnTo>
                  <a:lnTo>
                    <a:pt x="6095212" y="216611"/>
                  </a:lnTo>
                  <a:lnTo>
                    <a:pt x="6086932" y="216611"/>
                  </a:lnTo>
                  <a:lnTo>
                    <a:pt x="6086932" y="1867611"/>
                  </a:lnTo>
                  <a:lnTo>
                    <a:pt x="6086741" y="1880311"/>
                  </a:lnTo>
                  <a:lnTo>
                    <a:pt x="6080569" y="1880311"/>
                  </a:lnTo>
                  <a:lnTo>
                    <a:pt x="6079718" y="1867611"/>
                  </a:lnTo>
                  <a:lnTo>
                    <a:pt x="6086932" y="1867611"/>
                  </a:lnTo>
                  <a:lnTo>
                    <a:pt x="6086932" y="216611"/>
                  </a:lnTo>
                  <a:lnTo>
                    <a:pt x="6080290" y="216611"/>
                  </a:lnTo>
                  <a:lnTo>
                    <a:pt x="6077547" y="229311"/>
                  </a:lnTo>
                  <a:lnTo>
                    <a:pt x="6073000" y="229311"/>
                  </a:lnTo>
                  <a:lnTo>
                    <a:pt x="6069254" y="222516"/>
                  </a:lnTo>
                  <a:lnTo>
                    <a:pt x="6069254" y="1905711"/>
                  </a:lnTo>
                  <a:lnTo>
                    <a:pt x="6065748" y="1918411"/>
                  </a:lnTo>
                  <a:lnTo>
                    <a:pt x="6048807" y="1918411"/>
                  </a:lnTo>
                  <a:lnTo>
                    <a:pt x="6048692" y="1905711"/>
                  </a:lnTo>
                  <a:lnTo>
                    <a:pt x="6050153" y="1893011"/>
                  </a:lnTo>
                  <a:lnTo>
                    <a:pt x="6062548" y="1893011"/>
                  </a:lnTo>
                  <a:lnTo>
                    <a:pt x="6061697" y="1905711"/>
                  </a:lnTo>
                  <a:lnTo>
                    <a:pt x="6069254" y="1905711"/>
                  </a:lnTo>
                  <a:lnTo>
                    <a:pt x="6069254" y="222516"/>
                  </a:lnTo>
                  <a:lnTo>
                    <a:pt x="6066002" y="216611"/>
                  </a:lnTo>
                  <a:lnTo>
                    <a:pt x="6057671" y="229311"/>
                  </a:lnTo>
                  <a:lnTo>
                    <a:pt x="6043498" y="229311"/>
                  </a:lnTo>
                  <a:lnTo>
                    <a:pt x="6045479" y="216611"/>
                  </a:lnTo>
                  <a:lnTo>
                    <a:pt x="6034252" y="216611"/>
                  </a:lnTo>
                  <a:lnTo>
                    <a:pt x="6033605" y="229311"/>
                  </a:lnTo>
                  <a:lnTo>
                    <a:pt x="6026543" y="229311"/>
                  </a:lnTo>
                  <a:lnTo>
                    <a:pt x="6026594" y="216611"/>
                  </a:lnTo>
                  <a:lnTo>
                    <a:pt x="6018644" y="216611"/>
                  </a:lnTo>
                  <a:lnTo>
                    <a:pt x="6019355" y="229311"/>
                  </a:lnTo>
                  <a:lnTo>
                    <a:pt x="6013043" y="229311"/>
                  </a:lnTo>
                  <a:lnTo>
                    <a:pt x="6013043" y="242011"/>
                  </a:lnTo>
                  <a:lnTo>
                    <a:pt x="6012853" y="254711"/>
                  </a:lnTo>
                  <a:lnTo>
                    <a:pt x="6010440" y="254711"/>
                  </a:lnTo>
                  <a:lnTo>
                    <a:pt x="6006312" y="254711"/>
                  </a:lnTo>
                  <a:lnTo>
                    <a:pt x="6006465" y="242011"/>
                  </a:lnTo>
                  <a:lnTo>
                    <a:pt x="6010440" y="254711"/>
                  </a:lnTo>
                  <a:lnTo>
                    <a:pt x="6013043" y="242011"/>
                  </a:lnTo>
                  <a:lnTo>
                    <a:pt x="6013043" y="229311"/>
                  </a:lnTo>
                  <a:lnTo>
                    <a:pt x="5996546" y="229311"/>
                  </a:lnTo>
                  <a:lnTo>
                    <a:pt x="5990653" y="242011"/>
                  </a:lnTo>
                  <a:lnTo>
                    <a:pt x="5970206" y="242011"/>
                  </a:lnTo>
                  <a:lnTo>
                    <a:pt x="5978042" y="229311"/>
                  </a:lnTo>
                  <a:lnTo>
                    <a:pt x="5993396" y="229311"/>
                  </a:lnTo>
                  <a:lnTo>
                    <a:pt x="5994006" y="216611"/>
                  </a:lnTo>
                  <a:lnTo>
                    <a:pt x="5976061" y="216611"/>
                  </a:lnTo>
                  <a:lnTo>
                    <a:pt x="5970232" y="229311"/>
                  </a:lnTo>
                  <a:lnTo>
                    <a:pt x="5966612" y="217754"/>
                  </a:lnTo>
                  <a:lnTo>
                    <a:pt x="5966612" y="1854911"/>
                  </a:lnTo>
                  <a:lnTo>
                    <a:pt x="5964491" y="1867611"/>
                  </a:lnTo>
                  <a:lnTo>
                    <a:pt x="5966511" y="1867611"/>
                  </a:lnTo>
                  <a:lnTo>
                    <a:pt x="5962650" y="1880311"/>
                  </a:lnTo>
                  <a:lnTo>
                    <a:pt x="5957811" y="1867611"/>
                  </a:lnTo>
                  <a:lnTo>
                    <a:pt x="5953455" y="1867611"/>
                  </a:lnTo>
                  <a:lnTo>
                    <a:pt x="5953455" y="1880311"/>
                  </a:lnTo>
                  <a:lnTo>
                    <a:pt x="5952693" y="1893011"/>
                  </a:lnTo>
                  <a:lnTo>
                    <a:pt x="5928436" y="1893011"/>
                  </a:lnTo>
                  <a:lnTo>
                    <a:pt x="5927776" y="1905711"/>
                  </a:lnTo>
                  <a:lnTo>
                    <a:pt x="5918085" y="1905711"/>
                  </a:lnTo>
                  <a:lnTo>
                    <a:pt x="5918682" y="1893011"/>
                  </a:lnTo>
                  <a:lnTo>
                    <a:pt x="5918238" y="1893011"/>
                  </a:lnTo>
                  <a:lnTo>
                    <a:pt x="5922772" y="1880311"/>
                  </a:lnTo>
                  <a:lnTo>
                    <a:pt x="5953455" y="1880311"/>
                  </a:lnTo>
                  <a:lnTo>
                    <a:pt x="5953455" y="1867611"/>
                  </a:lnTo>
                  <a:lnTo>
                    <a:pt x="5946991" y="1867611"/>
                  </a:lnTo>
                  <a:lnTo>
                    <a:pt x="5918492" y="1867611"/>
                  </a:lnTo>
                  <a:lnTo>
                    <a:pt x="5922429" y="1854911"/>
                  </a:lnTo>
                  <a:lnTo>
                    <a:pt x="5942622" y="1854911"/>
                  </a:lnTo>
                  <a:lnTo>
                    <a:pt x="5946991" y="1867611"/>
                  </a:lnTo>
                  <a:lnTo>
                    <a:pt x="5957506" y="1854911"/>
                  </a:lnTo>
                  <a:lnTo>
                    <a:pt x="5966612" y="1854911"/>
                  </a:lnTo>
                  <a:lnTo>
                    <a:pt x="5966612" y="217754"/>
                  </a:lnTo>
                  <a:lnTo>
                    <a:pt x="5966257" y="216611"/>
                  </a:lnTo>
                  <a:lnTo>
                    <a:pt x="5962358" y="216611"/>
                  </a:lnTo>
                  <a:lnTo>
                    <a:pt x="5959170" y="224815"/>
                  </a:lnTo>
                  <a:lnTo>
                    <a:pt x="5959170" y="254711"/>
                  </a:lnTo>
                  <a:lnTo>
                    <a:pt x="5953252" y="254711"/>
                  </a:lnTo>
                  <a:lnTo>
                    <a:pt x="5955538" y="242011"/>
                  </a:lnTo>
                  <a:lnTo>
                    <a:pt x="5958725" y="242011"/>
                  </a:lnTo>
                  <a:lnTo>
                    <a:pt x="5959170" y="254711"/>
                  </a:lnTo>
                  <a:lnTo>
                    <a:pt x="5959170" y="224815"/>
                  </a:lnTo>
                  <a:lnTo>
                    <a:pt x="5957417" y="229311"/>
                  </a:lnTo>
                  <a:lnTo>
                    <a:pt x="5950293" y="229311"/>
                  </a:lnTo>
                  <a:lnTo>
                    <a:pt x="5950140" y="242011"/>
                  </a:lnTo>
                  <a:lnTo>
                    <a:pt x="5943879" y="242011"/>
                  </a:lnTo>
                  <a:lnTo>
                    <a:pt x="5947676" y="254711"/>
                  </a:lnTo>
                  <a:lnTo>
                    <a:pt x="5923343" y="254711"/>
                  </a:lnTo>
                  <a:lnTo>
                    <a:pt x="5914707" y="266369"/>
                  </a:lnTo>
                  <a:lnTo>
                    <a:pt x="5914707" y="1893011"/>
                  </a:lnTo>
                  <a:lnTo>
                    <a:pt x="5913755" y="1905711"/>
                  </a:lnTo>
                  <a:lnTo>
                    <a:pt x="5903150" y="1905711"/>
                  </a:lnTo>
                  <a:lnTo>
                    <a:pt x="5908281" y="1893011"/>
                  </a:lnTo>
                  <a:lnTo>
                    <a:pt x="5914707" y="1893011"/>
                  </a:lnTo>
                  <a:lnTo>
                    <a:pt x="5914707" y="266369"/>
                  </a:lnTo>
                  <a:lnTo>
                    <a:pt x="5913933" y="267411"/>
                  </a:lnTo>
                  <a:lnTo>
                    <a:pt x="5914834" y="254711"/>
                  </a:lnTo>
                  <a:lnTo>
                    <a:pt x="5906325" y="254711"/>
                  </a:lnTo>
                  <a:lnTo>
                    <a:pt x="5906325" y="1880311"/>
                  </a:lnTo>
                  <a:lnTo>
                    <a:pt x="5901956" y="1893011"/>
                  </a:lnTo>
                  <a:lnTo>
                    <a:pt x="5901055" y="1893011"/>
                  </a:lnTo>
                  <a:lnTo>
                    <a:pt x="5899315" y="1880311"/>
                  </a:lnTo>
                  <a:lnTo>
                    <a:pt x="5906325" y="1880311"/>
                  </a:lnTo>
                  <a:lnTo>
                    <a:pt x="5906325" y="254711"/>
                  </a:lnTo>
                  <a:lnTo>
                    <a:pt x="5902680" y="254711"/>
                  </a:lnTo>
                  <a:lnTo>
                    <a:pt x="5898832" y="267411"/>
                  </a:lnTo>
                  <a:lnTo>
                    <a:pt x="5894832" y="267411"/>
                  </a:lnTo>
                  <a:lnTo>
                    <a:pt x="5890196" y="254711"/>
                  </a:lnTo>
                  <a:lnTo>
                    <a:pt x="5890031" y="267411"/>
                  </a:lnTo>
                  <a:lnTo>
                    <a:pt x="5887174" y="267411"/>
                  </a:lnTo>
                  <a:lnTo>
                    <a:pt x="5887174" y="1893011"/>
                  </a:lnTo>
                  <a:lnTo>
                    <a:pt x="5885116" y="1905711"/>
                  </a:lnTo>
                  <a:lnTo>
                    <a:pt x="5869965" y="1905711"/>
                  </a:lnTo>
                  <a:lnTo>
                    <a:pt x="5869470" y="1893011"/>
                  </a:lnTo>
                  <a:lnTo>
                    <a:pt x="5887174" y="1893011"/>
                  </a:lnTo>
                  <a:lnTo>
                    <a:pt x="5887174" y="267411"/>
                  </a:lnTo>
                  <a:lnTo>
                    <a:pt x="5882652" y="267411"/>
                  </a:lnTo>
                  <a:lnTo>
                    <a:pt x="5880036" y="280111"/>
                  </a:lnTo>
                  <a:lnTo>
                    <a:pt x="5876722" y="267411"/>
                  </a:lnTo>
                  <a:lnTo>
                    <a:pt x="5849175" y="267411"/>
                  </a:lnTo>
                  <a:lnTo>
                    <a:pt x="5851830" y="280111"/>
                  </a:lnTo>
                  <a:lnTo>
                    <a:pt x="5847689" y="280111"/>
                  </a:lnTo>
                  <a:lnTo>
                    <a:pt x="5847689" y="1893011"/>
                  </a:lnTo>
                  <a:lnTo>
                    <a:pt x="5843359" y="1905711"/>
                  </a:lnTo>
                  <a:lnTo>
                    <a:pt x="5842406" y="1905711"/>
                  </a:lnTo>
                  <a:lnTo>
                    <a:pt x="5840666" y="1893011"/>
                  </a:lnTo>
                  <a:lnTo>
                    <a:pt x="5847689" y="1893011"/>
                  </a:lnTo>
                  <a:lnTo>
                    <a:pt x="5847689" y="280111"/>
                  </a:lnTo>
                  <a:lnTo>
                    <a:pt x="5845086" y="280111"/>
                  </a:lnTo>
                  <a:lnTo>
                    <a:pt x="5849175" y="267411"/>
                  </a:lnTo>
                  <a:lnTo>
                    <a:pt x="5837517" y="267411"/>
                  </a:lnTo>
                  <a:lnTo>
                    <a:pt x="5833884" y="254711"/>
                  </a:lnTo>
                  <a:lnTo>
                    <a:pt x="5850509" y="254711"/>
                  </a:lnTo>
                  <a:lnTo>
                    <a:pt x="5852312" y="242011"/>
                  </a:lnTo>
                  <a:lnTo>
                    <a:pt x="5856744" y="242011"/>
                  </a:lnTo>
                  <a:lnTo>
                    <a:pt x="5863094" y="229311"/>
                  </a:lnTo>
                  <a:lnTo>
                    <a:pt x="5870626" y="229311"/>
                  </a:lnTo>
                  <a:lnTo>
                    <a:pt x="5870448" y="242011"/>
                  </a:lnTo>
                  <a:lnTo>
                    <a:pt x="5880786" y="242011"/>
                  </a:lnTo>
                  <a:lnTo>
                    <a:pt x="5875655" y="229311"/>
                  </a:lnTo>
                  <a:lnTo>
                    <a:pt x="5880506" y="229311"/>
                  </a:lnTo>
                  <a:lnTo>
                    <a:pt x="5880786" y="242011"/>
                  </a:lnTo>
                  <a:lnTo>
                    <a:pt x="5883770" y="242011"/>
                  </a:lnTo>
                  <a:lnTo>
                    <a:pt x="5884608" y="229311"/>
                  </a:lnTo>
                  <a:lnTo>
                    <a:pt x="5893740" y="242011"/>
                  </a:lnTo>
                  <a:lnTo>
                    <a:pt x="5893828" y="229311"/>
                  </a:lnTo>
                  <a:lnTo>
                    <a:pt x="5890641" y="229311"/>
                  </a:lnTo>
                  <a:lnTo>
                    <a:pt x="5897638" y="216611"/>
                  </a:lnTo>
                  <a:lnTo>
                    <a:pt x="5913336" y="216611"/>
                  </a:lnTo>
                  <a:lnTo>
                    <a:pt x="5917285" y="203911"/>
                  </a:lnTo>
                  <a:lnTo>
                    <a:pt x="5903595" y="203911"/>
                  </a:lnTo>
                  <a:lnTo>
                    <a:pt x="5891352" y="216611"/>
                  </a:lnTo>
                  <a:lnTo>
                    <a:pt x="5880481" y="216611"/>
                  </a:lnTo>
                  <a:lnTo>
                    <a:pt x="5870905" y="203911"/>
                  </a:lnTo>
                  <a:lnTo>
                    <a:pt x="5870956" y="216611"/>
                  </a:lnTo>
                  <a:lnTo>
                    <a:pt x="5855182" y="216611"/>
                  </a:lnTo>
                  <a:lnTo>
                    <a:pt x="5847092" y="229311"/>
                  </a:lnTo>
                  <a:lnTo>
                    <a:pt x="5843384" y="229311"/>
                  </a:lnTo>
                  <a:lnTo>
                    <a:pt x="5843930" y="242011"/>
                  </a:lnTo>
                  <a:lnTo>
                    <a:pt x="5840692" y="242011"/>
                  </a:lnTo>
                  <a:lnTo>
                    <a:pt x="5840666" y="229311"/>
                  </a:lnTo>
                  <a:lnTo>
                    <a:pt x="5840031" y="229311"/>
                  </a:lnTo>
                  <a:lnTo>
                    <a:pt x="5834240" y="216611"/>
                  </a:lnTo>
                  <a:lnTo>
                    <a:pt x="5842228" y="216611"/>
                  </a:lnTo>
                  <a:lnTo>
                    <a:pt x="5834939" y="203911"/>
                  </a:lnTo>
                  <a:lnTo>
                    <a:pt x="5830481" y="203911"/>
                  </a:lnTo>
                  <a:lnTo>
                    <a:pt x="5830481" y="254711"/>
                  </a:lnTo>
                  <a:lnTo>
                    <a:pt x="5827573" y="254711"/>
                  </a:lnTo>
                  <a:lnTo>
                    <a:pt x="5828360" y="267411"/>
                  </a:lnTo>
                  <a:lnTo>
                    <a:pt x="5818467" y="267411"/>
                  </a:lnTo>
                  <a:lnTo>
                    <a:pt x="5818467" y="1893011"/>
                  </a:lnTo>
                  <a:lnTo>
                    <a:pt x="5816257" y="1905711"/>
                  </a:lnTo>
                  <a:lnTo>
                    <a:pt x="5804611" y="1905711"/>
                  </a:lnTo>
                  <a:lnTo>
                    <a:pt x="5759869" y="1905711"/>
                  </a:lnTo>
                  <a:lnTo>
                    <a:pt x="5758891" y="1893011"/>
                  </a:lnTo>
                  <a:lnTo>
                    <a:pt x="5751309" y="1905711"/>
                  </a:lnTo>
                  <a:lnTo>
                    <a:pt x="5746204" y="1905711"/>
                  </a:lnTo>
                  <a:lnTo>
                    <a:pt x="5746839" y="1893011"/>
                  </a:lnTo>
                  <a:lnTo>
                    <a:pt x="5758891" y="1893011"/>
                  </a:lnTo>
                  <a:lnTo>
                    <a:pt x="5760301" y="1893011"/>
                  </a:lnTo>
                  <a:lnTo>
                    <a:pt x="5763526" y="1880311"/>
                  </a:lnTo>
                  <a:lnTo>
                    <a:pt x="5749963" y="1880311"/>
                  </a:lnTo>
                  <a:lnTo>
                    <a:pt x="5750611" y="1867611"/>
                  </a:lnTo>
                  <a:lnTo>
                    <a:pt x="5774131" y="1867611"/>
                  </a:lnTo>
                  <a:lnTo>
                    <a:pt x="5773471" y="1880311"/>
                  </a:lnTo>
                  <a:lnTo>
                    <a:pt x="5763526" y="1880311"/>
                  </a:lnTo>
                  <a:lnTo>
                    <a:pt x="5772670" y="1893011"/>
                  </a:lnTo>
                  <a:lnTo>
                    <a:pt x="5782399" y="1893011"/>
                  </a:lnTo>
                  <a:lnTo>
                    <a:pt x="5786704" y="1880311"/>
                  </a:lnTo>
                  <a:lnTo>
                    <a:pt x="5781764" y="1880311"/>
                  </a:lnTo>
                  <a:lnTo>
                    <a:pt x="5786094" y="1867611"/>
                  </a:lnTo>
                  <a:lnTo>
                    <a:pt x="5789282" y="1867611"/>
                  </a:lnTo>
                  <a:lnTo>
                    <a:pt x="5791822" y="1880311"/>
                  </a:lnTo>
                  <a:lnTo>
                    <a:pt x="5787682" y="1880311"/>
                  </a:lnTo>
                  <a:lnTo>
                    <a:pt x="5789358" y="1893011"/>
                  </a:lnTo>
                  <a:lnTo>
                    <a:pt x="5794832" y="1893011"/>
                  </a:lnTo>
                  <a:lnTo>
                    <a:pt x="5804611" y="1905711"/>
                  </a:lnTo>
                  <a:lnTo>
                    <a:pt x="5809627" y="1893011"/>
                  </a:lnTo>
                  <a:lnTo>
                    <a:pt x="5818467" y="1893011"/>
                  </a:lnTo>
                  <a:lnTo>
                    <a:pt x="5818467" y="267411"/>
                  </a:lnTo>
                  <a:lnTo>
                    <a:pt x="5813818" y="267411"/>
                  </a:lnTo>
                  <a:lnTo>
                    <a:pt x="5807583" y="280111"/>
                  </a:lnTo>
                  <a:lnTo>
                    <a:pt x="5798540" y="280111"/>
                  </a:lnTo>
                  <a:lnTo>
                    <a:pt x="5798540" y="1880311"/>
                  </a:lnTo>
                  <a:lnTo>
                    <a:pt x="5794629" y="1880311"/>
                  </a:lnTo>
                  <a:lnTo>
                    <a:pt x="5794692" y="1867611"/>
                  </a:lnTo>
                  <a:lnTo>
                    <a:pt x="5798540" y="1880311"/>
                  </a:lnTo>
                  <a:lnTo>
                    <a:pt x="5798540" y="280111"/>
                  </a:lnTo>
                  <a:lnTo>
                    <a:pt x="5787009" y="280111"/>
                  </a:lnTo>
                  <a:lnTo>
                    <a:pt x="5787021" y="267411"/>
                  </a:lnTo>
                  <a:lnTo>
                    <a:pt x="5783034" y="280111"/>
                  </a:lnTo>
                  <a:lnTo>
                    <a:pt x="5780468" y="267411"/>
                  </a:lnTo>
                  <a:lnTo>
                    <a:pt x="5771794" y="280111"/>
                  </a:lnTo>
                  <a:lnTo>
                    <a:pt x="5744896" y="280111"/>
                  </a:lnTo>
                  <a:lnTo>
                    <a:pt x="5744896" y="1867611"/>
                  </a:lnTo>
                  <a:lnTo>
                    <a:pt x="5740578" y="1880311"/>
                  </a:lnTo>
                  <a:lnTo>
                    <a:pt x="5739625" y="1880311"/>
                  </a:lnTo>
                  <a:lnTo>
                    <a:pt x="5737923" y="1867611"/>
                  </a:lnTo>
                  <a:lnTo>
                    <a:pt x="5744896" y="1867611"/>
                  </a:lnTo>
                  <a:lnTo>
                    <a:pt x="5744896" y="280111"/>
                  </a:lnTo>
                  <a:lnTo>
                    <a:pt x="5734215" y="280111"/>
                  </a:lnTo>
                  <a:lnTo>
                    <a:pt x="5732056" y="292811"/>
                  </a:lnTo>
                  <a:lnTo>
                    <a:pt x="5723839" y="292811"/>
                  </a:lnTo>
                  <a:lnTo>
                    <a:pt x="5715546" y="280111"/>
                  </a:lnTo>
                  <a:lnTo>
                    <a:pt x="5690730" y="280111"/>
                  </a:lnTo>
                  <a:lnTo>
                    <a:pt x="5692267" y="267411"/>
                  </a:lnTo>
                  <a:lnTo>
                    <a:pt x="5703824" y="267411"/>
                  </a:lnTo>
                  <a:lnTo>
                    <a:pt x="5703049" y="254711"/>
                  </a:lnTo>
                  <a:lnTo>
                    <a:pt x="5724017" y="254711"/>
                  </a:lnTo>
                  <a:lnTo>
                    <a:pt x="5727814" y="242011"/>
                  </a:lnTo>
                  <a:lnTo>
                    <a:pt x="5724271" y="242011"/>
                  </a:lnTo>
                  <a:lnTo>
                    <a:pt x="5725731" y="229311"/>
                  </a:lnTo>
                  <a:lnTo>
                    <a:pt x="5723064" y="229311"/>
                  </a:lnTo>
                  <a:lnTo>
                    <a:pt x="5727204" y="216611"/>
                  </a:lnTo>
                  <a:lnTo>
                    <a:pt x="5728068" y="216611"/>
                  </a:lnTo>
                  <a:lnTo>
                    <a:pt x="5729770" y="229311"/>
                  </a:lnTo>
                  <a:lnTo>
                    <a:pt x="5741251" y="229311"/>
                  </a:lnTo>
                  <a:lnTo>
                    <a:pt x="5740578" y="242011"/>
                  </a:lnTo>
                  <a:lnTo>
                    <a:pt x="5746089" y="242011"/>
                  </a:lnTo>
                  <a:lnTo>
                    <a:pt x="5747956" y="229311"/>
                  </a:lnTo>
                  <a:lnTo>
                    <a:pt x="5742927" y="229311"/>
                  </a:lnTo>
                  <a:lnTo>
                    <a:pt x="5747118" y="216611"/>
                  </a:lnTo>
                  <a:lnTo>
                    <a:pt x="5747969" y="216611"/>
                  </a:lnTo>
                  <a:lnTo>
                    <a:pt x="5749683" y="229311"/>
                  </a:lnTo>
                  <a:lnTo>
                    <a:pt x="5759285" y="229311"/>
                  </a:lnTo>
                  <a:lnTo>
                    <a:pt x="5758332" y="242011"/>
                  </a:lnTo>
                  <a:lnTo>
                    <a:pt x="5767806" y="229311"/>
                  </a:lnTo>
                  <a:lnTo>
                    <a:pt x="5762333" y="229311"/>
                  </a:lnTo>
                  <a:lnTo>
                    <a:pt x="5768010" y="216611"/>
                  </a:lnTo>
                  <a:lnTo>
                    <a:pt x="5787809" y="216611"/>
                  </a:lnTo>
                  <a:lnTo>
                    <a:pt x="5787669" y="229311"/>
                  </a:lnTo>
                  <a:lnTo>
                    <a:pt x="5791720" y="229311"/>
                  </a:lnTo>
                  <a:lnTo>
                    <a:pt x="5789574" y="242011"/>
                  </a:lnTo>
                  <a:lnTo>
                    <a:pt x="5787669" y="229311"/>
                  </a:lnTo>
                  <a:lnTo>
                    <a:pt x="5781814" y="229311"/>
                  </a:lnTo>
                  <a:lnTo>
                    <a:pt x="5780989" y="242011"/>
                  </a:lnTo>
                  <a:lnTo>
                    <a:pt x="5785624" y="242011"/>
                  </a:lnTo>
                  <a:lnTo>
                    <a:pt x="5781586" y="254711"/>
                  </a:lnTo>
                  <a:lnTo>
                    <a:pt x="5800661" y="254711"/>
                  </a:lnTo>
                  <a:lnTo>
                    <a:pt x="5810847" y="242011"/>
                  </a:lnTo>
                  <a:lnTo>
                    <a:pt x="5812714" y="254711"/>
                  </a:lnTo>
                  <a:lnTo>
                    <a:pt x="5826201" y="254711"/>
                  </a:lnTo>
                  <a:lnTo>
                    <a:pt x="5829236" y="242011"/>
                  </a:lnTo>
                  <a:lnTo>
                    <a:pt x="5830481" y="254711"/>
                  </a:lnTo>
                  <a:lnTo>
                    <a:pt x="5830481" y="203911"/>
                  </a:lnTo>
                  <a:lnTo>
                    <a:pt x="5829922" y="203911"/>
                  </a:lnTo>
                  <a:lnTo>
                    <a:pt x="5828004" y="191211"/>
                  </a:lnTo>
                  <a:lnTo>
                    <a:pt x="5921172" y="191211"/>
                  </a:lnTo>
                  <a:lnTo>
                    <a:pt x="5924283" y="178511"/>
                  </a:lnTo>
                  <a:lnTo>
                    <a:pt x="5819368" y="178511"/>
                  </a:lnTo>
                  <a:lnTo>
                    <a:pt x="5814860" y="191211"/>
                  </a:lnTo>
                  <a:lnTo>
                    <a:pt x="5808116" y="191211"/>
                  </a:lnTo>
                  <a:lnTo>
                    <a:pt x="5812472" y="203911"/>
                  </a:lnTo>
                  <a:lnTo>
                    <a:pt x="5819787" y="203911"/>
                  </a:lnTo>
                  <a:lnTo>
                    <a:pt x="5821032" y="216611"/>
                  </a:lnTo>
                  <a:lnTo>
                    <a:pt x="5818492" y="216611"/>
                  </a:lnTo>
                  <a:lnTo>
                    <a:pt x="5817997" y="229311"/>
                  </a:lnTo>
                  <a:lnTo>
                    <a:pt x="5817298" y="242011"/>
                  </a:lnTo>
                  <a:lnTo>
                    <a:pt x="5814111" y="242011"/>
                  </a:lnTo>
                  <a:lnTo>
                    <a:pt x="5813145" y="229311"/>
                  </a:lnTo>
                  <a:lnTo>
                    <a:pt x="5805856" y="242011"/>
                  </a:lnTo>
                  <a:lnTo>
                    <a:pt x="5800864" y="242011"/>
                  </a:lnTo>
                  <a:lnTo>
                    <a:pt x="5802084" y="229311"/>
                  </a:lnTo>
                  <a:lnTo>
                    <a:pt x="5796534" y="216611"/>
                  </a:lnTo>
                  <a:lnTo>
                    <a:pt x="5801233" y="216611"/>
                  </a:lnTo>
                  <a:lnTo>
                    <a:pt x="5798464" y="203911"/>
                  </a:lnTo>
                  <a:lnTo>
                    <a:pt x="5792902" y="203911"/>
                  </a:lnTo>
                  <a:lnTo>
                    <a:pt x="5789117" y="191211"/>
                  </a:lnTo>
                  <a:lnTo>
                    <a:pt x="5791695" y="178511"/>
                  </a:lnTo>
                  <a:lnTo>
                    <a:pt x="5784418" y="178511"/>
                  </a:lnTo>
                  <a:lnTo>
                    <a:pt x="5786882" y="191211"/>
                  </a:lnTo>
                  <a:lnTo>
                    <a:pt x="5775033" y="191211"/>
                  </a:lnTo>
                  <a:lnTo>
                    <a:pt x="5780875" y="203911"/>
                  </a:lnTo>
                  <a:lnTo>
                    <a:pt x="5721337" y="203911"/>
                  </a:lnTo>
                  <a:lnTo>
                    <a:pt x="5721337" y="229311"/>
                  </a:lnTo>
                  <a:lnTo>
                    <a:pt x="5721185" y="242011"/>
                  </a:lnTo>
                  <a:lnTo>
                    <a:pt x="5703595" y="242011"/>
                  </a:lnTo>
                  <a:lnTo>
                    <a:pt x="5701487" y="229311"/>
                  </a:lnTo>
                  <a:lnTo>
                    <a:pt x="5721337" y="229311"/>
                  </a:lnTo>
                  <a:lnTo>
                    <a:pt x="5721337" y="203911"/>
                  </a:lnTo>
                  <a:lnTo>
                    <a:pt x="5718594" y="203911"/>
                  </a:lnTo>
                  <a:lnTo>
                    <a:pt x="5719991" y="191211"/>
                  </a:lnTo>
                  <a:lnTo>
                    <a:pt x="5701550" y="191211"/>
                  </a:lnTo>
                  <a:lnTo>
                    <a:pt x="5698706" y="203911"/>
                  </a:lnTo>
                  <a:lnTo>
                    <a:pt x="5695835" y="191211"/>
                  </a:lnTo>
                  <a:lnTo>
                    <a:pt x="5694375" y="191211"/>
                  </a:lnTo>
                  <a:lnTo>
                    <a:pt x="5694375" y="254711"/>
                  </a:lnTo>
                  <a:lnTo>
                    <a:pt x="5691467" y="267411"/>
                  </a:lnTo>
                  <a:lnTo>
                    <a:pt x="5688419" y="267411"/>
                  </a:lnTo>
                  <a:lnTo>
                    <a:pt x="5688419" y="1880311"/>
                  </a:lnTo>
                  <a:lnTo>
                    <a:pt x="5685333" y="1893011"/>
                  </a:lnTo>
                  <a:lnTo>
                    <a:pt x="5681904" y="1880311"/>
                  </a:lnTo>
                  <a:lnTo>
                    <a:pt x="5688419" y="1880311"/>
                  </a:lnTo>
                  <a:lnTo>
                    <a:pt x="5688419" y="267411"/>
                  </a:lnTo>
                  <a:lnTo>
                    <a:pt x="5680849" y="267411"/>
                  </a:lnTo>
                  <a:lnTo>
                    <a:pt x="5681091" y="254711"/>
                  </a:lnTo>
                  <a:lnTo>
                    <a:pt x="5677725" y="254711"/>
                  </a:lnTo>
                  <a:lnTo>
                    <a:pt x="5676735" y="267411"/>
                  </a:lnTo>
                  <a:lnTo>
                    <a:pt x="5670512" y="267411"/>
                  </a:lnTo>
                  <a:lnTo>
                    <a:pt x="5670575" y="280111"/>
                  </a:lnTo>
                  <a:lnTo>
                    <a:pt x="5686437" y="280111"/>
                  </a:lnTo>
                  <a:lnTo>
                    <a:pt x="5687085" y="292811"/>
                  </a:lnTo>
                  <a:lnTo>
                    <a:pt x="5636958" y="292811"/>
                  </a:lnTo>
                  <a:lnTo>
                    <a:pt x="5630138" y="283933"/>
                  </a:lnTo>
                  <a:lnTo>
                    <a:pt x="5630138" y="1854911"/>
                  </a:lnTo>
                  <a:lnTo>
                    <a:pt x="5630113" y="1867611"/>
                  </a:lnTo>
                  <a:lnTo>
                    <a:pt x="5623331" y="1867611"/>
                  </a:lnTo>
                  <a:lnTo>
                    <a:pt x="5624271" y="1854911"/>
                  </a:lnTo>
                  <a:lnTo>
                    <a:pt x="5630138" y="1854911"/>
                  </a:lnTo>
                  <a:lnTo>
                    <a:pt x="5630138" y="283933"/>
                  </a:lnTo>
                  <a:lnTo>
                    <a:pt x="5627205" y="280111"/>
                  </a:lnTo>
                  <a:lnTo>
                    <a:pt x="5630837" y="267411"/>
                  </a:lnTo>
                  <a:lnTo>
                    <a:pt x="5630634" y="267411"/>
                  </a:lnTo>
                  <a:lnTo>
                    <a:pt x="5628754" y="254711"/>
                  </a:lnTo>
                  <a:lnTo>
                    <a:pt x="5620778" y="254711"/>
                  </a:lnTo>
                  <a:lnTo>
                    <a:pt x="5627725" y="242011"/>
                  </a:lnTo>
                  <a:lnTo>
                    <a:pt x="5630532" y="242011"/>
                  </a:lnTo>
                  <a:lnTo>
                    <a:pt x="5634672" y="229311"/>
                  </a:lnTo>
                  <a:lnTo>
                    <a:pt x="5648096" y="229311"/>
                  </a:lnTo>
                  <a:lnTo>
                    <a:pt x="5649404" y="242011"/>
                  </a:lnTo>
                  <a:lnTo>
                    <a:pt x="5650192" y="242011"/>
                  </a:lnTo>
                  <a:lnTo>
                    <a:pt x="5652338" y="254711"/>
                  </a:lnTo>
                  <a:lnTo>
                    <a:pt x="5663209" y="254711"/>
                  </a:lnTo>
                  <a:lnTo>
                    <a:pt x="5659806" y="242011"/>
                  </a:lnTo>
                  <a:lnTo>
                    <a:pt x="5670613" y="242011"/>
                  </a:lnTo>
                  <a:lnTo>
                    <a:pt x="5676747" y="229311"/>
                  </a:lnTo>
                  <a:lnTo>
                    <a:pt x="5691429" y="229311"/>
                  </a:lnTo>
                  <a:lnTo>
                    <a:pt x="5689765" y="242011"/>
                  </a:lnTo>
                  <a:lnTo>
                    <a:pt x="5681688" y="242011"/>
                  </a:lnTo>
                  <a:lnTo>
                    <a:pt x="5681091" y="254711"/>
                  </a:lnTo>
                  <a:lnTo>
                    <a:pt x="5694375" y="254711"/>
                  </a:lnTo>
                  <a:lnTo>
                    <a:pt x="5694375" y="191211"/>
                  </a:lnTo>
                  <a:lnTo>
                    <a:pt x="5659818" y="191211"/>
                  </a:lnTo>
                  <a:lnTo>
                    <a:pt x="5657647" y="178511"/>
                  </a:lnTo>
                  <a:lnTo>
                    <a:pt x="5652376" y="178511"/>
                  </a:lnTo>
                  <a:lnTo>
                    <a:pt x="5649569" y="191211"/>
                  </a:lnTo>
                  <a:lnTo>
                    <a:pt x="5650700" y="191211"/>
                  </a:lnTo>
                  <a:lnTo>
                    <a:pt x="5650877" y="203911"/>
                  </a:lnTo>
                  <a:lnTo>
                    <a:pt x="5625465" y="203911"/>
                  </a:lnTo>
                  <a:lnTo>
                    <a:pt x="5618696" y="191211"/>
                  </a:lnTo>
                  <a:lnTo>
                    <a:pt x="5619458" y="203911"/>
                  </a:lnTo>
                  <a:lnTo>
                    <a:pt x="5616422" y="210718"/>
                  </a:lnTo>
                  <a:lnTo>
                    <a:pt x="5616422" y="267411"/>
                  </a:lnTo>
                  <a:lnTo>
                    <a:pt x="5615356" y="267411"/>
                  </a:lnTo>
                  <a:lnTo>
                    <a:pt x="5615356" y="292811"/>
                  </a:lnTo>
                  <a:lnTo>
                    <a:pt x="5608586" y="292811"/>
                  </a:lnTo>
                  <a:lnTo>
                    <a:pt x="5612727" y="280111"/>
                  </a:lnTo>
                  <a:lnTo>
                    <a:pt x="5613666" y="280111"/>
                  </a:lnTo>
                  <a:lnTo>
                    <a:pt x="5615356" y="292811"/>
                  </a:lnTo>
                  <a:lnTo>
                    <a:pt x="5615356" y="267411"/>
                  </a:lnTo>
                  <a:lnTo>
                    <a:pt x="5607405" y="267411"/>
                  </a:lnTo>
                  <a:lnTo>
                    <a:pt x="5610047" y="254711"/>
                  </a:lnTo>
                  <a:lnTo>
                    <a:pt x="5614289" y="254711"/>
                  </a:lnTo>
                  <a:lnTo>
                    <a:pt x="5616422" y="267411"/>
                  </a:lnTo>
                  <a:lnTo>
                    <a:pt x="5616422" y="210718"/>
                  </a:lnTo>
                  <a:lnTo>
                    <a:pt x="5613793" y="216611"/>
                  </a:lnTo>
                  <a:lnTo>
                    <a:pt x="5605069" y="203911"/>
                  </a:lnTo>
                  <a:lnTo>
                    <a:pt x="5605411" y="191211"/>
                  </a:lnTo>
                  <a:lnTo>
                    <a:pt x="5618696" y="191211"/>
                  </a:lnTo>
                  <a:lnTo>
                    <a:pt x="5631916" y="191211"/>
                  </a:lnTo>
                  <a:lnTo>
                    <a:pt x="5635701" y="178511"/>
                  </a:lnTo>
                  <a:lnTo>
                    <a:pt x="5642965" y="178511"/>
                  </a:lnTo>
                  <a:lnTo>
                    <a:pt x="5642610" y="165811"/>
                  </a:lnTo>
                  <a:lnTo>
                    <a:pt x="5636374" y="165811"/>
                  </a:lnTo>
                  <a:lnTo>
                    <a:pt x="5633377" y="153111"/>
                  </a:lnTo>
                  <a:lnTo>
                    <a:pt x="5632615" y="165811"/>
                  </a:lnTo>
                  <a:lnTo>
                    <a:pt x="5622455" y="165811"/>
                  </a:lnTo>
                  <a:lnTo>
                    <a:pt x="5627865" y="178511"/>
                  </a:lnTo>
                  <a:lnTo>
                    <a:pt x="5595950" y="178511"/>
                  </a:lnTo>
                  <a:lnTo>
                    <a:pt x="5595950" y="254711"/>
                  </a:lnTo>
                  <a:lnTo>
                    <a:pt x="5589194" y="254711"/>
                  </a:lnTo>
                  <a:lnTo>
                    <a:pt x="5593423" y="242011"/>
                  </a:lnTo>
                  <a:lnTo>
                    <a:pt x="5594274" y="242011"/>
                  </a:lnTo>
                  <a:lnTo>
                    <a:pt x="5595950" y="254711"/>
                  </a:lnTo>
                  <a:lnTo>
                    <a:pt x="5595950" y="178511"/>
                  </a:lnTo>
                  <a:lnTo>
                    <a:pt x="5577967" y="178511"/>
                  </a:lnTo>
                  <a:lnTo>
                    <a:pt x="5579135" y="191211"/>
                  </a:lnTo>
                  <a:lnTo>
                    <a:pt x="5575516" y="191211"/>
                  </a:lnTo>
                  <a:lnTo>
                    <a:pt x="5575338" y="178511"/>
                  </a:lnTo>
                  <a:lnTo>
                    <a:pt x="5567096" y="178511"/>
                  </a:lnTo>
                  <a:lnTo>
                    <a:pt x="5569115" y="165811"/>
                  </a:lnTo>
                  <a:lnTo>
                    <a:pt x="5562295" y="165811"/>
                  </a:lnTo>
                  <a:lnTo>
                    <a:pt x="5563641" y="178511"/>
                  </a:lnTo>
                  <a:lnTo>
                    <a:pt x="5563413" y="191211"/>
                  </a:lnTo>
                  <a:lnTo>
                    <a:pt x="5565546" y="191211"/>
                  </a:lnTo>
                  <a:lnTo>
                    <a:pt x="5571833" y="203911"/>
                  </a:lnTo>
                  <a:lnTo>
                    <a:pt x="5511736" y="203911"/>
                  </a:lnTo>
                  <a:lnTo>
                    <a:pt x="5511685" y="191211"/>
                  </a:lnTo>
                  <a:lnTo>
                    <a:pt x="5507609" y="191211"/>
                  </a:lnTo>
                  <a:lnTo>
                    <a:pt x="5508688" y="178511"/>
                  </a:lnTo>
                  <a:lnTo>
                    <a:pt x="5527129" y="178511"/>
                  </a:lnTo>
                  <a:lnTo>
                    <a:pt x="5523814" y="191211"/>
                  </a:lnTo>
                  <a:lnTo>
                    <a:pt x="5547004" y="191211"/>
                  </a:lnTo>
                  <a:lnTo>
                    <a:pt x="5548769" y="178511"/>
                  </a:lnTo>
                  <a:lnTo>
                    <a:pt x="5542204" y="178511"/>
                  </a:lnTo>
                  <a:lnTo>
                    <a:pt x="5535574" y="178511"/>
                  </a:lnTo>
                  <a:lnTo>
                    <a:pt x="5535714" y="165811"/>
                  </a:lnTo>
                  <a:lnTo>
                    <a:pt x="5505907" y="165811"/>
                  </a:lnTo>
                  <a:lnTo>
                    <a:pt x="5505907" y="178511"/>
                  </a:lnTo>
                  <a:lnTo>
                    <a:pt x="5500268" y="191211"/>
                  </a:lnTo>
                  <a:lnTo>
                    <a:pt x="5492039" y="178511"/>
                  </a:lnTo>
                  <a:lnTo>
                    <a:pt x="5505907" y="178511"/>
                  </a:lnTo>
                  <a:lnTo>
                    <a:pt x="5505907" y="165811"/>
                  </a:lnTo>
                  <a:lnTo>
                    <a:pt x="5449113" y="165811"/>
                  </a:lnTo>
                  <a:lnTo>
                    <a:pt x="5426862" y="178511"/>
                  </a:lnTo>
                  <a:lnTo>
                    <a:pt x="5382018" y="178511"/>
                  </a:lnTo>
                  <a:lnTo>
                    <a:pt x="5380634" y="191211"/>
                  </a:lnTo>
                  <a:lnTo>
                    <a:pt x="5376469" y="191211"/>
                  </a:lnTo>
                  <a:lnTo>
                    <a:pt x="5374957" y="203911"/>
                  </a:lnTo>
                  <a:lnTo>
                    <a:pt x="5391658" y="203911"/>
                  </a:lnTo>
                  <a:lnTo>
                    <a:pt x="5412143" y="203911"/>
                  </a:lnTo>
                  <a:lnTo>
                    <a:pt x="5416931" y="191211"/>
                  </a:lnTo>
                  <a:lnTo>
                    <a:pt x="5419382" y="191211"/>
                  </a:lnTo>
                  <a:lnTo>
                    <a:pt x="5428907" y="178511"/>
                  </a:lnTo>
                  <a:lnTo>
                    <a:pt x="5450535" y="178511"/>
                  </a:lnTo>
                  <a:lnTo>
                    <a:pt x="5447652" y="191211"/>
                  </a:lnTo>
                  <a:lnTo>
                    <a:pt x="5467858" y="191211"/>
                  </a:lnTo>
                  <a:lnTo>
                    <a:pt x="5462968" y="178511"/>
                  </a:lnTo>
                  <a:lnTo>
                    <a:pt x="5480342" y="178511"/>
                  </a:lnTo>
                  <a:lnTo>
                    <a:pt x="5475719" y="191211"/>
                  </a:lnTo>
                  <a:lnTo>
                    <a:pt x="5483771" y="191211"/>
                  </a:lnTo>
                  <a:lnTo>
                    <a:pt x="5485092" y="203911"/>
                  </a:lnTo>
                  <a:lnTo>
                    <a:pt x="5487962" y="191211"/>
                  </a:lnTo>
                  <a:lnTo>
                    <a:pt x="5498300" y="191211"/>
                  </a:lnTo>
                  <a:lnTo>
                    <a:pt x="5494985" y="203911"/>
                  </a:lnTo>
                  <a:lnTo>
                    <a:pt x="5485092" y="203911"/>
                  </a:lnTo>
                  <a:lnTo>
                    <a:pt x="5422811" y="203911"/>
                  </a:lnTo>
                  <a:lnTo>
                    <a:pt x="5421325" y="216611"/>
                  </a:lnTo>
                  <a:lnTo>
                    <a:pt x="5418696" y="216611"/>
                  </a:lnTo>
                  <a:lnTo>
                    <a:pt x="5412346" y="203911"/>
                  </a:lnTo>
                  <a:lnTo>
                    <a:pt x="5411343" y="216611"/>
                  </a:lnTo>
                  <a:lnTo>
                    <a:pt x="5398020" y="216611"/>
                  </a:lnTo>
                  <a:lnTo>
                    <a:pt x="5394261" y="209118"/>
                  </a:lnTo>
                  <a:lnTo>
                    <a:pt x="5394261" y="1867611"/>
                  </a:lnTo>
                  <a:lnTo>
                    <a:pt x="5392445" y="1880311"/>
                  </a:lnTo>
                  <a:lnTo>
                    <a:pt x="5377104" y="1880311"/>
                  </a:lnTo>
                  <a:lnTo>
                    <a:pt x="5381383" y="1867611"/>
                  </a:lnTo>
                  <a:lnTo>
                    <a:pt x="5394261" y="1867611"/>
                  </a:lnTo>
                  <a:lnTo>
                    <a:pt x="5394261" y="209118"/>
                  </a:lnTo>
                  <a:lnTo>
                    <a:pt x="5391658" y="203911"/>
                  </a:lnTo>
                  <a:lnTo>
                    <a:pt x="5384736" y="216611"/>
                  </a:lnTo>
                  <a:lnTo>
                    <a:pt x="5365991" y="216611"/>
                  </a:lnTo>
                  <a:lnTo>
                    <a:pt x="5361394" y="203911"/>
                  </a:lnTo>
                  <a:lnTo>
                    <a:pt x="5361089" y="203911"/>
                  </a:lnTo>
                  <a:lnTo>
                    <a:pt x="5361089" y="229311"/>
                  </a:lnTo>
                  <a:lnTo>
                    <a:pt x="5355996" y="229311"/>
                  </a:lnTo>
                  <a:lnTo>
                    <a:pt x="5360200" y="216611"/>
                  </a:lnTo>
                  <a:lnTo>
                    <a:pt x="5361089" y="229311"/>
                  </a:lnTo>
                  <a:lnTo>
                    <a:pt x="5361089" y="203911"/>
                  </a:lnTo>
                  <a:lnTo>
                    <a:pt x="5355412" y="203911"/>
                  </a:lnTo>
                  <a:lnTo>
                    <a:pt x="5354294" y="216611"/>
                  </a:lnTo>
                  <a:lnTo>
                    <a:pt x="5341975" y="216611"/>
                  </a:lnTo>
                  <a:lnTo>
                    <a:pt x="5341023" y="203911"/>
                  </a:lnTo>
                  <a:lnTo>
                    <a:pt x="5343347" y="203911"/>
                  </a:lnTo>
                  <a:lnTo>
                    <a:pt x="5348389" y="191211"/>
                  </a:lnTo>
                  <a:lnTo>
                    <a:pt x="5355260" y="191211"/>
                  </a:lnTo>
                  <a:lnTo>
                    <a:pt x="5361229" y="178511"/>
                  </a:lnTo>
                  <a:lnTo>
                    <a:pt x="5355552" y="178511"/>
                  </a:lnTo>
                  <a:lnTo>
                    <a:pt x="5355653" y="165811"/>
                  </a:lnTo>
                  <a:lnTo>
                    <a:pt x="5345442" y="165811"/>
                  </a:lnTo>
                  <a:lnTo>
                    <a:pt x="5346624" y="178511"/>
                  </a:lnTo>
                  <a:lnTo>
                    <a:pt x="5346420" y="178511"/>
                  </a:lnTo>
                  <a:lnTo>
                    <a:pt x="5346420" y="191211"/>
                  </a:lnTo>
                  <a:lnTo>
                    <a:pt x="5339600" y="191211"/>
                  </a:lnTo>
                  <a:lnTo>
                    <a:pt x="5339600" y="1867611"/>
                  </a:lnTo>
                  <a:lnTo>
                    <a:pt x="5338864" y="1880311"/>
                  </a:lnTo>
                  <a:lnTo>
                    <a:pt x="5336108" y="1867611"/>
                  </a:lnTo>
                  <a:lnTo>
                    <a:pt x="5339600" y="1867611"/>
                  </a:lnTo>
                  <a:lnTo>
                    <a:pt x="5339600" y="191211"/>
                  </a:lnTo>
                  <a:lnTo>
                    <a:pt x="5335054" y="191211"/>
                  </a:lnTo>
                  <a:lnTo>
                    <a:pt x="5335638" y="178511"/>
                  </a:lnTo>
                  <a:lnTo>
                    <a:pt x="5346420" y="191211"/>
                  </a:lnTo>
                  <a:lnTo>
                    <a:pt x="5346420" y="178511"/>
                  </a:lnTo>
                  <a:lnTo>
                    <a:pt x="5337911" y="178511"/>
                  </a:lnTo>
                  <a:lnTo>
                    <a:pt x="5334724" y="169837"/>
                  </a:lnTo>
                  <a:lnTo>
                    <a:pt x="5334724" y="203911"/>
                  </a:lnTo>
                  <a:lnTo>
                    <a:pt x="5329415" y="216611"/>
                  </a:lnTo>
                  <a:lnTo>
                    <a:pt x="5281244" y="216611"/>
                  </a:lnTo>
                  <a:lnTo>
                    <a:pt x="5283581" y="203911"/>
                  </a:lnTo>
                  <a:lnTo>
                    <a:pt x="5281549" y="203911"/>
                  </a:lnTo>
                  <a:lnTo>
                    <a:pt x="5282196" y="191211"/>
                  </a:lnTo>
                  <a:lnTo>
                    <a:pt x="5301653" y="191211"/>
                  </a:lnTo>
                  <a:lnTo>
                    <a:pt x="5301018" y="203911"/>
                  </a:lnTo>
                  <a:lnTo>
                    <a:pt x="5334724" y="203911"/>
                  </a:lnTo>
                  <a:lnTo>
                    <a:pt x="5334724" y="169837"/>
                  </a:lnTo>
                  <a:lnTo>
                    <a:pt x="5333250" y="165811"/>
                  </a:lnTo>
                  <a:lnTo>
                    <a:pt x="5329847" y="165811"/>
                  </a:lnTo>
                  <a:lnTo>
                    <a:pt x="5329326" y="153111"/>
                  </a:lnTo>
                  <a:lnTo>
                    <a:pt x="5334203" y="153111"/>
                  </a:lnTo>
                  <a:lnTo>
                    <a:pt x="5335067" y="140411"/>
                  </a:lnTo>
                  <a:lnTo>
                    <a:pt x="5324335" y="140411"/>
                  </a:lnTo>
                  <a:lnTo>
                    <a:pt x="5325796" y="153111"/>
                  </a:lnTo>
                  <a:lnTo>
                    <a:pt x="5323103" y="153111"/>
                  </a:lnTo>
                  <a:lnTo>
                    <a:pt x="5321414" y="165811"/>
                  </a:lnTo>
                  <a:lnTo>
                    <a:pt x="5322887" y="165811"/>
                  </a:lnTo>
                  <a:lnTo>
                    <a:pt x="5324868" y="178511"/>
                  </a:lnTo>
                  <a:lnTo>
                    <a:pt x="5274665" y="178511"/>
                  </a:lnTo>
                  <a:lnTo>
                    <a:pt x="5274665" y="203911"/>
                  </a:lnTo>
                  <a:lnTo>
                    <a:pt x="5274475" y="216611"/>
                  </a:lnTo>
                  <a:lnTo>
                    <a:pt x="5267934" y="216611"/>
                  </a:lnTo>
                  <a:lnTo>
                    <a:pt x="5268087" y="203911"/>
                  </a:lnTo>
                  <a:lnTo>
                    <a:pt x="5274665" y="203911"/>
                  </a:lnTo>
                  <a:lnTo>
                    <a:pt x="5274665" y="178511"/>
                  </a:lnTo>
                  <a:lnTo>
                    <a:pt x="5268519" y="178511"/>
                  </a:lnTo>
                  <a:lnTo>
                    <a:pt x="5270043" y="165811"/>
                  </a:lnTo>
                  <a:lnTo>
                    <a:pt x="5265610" y="165811"/>
                  </a:lnTo>
                  <a:lnTo>
                    <a:pt x="5264645" y="171183"/>
                  </a:lnTo>
                  <a:lnTo>
                    <a:pt x="5264645" y="203911"/>
                  </a:lnTo>
                  <a:lnTo>
                    <a:pt x="5264480" y="216611"/>
                  </a:lnTo>
                  <a:lnTo>
                    <a:pt x="5257876" y="216611"/>
                  </a:lnTo>
                  <a:lnTo>
                    <a:pt x="5258079" y="203911"/>
                  </a:lnTo>
                  <a:lnTo>
                    <a:pt x="5264645" y="203911"/>
                  </a:lnTo>
                  <a:lnTo>
                    <a:pt x="5264645" y="171183"/>
                  </a:lnTo>
                  <a:lnTo>
                    <a:pt x="5263324" y="178511"/>
                  </a:lnTo>
                  <a:lnTo>
                    <a:pt x="5213591" y="178511"/>
                  </a:lnTo>
                  <a:lnTo>
                    <a:pt x="5208867" y="165811"/>
                  </a:lnTo>
                  <a:lnTo>
                    <a:pt x="5209552" y="178511"/>
                  </a:lnTo>
                  <a:lnTo>
                    <a:pt x="5207622" y="191211"/>
                  </a:lnTo>
                  <a:lnTo>
                    <a:pt x="5199786" y="191211"/>
                  </a:lnTo>
                  <a:lnTo>
                    <a:pt x="5195544" y="203911"/>
                  </a:lnTo>
                  <a:lnTo>
                    <a:pt x="5194681" y="203911"/>
                  </a:lnTo>
                  <a:lnTo>
                    <a:pt x="5192992" y="191211"/>
                  </a:lnTo>
                  <a:lnTo>
                    <a:pt x="5190871" y="191211"/>
                  </a:lnTo>
                  <a:lnTo>
                    <a:pt x="5181308" y="178511"/>
                  </a:lnTo>
                  <a:lnTo>
                    <a:pt x="5177282" y="178511"/>
                  </a:lnTo>
                  <a:lnTo>
                    <a:pt x="5177282" y="191211"/>
                  </a:lnTo>
                  <a:lnTo>
                    <a:pt x="5172087" y="203911"/>
                  </a:lnTo>
                  <a:lnTo>
                    <a:pt x="5171059" y="203911"/>
                  </a:lnTo>
                  <a:lnTo>
                    <a:pt x="5167490" y="191211"/>
                  </a:lnTo>
                  <a:lnTo>
                    <a:pt x="5169992" y="203911"/>
                  </a:lnTo>
                  <a:lnTo>
                    <a:pt x="5157673" y="203911"/>
                  </a:lnTo>
                  <a:lnTo>
                    <a:pt x="5161851" y="191211"/>
                  </a:lnTo>
                  <a:lnTo>
                    <a:pt x="5167490" y="191211"/>
                  </a:lnTo>
                  <a:lnTo>
                    <a:pt x="5177282" y="191211"/>
                  </a:lnTo>
                  <a:lnTo>
                    <a:pt x="5177282" y="178511"/>
                  </a:lnTo>
                  <a:lnTo>
                    <a:pt x="5171872" y="178511"/>
                  </a:lnTo>
                  <a:lnTo>
                    <a:pt x="5161483" y="191211"/>
                  </a:lnTo>
                  <a:lnTo>
                    <a:pt x="5154561" y="178511"/>
                  </a:lnTo>
                  <a:lnTo>
                    <a:pt x="5141582" y="178511"/>
                  </a:lnTo>
                  <a:lnTo>
                    <a:pt x="5139563" y="165811"/>
                  </a:lnTo>
                  <a:lnTo>
                    <a:pt x="5130533" y="165811"/>
                  </a:lnTo>
                  <a:lnTo>
                    <a:pt x="5128196" y="178511"/>
                  </a:lnTo>
                  <a:lnTo>
                    <a:pt x="5134813" y="178511"/>
                  </a:lnTo>
                  <a:lnTo>
                    <a:pt x="5129123" y="191211"/>
                  </a:lnTo>
                  <a:lnTo>
                    <a:pt x="5111788" y="191211"/>
                  </a:lnTo>
                  <a:lnTo>
                    <a:pt x="5110785" y="203911"/>
                  </a:lnTo>
                  <a:lnTo>
                    <a:pt x="5120716" y="203911"/>
                  </a:lnTo>
                  <a:lnTo>
                    <a:pt x="5111445" y="216611"/>
                  </a:lnTo>
                  <a:lnTo>
                    <a:pt x="5059870" y="216611"/>
                  </a:lnTo>
                  <a:lnTo>
                    <a:pt x="5051272" y="229311"/>
                  </a:lnTo>
                  <a:lnTo>
                    <a:pt x="5031054" y="229311"/>
                  </a:lnTo>
                  <a:lnTo>
                    <a:pt x="5027219" y="216611"/>
                  </a:lnTo>
                  <a:lnTo>
                    <a:pt x="5023269" y="216611"/>
                  </a:lnTo>
                  <a:lnTo>
                    <a:pt x="5022278" y="229311"/>
                  </a:lnTo>
                  <a:lnTo>
                    <a:pt x="4986642" y="229311"/>
                  </a:lnTo>
                  <a:lnTo>
                    <a:pt x="4979213" y="216611"/>
                  </a:lnTo>
                  <a:lnTo>
                    <a:pt x="4966500" y="216611"/>
                  </a:lnTo>
                  <a:lnTo>
                    <a:pt x="4966513" y="203911"/>
                  </a:lnTo>
                  <a:lnTo>
                    <a:pt x="4951095" y="216611"/>
                  </a:lnTo>
                  <a:lnTo>
                    <a:pt x="4936617" y="216611"/>
                  </a:lnTo>
                  <a:lnTo>
                    <a:pt x="4922825" y="203911"/>
                  </a:lnTo>
                  <a:lnTo>
                    <a:pt x="4906429" y="203911"/>
                  </a:lnTo>
                  <a:lnTo>
                    <a:pt x="4904029" y="216611"/>
                  </a:lnTo>
                  <a:lnTo>
                    <a:pt x="4896701" y="216611"/>
                  </a:lnTo>
                  <a:lnTo>
                    <a:pt x="4895901" y="203911"/>
                  </a:lnTo>
                  <a:lnTo>
                    <a:pt x="4891659" y="203911"/>
                  </a:lnTo>
                  <a:lnTo>
                    <a:pt x="4892700" y="216611"/>
                  </a:lnTo>
                  <a:lnTo>
                    <a:pt x="4886020" y="216611"/>
                  </a:lnTo>
                  <a:lnTo>
                    <a:pt x="4884344" y="203911"/>
                  </a:lnTo>
                  <a:lnTo>
                    <a:pt x="4879479" y="203911"/>
                  </a:lnTo>
                  <a:lnTo>
                    <a:pt x="4878032" y="216611"/>
                  </a:lnTo>
                  <a:lnTo>
                    <a:pt x="4880584" y="216611"/>
                  </a:lnTo>
                  <a:lnTo>
                    <a:pt x="4876343" y="229311"/>
                  </a:lnTo>
                  <a:lnTo>
                    <a:pt x="4875428" y="216611"/>
                  </a:lnTo>
                  <a:lnTo>
                    <a:pt x="4860747" y="216611"/>
                  </a:lnTo>
                  <a:lnTo>
                    <a:pt x="4852479" y="203911"/>
                  </a:lnTo>
                  <a:lnTo>
                    <a:pt x="4847933" y="216611"/>
                  </a:lnTo>
                  <a:lnTo>
                    <a:pt x="4825784" y="216611"/>
                  </a:lnTo>
                  <a:lnTo>
                    <a:pt x="4822952" y="203911"/>
                  </a:lnTo>
                  <a:lnTo>
                    <a:pt x="4819053" y="203911"/>
                  </a:lnTo>
                  <a:lnTo>
                    <a:pt x="4815687" y="216611"/>
                  </a:lnTo>
                  <a:lnTo>
                    <a:pt x="4804537" y="216611"/>
                  </a:lnTo>
                  <a:lnTo>
                    <a:pt x="4807496" y="203911"/>
                  </a:lnTo>
                  <a:lnTo>
                    <a:pt x="4788827" y="203911"/>
                  </a:lnTo>
                  <a:lnTo>
                    <a:pt x="4787900" y="216611"/>
                  </a:lnTo>
                  <a:lnTo>
                    <a:pt x="4777295" y="216611"/>
                  </a:lnTo>
                  <a:lnTo>
                    <a:pt x="4778768" y="203911"/>
                  </a:lnTo>
                  <a:lnTo>
                    <a:pt x="4763948" y="203911"/>
                  </a:lnTo>
                  <a:lnTo>
                    <a:pt x="4759122" y="216611"/>
                  </a:lnTo>
                  <a:lnTo>
                    <a:pt x="4748352" y="216611"/>
                  </a:lnTo>
                  <a:lnTo>
                    <a:pt x="4743132" y="226517"/>
                  </a:lnTo>
                  <a:lnTo>
                    <a:pt x="4734776" y="216611"/>
                  </a:lnTo>
                  <a:lnTo>
                    <a:pt x="4732325" y="229311"/>
                  </a:lnTo>
                  <a:lnTo>
                    <a:pt x="4731448" y="229311"/>
                  </a:lnTo>
                  <a:lnTo>
                    <a:pt x="4729581" y="242011"/>
                  </a:lnTo>
                  <a:lnTo>
                    <a:pt x="4721530" y="242011"/>
                  </a:lnTo>
                  <a:lnTo>
                    <a:pt x="4720323" y="229311"/>
                  </a:lnTo>
                  <a:lnTo>
                    <a:pt x="4703280" y="229311"/>
                  </a:lnTo>
                  <a:lnTo>
                    <a:pt x="4701235" y="216611"/>
                  </a:lnTo>
                  <a:lnTo>
                    <a:pt x="4729683" y="216611"/>
                  </a:lnTo>
                  <a:lnTo>
                    <a:pt x="4721834" y="203911"/>
                  </a:lnTo>
                  <a:lnTo>
                    <a:pt x="4704778" y="203911"/>
                  </a:lnTo>
                  <a:lnTo>
                    <a:pt x="4705274" y="191211"/>
                  </a:lnTo>
                  <a:lnTo>
                    <a:pt x="4676914" y="191211"/>
                  </a:lnTo>
                  <a:lnTo>
                    <a:pt x="4667974" y="203911"/>
                  </a:lnTo>
                  <a:lnTo>
                    <a:pt x="4687786" y="203911"/>
                  </a:lnTo>
                  <a:lnTo>
                    <a:pt x="4680153" y="216611"/>
                  </a:lnTo>
                  <a:lnTo>
                    <a:pt x="4650156" y="216611"/>
                  </a:lnTo>
                  <a:lnTo>
                    <a:pt x="4650156" y="254711"/>
                  </a:lnTo>
                  <a:lnTo>
                    <a:pt x="4646371" y="254711"/>
                  </a:lnTo>
                  <a:lnTo>
                    <a:pt x="4646371" y="318211"/>
                  </a:lnTo>
                  <a:lnTo>
                    <a:pt x="4635424" y="330911"/>
                  </a:lnTo>
                  <a:lnTo>
                    <a:pt x="4624743" y="318211"/>
                  </a:lnTo>
                  <a:lnTo>
                    <a:pt x="4646371" y="318211"/>
                  </a:lnTo>
                  <a:lnTo>
                    <a:pt x="4646371" y="254711"/>
                  </a:lnTo>
                  <a:lnTo>
                    <a:pt x="4641735" y="254711"/>
                  </a:lnTo>
                  <a:lnTo>
                    <a:pt x="4646333" y="242011"/>
                  </a:lnTo>
                  <a:lnTo>
                    <a:pt x="4650156" y="254711"/>
                  </a:lnTo>
                  <a:lnTo>
                    <a:pt x="4650156" y="216611"/>
                  </a:lnTo>
                  <a:lnTo>
                    <a:pt x="4647260" y="216611"/>
                  </a:lnTo>
                  <a:lnTo>
                    <a:pt x="4655020" y="203911"/>
                  </a:lnTo>
                  <a:lnTo>
                    <a:pt x="4667974" y="203911"/>
                  </a:lnTo>
                  <a:lnTo>
                    <a:pt x="4659109" y="191211"/>
                  </a:lnTo>
                  <a:lnTo>
                    <a:pt x="4627753" y="191211"/>
                  </a:lnTo>
                  <a:lnTo>
                    <a:pt x="4627067" y="203911"/>
                  </a:lnTo>
                  <a:lnTo>
                    <a:pt x="4618875" y="203911"/>
                  </a:lnTo>
                  <a:lnTo>
                    <a:pt x="4617161" y="216611"/>
                  </a:lnTo>
                  <a:lnTo>
                    <a:pt x="4640440" y="216611"/>
                  </a:lnTo>
                  <a:lnTo>
                    <a:pt x="4628400" y="229311"/>
                  </a:lnTo>
                  <a:lnTo>
                    <a:pt x="4614697" y="229311"/>
                  </a:lnTo>
                  <a:lnTo>
                    <a:pt x="4614697" y="1816811"/>
                  </a:lnTo>
                  <a:lnTo>
                    <a:pt x="4613834" y="1819008"/>
                  </a:lnTo>
                  <a:lnTo>
                    <a:pt x="4613834" y="1842211"/>
                  </a:lnTo>
                  <a:lnTo>
                    <a:pt x="4610849" y="1854911"/>
                  </a:lnTo>
                  <a:lnTo>
                    <a:pt x="4604969" y="1842211"/>
                  </a:lnTo>
                  <a:lnTo>
                    <a:pt x="4613834" y="1842211"/>
                  </a:lnTo>
                  <a:lnTo>
                    <a:pt x="4613834" y="1819008"/>
                  </a:lnTo>
                  <a:lnTo>
                    <a:pt x="4609681" y="1829511"/>
                  </a:lnTo>
                  <a:lnTo>
                    <a:pt x="4604537" y="1816811"/>
                  </a:lnTo>
                  <a:lnTo>
                    <a:pt x="4614697" y="1816811"/>
                  </a:lnTo>
                  <a:lnTo>
                    <a:pt x="4614697" y="229311"/>
                  </a:lnTo>
                  <a:lnTo>
                    <a:pt x="4602340" y="229311"/>
                  </a:lnTo>
                  <a:lnTo>
                    <a:pt x="4593298" y="216611"/>
                  </a:lnTo>
                  <a:lnTo>
                    <a:pt x="4586300" y="216611"/>
                  </a:lnTo>
                  <a:lnTo>
                    <a:pt x="4586300" y="229311"/>
                  </a:lnTo>
                  <a:lnTo>
                    <a:pt x="4577575" y="229311"/>
                  </a:lnTo>
                  <a:lnTo>
                    <a:pt x="4581118" y="216611"/>
                  </a:lnTo>
                  <a:lnTo>
                    <a:pt x="4586300" y="229311"/>
                  </a:lnTo>
                  <a:lnTo>
                    <a:pt x="4586300" y="216611"/>
                  </a:lnTo>
                  <a:lnTo>
                    <a:pt x="4583519" y="216611"/>
                  </a:lnTo>
                  <a:lnTo>
                    <a:pt x="4589983" y="203911"/>
                  </a:lnTo>
                  <a:lnTo>
                    <a:pt x="4603369" y="203911"/>
                  </a:lnTo>
                  <a:lnTo>
                    <a:pt x="4604093" y="216611"/>
                  </a:lnTo>
                  <a:lnTo>
                    <a:pt x="4610417" y="216611"/>
                  </a:lnTo>
                  <a:lnTo>
                    <a:pt x="4613453" y="203911"/>
                  </a:lnTo>
                  <a:lnTo>
                    <a:pt x="4611548" y="191211"/>
                  </a:lnTo>
                  <a:lnTo>
                    <a:pt x="4563656" y="191211"/>
                  </a:lnTo>
                  <a:lnTo>
                    <a:pt x="4566996" y="203911"/>
                  </a:lnTo>
                  <a:lnTo>
                    <a:pt x="4569930" y="203911"/>
                  </a:lnTo>
                  <a:lnTo>
                    <a:pt x="4578553" y="203911"/>
                  </a:lnTo>
                  <a:lnTo>
                    <a:pt x="4580102" y="216611"/>
                  </a:lnTo>
                  <a:lnTo>
                    <a:pt x="4575060" y="210324"/>
                  </a:lnTo>
                  <a:lnTo>
                    <a:pt x="4575060" y="229311"/>
                  </a:lnTo>
                  <a:lnTo>
                    <a:pt x="4565815" y="229311"/>
                  </a:lnTo>
                  <a:lnTo>
                    <a:pt x="4569752" y="216611"/>
                  </a:lnTo>
                  <a:lnTo>
                    <a:pt x="4572990" y="216611"/>
                  </a:lnTo>
                  <a:lnTo>
                    <a:pt x="4575060" y="229311"/>
                  </a:lnTo>
                  <a:lnTo>
                    <a:pt x="4575060" y="210324"/>
                  </a:lnTo>
                  <a:lnTo>
                    <a:pt x="4569930" y="203911"/>
                  </a:lnTo>
                  <a:lnTo>
                    <a:pt x="4567733" y="216611"/>
                  </a:lnTo>
                  <a:lnTo>
                    <a:pt x="4559795" y="216611"/>
                  </a:lnTo>
                  <a:lnTo>
                    <a:pt x="4558843" y="229311"/>
                  </a:lnTo>
                  <a:lnTo>
                    <a:pt x="4544377" y="229311"/>
                  </a:lnTo>
                  <a:lnTo>
                    <a:pt x="4537634" y="242011"/>
                  </a:lnTo>
                  <a:lnTo>
                    <a:pt x="4532109" y="242011"/>
                  </a:lnTo>
                  <a:lnTo>
                    <a:pt x="4530699" y="229311"/>
                  </a:lnTo>
                  <a:lnTo>
                    <a:pt x="4524870" y="229311"/>
                  </a:lnTo>
                  <a:lnTo>
                    <a:pt x="4519371" y="242011"/>
                  </a:lnTo>
                  <a:lnTo>
                    <a:pt x="4519003" y="229311"/>
                  </a:lnTo>
                  <a:lnTo>
                    <a:pt x="4510964" y="229311"/>
                  </a:lnTo>
                  <a:lnTo>
                    <a:pt x="4511433" y="242011"/>
                  </a:lnTo>
                  <a:lnTo>
                    <a:pt x="4502061" y="229311"/>
                  </a:lnTo>
                  <a:lnTo>
                    <a:pt x="4475683" y="229311"/>
                  </a:lnTo>
                  <a:lnTo>
                    <a:pt x="4471619" y="242011"/>
                  </a:lnTo>
                  <a:lnTo>
                    <a:pt x="4462107" y="242011"/>
                  </a:lnTo>
                  <a:lnTo>
                    <a:pt x="4463542" y="229311"/>
                  </a:lnTo>
                  <a:lnTo>
                    <a:pt x="4431081" y="229311"/>
                  </a:lnTo>
                  <a:lnTo>
                    <a:pt x="4432770" y="242011"/>
                  </a:lnTo>
                  <a:lnTo>
                    <a:pt x="4425899" y="242011"/>
                  </a:lnTo>
                  <a:lnTo>
                    <a:pt x="4430166" y="229311"/>
                  </a:lnTo>
                  <a:lnTo>
                    <a:pt x="4361078" y="229311"/>
                  </a:lnTo>
                  <a:lnTo>
                    <a:pt x="4361764" y="216611"/>
                  </a:lnTo>
                  <a:lnTo>
                    <a:pt x="4355985" y="216611"/>
                  </a:lnTo>
                  <a:lnTo>
                    <a:pt x="4355985" y="1816811"/>
                  </a:lnTo>
                  <a:lnTo>
                    <a:pt x="4350207" y="1829511"/>
                  </a:lnTo>
                  <a:lnTo>
                    <a:pt x="4341355" y="1816811"/>
                  </a:lnTo>
                  <a:lnTo>
                    <a:pt x="4348785" y="1816811"/>
                  </a:lnTo>
                  <a:lnTo>
                    <a:pt x="4355338" y="1804111"/>
                  </a:lnTo>
                  <a:lnTo>
                    <a:pt x="4355985" y="1816811"/>
                  </a:lnTo>
                  <a:lnTo>
                    <a:pt x="4355985" y="216611"/>
                  </a:lnTo>
                  <a:lnTo>
                    <a:pt x="4350867" y="216611"/>
                  </a:lnTo>
                  <a:lnTo>
                    <a:pt x="4343692" y="229311"/>
                  </a:lnTo>
                  <a:lnTo>
                    <a:pt x="4319143" y="229311"/>
                  </a:lnTo>
                  <a:lnTo>
                    <a:pt x="4320591" y="216611"/>
                  </a:lnTo>
                  <a:lnTo>
                    <a:pt x="4284459" y="216611"/>
                  </a:lnTo>
                  <a:lnTo>
                    <a:pt x="4276420" y="229311"/>
                  </a:lnTo>
                  <a:lnTo>
                    <a:pt x="4274210" y="216611"/>
                  </a:lnTo>
                  <a:lnTo>
                    <a:pt x="4270337" y="229311"/>
                  </a:lnTo>
                  <a:lnTo>
                    <a:pt x="4264787" y="229311"/>
                  </a:lnTo>
                  <a:lnTo>
                    <a:pt x="4259313" y="216611"/>
                  </a:lnTo>
                  <a:lnTo>
                    <a:pt x="4262996" y="216611"/>
                  </a:lnTo>
                  <a:lnTo>
                    <a:pt x="4269689" y="203911"/>
                  </a:lnTo>
                  <a:lnTo>
                    <a:pt x="4256557" y="203911"/>
                  </a:lnTo>
                  <a:lnTo>
                    <a:pt x="4256557" y="1829511"/>
                  </a:lnTo>
                  <a:lnTo>
                    <a:pt x="4251020" y="1829511"/>
                  </a:lnTo>
                  <a:lnTo>
                    <a:pt x="4244784" y="1842211"/>
                  </a:lnTo>
                  <a:lnTo>
                    <a:pt x="4215219" y="1842211"/>
                  </a:lnTo>
                  <a:lnTo>
                    <a:pt x="4216501" y="1854911"/>
                  </a:lnTo>
                  <a:lnTo>
                    <a:pt x="4208322" y="1854911"/>
                  </a:lnTo>
                  <a:lnTo>
                    <a:pt x="4208462" y="1842211"/>
                  </a:lnTo>
                  <a:lnTo>
                    <a:pt x="4210951" y="1842211"/>
                  </a:lnTo>
                  <a:lnTo>
                    <a:pt x="4204004" y="1829511"/>
                  </a:lnTo>
                  <a:lnTo>
                    <a:pt x="4197210" y="1829511"/>
                  </a:lnTo>
                  <a:lnTo>
                    <a:pt x="4203014" y="1816811"/>
                  </a:lnTo>
                  <a:lnTo>
                    <a:pt x="4245521" y="1816811"/>
                  </a:lnTo>
                  <a:lnTo>
                    <a:pt x="4256557" y="1829511"/>
                  </a:lnTo>
                  <a:lnTo>
                    <a:pt x="4256557" y="203911"/>
                  </a:lnTo>
                  <a:lnTo>
                    <a:pt x="4250194" y="203911"/>
                  </a:lnTo>
                  <a:lnTo>
                    <a:pt x="4246626" y="216611"/>
                  </a:lnTo>
                  <a:lnTo>
                    <a:pt x="4246524" y="229311"/>
                  </a:lnTo>
                  <a:lnTo>
                    <a:pt x="4233138" y="229311"/>
                  </a:lnTo>
                  <a:lnTo>
                    <a:pt x="4236732" y="242011"/>
                  </a:lnTo>
                  <a:lnTo>
                    <a:pt x="4228985" y="242011"/>
                  </a:lnTo>
                  <a:lnTo>
                    <a:pt x="4227703" y="229311"/>
                  </a:lnTo>
                  <a:lnTo>
                    <a:pt x="4175468" y="229311"/>
                  </a:lnTo>
                  <a:lnTo>
                    <a:pt x="4175468" y="1816811"/>
                  </a:lnTo>
                  <a:lnTo>
                    <a:pt x="4169664" y="1829511"/>
                  </a:lnTo>
                  <a:lnTo>
                    <a:pt x="4165346" y="1816811"/>
                  </a:lnTo>
                  <a:lnTo>
                    <a:pt x="4158488" y="1816811"/>
                  </a:lnTo>
                  <a:lnTo>
                    <a:pt x="4157738" y="1829511"/>
                  </a:lnTo>
                  <a:lnTo>
                    <a:pt x="4147578" y="1829511"/>
                  </a:lnTo>
                  <a:lnTo>
                    <a:pt x="4144975" y="1816811"/>
                  </a:lnTo>
                  <a:lnTo>
                    <a:pt x="4152747" y="1816811"/>
                  </a:lnTo>
                  <a:lnTo>
                    <a:pt x="4160672" y="1804111"/>
                  </a:lnTo>
                  <a:lnTo>
                    <a:pt x="4169257" y="1816811"/>
                  </a:lnTo>
                  <a:lnTo>
                    <a:pt x="4175468" y="1816811"/>
                  </a:lnTo>
                  <a:lnTo>
                    <a:pt x="4175468" y="229311"/>
                  </a:lnTo>
                  <a:lnTo>
                    <a:pt x="4090695" y="229311"/>
                  </a:lnTo>
                  <a:lnTo>
                    <a:pt x="4090517" y="216611"/>
                  </a:lnTo>
                  <a:lnTo>
                    <a:pt x="4082034" y="216611"/>
                  </a:lnTo>
                  <a:lnTo>
                    <a:pt x="4081284" y="203911"/>
                  </a:lnTo>
                  <a:lnTo>
                    <a:pt x="4074503" y="203911"/>
                  </a:lnTo>
                  <a:lnTo>
                    <a:pt x="4071175" y="199631"/>
                  </a:lnTo>
                  <a:lnTo>
                    <a:pt x="4071175" y="216611"/>
                  </a:lnTo>
                  <a:lnTo>
                    <a:pt x="4064876" y="216611"/>
                  </a:lnTo>
                  <a:lnTo>
                    <a:pt x="4064203" y="203911"/>
                  </a:lnTo>
                  <a:lnTo>
                    <a:pt x="4070299" y="203911"/>
                  </a:lnTo>
                  <a:lnTo>
                    <a:pt x="4071175" y="216611"/>
                  </a:lnTo>
                  <a:lnTo>
                    <a:pt x="4071175" y="199631"/>
                  </a:lnTo>
                  <a:lnTo>
                    <a:pt x="4064635" y="191211"/>
                  </a:lnTo>
                  <a:lnTo>
                    <a:pt x="4061625" y="197650"/>
                  </a:lnTo>
                  <a:lnTo>
                    <a:pt x="4061625" y="216611"/>
                  </a:lnTo>
                  <a:lnTo>
                    <a:pt x="4060164" y="229311"/>
                  </a:lnTo>
                  <a:lnTo>
                    <a:pt x="4053421" y="229311"/>
                  </a:lnTo>
                  <a:lnTo>
                    <a:pt x="4053687" y="216611"/>
                  </a:lnTo>
                  <a:lnTo>
                    <a:pt x="4048645" y="229311"/>
                  </a:lnTo>
                  <a:lnTo>
                    <a:pt x="4045293" y="229311"/>
                  </a:lnTo>
                  <a:lnTo>
                    <a:pt x="4043705" y="216611"/>
                  </a:lnTo>
                  <a:lnTo>
                    <a:pt x="4038803" y="216611"/>
                  </a:lnTo>
                  <a:lnTo>
                    <a:pt x="4037761" y="229311"/>
                  </a:lnTo>
                  <a:lnTo>
                    <a:pt x="4028490" y="229311"/>
                  </a:lnTo>
                  <a:lnTo>
                    <a:pt x="4026103" y="242011"/>
                  </a:lnTo>
                  <a:lnTo>
                    <a:pt x="4021023" y="229311"/>
                  </a:lnTo>
                  <a:lnTo>
                    <a:pt x="4009644" y="229311"/>
                  </a:lnTo>
                  <a:lnTo>
                    <a:pt x="4010888" y="216611"/>
                  </a:lnTo>
                  <a:lnTo>
                    <a:pt x="4034586" y="216611"/>
                  </a:lnTo>
                  <a:lnTo>
                    <a:pt x="4042156" y="203911"/>
                  </a:lnTo>
                  <a:lnTo>
                    <a:pt x="4050741" y="203911"/>
                  </a:lnTo>
                  <a:lnTo>
                    <a:pt x="4050385" y="216611"/>
                  </a:lnTo>
                  <a:lnTo>
                    <a:pt x="4053687" y="216611"/>
                  </a:lnTo>
                  <a:lnTo>
                    <a:pt x="4061625" y="216611"/>
                  </a:lnTo>
                  <a:lnTo>
                    <a:pt x="4061625" y="197650"/>
                  </a:lnTo>
                  <a:lnTo>
                    <a:pt x="4058691" y="203911"/>
                  </a:lnTo>
                  <a:lnTo>
                    <a:pt x="4051376" y="203911"/>
                  </a:lnTo>
                  <a:lnTo>
                    <a:pt x="4044416" y="191211"/>
                  </a:lnTo>
                  <a:lnTo>
                    <a:pt x="4041584" y="203911"/>
                  </a:lnTo>
                  <a:lnTo>
                    <a:pt x="4017861" y="203911"/>
                  </a:lnTo>
                  <a:lnTo>
                    <a:pt x="4013974" y="191211"/>
                  </a:lnTo>
                  <a:lnTo>
                    <a:pt x="4009656" y="203911"/>
                  </a:lnTo>
                  <a:lnTo>
                    <a:pt x="3980992" y="203911"/>
                  </a:lnTo>
                  <a:lnTo>
                    <a:pt x="3988511" y="216611"/>
                  </a:lnTo>
                  <a:lnTo>
                    <a:pt x="3972610" y="216611"/>
                  </a:lnTo>
                  <a:lnTo>
                    <a:pt x="3974401" y="203911"/>
                  </a:lnTo>
                  <a:lnTo>
                    <a:pt x="3967022" y="203911"/>
                  </a:lnTo>
                  <a:lnTo>
                    <a:pt x="3967022" y="1778711"/>
                  </a:lnTo>
                  <a:lnTo>
                    <a:pt x="3964203" y="1791411"/>
                  </a:lnTo>
                  <a:lnTo>
                    <a:pt x="3916032" y="1791411"/>
                  </a:lnTo>
                  <a:lnTo>
                    <a:pt x="3915295" y="1804111"/>
                  </a:lnTo>
                  <a:lnTo>
                    <a:pt x="3912044" y="1804111"/>
                  </a:lnTo>
                  <a:lnTo>
                    <a:pt x="3905745" y="1804111"/>
                  </a:lnTo>
                  <a:lnTo>
                    <a:pt x="3906443" y="1791411"/>
                  </a:lnTo>
                  <a:lnTo>
                    <a:pt x="3882504" y="1791411"/>
                  </a:lnTo>
                  <a:lnTo>
                    <a:pt x="3878770" y="1778711"/>
                  </a:lnTo>
                  <a:lnTo>
                    <a:pt x="3967022" y="1778711"/>
                  </a:lnTo>
                  <a:lnTo>
                    <a:pt x="3967022" y="203911"/>
                  </a:lnTo>
                  <a:lnTo>
                    <a:pt x="3965308" y="203911"/>
                  </a:lnTo>
                  <a:lnTo>
                    <a:pt x="3960012" y="191211"/>
                  </a:lnTo>
                  <a:lnTo>
                    <a:pt x="3958285" y="191211"/>
                  </a:lnTo>
                  <a:lnTo>
                    <a:pt x="3962539" y="178511"/>
                  </a:lnTo>
                  <a:lnTo>
                    <a:pt x="3963466" y="191211"/>
                  </a:lnTo>
                  <a:lnTo>
                    <a:pt x="3973182" y="191211"/>
                  </a:lnTo>
                  <a:lnTo>
                    <a:pt x="3971175" y="178511"/>
                  </a:lnTo>
                  <a:lnTo>
                    <a:pt x="3999547" y="178511"/>
                  </a:lnTo>
                  <a:lnTo>
                    <a:pt x="4002913" y="165811"/>
                  </a:lnTo>
                  <a:lnTo>
                    <a:pt x="4006202" y="165811"/>
                  </a:lnTo>
                  <a:lnTo>
                    <a:pt x="4007942" y="178511"/>
                  </a:lnTo>
                  <a:lnTo>
                    <a:pt x="4004030" y="178511"/>
                  </a:lnTo>
                  <a:lnTo>
                    <a:pt x="4004030" y="191211"/>
                  </a:lnTo>
                  <a:lnTo>
                    <a:pt x="4013974" y="191211"/>
                  </a:lnTo>
                  <a:lnTo>
                    <a:pt x="4018737" y="191211"/>
                  </a:lnTo>
                  <a:lnTo>
                    <a:pt x="4021302" y="178511"/>
                  </a:lnTo>
                  <a:lnTo>
                    <a:pt x="4015524" y="178511"/>
                  </a:lnTo>
                  <a:lnTo>
                    <a:pt x="4021010" y="165811"/>
                  </a:lnTo>
                  <a:lnTo>
                    <a:pt x="4032008" y="165811"/>
                  </a:lnTo>
                  <a:lnTo>
                    <a:pt x="4023906" y="153111"/>
                  </a:lnTo>
                  <a:lnTo>
                    <a:pt x="4008234" y="153111"/>
                  </a:lnTo>
                  <a:lnTo>
                    <a:pt x="4001452" y="165811"/>
                  </a:lnTo>
                  <a:lnTo>
                    <a:pt x="3999090" y="153111"/>
                  </a:lnTo>
                  <a:lnTo>
                    <a:pt x="3981297" y="153111"/>
                  </a:lnTo>
                  <a:lnTo>
                    <a:pt x="3976865" y="165811"/>
                  </a:lnTo>
                  <a:lnTo>
                    <a:pt x="3970934" y="165811"/>
                  </a:lnTo>
                  <a:lnTo>
                    <a:pt x="3966489" y="153111"/>
                  </a:lnTo>
                  <a:lnTo>
                    <a:pt x="3929634" y="153111"/>
                  </a:lnTo>
                  <a:lnTo>
                    <a:pt x="3927411" y="165811"/>
                  </a:lnTo>
                  <a:lnTo>
                    <a:pt x="3930713" y="165811"/>
                  </a:lnTo>
                  <a:lnTo>
                    <a:pt x="3932961" y="178511"/>
                  </a:lnTo>
                  <a:lnTo>
                    <a:pt x="3949966" y="191211"/>
                  </a:lnTo>
                  <a:lnTo>
                    <a:pt x="3912514" y="191211"/>
                  </a:lnTo>
                  <a:lnTo>
                    <a:pt x="3913060" y="178511"/>
                  </a:lnTo>
                  <a:lnTo>
                    <a:pt x="3895902" y="178511"/>
                  </a:lnTo>
                  <a:lnTo>
                    <a:pt x="3895687" y="191211"/>
                  </a:lnTo>
                  <a:lnTo>
                    <a:pt x="3889019" y="191211"/>
                  </a:lnTo>
                  <a:lnTo>
                    <a:pt x="3889235" y="178511"/>
                  </a:lnTo>
                  <a:lnTo>
                    <a:pt x="3875760" y="178511"/>
                  </a:lnTo>
                  <a:lnTo>
                    <a:pt x="3875760" y="1778711"/>
                  </a:lnTo>
                  <a:lnTo>
                    <a:pt x="3871912" y="1791411"/>
                  </a:lnTo>
                  <a:lnTo>
                    <a:pt x="3859593" y="1791411"/>
                  </a:lnTo>
                  <a:lnTo>
                    <a:pt x="3858704" y="1778711"/>
                  </a:lnTo>
                  <a:lnTo>
                    <a:pt x="3875760" y="1778711"/>
                  </a:lnTo>
                  <a:lnTo>
                    <a:pt x="3875760" y="178511"/>
                  </a:lnTo>
                  <a:lnTo>
                    <a:pt x="3854627" y="178511"/>
                  </a:lnTo>
                  <a:lnTo>
                    <a:pt x="3853142" y="174193"/>
                  </a:lnTo>
                  <a:lnTo>
                    <a:pt x="3858095" y="165811"/>
                  </a:lnTo>
                  <a:lnTo>
                    <a:pt x="3927411" y="165811"/>
                  </a:lnTo>
                  <a:lnTo>
                    <a:pt x="3917213" y="153111"/>
                  </a:lnTo>
                  <a:lnTo>
                    <a:pt x="3908577" y="153111"/>
                  </a:lnTo>
                  <a:lnTo>
                    <a:pt x="3898468" y="140411"/>
                  </a:lnTo>
                  <a:lnTo>
                    <a:pt x="3888956" y="140411"/>
                  </a:lnTo>
                  <a:lnTo>
                    <a:pt x="3896322" y="153111"/>
                  </a:lnTo>
                  <a:lnTo>
                    <a:pt x="3843286" y="153111"/>
                  </a:lnTo>
                  <a:lnTo>
                    <a:pt x="3843286" y="1778711"/>
                  </a:lnTo>
                  <a:lnTo>
                    <a:pt x="3838244" y="1791411"/>
                  </a:lnTo>
                  <a:lnTo>
                    <a:pt x="3831920" y="1791411"/>
                  </a:lnTo>
                  <a:lnTo>
                    <a:pt x="3831958" y="1778711"/>
                  </a:lnTo>
                  <a:lnTo>
                    <a:pt x="3843286" y="1778711"/>
                  </a:lnTo>
                  <a:lnTo>
                    <a:pt x="3843286" y="153111"/>
                  </a:lnTo>
                  <a:lnTo>
                    <a:pt x="3836124" y="153111"/>
                  </a:lnTo>
                  <a:lnTo>
                    <a:pt x="3835400" y="165811"/>
                  </a:lnTo>
                  <a:lnTo>
                    <a:pt x="3832288" y="158686"/>
                  </a:lnTo>
                  <a:lnTo>
                    <a:pt x="3832288" y="191211"/>
                  </a:lnTo>
                  <a:lnTo>
                    <a:pt x="3826421" y="203911"/>
                  </a:lnTo>
                  <a:lnTo>
                    <a:pt x="3810622" y="203911"/>
                  </a:lnTo>
                  <a:lnTo>
                    <a:pt x="3808882" y="191211"/>
                  </a:lnTo>
                  <a:lnTo>
                    <a:pt x="3832288" y="191211"/>
                  </a:lnTo>
                  <a:lnTo>
                    <a:pt x="3832288" y="158686"/>
                  </a:lnTo>
                  <a:lnTo>
                    <a:pt x="3829862" y="153111"/>
                  </a:lnTo>
                  <a:lnTo>
                    <a:pt x="3825862" y="153111"/>
                  </a:lnTo>
                  <a:lnTo>
                    <a:pt x="3824262" y="165811"/>
                  </a:lnTo>
                  <a:lnTo>
                    <a:pt x="3820312" y="165811"/>
                  </a:lnTo>
                  <a:lnTo>
                    <a:pt x="3816451" y="153111"/>
                  </a:lnTo>
                  <a:lnTo>
                    <a:pt x="3808247" y="153111"/>
                  </a:lnTo>
                  <a:lnTo>
                    <a:pt x="3808247" y="1791411"/>
                  </a:lnTo>
                  <a:lnTo>
                    <a:pt x="3803065" y="1791411"/>
                  </a:lnTo>
                  <a:lnTo>
                    <a:pt x="3807383" y="1778711"/>
                  </a:lnTo>
                  <a:lnTo>
                    <a:pt x="3808247" y="1791411"/>
                  </a:lnTo>
                  <a:lnTo>
                    <a:pt x="3808247" y="153111"/>
                  </a:lnTo>
                  <a:lnTo>
                    <a:pt x="3807980" y="153111"/>
                  </a:lnTo>
                  <a:lnTo>
                    <a:pt x="3807980" y="191211"/>
                  </a:lnTo>
                  <a:lnTo>
                    <a:pt x="3797109" y="191211"/>
                  </a:lnTo>
                  <a:lnTo>
                    <a:pt x="3797109" y="1791411"/>
                  </a:lnTo>
                  <a:lnTo>
                    <a:pt x="3790772" y="1791411"/>
                  </a:lnTo>
                  <a:lnTo>
                    <a:pt x="3791394" y="1778711"/>
                  </a:lnTo>
                  <a:lnTo>
                    <a:pt x="3796881" y="1778711"/>
                  </a:lnTo>
                  <a:lnTo>
                    <a:pt x="3797109" y="1791411"/>
                  </a:lnTo>
                  <a:lnTo>
                    <a:pt x="3797109" y="191211"/>
                  </a:lnTo>
                  <a:lnTo>
                    <a:pt x="3794366" y="191211"/>
                  </a:lnTo>
                  <a:lnTo>
                    <a:pt x="3795077" y="178511"/>
                  </a:lnTo>
                  <a:lnTo>
                    <a:pt x="3804475" y="178511"/>
                  </a:lnTo>
                  <a:lnTo>
                    <a:pt x="3807980" y="191211"/>
                  </a:lnTo>
                  <a:lnTo>
                    <a:pt x="3807980" y="153111"/>
                  </a:lnTo>
                  <a:lnTo>
                    <a:pt x="3790823" y="153111"/>
                  </a:lnTo>
                  <a:lnTo>
                    <a:pt x="3790823" y="191211"/>
                  </a:lnTo>
                  <a:lnTo>
                    <a:pt x="3783253" y="191211"/>
                  </a:lnTo>
                  <a:lnTo>
                    <a:pt x="3777919" y="201168"/>
                  </a:lnTo>
                  <a:lnTo>
                    <a:pt x="3777919" y="1778711"/>
                  </a:lnTo>
                  <a:lnTo>
                    <a:pt x="3777132" y="1791411"/>
                  </a:lnTo>
                  <a:lnTo>
                    <a:pt x="3774465" y="1791411"/>
                  </a:lnTo>
                  <a:lnTo>
                    <a:pt x="3767607" y="1791411"/>
                  </a:lnTo>
                  <a:lnTo>
                    <a:pt x="3768636" y="1778711"/>
                  </a:lnTo>
                  <a:lnTo>
                    <a:pt x="3774465" y="1791411"/>
                  </a:lnTo>
                  <a:lnTo>
                    <a:pt x="3774630" y="1778711"/>
                  </a:lnTo>
                  <a:lnTo>
                    <a:pt x="3777919" y="1778711"/>
                  </a:lnTo>
                  <a:lnTo>
                    <a:pt x="3777919" y="201168"/>
                  </a:lnTo>
                  <a:lnTo>
                    <a:pt x="3776446" y="203911"/>
                  </a:lnTo>
                  <a:lnTo>
                    <a:pt x="3760279" y="203911"/>
                  </a:lnTo>
                  <a:lnTo>
                    <a:pt x="3761016" y="191211"/>
                  </a:lnTo>
                  <a:lnTo>
                    <a:pt x="3763632" y="191211"/>
                  </a:lnTo>
                  <a:lnTo>
                    <a:pt x="3764737" y="178511"/>
                  </a:lnTo>
                  <a:lnTo>
                    <a:pt x="3760965" y="178511"/>
                  </a:lnTo>
                  <a:lnTo>
                    <a:pt x="3761206" y="165811"/>
                  </a:lnTo>
                  <a:lnTo>
                    <a:pt x="3767886" y="165811"/>
                  </a:lnTo>
                  <a:lnTo>
                    <a:pt x="3776903" y="178511"/>
                  </a:lnTo>
                  <a:lnTo>
                    <a:pt x="3789273" y="178511"/>
                  </a:lnTo>
                  <a:lnTo>
                    <a:pt x="3790823" y="191211"/>
                  </a:lnTo>
                  <a:lnTo>
                    <a:pt x="3790823" y="153111"/>
                  </a:lnTo>
                  <a:lnTo>
                    <a:pt x="3749903" y="153111"/>
                  </a:lnTo>
                  <a:lnTo>
                    <a:pt x="3749903" y="203911"/>
                  </a:lnTo>
                  <a:lnTo>
                    <a:pt x="3749662" y="216611"/>
                  </a:lnTo>
                  <a:lnTo>
                    <a:pt x="3742969" y="216611"/>
                  </a:lnTo>
                  <a:lnTo>
                    <a:pt x="3743210" y="203911"/>
                  </a:lnTo>
                  <a:lnTo>
                    <a:pt x="3749903" y="203911"/>
                  </a:lnTo>
                  <a:lnTo>
                    <a:pt x="3749903" y="153111"/>
                  </a:lnTo>
                  <a:lnTo>
                    <a:pt x="3666782" y="153111"/>
                  </a:lnTo>
                  <a:lnTo>
                    <a:pt x="3679952" y="165811"/>
                  </a:lnTo>
                  <a:lnTo>
                    <a:pt x="3740048" y="165811"/>
                  </a:lnTo>
                  <a:lnTo>
                    <a:pt x="3742829" y="178511"/>
                  </a:lnTo>
                  <a:lnTo>
                    <a:pt x="3736378" y="178511"/>
                  </a:lnTo>
                  <a:lnTo>
                    <a:pt x="3736378" y="203911"/>
                  </a:lnTo>
                  <a:lnTo>
                    <a:pt x="3735692" y="216611"/>
                  </a:lnTo>
                  <a:lnTo>
                    <a:pt x="3726065" y="216611"/>
                  </a:lnTo>
                  <a:lnTo>
                    <a:pt x="3726789" y="203911"/>
                  </a:lnTo>
                  <a:lnTo>
                    <a:pt x="3736378" y="203911"/>
                  </a:lnTo>
                  <a:lnTo>
                    <a:pt x="3736378" y="178511"/>
                  </a:lnTo>
                  <a:lnTo>
                    <a:pt x="3735324" y="178511"/>
                  </a:lnTo>
                  <a:lnTo>
                    <a:pt x="3729393" y="191211"/>
                  </a:lnTo>
                  <a:lnTo>
                    <a:pt x="3713911" y="191211"/>
                  </a:lnTo>
                  <a:lnTo>
                    <a:pt x="3716045" y="178511"/>
                  </a:lnTo>
                  <a:lnTo>
                    <a:pt x="3706076" y="178511"/>
                  </a:lnTo>
                  <a:lnTo>
                    <a:pt x="3708158" y="191211"/>
                  </a:lnTo>
                  <a:lnTo>
                    <a:pt x="3704513" y="191211"/>
                  </a:lnTo>
                  <a:lnTo>
                    <a:pt x="3704513" y="1789315"/>
                  </a:lnTo>
                  <a:lnTo>
                    <a:pt x="3704018" y="1791411"/>
                  </a:lnTo>
                  <a:lnTo>
                    <a:pt x="3693668" y="1791411"/>
                  </a:lnTo>
                  <a:lnTo>
                    <a:pt x="3690289" y="1778711"/>
                  </a:lnTo>
                  <a:lnTo>
                    <a:pt x="3696995" y="1778711"/>
                  </a:lnTo>
                  <a:lnTo>
                    <a:pt x="3704513" y="1789315"/>
                  </a:lnTo>
                  <a:lnTo>
                    <a:pt x="3704513" y="191211"/>
                  </a:lnTo>
                  <a:lnTo>
                    <a:pt x="3685400" y="191211"/>
                  </a:lnTo>
                  <a:lnTo>
                    <a:pt x="3685400" y="1816811"/>
                  </a:lnTo>
                  <a:lnTo>
                    <a:pt x="3682428" y="1816811"/>
                  </a:lnTo>
                  <a:lnTo>
                    <a:pt x="3684168" y="1804111"/>
                  </a:lnTo>
                  <a:lnTo>
                    <a:pt x="3685400" y="1816811"/>
                  </a:lnTo>
                  <a:lnTo>
                    <a:pt x="3685400" y="191211"/>
                  </a:lnTo>
                  <a:lnTo>
                    <a:pt x="3665931" y="191211"/>
                  </a:lnTo>
                  <a:lnTo>
                    <a:pt x="3665931" y="1804111"/>
                  </a:lnTo>
                  <a:lnTo>
                    <a:pt x="3665651" y="1816811"/>
                  </a:lnTo>
                  <a:lnTo>
                    <a:pt x="3659581" y="1816811"/>
                  </a:lnTo>
                  <a:lnTo>
                    <a:pt x="3658870" y="1804111"/>
                  </a:lnTo>
                  <a:lnTo>
                    <a:pt x="3665931" y="1804111"/>
                  </a:lnTo>
                  <a:lnTo>
                    <a:pt x="3665931" y="191211"/>
                  </a:lnTo>
                  <a:lnTo>
                    <a:pt x="3642068" y="191211"/>
                  </a:lnTo>
                  <a:lnTo>
                    <a:pt x="3643820" y="178511"/>
                  </a:lnTo>
                  <a:lnTo>
                    <a:pt x="3683279" y="178511"/>
                  </a:lnTo>
                  <a:lnTo>
                    <a:pt x="3671773" y="165811"/>
                  </a:lnTo>
                  <a:lnTo>
                    <a:pt x="3651567" y="165811"/>
                  </a:lnTo>
                  <a:lnTo>
                    <a:pt x="3646551" y="153111"/>
                  </a:lnTo>
                  <a:lnTo>
                    <a:pt x="3512909" y="153111"/>
                  </a:lnTo>
                  <a:lnTo>
                    <a:pt x="3507321" y="165811"/>
                  </a:lnTo>
                  <a:lnTo>
                    <a:pt x="3506749" y="153111"/>
                  </a:lnTo>
                  <a:lnTo>
                    <a:pt x="3497351" y="153111"/>
                  </a:lnTo>
                  <a:lnTo>
                    <a:pt x="3497148" y="165811"/>
                  </a:lnTo>
                  <a:lnTo>
                    <a:pt x="3497542" y="165811"/>
                  </a:lnTo>
                  <a:lnTo>
                    <a:pt x="3498050" y="178511"/>
                  </a:lnTo>
                  <a:lnTo>
                    <a:pt x="3489922" y="178511"/>
                  </a:lnTo>
                  <a:lnTo>
                    <a:pt x="3485553" y="165811"/>
                  </a:lnTo>
                  <a:lnTo>
                    <a:pt x="3481489" y="165811"/>
                  </a:lnTo>
                  <a:lnTo>
                    <a:pt x="3473691" y="153111"/>
                  </a:lnTo>
                  <a:lnTo>
                    <a:pt x="3419221" y="153111"/>
                  </a:lnTo>
                  <a:lnTo>
                    <a:pt x="3402634" y="140411"/>
                  </a:lnTo>
                  <a:lnTo>
                    <a:pt x="3400564" y="153111"/>
                  </a:lnTo>
                  <a:lnTo>
                    <a:pt x="3360178" y="153111"/>
                  </a:lnTo>
                  <a:lnTo>
                    <a:pt x="3360178" y="1778711"/>
                  </a:lnTo>
                  <a:lnTo>
                    <a:pt x="3359924" y="1791411"/>
                  </a:lnTo>
                  <a:lnTo>
                    <a:pt x="3353244" y="1791411"/>
                  </a:lnTo>
                  <a:lnTo>
                    <a:pt x="3353435" y="1778711"/>
                  </a:lnTo>
                  <a:lnTo>
                    <a:pt x="3360178" y="1778711"/>
                  </a:lnTo>
                  <a:lnTo>
                    <a:pt x="3360178" y="153111"/>
                  </a:lnTo>
                  <a:lnTo>
                    <a:pt x="3358070" y="153111"/>
                  </a:lnTo>
                  <a:lnTo>
                    <a:pt x="3333051" y="140411"/>
                  </a:lnTo>
                  <a:lnTo>
                    <a:pt x="3328124" y="140411"/>
                  </a:lnTo>
                  <a:lnTo>
                    <a:pt x="3328124" y="1816811"/>
                  </a:lnTo>
                  <a:lnTo>
                    <a:pt x="3323742" y="1816811"/>
                  </a:lnTo>
                  <a:lnTo>
                    <a:pt x="3322485" y="1804111"/>
                  </a:lnTo>
                  <a:lnTo>
                    <a:pt x="3327958" y="1804111"/>
                  </a:lnTo>
                  <a:lnTo>
                    <a:pt x="3328124" y="1816811"/>
                  </a:lnTo>
                  <a:lnTo>
                    <a:pt x="3328124" y="140411"/>
                  </a:lnTo>
                  <a:lnTo>
                    <a:pt x="3283445" y="140411"/>
                  </a:lnTo>
                  <a:lnTo>
                    <a:pt x="3282632" y="127711"/>
                  </a:lnTo>
                  <a:lnTo>
                    <a:pt x="3269919" y="127711"/>
                  </a:lnTo>
                  <a:lnTo>
                    <a:pt x="3269919" y="153111"/>
                  </a:lnTo>
                  <a:lnTo>
                    <a:pt x="3269665" y="165811"/>
                  </a:lnTo>
                  <a:lnTo>
                    <a:pt x="3262896" y="165811"/>
                  </a:lnTo>
                  <a:lnTo>
                    <a:pt x="3263150" y="153111"/>
                  </a:lnTo>
                  <a:lnTo>
                    <a:pt x="3269919" y="153111"/>
                  </a:lnTo>
                  <a:lnTo>
                    <a:pt x="3269919" y="127711"/>
                  </a:lnTo>
                  <a:lnTo>
                    <a:pt x="3262642" y="127711"/>
                  </a:lnTo>
                  <a:lnTo>
                    <a:pt x="3262642" y="165811"/>
                  </a:lnTo>
                  <a:lnTo>
                    <a:pt x="3262439" y="178511"/>
                  </a:lnTo>
                  <a:lnTo>
                    <a:pt x="3259963" y="178511"/>
                  </a:lnTo>
                  <a:lnTo>
                    <a:pt x="3255759" y="178511"/>
                  </a:lnTo>
                  <a:lnTo>
                    <a:pt x="3255924" y="165811"/>
                  </a:lnTo>
                  <a:lnTo>
                    <a:pt x="3259963" y="178511"/>
                  </a:lnTo>
                  <a:lnTo>
                    <a:pt x="3262642" y="165811"/>
                  </a:lnTo>
                  <a:lnTo>
                    <a:pt x="3262642" y="127711"/>
                  </a:lnTo>
                  <a:lnTo>
                    <a:pt x="3232454" y="127711"/>
                  </a:lnTo>
                  <a:lnTo>
                    <a:pt x="3231743" y="115011"/>
                  </a:lnTo>
                  <a:lnTo>
                    <a:pt x="3229000" y="115011"/>
                  </a:lnTo>
                  <a:lnTo>
                    <a:pt x="3229000" y="165811"/>
                  </a:lnTo>
                  <a:lnTo>
                    <a:pt x="3223298" y="178511"/>
                  </a:lnTo>
                  <a:lnTo>
                    <a:pt x="3198228" y="178511"/>
                  </a:lnTo>
                  <a:lnTo>
                    <a:pt x="3188055" y="165811"/>
                  </a:lnTo>
                  <a:lnTo>
                    <a:pt x="3186442" y="153111"/>
                  </a:lnTo>
                  <a:lnTo>
                    <a:pt x="3200946" y="153111"/>
                  </a:lnTo>
                  <a:lnTo>
                    <a:pt x="3197072" y="165811"/>
                  </a:lnTo>
                  <a:lnTo>
                    <a:pt x="3204603" y="165811"/>
                  </a:lnTo>
                  <a:lnTo>
                    <a:pt x="3211830" y="153111"/>
                  </a:lnTo>
                  <a:lnTo>
                    <a:pt x="3218929" y="153111"/>
                  </a:lnTo>
                  <a:lnTo>
                    <a:pt x="3219348" y="165811"/>
                  </a:lnTo>
                  <a:lnTo>
                    <a:pt x="3229000" y="165811"/>
                  </a:lnTo>
                  <a:lnTo>
                    <a:pt x="3229000" y="115011"/>
                  </a:lnTo>
                  <a:lnTo>
                    <a:pt x="3221266" y="115011"/>
                  </a:lnTo>
                  <a:lnTo>
                    <a:pt x="3220669" y="102311"/>
                  </a:lnTo>
                  <a:lnTo>
                    <a:pt x="3217240" y="102311"/>
                  </a:lnTo>
                  <a:lnTo>
                    <a:pt x="3210255" y="115011"/>
                  </a:lnTo>
                  <a:lnTo>
                    <a:pt x="3202952" y="115011"/>
                  </a:lnTo>
                  <a:lnTo>
                    <a:pt x="3200806" y="120243"/>
                  </a:lnTo>
                  <a:lnTo>
                    <a:pt x="3200806" y="140411"/>
                  </a:lnTo>
                  <a:lnTo>
                    <a:pt x="3193885" y="140411"/>
                  </a:lnTo>
                  <a:lnTo>
                    <a:pt x="3198253" y="127711"/>
                  </a:lnTo>
                  <a:lnTo>
                    <a:pt x="3199168" y="127711"/>
                  </a:lnTo>
                  <a:lnTo>
                    <a:pt x="3200806" y="140411"/>
                  </a:lnTo>
                  <a:lnTo>
                    <a:pt x="3200806" y="120243"/>
                  </a:lnTo>
                  <a:lnTo>
                    <a:pt x="3197733" y="127711"/>
                  </a:lnTo>
                  <a:lnTo>
                    <a:pt x="3178987" y="127711"/>
                  </a:lnTo>
                  <a:lnTo>
                    <a:pt x="3182175" y="115011"/>
                  </a:lnTo>
                  <a:lnTo>
                    <a:pt x="3182480" y="115011"/>
                  </a:lnTo>
                  <a:lnTo>
                    <a:pt x="3176257" y="102311"/>
                  </a:lnTo>
                  <a:lnTo>
                    <a:pt x="3177260" y="115011"/>
                  </a:lnTo>
                  <a:lnTo>
                    <a:pt x="3175343" y="115011"/>
                  </a:lnTo>
                  <a:lnTo>
                    <a:pt x="3175343" y="127711"/>
                  </a:lnTo>
                  <a:lnTo>
                    <a:pt x="3172206" y="140411"/>
                  </a:lnTo>
                  <a:lnTo>
                    <a:pt x="3169081" y="140411"/>
                  </a:lnTo>
                  <a:lnTo>
                    <a:pt x="3168548" y="127711"/>
                  </a:lnTo>
                  <a:lnTo>
                    <a:pt x="3175343" y="127711"/>
                  </a:lnTo>
                  <a:lnTo>
                    <a:pt x="3175343" y="115011"/>
                  </a:lnTo>
                  <a:lnTo>
                    <a:pt x="3169221" y="115011"/>
                  </a:lnTo>
                  <a:lnTo>
                    <a:pt x="3169666" y="102311"/>
                  </a:lnTo>
                  <a:lnTo>
                    <a:pt x="3165221" y="102311"/>
                  </a:lnTo>
                  <a:lnTo>
                    <a:pt x="3162427" y="115011"/>
                  </a:lnTo>
                  <a:lnTo>
                    <a:pt x="3158782" y="115011"/>
                  </a:lnTo>
                  <a:lnTo>
                    <a:pt x="3155340" y="127711"/>
                  </a:lnTo>
                  <a:lnTo>
                    <a:pt x="3153346" y="127711"/>
                  </a:lnTo>
                  <a:lnTo>
                    <a:pt x="3146234" y="140411"/>
                  </a:lnTo>
                  <a:lnTo>
                    <a:pt x="3090062" y="140411"/>
                  </a:lnTo>
                  <a:lnTo>
                    <a:pt x="3091053" y="153111"/>
                  </a:lnTo>
                  <a:lnTo>
                    <a:pt x="3093478" y="153111"/>
                  </a:lnTo>
                  <a:lnTo>
                    <a:pt x="3096590" y="165811"/>
                  </a:lnTo>
                  <a:lnTo>
                    <a:pt x="3117215" y="165811"/>
                  </a:lnTo>
                  <a:lnTo>
                    <a:pt x="3127984" y="153111"/>
                  </a:lnTo>
                  <a:lnTo>
                    <a:pt x="3175038" y="153111"/>
                  </a:lnTo>
                  <a:lnTo>
                    <a:pt x="3172853" y="165811"/>
                  </a:lnTo>
                  <a:lnTo>
                    <a:pt x="3181299" y="153111"/>
                  </a:lnTo>
                  <a:lnTo>
                    <a:pt x="3181451" y="165811"/>
                  </a:lnTo>
                  <a:lnTo>
                    <a:pt x="3173653" y="165811"/>
                  </a:lnTo>
                  <a:lnTo>
                    <a:pt x="3177336" y="178511"/>
                  </a:lnTo>
                  <a:lnTo>
                    <a:pt x="3125749" y="178511"/>
                  </a:lnTo>
                  <a:lnTo>
                    <a:pt x="3125749" y="203911"/>
                  </a:lnTo>
                  <a:lnTo>
                    <a:pt x="3124365" y="216611"/>
                  </a:lnTo>
                  <a:lnTo>
                    <a:pt x="3114294" y="216611"/>
                  </a:lnTo>
                  <a:lnTo>
                    <a:pt x="3114294" y="1791411"/>
                  </a:lnTo>
                  <a:lnTo>
                    <a:pt x="3113392" y="1804111"/>
                  </a:lnTo>
                  <a:lnTo>
                    <a:pt x="3104134" y="1804111"/>
                  </a:lnTo>
                  <a:lnTo>
                    <a:pt x="3104235" y="1791411"/>
                  </a:lnTo>
                  <a:lnTo>
                    <a:pt x="3114294" y="1791411"/>
                  </a:lnTo>
                  <a:lnTo>
                    <a:pt x="3114294" y="216611"/>
                  </a:lnTo>
                  <a:lnTo>
                    <a:pt x="3102406" y="216611"/>
                  </a:lnTo>
                  <a:lnTo>
                    <a:pt x="3101924" y="203911"/>
                  </a:lnTo>
                  <a:lnTo>
                    <a:pt x="3125749" y="203911"/>
                  </a:lnTo>
                  <a:lnTo>
                    <a:pt x="3125749" y="178511"/>
                  </a:lnTo>
                  <a:lnTo>
                    <a:pt x="3118891" y="178511"/>
                  </a:lnTo>
                  <a:lnTo>
                    <a:pt x="3105988" y="191211"/>
                  </a:lnTo>
                  <a:lnTo>
                    <a:pt x="3106001" y="178511"/>
                  </a:lnTo>
                  <a:lnTo>
                    <a:pt x="3099320" y="178511"/>
                  </a:lnTo>
                  <a:lnTo>
                    <a:pt x="3096742" y="183921"/>
                  </a:lnTo>
                  <a:lnTo>
                    <a:pt x="3096742" y="1804111"/>
                  </a:lnTo>
                  <a:lnTo>
                    <a:pt x="3057055" y="1804111"/>
                  </a:lnTo>
                  <a:lnTo>
                    <a:pt x="3043072" y="1791411"/>
                  </a:lnTo>
                  <a:lnTo>
                    <a:pt x="3029432" y="1791411"/>
                  </a:lnTo>
                  <a:lnTo>
                    <a:pt x="3016999" y="1804111"/>
                  </a:lnTo>
                  <a:lnTo>
                    <a:pt x="3015564" y="1791411"/>
                  </a:lnTo>
                  <a:lnTo>
                    <a:pt x="3010535" y="1791411"/>
                  </a:lnTo>
                  <a:lnTo>
                    <a:pt x="3011817" y="1778711"/>
                  </a:lnTo>
                  <a:lnTo>
                    <a:pt x="3041002" y="1778711"/>
                  </a:lnTo>
                  <a:lnTo>
                    <a:pt x="3051124" y="1791411"/>
                  </a:lnTo>
                  <a:lnTo>
                    <a:pt x="3096234" y="1791411"/>
                  </a:lnTo>
                  <a:lnTo>
                    <a:pt x="3096742" y="1804111"/>
                  </a:lnTo>
                  <a:lnTo>
                    <a:pt x="3096742" y="183921"/>
                  </a:lnTo>
                  <a:lnTo>
                    <a:pt x="3093262" y="191211"/>
                  </a:lnTo>
                  <a:lnTo>
                    <a:pt x="3048952" y="191211"/>
                  </a:lnTo>
                  <a:lnTo>
                    <a:pt x="3046869" y="178511"/>
                  </a:lnTo>
                  <a:lnTo>
                    <a:pt x="3044393" y="178511"/>
                  </a:lnTo>
                  <a:lnTo>
                    <a:pt x="3045549" y="165811"/>
                  </a:lnTo>
                  <a:lnTo>
                    <a:pt x="3045485" y="153111"/>
                  </a:lnTo>
                  <a:lnTo>
                    <a:pt x="3056255" y="165811"/>
                  </a:lnTo>
                  <a:lnTo>
                    <a:pt x="3058528" y="153111"/>
                  </a:lnTo>
                  <a:lnTo>
                    <a:pt x="3076270" y="153111"/>
                  </a:lnTo>
                  <a:lnTo>
                    <a:pt x="3074606" y="140411"/>
                  </a:lnTo>
                  <a:lnTo>
                    <a:pt x="3034487" y="140411"/>
                  </a:lnTo>
                  <a:lnTo>
                    <a:pt x="3034487" y="178511"/>
                  </a:lnTo>
                  <a:lnTo>
                    <a:pt x="3033712" y="191211"/>
                  </a:lnTo>
                  <a:lnTo>
                    <a:pt x="3031032" y="178511"/>
                  </a:lnTo>
                  <a:lnTo>
                    <a:pt x="3034487" y="178511"/>
                  </a:lnTo>
                  <a:lnTo>
                    <a:pt x="3034487" y="140411"/>
                  </a:lnTo>
                  <a:lnTo>
                    <a:pt x="2999371" y="140411"/>
                  </a:lnTo>
                  <a:lnTo>
                    <a:pt x="2991345" y="153111"/>
                  </a:lnTo>
                  <a:lnTo>
                    <a:pt x="2964345" y="153111"/>
                  </a:lnTo>
                  <a:lnTo>
                    <a:pt x="2956966" y="165811"/>
                  </a:lnTo>
                  <a:lnTo>
                    <a:pt x="2937002" y="165811"/>
                  </a:lnTo>
                  <a:lnTo>
                    <a:pt x="2928696" y="178511"/>
                  </a:lnTo>
                  <a:lnTo>
                    <a:pt x="2925775" y="178511"/>
                  </a:lnTo>
                  <a:lnTo>
                    <a:pt x="2942386" y="191211"/>
                  </a:lnTo>
                  <a:lnTo>
                    <a:pt x="2959519" y="178511"/>
                  </a:lnTo>
                  <a:lnTo>
                    <a:pt x="2975889" y="191211"/>
                  </a:lnTo>
                  <a:lnTo>
                    <a:pt x="2990189" y="191211"/>
                  </a:lnTo>
                  <a:lnTo>
                    <a:pt x="2991764" y="178511"/>
                  </a:lnTo>
                  <a:lnTo>
                    <a:pt x="3006356" y="178511"/>
                  </a:lnTo>
                  <a:lnTo>
                    <a:pt x="3008426" y="178511"/>
                  </a:lnTo>
                  <a:lnTo>
                    <a:pt x="3014192" y="191211"/>
                  </a:lnTo>
                  <a:lnTo>
                    <a:pt x="3006356" y="178511"/>
                  </a:lnTo>
                  <a:lnTo>
                    <a:pt x="3010090" y="203911"/>
                  </a:lnTo>
                  <a:lnTo>
                    <a:pt x="2989732" y="203911"/>
                  </a:lnTo>
                  <a:lnTo>
                    <a:pt x="2989732" y="1804111"/>
                  </a:lnTo>
                  <a:lnTo>
                    <a:pt x="2986697" y="1804111"/>
                  </a:lnTo>
                  <a:lnTo>
                    <a:pt x="2986786" y="1791411"/>
                  </a:lnTo>
                  <a:lnTo>
                    <a:pt x="2988437" y="1791411"/>
                  </a:lnTo>
                  <a:lnTo>
                    <a:pt x="2989732" y="1804111"/>
                  </a:lnTo>
                  <a:lnTo>
                    <a:pt x="2989732" y="203911"/>
                  </a:lnTo>
                  <a:lnTo>
                    <a:pt x="2975394" y="203911"/>
                  </a:lnTo>
                  <a:lnTo>
                    <a:pt x="2965894" y="216611"/>
                  </a:lnTo>
                  <a:lnTo>
                    <a:pt x="2960281" y="203911"/>
                  </a:lnTo>
                  <a:lnTo>
                    <a:pt x="2954871" y="203911"/>
                  </a:lnTo>
                  <a:lnTo>
                    <a:pt x="2949105" y="191211"/>
                  </a:lnTo>
                  <a:lnTo>
                    <a:pt x="2942412" y="203911"/>
                  </a:lnTo>
                  <a:lnTo>
                    <a:pt x="2938830" y="203911"/>
                  </a:lnTo>
                  <a:lnTo>
                    <a:pt x="2935287" y="216611"/>
                  </a:lnTo>
                  <a:lnTo>
                    <a:pt x="2858681" y="216611"/>
                  </a:lnTo>
                  <a:lnTo>
                    <a:pt x="2850057" y="203911"/>
                  </a:lnTo>
                  <a:lnTo>
                    <a:pt x="2840063" y="203911"/>
                  </a:lnTo>
                  <a:lnTo>
                    <a:pt x="2838551" y="216611"/>
                  </a:lnTo>
                  <a:lnTo>
                    <a:pt x="2834703" y="216611"/>
                  </a:lnTo>
                  <a:lnTo>
                    <a:pt x="2830017" y="229311"/>
                  </a:lnTo>
                  <a:lnTo>
                    <a:pt x="2826042" y="229311"/>
                  </a:lnTo>
                  <a:lnTo>
                    <a:pt x="2824569" y="216611"/>
                  </a:lnTo>
                  <a:lnTo>
                    <a:pt x="2814180" y="216611"/>
                  </a:lnTo>
                  <a:lnTo>
                    <a:pt x="2809468" y="203911"/>
                  </a:lnTo>
                  <a:lnTo>
                    <a:pt x="2809621" y="216611"/>
                  </a:lnTo>
                  <a:lnTo>
                    <a:pt x="2792133" y="216611"/>
                  </a:lnTo>
                  <a:lnTo>
                    <a:pt x="2792565" y="203911"/>
                  </a:lnTo>
                  <a:lnTo>
                    <a:pt x="2781490" y="203911"/>
                  </a:lnTo>
                  <a:lnTo>
                    <a:pt x="2778772" y="216611"/>
                  </a:lnTo>
                  <a:lnTo>
                    <a:pt x="2773883" y="216611"/>
                  </a:lnTo>
                  <a:lnTo>
                    <a:pt x="2771063" y="203911"/>
                  </a:lnTo>
                  <a:lnTo>
                    <a:pt x="2765260" y="203911"/>
                  </a:lnTo>
                  <a:lnTo>
                    <a:pt x="2765958" y="216611"/>
                  </a:lnTo>
                  <a:lnTo>
                    <a:pt x="2764053" y="229311"/>
                  </a:lnTo>
                  <a:lnTo>
                    <a:pt x="2749804" y="229311"/>
                  </a:lnTo>
                  <a:lnTo>
                    <a:pt x="2750820" y="216611"/>
                  </a:lnTo>
                  <a:lnTo>
                    <a:pt x="2737408" y="216611"/>
                  </a:lnTo>
                  <a:lnTo>
                    <a:pt x="2738615" y="229311"/>
                  </a:lnTo>
                  <a:lnTo>
                    <a:pt x="2720708" y="229311"/>
                  </a:lnTo>
                  <a:lnTo>
                    <a:pt x="2717457" y="216611"/>
                  </a:lnTo>
                  <a:lnTo>
                    <a:pt x="2707309" y="216611"/>
                  </a:lnTo>
                  <a:lnTo>
                    <a:pt x="2702953" y="207149"/>
                  </a:lnTo>
                  <a:lnTo>
                    <a:pt x="2702953" y="1804111"/>
                  </a:lnTo>
                  <a:lnTo>
                    <a:pt x="2695448" y="1816811"/>
                  </a:lnTo>
                  <a:lnTo>
                    <a:pt x="2698635" y="1816811"/>
                  </a:lnTo>
                  <a:lnTo>
                    <a:pt x="2694559" y="1829511"/>
                  </a:lnTo>
                  <a:lnTo>
                    <a:pt x="2693365" y="1824774"/>
                  </a:lnTo>
                  <a:lnTo>
                    <a:pt x="2693365" y="1854911"/>
                  </a:lnTo>
                  <a:lnTo>
                    <a:pt x="2690457" y="1854911"/>
                  </a:lnTo>
                  <a:lnTo>
                    <a:pt x="2692069" y="1842211"/>
                  </a:lnTo>
                  <a:lnTo>
                    <a:pt x="2693365" y="1854911"/>
                  </a:lnTo>
                  <a:lnTo>
                    <a:pt x="2693365" y="1824774"/>
                  </a:lnTo>
                  <a:lnTo>
                    <a:pt x="2691358" y="1816811"/>
                  </a:lnTo>
                  <a:lnTo>
                    <a:pt x="2695448" y="1816811"/>
                  </a:lnTo>
                  <a:lnTo>
                    <a:pt x="2694965" y="1804111"/>
                  </a:lnTo>
                  <a:lnTo>
                    <a:pt x="2702953" y="1804111"/>
                  </a:lnTo>
                  <a:lnTo>
                    <a:pt x="2702953" y="207149"/>
                  </a:lnTo>
                  <a:lnTo>
                    <a:pt x="2701467" y="203911"/>
                  </a:lnTo>
                  <a:lnTo>
                    <a:pt x="2698267" y="216611"/>
                  </a:lnTo>
                  <a:lnTo>
                    <a:pt x="2697048" y="216611"/>
                  </a:lnTo>
                  <a:lnTo>
                    <a:pt x="2689542" y="203911"/>
                  </a:lnTo>
                  <a:lnTo>
                    <a:pt x="2691993" y="216611"/>
                  </a:lnTo>
                  <a:lnTo>
                    <a:pt x="2685529" y="216611"/>
                  </a:lnTo>
                  <a:lnTo>
                    <a:pt x="2683586" y="203911"/>
                  </a:lnTo>
                  <a:lnTo>
                    <a:pt x="2683345" y="191211"/>
                  </a:lnTo>
                  <a:lnTo>
                    <a:pt x="2687358" y="191211"/>
                  </a:lnTo>
                  <a:lnTo>
                    <a:pt x="2688691" y="178511"/>
                  </a:lnTo>
                  <a:lnTo>
                    <a:pt x="2688158" y="178511"/>
                  </a:lnTo>
                  <a:lnTo>
                    <a:pt x="2683167" y="165811"/>
                  </a:lnTo>
                  <a:lnTo>
                    <a:pt x="2681033" y="165811"/>
                  </a:lnTo>
                  <a:lnTo>
                    <a:pt x="2683370" y="153111"/>
                  </a:lnTo>
                  <a:lnTo>
                    <a:pt x="2678112" y="153111"/>
                  </a:lnTo>
                  <a:lnTo>
                    <a:pt x="2678112" y="1804111"/>
                  </a:lnTo>
                  <a:lnTo>
                    <a:pt x="2677998" y="1816811"/>
                  </a:lnTo>
                  <a:lnTo>
                    <a:pt x="2670822" y="1816811"/>
                  </a:lnTo>
                  <a:lnTo>
                    <a:pt x="2670822" y="1829511"/>
                  </a:lnTo>
                  <a:lnTo>
                    <a:pt x="2669197" y="1842211"/>
                  </a:lnTo>
                  <a:lnTo>
                    <a:pt x="2660586" y="1842211"/>
                  </a:lnTo>
                  <a:lnTo>
                    <a:pt x="2659265" y="1829511"/>
                  </a:lnTo>
                  <a:lnTo>
                    <a:pt x="2670822" y="1829511"/>
                  </a:lnTo>
                  <a:lnTo>
                    <a:pt x="2670822" y="1816811"/>
                  </a:lnTo>
                  <a:lnTo>
                    <a:pt x="2651798" y="1816811"/>
                  </a:lnTo>
                  <a:lnTo>
                    <a:pt x="2644737" y="1804111"/>
                  </a:lnTo>
                  <a:lnTo>
                    <a:pt x="2678112" y="1804111"/>
                  </a:lnTo>
                  <a:lnTo>
                    <a:pt x="2678112" y="153111"/>
                  </a:lnTo>
                  <a:lnTo>
                    <a:pt x="2664066" y="153111"/>
                  </a:lnTo>
                  <a:lnTo>
                    <a:pt x="2663355" y="165811"/>
                  </a:lnTo>
                  <a:lnTo>
                    <a:pt x="2677515" y="165811"/>
                  </a:lnTo>
                  <a:lnTo>
                    <a:pt x="2673883" y="178511"/>
                  </a:lnTo>
                  <a:lnTo>
                    <a:pt x="2654185" y="178511"/>
                  </a:lnTo>
                  <a:lnTo>
                    <a:pt x="2654185" y="216611"/>
                  </a:lnTo>
                  <a:lnTo>
                    <a:pt x="2647238" y="216611"/>
                  </a:lnTo>
                  <a:lnTo>
                    <a:pt x="2651569" y="203911"/>
                  </a:lnTo>
                  <a:lnTo>
                    <a:pt x="2652458" y="203911"/>
                  </a:lnTo>
                  <a:lnTo>
                    <a:pt x="2654185" y="216611"/>
                  </a:lnTo>
                  <a:lnTo>
                    <a:pt x="2654185" y="178511"/>
                  </a:lnTo>
                  <a:lnTo>
                    <a:pt x="2650096" y="178511"/>
                  </a:lnTo>
                  <a:lnTo>
                    <a:pt x="2650236" y="165811"/>
                  </a:lnTo>
                  <a:lnTo>
                    <a:pt x="2655747" y="165811"/>
                  </a:lnTo>
                  <a:lnTo>
                    <a:pt x="2653588" y="153111"/>
                  </a:lnTo>
                  <a:lnTo>
                    <a:pt x="2641269" y="153111"/>
                  </a:lnTo>
                  <a:lnTo>
                    <a:pt x="2641269" y="1804111"/>
                  </a:lnTo>
                  <a:lnTo>
                    <a:pt x="2635859" y="1816811"/>
                  </a:lnTo>
                  <a:lnTo>
                    <a:pt x="2617025" y="1816811"/>
                  </a:lnTo>
                  <a:lnTo>
                    <a:pt x="2614714" y="1804111"/>
                  </a:lnTo>
                  <a:lnTo>
                    <a:pt x="2641269" y="1804111"/>
                  </a:lnTo>
                  <a:lnTo>
                    <a:pt x="2641269" y="153111"/>
                  </a:lnTo>
                  <a:lnTo>
                    <a:pt x="2639885" y="153111"/>
                  </a:lnTo>
                  <a:lnTo>
                    <a:pt x="2635935" y="165811"/>
                  </a:lnTo>
                  <a:lnTo>
                    <a:pt x="2633205" y="165811"/>
                  </a:lnTo>
                  <a:lnTo>
                    <a:pt x="2632900" y="178511"/>
                  </a:lnTo>
                  <a:lnTo>
                    <a:pt x="2621572" y="178511"/>
                  </a:lnTo>
                  <a:lnTo>
                    <a:pt x="2621572" y="216611"/>
                  </a:lnTo>
                  <a:lnTo>
                    <a:pt x="2615565" y="229311"/>
                  </a:lnTo>
                  <a:lnTo>
                    <a:pt x="2594152" y="229311"/>
                  </a:lnTo>
                  <a:lnTo>
                    <a:pt x="2594152" y="1816811"/>
                  </a:lnTo>
                  <a:lnTo>
                    <a:pt x="2558973" y="1816811"/>
                  </a:lnTo>
                  <a:lnTo>
                    <a:pt x="2557475" y="1829511"/>
                  </a:lnTo>
                  <a:lnTo>
                    <a:pt x="2548902" y="1816811"/>
                  </a:lnTo>
                  <a:lnTo>
                    <a:pt x="2546997" y="1816811"/>
                  </a:lnTo>
                  <a:lnTo>
                    <a:pt x="2546997" y="1854911"/>
                  </a:lnTo>
                  <a:lnTo>
                    <a:pt x="2541867" y="1854911"/>
                  </a:lnTo>
                  <a:lnTo>
                    <a:pt x="2546070" y="1842211"/>
                  </a:lnTo>
                  <a:lnTo>
                    <a:pt x="2546997" y="1854911"/>
                  </a:lnTo>
                  <a:lnTo>
                    <a:pt x="2546997" y="1816811"/>
                  </a:lnTo>
                  <a:lnTo>
                    <a:pt x="2541066" y="1816811"/>
                  </a:lnTo>
                  <a:lnTo>
                    <a:pt x="2523579" y="1816811"/>
                  </a:lnTo>
                  <a:lnTo>
                    <a:pt x="2523579" y="1854911"/>
                  </a:lnTo>
                  <a:lnTo>
                    <a:pt x="2516835" y="1854911"/>
                  </a:lnTo>
                  <a:lnTo>
                    <a:pt x="2517787" y="1842211"/>
                  </a:lnTo>
                  <a:lnTo>
                    <a:pt x="2523579" y="1854911"/>
                  </a:lnTo>
                  <a:lnTo>
                    <a:pt x="2523579" y="1816811"/>
                  </a:lnTo>
                  <a:lnTo>
                    <a:pt x="2450757" y="1816811"/>
                  </a:lnTo>
                  <a:lnTo>
                    <a:pt x="2446883" y="1821992"/>
                  </a:lnTo>
                  <a:lnTo>
                    <a:pt x="2446883" y="1842211"/>
                  </a:lnTo>
                  <a:lnTo>
                    <a:pt x="2446185" y="1854911"/>
                  </a:lnTo>
                  <a:lnTo>
                    <a:pt x="2436761" y="1854911"/>
                  </a:lnTo>
                  <a:lnTo>
                    <a:pt x="2437460" y="1842211"/>
                  </a:lnTo>
                  <a:lnTo>
                    <a:pt x="2446883" y="1842211"/>
                  </a:lnTo>
                  <a:lnTo>
                    <a:pt x="2446883" y="1821992"/>
                  </a:lnTo>
                  <a:lnTo>
                    <a:pt x="2441257" y="1829511"/>
                  </a:lnTo>
                  <a:lnTo>
                    <a:pt x="2442273" y="1816811"/>
                  </a:lnTo>
                  <a:lnTo>
                    <a:pt x="2389225" y="1816811"/>
                  </a:lnTo>
                  <a:lnTo>
                    <a:pt x="2377554" y="1804111"/>
                  </a:lnTo>
                  <a:lnTo>
                    <a:pt x="2372855" y="1816811"/>
                  </a:lnTo>
                  <a:lnTo>
                    <a:pt x="2367038" y="1816811"/>
                  </a:lnTo>
                  <a:lnTo>
                    <a:pt x="2361463" y="1804111"/>
                  </a:lnTo>
                  <a:lnTo>
                    <a:pt x="2357424" y="1816811"/>
                  </a:lnTo>
                  <a:lnTo>
                    <a:pt x="2334082" y="1816811"/>
                  </a:lnTo>
                  <a:lnTo>
                    <a:pt x="2335365" y="1804111"/>
                  </a:lnTo>
                  <a:lnTo>
                    <a:pt x="2354326" y="1804111"/>
                  </a:lnTo>
                  <a:lnTo>
                    <a:pt x="2363863" y="1791411"/>
                  </a:lnTo>
                  <a:lnTo>
                    <a:pt x="2362860" y="1804111"/>
                  </a:lnTo>
                  <a:lnTo>
                    <a:pt x="2377554" y="1804111"/>
                  </a:lnTo>
                  <a:lnTo>
                    <a:pt x="2457793" y="1804111"/>
                  </a:lnTo>
                  <a:lnTo>
                    <a:pt x="2467305" y="1791411"/>
                  </a:lnTo>
                  <a:lnTo>
                    <a:pt x="2466289" y="1804111"/>
                  </a:lnTo>
                  <a:lnTo>
                    <a:pt x="2536228" y="1804111"/>
                  </a:lnTo>
                  <a:lnTo>
                    <a:pt x="2541066" y="1816811"/>
                  </a:lnTo>
                  <a:lnTo>
                    <a:pt x="2544978" y="1804111"/>
                  </a:lnTo>
                  <a:lnTo>
                    <a:pt x="2585707" y="1804111"/>
                  </a:lnTo>
                  <a:lnTo>
                    <a:pt x="2594152" y="1816811"/>
                  </a:lnTo>
                  <a:lnTo>
                    <a:pt x="2594152" y="229311"/>
                  </a:lnTo>
                  <a:lnTo>
                    <a:pt x="2583815" y="229311"/>
                  </a:lnTo>
                  <a:lnTo>
                    <a:pt x="2582456" y="216611"/>
                  </a:lnTo>
                  <a:lnTo>
                    <a:pt x="2573782" y="216611"/>
                  </a:lnTo>
                  <a:lnTo>
                    <a:pt x="2573528" y="203911"/>
                  </a:lnTo>
                  <a:lnTo>
                    <a:pt x="2610891" y="203911"/>
                  </a:lnTo>
                  <a:lnTo>
                    <a:pt x="2616898" y="216611"/>
                  </a:lnTo>
                  <a:lnTo>
                    <a:pt x="2621572" y="216611"/>
                  </a:lnTo>
                  <a:lnTo>
                    <a:pt x="2621572" y="178511"/>
                  </a:lnTo>
                  <a:lnTo>
                    <a:pt x="2604325" y="178511"/>
                  </a:lnTo>
                  <a:lnTo>
                    <a:pt x="2607081" y="165811"/>
                  </a:lnTo>
                  <a:lnTo>
                    <a:pt x="2609202" y="165811"/>
                  </a:lnTo>
                  <a:lnTo>
                    <a:pt x="2609507" y="153111"/>
                  </a:lnTo>
                  <a:lnTo>
                    <a:pt x="2591892" y="153111"/>
                  </a:lnTo>
                  <a:lnTo>
                    <a:pt x="2591892" y="165811"/>
                  </a:lnTo>
                  <a:lnTo>
                    <a:pt x="2591600" y="178511"/>
                  </a:lnTo>
                  <a:lnTo>
                    <a:pt x="2575991" y="178511"/>
                  </a:lnTo>
                  <a:lnTo>
                    <a:pt x="2580589" y="165811"/>
                  </a:lnTo>
                  <a:lnTo>
                    <a:pt x="2591892" y="165811"/>
                  </a:lnTo>
                  <a:lnTo>
                    <a:pt x="2591892" y="153111"/>
                  </a:lnTo>
                  <a:lnTo>
                    <a:pt x="2581859" y="153111"/>
                  </a:lnTo>
                  <a:lnTo>
                    <a:pt x="2578951" y="140411"/>
                  </a:lnTo>
                  <a:lnTo>
                    <a:pt x="2590774" y="140411"/>
                  </a:lnTo>
                  <a:lnTo>
                    <a:pt x="2582799" y="127711"/>
                  </a:lnTo>
                  <a:lnTo>
                    <a:pt x="2575699" y="127711"/>
                  </a:lnTo>
                  <a:lnTo>
                    <a:pt x="2575699" y="153111"/>
                  </a:lnTo>
                  <a:lnTo>
                    <a:pt x="2573540" y="165811"/>
                  </a:lnTo>
                  <a:lnTo>
                    <a:pt x="2571559" y="153111"/>
                  </a:lnTo>
                  <a:lnTo>
                    <a:pt x="2575699" y="153111"/>
                  </a:lnTo>
                  <a:lnTo>
                    <a:pt x="2575699" y="127711"/>
                  </a:lnTo>
                  <a:lnTo>
                    <a:pt x="2563723" y="127711"/>
                  </a:lnTo>
                  <a:lnTo>
                    <a:pt x="2563723" y="203911"/>
                  </a:lnTo>
                  <a:lnTo>
                    <a:pt x="2562593" y="216611"/>
                  </a:lnTo>
                  <a:lnTo>
                    <a:pt x="2553462" y="216611"/>
                  </a:lnTo>
                  <a:lnTo>
                    <a:pt x="2563723" y="203911"/>
                  </a:lnTo>
                  <a:lnTo>
                    <a:pt x="2563723" y="127711"/>
                  </a:lnTo>
                  <a:lnTo>
                    <a:pt x="2547391" y="127711"/>
                  </a:lnTo>
                  <a:lnTo>
                    <a:pt x="2547391" y="165811"/>
                  </a:lnTo>
                  <a:lnTo>
                    <a:pt x="2546388" y="178511"/>
                  </a:lnTo>
                  <a:lnTo>
                    <a:pt x="2531033" y="178511"/>
                  </a:lnTo>
                  <a:lnTo>
                    <a:pt x="2538641" y="165811"/>
                  </a:lnTo>
                  <a:lnTo>
                    <a:pt x="2547391" y="165811"/>
                  </a:lnTo>
                  <a:lnTo>
                    <a:pt x="2547391" y="127711"/>
                  </a:lnTo>
                  <a:lnTo>
                    <a:pt x="2523477" y="127711"/>
                  </a:lnTo>
                  <a:lnTo>
                    <a:pt x="2523477" y="165811"/>
                  </a:lnTo>
                  <a:lnTo>
                    <a:pt x="2520835" y="178511"/>
                  </a:lnTo>
                  <a:lnTo>
                    <a:pt x="2502878" y="178511"/>
                  </a:lnTo>
                  <a:lnTo>
                    <a:pt x="2506002" y="165811"/>
                  </a:lnTo>
                  <a:lnTo>
                    <a:pt x="2523477" y="165811"/>
                  </a:lnTo>
                  <a:lnTo>
                    <a:pt x="2523477" y="127711"/>
                  </a:lnTo>
                  <a:lnTo>
                    <a:pt x="2521039" y="127711"/>
                  </a:lnTo>
                  <a:lnTo>
                    <a:pt x="2520150" y="140411"/>
                  </a:lnTo>
                  <a:lnTo>
                    <a:pt x="2517406" y="140411"/>
                  </a:lnTo>
                  <a:lnTo>
                    <a:pt x="2517597" y="127711"/>
                  </a:lnTo>
                  <a:lnTo>
                    <a:pt x="2496108" y="127711"/>
                  </a:lnTo>
                  <a:lnTo>
                    <a:pt x="2496108" y="165811"/>
                  </a:lnTo>
                  <a:lnTo>
                    <a:pt x="2496007" y="178511"/>
                  </a:lnTo>
                  <a:lnTo>
                    <a:pt x="2492667" y="178511"/>
                  </a:lnTo>
                  <a:lnTo>
                    <a:pt x="2493403" y="165811"/>
                  </a:lnTo>
                  <a:lnTo>
                    <a:pt x="2496108" y="165811"/>
                  </a:lnTo>
                  <a:lnTo>
                    <a:pt x="2496108" y="127711"/>
                  </a:lnTo>
                  <a:lnTo>
                    <a:pt x="2483916" y="127711"/>
                  </a:lnTo>
                  <a:lnTo>
                    <a:pt x="2483916" y="178511"/>
                  </a:lnTo>
                  <a:lnTo>
                    <a:pt x="2475585" y="178511"/>
                  </a:lnTo>
                  <a:lnTo>
                    <a:pt x="2475687" y="165811"/>
                  </a:lnTo>
                  <a:lnTo>
                    <a:pt x="2482481" y="165811"/>
                  </a:lnTo>
                  <a:lnTo>
                    <a:pt x="2483916" y="178511"/>
                  </a:lnTo>
                  <a:lnTo>
                    <a:pt x="2483916" y="127711"/>
                  </a:lnTo>
                  <a:lnTo>
                    <a:pt x="2456891" y="127711"/>
                  </a:lnTo>
                  <a:lnTo>
                    <a:pt x="2456891" y="165811"/>
                  </a:lnTo>
                  <a:lnTo>
                    <a:pt x="2452547" y="178511"/>
                  </a:lnTo>
                  <a:lnTo>
                    <a:pt x="2451671" y="178511"/>
                  </a:lnTo>
                  <a:lnTo>
                    <a:pt x="2449906" y="165811"/>
                  </a:lnTo>
                  <a:lnTo>
                    <a:pt x="2456891" y="165811"/>
                  </a:lnTo>
                  <a:lnTo>
                    <a:pt x="2456891" y="127711"/>
                  </a:lnTo>
                  <a:lnTo>
                    <a:pt x="2437384" y="127711"/>
                  </a:lnTo>
                  <a:lnTo>
                    <a:pt x="2437384" y="203911"/>
                  </a:lnTo>
                  <a:lnTo>
                    <a:pt x="2437231" y="216611"/>
                  </a:lnTo>
                  <a:lnTo>
                    <a:pt x="2431732" y="216611"/>
                  </a:lnTo>
                  <a:lnTo>
                    <a:pt x="2430221" y="229311"/>
                  </a:lnTo>
                  <a:lnTo>
                    <a:pt x="2425103" y="216611"/>
                  </a:lnTo>
                  <a:lnTo>
                    <a:pt x="2424277" y="216611"/>
                  </a:lnTo>
                  <a:lnTo>
                    <a:pt x="2425674" y="203911"/>
                  </a:lnTo>
                  <a:lnTo>
                    <a:pt x="2437384" y="203911"/>
                  </a:lnTo>
                  <a:lnTo>
                    <a:pt x="2437384" y="127711"/>
                  </a:lnTo>
                  <a:lnTo>
                    <a:pt x="2421979" y="127711"/>
                  </a:lnTo>
                  <a:lnTo>
                    <a:pt x="2416797" y="122631"/>
                  </a:lnTo>
                  <a:lnTo>
                    <a:pt x="2416797" y="216611"/>
                  </a:lnTo>
                  <a:lnTo>
                    <a:pt x="2413355" y="216611"/>
                  </a:lnTo>
                  <a:lnTo>
                    <a:pt x="2414079" y="203911"/>
                  </a:lnTo>
                  <a:lnTo>
                    <a:pt x="2416797" y="216611"/>
                  </a:lnTo>
                  <a:lnTo>
                    <a:pt x="2416797" y="122631"/>
                  </a:lnTo>
                  <a:lnTo>
                    <a:pt x="2409037" y="115011"/>
                  </a:lnTo>
                  <a:lnTo>
                    <a:pt x="2398014" y="115011"/>
                  </a:lnTo>
                  <a:lnTo>
                    <a:pt x="2398014" y="216611"/>
                  </a:lnTo>
                  <a:lnTo>
                    <a:pt x="2389695" y="216611"/>
                  </a:lnTo>
                  <a:lnTo>
                    <a:pt x="2389238" y="229311"/>
                  </a:lnTo>
                  <a:lnTo>
                    <a:pt x="2385796" y="216611"/>
                  </a:lnTo>
                  <a:lnTo>
                    <a:pt x="2387003" y="216611"/>
                  </a:lnTo>
                  <a:lnTo>
                    <a:pt x="2391105" y="203911"/>
                  </a:lnTo>
                  <a:lnTo>
                    <a:pt x="2396363" y="203911"/>
                  </a:lnTo>
                  <a:lnTo>
                    <a:pt x="2398014" y="216611"/>
                  </a:lnTo>
                  <a:lnTo>
                    <a:pt x="2398014" y="115011"/>
                  </a:lnTo>
                  <a:lnTo>
                    <a:pt x="2393302" y="115011"/>
                  </a:lnTo>
                  <a:lnTo>
                    <a:pt x="2382520" y="123177"/>
                  </a:lnTo>
                  <a:lnTo>
                    <a:pt x="2382520" y="216611"/>
                  </a:lnTo>
                  <a:lnTo>
                    <a:pt x="2375611" y="229311"/>
                  </a:lnTo>
                  <a:lnTo>
                    <a:pt x="2378202" y="216611"/>
                  </a:lnTo>
                  <a:lnTo>
                    <a:pt x="2363787" y="216611"/>
                  </a:lnTo>
                  <a:lnTo>
                    <a:pt x="2356929" y="229311"/>
                  </a:lnTo>
                  <a:lnTo>
                    <a:pt x="2350947" y="216611"/>
                  </a:lnTo>
                  <a:lnTo>
                    <a:pt x="2355304" y="216611"/>
                  </a:lnTo>
                  <a:lnTo>
                    <a:pt x="2360218" y="203911"/>
                  </a:lnTo>
                  <a:lnTo>
                    <a:pt x="2379243" y="203911"/>
                  </a:lnTo>
                  <a:lnTo>
                    <a:pt x="2382520" y="216611"/>
                  </a:lnTo>
                  <a:lnTo>
                    <a:pt x="2382520" y="123177"/>
                  </a:lnTo>
                  <a:lnTo>
                    <a:pt x="2376525" y="127711"/>
                  </a:lnTo>
                  <a:lnTo>
                    <a:pt x="2350693" y="127711"/>
                  </a:lnTo>
                  <a:lnTo>
                    <a:pt x="2349144" y="126060"/>
                  </a:lnTo>
                  <a:lnTo>
                    <a:pt x="2349144" y="203911"/>
                  </a:lnTo>
                  <a:lnTo>
                    <a:pt x="2348433" y="216611"/>
                  </a:lnTo>
                  <a:lnTo>
                    <a:pt x="2342692" y="216611"/>
                  </a:lnTo>
                  <a:lnTo>
                    <a:pt x="2342781" y="203911"/>
                  </a:lnTo>
                  <a:lnTo>
                    <a:pt x="2349144" y="203911"/>
                  </a:lnTo>
                  <a:lnTo>
                    <a:pt x="2349144" y="126060"/>
                  </a:lnTo>
                  <a:lnTo>
                    <a:pt x="2338832" y="115011"/>
                  </a:lnTo>
                  <a:lnTo>
                    <a:pt x="2332278" y="115011"/>
                  </a:lnTo>
                  <a:lnTo>
                    <a:pt x="2332278" y="165811"/>
                  </a:lnTo>
                  <a:lnTo>
                    <a:pt x="2323947" y="165811"/>
                  </a:lnTo>
                  <a:lnTo>
                    <a:pt x="2323947" y="1816811"/>
                  </a:lnTo>
                  <a:lnTo>
                    <a:pt x="2315883" y="1816811"/>
                  </a:lnTo>
                  <a:lnTo>
                    <a:pt x="2316823" y="1804111"/>
                  </a:lnTo>
                  <a:lnTo>
                    <a:pt x="2307348" y="1816811"/>
                  </a:lnTo>
                  <a:lnTo>
                    <a:pt x="2309190" y="1804111"/>
                  </a:lnTo>
                  <a:lnTo>
                    <a:pt x="2316823" y="1804111"/>
                  </a:lnTo>
                  <a:lnTo>
                    <a:pt x="2323096" y="1804111"/>
                  </a:lnTo>
                  <a:lnTo>
                    <a:pt x="2323947" y="1816811"/>
                  </a:lnTo>
                  <a:lnTo>
                    <a:pt x="2323947" y="165811"/>
                  </a:lnTo>
                  <a:lnTo>
                    <a:pt x="2308339" y="165811"/>
                  </a:lnTo>
                  <a:lnTo>
                    <a:pt x="2313470" y="153111"/>
                  </a:lnTo>
                  <a:lnTo>
                    <a:pt x="2329421" y="153111"/>
                  </a:lnTo>
                  <a:lnTo>
                    <a:pt x="2332278" y="165811"/>
                  </a:lnTo>
                  <a:lnTo>
                    <a:pt x="2332278" y="115011"/>
                  </a:lnTo>
                  <a:lnTo>
                    <a:pt x="2319731" y="115011"/>
                  </a:lnTo>
                  <a:lnTo>
                    <a:pt x="2319769" y="102311"/>
                  </a:lnTo>
                  <a:lnTo>
                    <a:pt x="2312238" y="102311"/>
                  </a:lnTo>
                  <a:lnTo>
                    <a:pt x="2310638" y="115011"/>
                  </a:lnTo>
                  <a:lnTo>
                    <a:pt x="2310968" y="115011"/>
                  </a:lnTo>
                  <a:lnTo>
                    <a:pt x="2309203" y="127711"/>
                  </a:lnTo>
                  <a:lnTo>
                    <a:pt x="2306345" y="127711"/>
                  </a:lnTo>
                  <a:lnTo>
                    <a:pt x="2306345" y="1804111"/>
                  </a:lnTo>
                  <a:lnTo>
                    <a:pt x="2300859" y="1804111"/>
                  </a:lnTo>
                  <a:lnTo>
                    <a:pt x="2300617" y="1816811"/>
                  </a:lnTo>
                  <a:lnTo>
                    <a:pt x="2294267" y="1816811"/>
                  </a:lnTo>
                  <a:lnTo>
                    <a:pt x="2294775" y="1804111"/>
                  </a:lnTo>
                  <a:lnTo>
                    <a:pt x="2300859" y="1804111"/>
                  </a:lnTo>
                  <a:lnTo>
                    <a:pt x="2303157" y="1791411"/>
                  </a:lnTo>
                  <a:lnTo>
                    <a:pt x="2306345" y="1804111"/>
                  </a:lnTo>
                  <a:lnTo>
                    <a:pt x="2306345" y="127711"/>
                  </a:lnTo>
                  <a:lnTo>
                    <a:pt x="2304694" y="127711"/>
                  </a:lnTo>
                  <a:lnTo>
                    <a:pt x="2304694" y="178511"/>
                  </a:lnTo>
                  <a:lnTo>
                    <a:pt x="2303742" y="178511"/>
                  </a:lnTo>
                  <a:lnTo>
                    <a:pt x="2303742" y="216611"/>
                  </a:lnTo>
                  <a:lnTo>
                    <a:pt x="2297265" y="216611"/>
                  </a:lnTo>
                  <a:lnTo>
                    <a:pt x="2300033" y="203911"/>
                  </a:lnTo>
                  <a:lnTo>
                    <a:pt x="2303742" y="216611"/>
                  </a:lnTo>
                  <a:lnTo>
                    <a:pt x="2303742" y="178511"/>
                  </a:lnTo>
                  <a:lnTo>
                    <a:pt x="2291029" y="178511"/>
                  </a:lnTo>
                  <a:lnTo>
                    <a:pt x="2288514" y="165811"/>
                  </a:lnTo>
                  <a:lnTo>
                    <a:pt x="2301544" y="165811"/>
                  </a:lnTo>
                  <a:lnTo>
                    <a:pt x="2304694" y="178511"/>
                  </a:lnTo>
                  <a:lnTo>
                    <a:pt x="2304694" y="127711"/>
                  </a:lnTo>
                  <a:lnTo>
                    <a:pt x="2301900" y="127711"/>
                  </a:lnTo>
                  <a:lnTo>
                    <a:pt x="2302827" y="115011"/>
                  </a:lnTo>
                  <a:lnTo>
                    <a:pt x="2294940" y="115011"/>
                  </a:lnTo>
                  <a:lnTo>
                    <a:pt x="2293137" y="127711"/>
                  </a:lnTo>
                  <a:lnTo>
                    <a:pt x="2284057" y="127711"/>
                  </a:lnTo>
                  <a:lnTo>
                    <a:pt x="2284057" y="1804111"/>
                  </a:lnTo>
                  <a:lnTo>
                    <a:pt x="2279815" y="1816811"/>
                  </a:lnTo>
                  <a:lnTo>
                    <a:pt x="2275878" y="1816811"/>
                  </a:lnTo>
                  <a:lnTo>
                    <a:pt x="2276030" y="1804111"/>
                  </a:lnTo>
                  <a:lnTo>
                    <a:pt x="2284057" y="1804111"/>
                  </a:lnTo>
                  <a:lnTo>
                    <a:pt x="2284057" y="127711"/>
                  </a:lnTo>
                  <a:lnTo>
                    <a:pt x="2273350" y="127711"/>
                  </a:lnTo>
                  <a:lnTo>
                    <a:pt x="2271699" y="115011"/>
                  </a:lnTo>
                  <a:lnTo>
                    <a:pt x="2264283" y="115011"/>
                  </a:lnTo>
                  <a:lnTo>
                    <a:pt x="2264778" y="127711"/>
                  </a:lnTo>
                  <a:lnTo>
                    <a:pt x="2247595" y="127711"/>
                  </a:lnTo>
                  <a:lnTo>
                    <a:pt x="2251062" y="115011"/>
                  </a:lnTo>
                  <a:lnTo>
                    <a:pt x="2247315" y="115011"/>
                  </a:lnTo>
                  <a:lnTo>
                    <a:pt x="2247315" y="1804111"/>
                  </a:lnTo>
                  <a:lnTo>
                    <a:pt x="2247176" y="1816811"/>
                  </a:lnTo>
                  <a:lnTo>
                    <a:pt x="2243213" y="1804111"/>
                  </a:lnTo>
                  <a:lnTo>
                    <a:pt x="2240572" y="1816811"/>
                  </a:lnTo>
                  <a:lnTo>
                    <a:pt x="2240724" y="1804111"/>
                  </a:lnTo>
                  <a:lnTo>
                    <a:pt x="2243213" y="1804111"/>
                  </a:lnTo>
                  <a:lnTo>
                    <a:pt x="2247315" y="1804111"/>
                  </a:lnTo>
                  <a:lnTo>
                    <a:pt x="2247315" y="115011"/>
                  </a:lnTo>
                  <a:lnTo>
                    <a:pt x="2244979" y="115011"/>
                  </a:lnTo>
                  <a:lnTo>
                    <a:pt x="2244648" y="102311"/>
                  </a:lnTo>
                  <a:lnTo>
                    <a:pt x="2241791" y="102311"/>
                  </a:lnTo>
                  <a:lnTo>
                    <a:pt x="2239924" y="89611"/>
                  </a:lnTo>
                  <a:lnTo>
                    <a:pt x="2231110" y="89611"/>
                  </a:lnTo>
                  <a:lnTo>
                    <a:pt x="2229129" y="102311"/>
                  </a:lnTo>
                  <a:lnTo>
                    <a:pt x="2234654" y="102311"/>
                  </a:lnTo>
                  <a:lnTo>
                    <a:pt x="2231529" y="115011"/>
                  </a:lnTo>
                  <a:lnTo>
                    <a:pt x="2239403" y="115011"/>
                  </a:lnTo>
                  <a:lnTo>
                    <a:pt x="2241308" y="127711"/>
                  </a:lnTo>
                  <a:lnTo>
                    <a:pt x="2229967" y="127711"/>
                  </a:lnTo>
                  <a:lnTo>
                    <a:pt x="2230742" y="115011"/>
                  </a:lnTo>
                  <a:lnTo>
                    <a:pt x="2228913" y="115011"/>
                  </a:lnTo>
                  <a:lnTo>
                    <a:pt x="2228913" y="165811"/>
                  </a:lnTo>
                  <a:lnTo>
                    <a:pt x="2222792" y="165811"/>
                  </a:lnTo>
                  <a:lnTo>
                    <a:pt x="2223084" y="153111"/>
                  </a:lnTo>
                  <a:lnTo>
                    <a:pt x="2226449" y="153111"/>
                  </a:lnTo>
                  <a:lnTo>
                    <a:pt x="2228913" y="165811"/>
                  </a:lnTo>
                  <a:lnTo>
                    <a:pt x="2228913" y="115011"/>
                  </a:lnTo>
                  <a:lnTo>
                    <a:pt x="2222284" y="115011"/>
                  </a:lnTo>
                  <a:lnTo>
                    <a:pt x="2218906" y="127711"/>
                  </a:lnTo>
                  <a:lnTo>
                    <a:pt x="2213406" y="127711"/>
                  </a:lnTo>
                  <a:lnTo>
                    <a:pt x="2216988" y="115011"/>
                  </a:lnTo>
                  <a:lnTo>
                    <a:pt x="2214499" y="102311"/>
                  </a:lnTo>
                  <a:lnTo>
                    <a:pt x="2209914" y="102311"/>
                  </a:lnTo>
                  <a:lnTo>
                    <a:pt x="2207222" y="89611"/>
                  </a:lnTo>
                  <a:lnTo>
                    <a:pt x="2203691" y="89611"/>
                  </a:lnTo>
                  <a:lnTo>
                    <a:pt x="2200656" y="102311"/>
                  </a:lnTo>
                  <a:lnTo>
                    <a:pt x="2206053" y="102311"/>
                  </a:lnTo>
                  <a:lnTo>
                    <a:pt x="2206853" y="115011"/>
                  </a:lnTo>
                  <a:lnTo>
                    <a:pt x="2205825" y="115011"/>
                  </a:lnTo>
                  <a:lnTo>
                    <a:pt x="2205825" y="165811"/>
                  </a:lnTo>
                  <a:lnTo>
                    <a:pt x="2192858" y="165811"/>
                  </a:lnTo>
                  <a:lnTo>
                    <a:pt x="2197976" y="153111"/>
                  </a:lnTo>
                  <a:lnTo>
                    <a:pt x="2205825" y="165811"/>
                  </a:lnTo>
                  <a:lnTo>
                    <a:pt x="2205825" y="115011"/>
                  </a:lnTo>
                  <a:lnTo>
                    <a:pt x="2196909" y="115011"/>
                  </a:lnTo>
                  <a:lnTo>
                    <a:pt x="2201900" y="127711"/>
                  </a:lnTo>
                  <a:lnTo>
                    <a:pt x="2189124" y="127711"/>
                  </a:lnTo>
                  <a:lnTo>
                    <a:pt x="2192337" y="115011"/>
                  </a:lnTo>
                  <a:lnTo>
                    <a:pt x="2186203" y="115011"/>
                  </a:lnTo>
                  <a:lnTo>
                    <a:pt x="2186851" y="102311"/>
                  </a:lnTo>
                  <a:lnTo>
                    <a:pt x="2185035" y="102311"/>
                  </a:lnTo>
                  <a:lnTo>
                    <a:pt x="2185035" y="165811"/>
                  </a:lnTo>
                  <a:lnTo>
                    <a:pt x="2180742" y="178511"/>
                  </a:lnTo>
                  <a:lnTo>
                    <a:pt x="2173465" y="178511"/>
                  </a:lnTo>
                  <a:lnTo>
                    <a:pt x="2167864" y="165811"/>
                  </a:lnTo>
                  <a:lnTo>
                    <a:pt x="2185035" y="165811"/>
                  </a:lnTo>
                  <a:lnTo>
                    <a:pt x="2185035" y="102311"/>
                  </a:lnTo>
                  <a:lnTo>
                    <a:pt x="2183092" y="102311"/>
                  </a:lnTo>
                  <a:lnTo>
                    <a:pt x="2183257" y="115011"/>
                  </a:lnTo>
                  <a:lnTo>
                    <a:pt x="2179231" y="115011"/>
                  </a:lnTo>
                  <a:lnTo>
                    <a:pt x="2170087" y="102311"/>
                  </a:lnTo>
                  <a:lnTo>
                    <a:pt x="2127847" y="102311"/>
                  </a:lnTo>
                  <a:lnTo>
                    <a:pt x="2128189" y="115011"/>
                  </a:lnTo>
                  <a:lnTo>
                    <a:pt x="2118093" y="115011"/>
                  </a:lnTo>
                  <a:lnTo>
                    <a:pt x="2117471" y="102311"/>
                  </a:lnTo>
                  <a:lnTo>
                    <a:pt x="2113445" y="115011"/>
                  </a:lnTo>
                  <a:lnTo>
                    <a:pt x="2111298" y="102311"/>
                  </a:lnTo>
                  <a:lnTo>
                    <a:pt x="2104986" y="102311"/>
                  </a:lnTo>
                  <a:lnTo>
                    <a:pt x="2098979" y="115011"/>
                  </a:lnTo>
                  <a:lnTo>
                    <a:pt x="2111121" y="115011"/>
                  </a:lnTo>
                  <a:lnTo>
                    <a:pt x="2110536" y="116700"/>
                  </a:lnTo>
                  <a:lnTo>
                    <a:pt x="2110536" y="1829511"/>
                  </a:lnTo>
                  <a:lnTo>
                    <a:pt x="2110384" y="1842211"/>
                  </a:lnTo>
                  <a:lnTo>
                    <a:pt x="2103882" y="1842211"/>
                  </a:lnTo>
                  <a:lnTo>
                    <a:pt x="2103996" y="1829511"/>
                  </a:lnTo>
                  <a:lnTo>
                    <a:pt x="2110536" y="1829511"/>
                  </a:lnTo>
                  <a:lnTo>
                    <a:pt x="2110536" y="116700"/>
                  </a:lnTo>
                  <a:lnTo>
                    <a:pt x="2106714" y="127711"/>
                  </a:lnTo>
                  <a:lnTo>
                    <a:pt x="2103996" y="127711"/>
                  </a:lnTo>
                  <a:lnTo>
                    <a:pt x="2106523" y="140411"/>
                  </a:lnTo>
                  <a:lnTo>
                    <a:pt x="2106396" y="140411"/>
                  </a:lnTo>
                  <a:lnTo>
                    <a:pt x="2106244" y="153111"/>
                  </a:lnTo>
                  <a:lnTo>
                    <a:pt x="2105012" y="153111"/>
                  </a:lnTo>
                  <a:lnTo>
                    <a:pt x="2105012" y="165811"/>
                  </a:lnTo>
                  <a:lnTo>
                    <a:pt x="2094458" y="165811"/>
                  </a:lnTo>
                  <a:lnTo>
                    <a:pt x="2094458" y="1829511"/>
                  </a:lnTo>
                  <a:lnTo>
                    <a:pt x="2093925" y="1842211"/>
                  </a:lnTo>
                  <a:lnTo>
                    <a:pt x="2087295" y="1842211"/>
                  </a:lnTo>
                  <a:lnTo>
                    <a:pt x="2087943" y="1829511"/>
                  </a:lnTo>
                  <a:lnTo>
                    <a:pt x="2094458" y="1829511"/>
                  </a:lnTo>
                  <a:lnTo>
                    <a:pt x="2094458" y="165811"/>
                  </a:lnTo>
                  <a:lnTo>
                    <a:pt x="2092782" y="165811"/>
                  </a:lnTo>
                  <a:lnTo>
                    <a:pt x="2092782" y="1804111"/>
                  </a:lnTo>
                  <a:lnTo>
                    <a:pt x="2087473" y="1816811"/>
                  </a:lnTo>
                  <a:lnTo>
                    <a:pt x="2082304" y="1804111"/>
                  </a:lnTo>
                  <a:lnTo>
                    <a:pt x="2087727" y="1804111"/>
                  </a:lnTo>
                  <a:lnTo>
                    <a:pt x="2088286" y="1791411"/>
                  </a:lnTo>
                  <a:lnTo>
                    <a:pt x="2092782" y="1804111"/>
                  </a:lnTo>
                  <a:lnTo>
                    <a:pt x="2092782" y="165811"/>
                  </a:lnTo>
                  <a:lnTo>
                    <a:pt x="2085555" y="165811"/>
                  </a:lnTo>
                  <a:lnTo>
                    <a:pt x="2089518" y="153111"/>
                  </a:lnTo>
                  <a:lnTo>
                    <a:pt x="2097747" y="153111"/>
                  </a:lnTo>
                  <a:lnTo>
                    <a:pt x="2105012" y="165811"/>
                  </a:lnTo>
                  <a:lnTo>
                    <a:pt x="2105012" y="153111"/>
                  </a:lnTo>
                  <a:lnTo>
                    <a:pt x="2099449" y="153111"/>
                  </a:lnTo>
                  <a:lnTo>
                    <a:pt x="2099614" y="140411"/>
                  </a:lnTo>
                  <a:lnTo>
                    <a:pt x="2097417" y="140411"/>
                  </a:lnTo>
                  <a:lnTo>
                    <a:pt x="2097798" y="127711"/>
                  </a:lnTo>
                  <a:lnTo>
                    <a:pt x="2096427" y="115011"/>
                  </a:lnTo>
                  <a:lnTo>
                    <a:pt x="2093302" y="115011"/>
                  </a:lnTo>
                  <a:lnTo>
                    <a:pt x="2092337" y="102311"/>
                  </a:lnTo>
                  <a:lnTo>
                    <a:pt x="2079625" y="102311"/>
                  </a:lnTo>
                  <a:lnTo>
                    <a:pt x="2079561" y="115011"/>
                  </a:lnTo>
                  <a:lnTo>
                    <a:pt x="2093010" y="115011"/>
                  </a:lnTo>
                  <a:lnTo>
                    <a:pt x="2090381" y="127711"/>
                  </a:lnTo>
                  <a:lnTo>
                    <a:pt x="2078253" y="127711"/>
                  </a:lnTo>
                  <a:lnTo>
                    <a:pt x="2075853" y="115011"/>
                  </a:lnTo>
                  <a:lnTo>
                    <a:pt x="2073554" y="115011"/>
                  </a:lnTo>
                  <a:lnTo>
                    <a:pt x="2072728" y="102311"/>
                  </a:lnTo>
                  <a:lnTo>
                    <a:pt x="2065502" y="102311"/>
                  </a:lnTo>
                  <a:lnTo>
                    <a:pt x="2065502" y="115011"/>
                  </a:lnTo>
                  <a:lnTo>
                    <a:pt x="2065362" y="127711"/>
                  </a:lnTo>
                  <a:lnTo>
                    <a:pt x="2061260" y="115011"/>
                  </a:lnTo>
                  <a:lnTo>
                    <a:pt x="2058555" y="127711"/>
                  </a:lnTo>
                  <a:lnTo>
                    <a:pt x="2058720" y="115011"/>
                  </a:lnTo>
                  <a:lnTo>
                    <a:pt x="2061260" y="115011"/>
                  </a:lnTo>
                  <a:lnTo>
                    <a:pt x="2065502" y="115011"/>
                  </a:lnTo>
                  <a:lnTo>
                    <a:pt x="2065502" y="102311"/>
                  </a:lnTo>
                  <a:lnTo>
                    <a:pt x="2055215" y="102311"/>
                  </a:lnTo>
                  <a:lnTo>
                    <a:pt x="2051443" y="115011"/>
                  </a:lnTo>
                  <a:lnTo>
                    <a:pt x="2037791" y="115011"/>
                  </a:lnTo>
                  <a:lnTo>
                    <a:pt x="2039175" y="102311"/>
                  </a:lnTo>
                  <a:lnTo>
                    <a:pt x="2038502" y="102311"/>
                  </a:lnTo>
                  <a:lnTo>
                    <a:pt x="2034438" y="96786"/>
                  </a:lnTo>
                  <a:lnTo>
                    <a:pt x="2034438" y="127711"/>
                  </a:lnTo>
                  <a:lnTo>
                    <a:pt x="2034235" y="140411"/>
                  </a:lnTo>
                  <a:lnTo>
                    <a:pt x="2027478" y="140411"/>
                  </a:lnTo>
                  <a:lnTo>
                    <a:pt x="2027643" y="127711"/>
                  </a:lnTo>
                  <a:lnTo>
                    <a:pt x="2034438" y="127711"/>
                  </a:lnTo>
                  <a:lnTo>
                    <a:pt x="2034438" y="96786"/>
                  </a:lnTo>
                  <a:lnTo>
                    <a:pt x="2029180" y="89611"/>
                  </a:lnTo>
                  <a:lnTo>
                    <a:pt x="2031466" y="102311"/>
                  </a:lnTo>
                  <a:lnTo>
                    <a:pt x="2024672" y="102311"/>
                  </a:lnTo>
                  <a:lnTo>
                    <a:pt x="2024189" y="115011"/>
                  </a:lnTo>
                  <a:lnTo>
                    <a:pt x="2021573" y="115011"/>
                  </a:lnTo>
                  <a:lnTo>
                    <a:pt x="2024672" y="102311"/>
                  </a:lnTo>
                  <a:lnTo>
                    <a:pt x="2016810" y="102311"/>
                  </a:lnTo>
                  <a:lnTo>
                    <a:pt x="2019604" y="89611"/>
                  </a:lnTo>
                  <a:lnTo>
                    <a:pt x="2014194" y="89611"/>
                  </a:lnTo>
                  <a:lnTo>
                    <a:pt x="2010778" y="102311"/>
                  </a:lnTo>
                  <a:lnTo>
                    <a:pt x="2007044" y="102311"/>
                  </a:lnTo>
                  <a:lnTo>
                    <a:pt x="2007044" y="115011"/>
                  </a:lnTo>
                  <a:lnTo>
                    <a:pt x="2006142" y="127711"/>
                  </a:lnTo>
                  <a:lnTo>
                    <a:pt x="2003209" y="127711"/>
                  </a:lnTo>
                  <a:lnTo>
                    <a:pt x="2000161" y="127711"/>
                  </a:lnTo>
                  <a:lnTo>
                    <a:pt x="2000161" y="115011"/>
                  </a:lnTo>
                  <a:lnTo>
                    <a:pt x="2001774" y="115011"/>
                  </a:lnTo>
                  <a:lnTo>
                    <a:pt x="2003209" y="127711"/>
                  </a:lnTo>
                  <a:lnTo>
                    <a:pt x="2007044" y="115011"/>
                  </a:lnTo>
                  <a:lnTo>
                    <a:pt x="2007044" y="102311"/>
                  </a:lnTo>
                  <a:lnTo>
                    <a:pt x="1993480" y="102311"/>
                  </a:lnTo>
                  <a:lnTo>
                    <a:pt x="1991601" y="115011"/>
                  </a:lnTo>
                  <a:lnTo>
                    <a:pt x="1989886" y="115011"/>
                  </a:lnTo>
                  <a:lnTo>
                    <a:pt x="1983282" y="127711"/>
                  </a:lnTo>
                  <a:lnTo>
                    <a:pt x="1969160" y="127711"/>
                  </a:lnTo>
                  <a:lnTo>
                    <a:pt x="1975777" y="115011"/>
                  </a:lnTo>
                  <a:lnTo>
                    <a:pt x="1982635" y="115011"/>
                  </a:lnTo>
                  <a:lnTo>
                    <a:pt x="1983168" y="102311"/>
                  </a:lnTo>
                  <a:lnTo>
                    <a:pt x="1986673" y="102311"/>
                  </a:lnTo>
                  <a:lnTo>
                    <a:pt x="1988667" y="89611"/>
                  </a:lnTo>
                  <a:lnTo>
                    <a:pt x="1989658" y="89611"/>
                  </a:lnTo>
                  <a:lnTo>
                    <a:pt x="1990331" y="76911"/>
                  </a:lnTo>
                  <a:lnTo>
                    <a:pt x="1971548" y="76911"/>
                  </a:lnTo>
                  <a:lnTo>
                    <a:pt x="1975205" y="89611"/>
                  </a:lnTo>
                  <a:lnTo>
                    <a:pt x="1917623" y="89611"/>
                  </a:lnTo>
                  <a:lnTo>
                    <a:pt x="1917623" y="127711"/>
                  </a:lnTo>
                  <a:lnTo>
                    <a:pt x="1913610" y="140411"/>
                  </a:lnTo>
                  <a:lnTo>
                    <a:pt x="1911400" y="127711"/>
                  </a:lnTo>
                  <a:lnTo>
                    <a:pt x="1917623" y="127711"/>
                  </a:lnTo>
                  <a:lnTo>
                    <a:pt x="1917623" y="89611"/>
                  </a:lnTo>
                  <a:lnTo>
                    <a:pt x="1885924" y="89611"/>
                  </a:lnTo>
                  <a:lnTo>
                    <a:pt x="1883664" y="76911"/>
                  </a:lnTo>
                  <a:lnTo>
                    <a:pt x="1881987" y="76911"/>
                  </a:lnTo>
                  <a:lnTo>
                    <a:pt x="1878101" y="89611"/>
                  </a:lnTo>
                  <a:lnTo>
                    <a:pt x="1875294" y="76911"/>
                  </a:lnTo>
                  <a:lnTo>
                    <a:pt x="1872018" y="76911"/>
                  </a:lnTo>
                  <a:lnTo>
                    <a:pt x="1867408" y="89611"/>
                  </a:lnTo>
                  <a:lnTo>
                    <a:pt x="1856054" y="89611"/>
                  </a:lnTo>
                  <a:lnTo>
                    <a:pt x="1846237" y="76911"/>
                  </a:lnTo>
                  <a:lnTo>
                    <a:pt x="1811464" y="76911"/>
                  </a:lnTo>
                  <a:lnTo>
                    <a:pt x="1811528" y="64211"/>
                  </a:lnTo>
                  <a:lnTo>
                    <a:pt x="1792376" y="64211"/>
                  </a:lnTo>
                  <a:lnTo>
                    <a:pt x="1792376" y="102311"/>
                  </a:lnTo>
                  <a:lnTo>
                    <a:pt x="1788795" y="112877"/>
                  </a:lnTo>
                  <a:lnTo>
                    <a:pt x="1788795" y="1804111"/>
                  </a:lnTo>
                  <a:lnTo>
                    <a:pt x="1787499" y="1815007"/>
                  </a:lnTo>
                  <a:lnTo>
                    <a:pt x="1787499" y="1829511"/>
                  </a:lnTo>
                  <a:lnTo>
                    <a:pt x="1782267" y="1829511"/>
                  </a:lnTo>
                  <a:lnTo>
                    <a:pt x="1782610" y="1816811"/>
                  </a:lnTo>
                  <a:lnTo>
                    <a:pt x="1785404" y="1816811"/>
                  </a:lnTo>
                  <a:lnTo>
                    <a:pt x="1787499" y="1829511"/>
                  </a:lnTo>
                  <a:lnTo>
                    <a:pt x="1787499" y="1815007"/>
                  </a:lnTo>
                  <a:lnTo>
                    <a:pt x="1787283" y="1816811"/>
                  </a:lnTo>
                  <a:lnTo>
                    <a:pt x="1785848" y="1804111"/>
                  </a:lnTo>
                  <a:lnTo>
                    <a:pt x="1788795" y="1804111"/>
                  </a:lnTo>
                  <a:lnTo>
                    <a:pt x="1788795" y="112877"/>
                  </a:lnTo>
                  <a:lnTo>
                    <a:pt x="1788071" y="115011"/>
                  </a:lnTo>
                  <a:lnTo>
                    <a:pt x="1787144" y="115011"/>
                  </a:lnTo>
                  <a:lnTo>
                    <a:pt x="1785404" y="102311"/>
                  </a:lnTo>
                  <a:lnTo>
                    <a:pt x="1792376" y="102311"/>
                  </a:lnTo>
                  <a:lnTo>
                    <a:pt x="1792376" y="64211"/>
                  </a:lnTo>
                  <a:lnTo>
                    <a:pt x="1757616" y="64211"/>
                  </a:lnTo>
                  <a:lnTo>
                    <a:pt x="1752523" y="76911"/>
                  </a:lnTo>
                  <a:lnTo>
                    <a:pt x="1751990" y="76911"/>
                  </a:lnTo>
                  <a:lnTo>
                    <a:pt x="1751990" y="1829511"/>
                  </a:lnTo>
                  <a:lnTo>
                    <a:pt x="1742224" y="1829511"/>
                  </a:lnTo>
                  <a:lnTo>
                    <a:pt x="1745094" y="1816811"/>
                  </a:lnTo>
                  <a:lnTo>
                    <a:pt x="1748447" y="1816811"/>
                  </a:lnTo>
                  <a:lnTo>
                    <a:pt x="1751990" y="1829511"/>
                  </a:lnTo>
                  <a:lnTo>
                    <a:pt x="1751990" y="76911"/>
                  </a:lnTo>
                  <a:lnTo>
                    <a:pt x="1699539" y="76911"/>
                  </a:lnTo>
                  <a:lnTo>
                    <a:pt x="1699539" y="1766011"/>
                  </a:lnTo>
                  <a:lnTo>
                    <a:pt x="1696834" y="1778711"/>
                  </a:lnTo>
                  <a:lnTo>
                    <a:pt x="1691665" y="1778711"/>
                  </a:lnTo>
                  <a:lnTo>
                    <a:pt x="1686318" y="1766011"/>
                  </a:lnTo>
                  <a:lnTo>
                    <a:pt x="1699539" y="1766011"/>
                  </a:lnTo>
                  <a:lnTo>
                    <a:pt x="1699539" y="76911"/>
                  </a:lnTo>
                  <a:lnTo>
                    <a:pt x="1645653" y="76911"/>
                  </a:lnTo>
                  <a:lnTo>
                    <a:pt x="1646948" y="64211"/>
                  </a:lnTo>
                  <a:lnTo>
                    <a:pt x="1623707" y="64211"/>
                  </a:lnTo>
                  <a:lnTo>
                    <a:pt x="1623707" y="1740611"/>
                  </a:lnTo>
                  <a:lnTo>
                    <a:pt x="1622209" y="1753311"/>
                  </a:lnTo>
                  <a:lnTo>
                    <a:pt x="1603781" y="1753311"/>
                  </a:lnTo>
                  <a:lnTo>
                    <a:pt x="1603781" y="1766011"/>
                  </a:lnTo>
                  <a:lnTo>
                    <a:pt x="1602968" y="1778711"/>
                  </a:lnTo>
                  <a:lnTo>
                    <a:pt x="1592313" y="1778711"/>
                  </a:lnTo>
                  <a:lnTo>
                    <a:pt x="1594040" y="1766011"/>
                  </a:lnTo>
                  <a:lnTo>
                    <a:pt x="1603781" y="1766011"/>
                  </a:lnTo>
                  <a:lnTo>
                    <a:pt x="1603781" y="1753311"/>
                  </a:lnTo>
                  <a:lnTo>
                    <a:pt x="1600542" y="1753311"/>
                  </a:lnTo>
                  <a:lnTo>
                    <a:pt x="1603044" y="1740611"/>
                  </a:lnTo>
                  <a:lnTo>
                    <a:pt x="1623707" y="1740611"/>
                  </a:lnTo>
                  <a:lnTo>
                    <a:pt x="1623707" y="64211"/>
                  </a:lnTo>
                  <a:lnTo>
                    <a:pt x="1611109" y="64211"/>
                  </a:lnTo>
                  <a:lnTo>
                    <a:pt x="1613560" y="76911"/>
                  </a:lnTo>
                  <a:lnTo>
                    <a:pt x="1604124" y="76911"/>
                  </a:lnTo>
                  <a:lnTo>
                    <a:pt x="1598676" y="64211"/>
                  </a:lnTo>
                  <a:lnTo>
                    <a:pt x="1587258" y="64211"/>
                  </a:lnTo>
                  <a:lnTo>
                    <a:pt x="1587258" y="1778711"/>
                  </a:lnTo>
                  <a:lnTo>
                    <a:pt x="1578356" y="1778711"/>
                  </a:lnTo>
                  <a:lnTo>
                    <a:pt x="1577403" y="1766011"/>
                  </a:lnTo>
                  <a:lnTo>
                    <a:pt x="1587131" y="1766011"/>
                  </a:lnTo>
                  <a:lnTo>
                    <a:pt x="1587258" y="1778711"/>
                  </a:lnTo>
                  <a:lnTo>
                    <a:pt x="1587258" y="64211"/>
                  </a:lnTo>
                  <a:lnTo>
                    <a:pt x="1549082" y="64211"/>
                  </a:lnTo>
                  <a:lnTo>
                    <a:pt x="1549082" y="1753311"/>
                  </a:lnTo>
                  <a:lnTo>
                    <a:pt x="1548003" y="1766011"/>
                  </a:lnTo>
                  <a:lnTo>
                    <a:pt x="1537792" y="1753311"/>
                  </a:lnTo>
                  <a:lnTo>
                    <a:pt x="1549082" y="1753311"/>
                  </a:lnTo>
                  <a:lnTo>
                    <a:pt x="1549082" y="64211"/>
                  </a:lnTo>
                  <a:lnTo>
                    <a:pt x="1479067" y="64211"/>
                  </a:lnTo>
                  <a:lnTo>
                    <a:pt x="1468920" y="51511"/>
                  </a:lnTo>
                  <a:lnTo>
                    <a:pt x="1458785" y="64211"/>
                  </a:lnTo>
                  <a:lnTo>
                    <a:pt x="1451622" y="64211"/>
                  </a:lnTo>
                  <a:lnTo>
                    <a:pt x="1451076" y="51511"/>
                  </a:lnTo>
                  <a:lnTo>
                    <a:pt x="1445310" y="64211"/>
                  </a:lnTo>
                  <a:lnTo>
                    <a:pt x="1441246" y="51511"/>
                  </a:lnTo>
                  <a:lnTo>
                    <a:pt x="1434274" y="51511"/>
                  </a:lnTo>
                  <a:lnTo>
                    <a:pt x="1429702" y="64211"/>
                  </a:lnTo>
                  <a:lnTo>
                    <a:pt x="1421498" y="64211"/>
                  </a:lnTo>
                  <a:lnTo>
                    <a:pt x="1416926" y="51511"/>
                  </a:lnTo>
                  <a:lnTo>
                    <a:pt x="1413573" y="64211"/>
                  </a:lnTo>
                  <a:lnTo>
                    <a:pt x="1389938" y="64211"/>
                  </a:lnTo>
                  <a:lnTo>
                    <a:pt x="1388795" y="51511"/>
                  </a:lnTo>
                  <a:lnTo>
                    <a:pt x="1382268" y="64211"/>
                  </a:lnTo>
                  <a:lnTo>
                    <a:pt x="1371892" y="64211"/>
                  </a:lnTo>
                  <a:lnTo>
                    <a:pt x="1371282" y="51511"/>
                  </a:lnTo>
                  <a:lnTo>
                    <a:pt x="1365567" y="64211"/>
                  </a:lnTo>
                  <a:lnTo>
                    <a:pt x="1330325" y="64211"/>
                  </a:lnTo>
                  <a:lnTo>
                    <a:pt x="1332738" y="51511"/>
                  </a:lnTo>
                  <a:lnTo>
                    <a:pt x="1306817" y="51511"/>
                  </a:lnTo>
                  <a:lnTo>
                    <a:pt x="1312900" y="64211"/>
                  </a:lnTo>
                  <a:lnTo>
                    <a:pt x="1306042" y="64211"/>
                  </a:lnTo>
                  <a:lnTo>
                    <a:pt x="1306817" y="51511"/>
                  </a:lnTo>
                  <a:lnTo>
                    <a:pt x="1219250" y="51511"/>
                  </a:lnTo>
                  <a:lnTo>
                    <a:pt x="1217168" y="64211"/>
                  </a:lnTo>
                  <a:lnTo>
                    <a:pt x="1202105" y="64211"/>
                  </a:lnTo>
                  <a:lnTo>
                    <a:pt x="1195171" y="51511"/>
                  </a:lnTo>
                  <a:lnTo>
                    <a:pt x="1166304" y="51511"/>
                  </a:lnTo>
                  <a:lnTo>
                    <a:pt x="1166304" y="1778711"/>
                  </a:lnTo>
                  <a:lnTo>
                    <a:pt x="1162596" y="1778711"/>
                  </a:lnTo>
                  <a:lnTo>
                    <a:pt x="1162545" y="1766011"/>
                  </a:lnTo>
                  <a:lnTo>
                    <a:pt x="1166304" y="1778711"/>
                  </a:lnTo>
                  <a:lnTo>
                    <a:pt x="1166304" y="51511"/>
                  </a:lnTo>
                  <a:lnTo>
                    <a:pt x="1150670" y="51511"/>
                  </a:lnTo>
                  <a:lnTo>
                    <a:pt x="1146340" y="64211"/>
                  </a:lnTo>
                  <a:lnTo>
                    <a:pt x="1145362" y="64211"/>
                  </a:lnTo>
                  <a:lnTo>
                    <a:pt x="1143520" y="51511"/>
                  </a:lnTo>
                  <a:lnTo>
                    <a:pt x="1138377" y="51511"/>
                  </a:lnTo>
                  <a:lnTo>
                    <a:pt x="1134821" y="64211"/>
                  </a:lnTo>
                  <a:lnTo>
                    <a:pt x="1130668" y="51511"/>
                  </a:lnTo>
                  <a:lnTo>
                    <a:pt x="1129017" y="51511"/>
                  </a:lnTo>
                  <a:lnTo>
                    <a:pt x="1127658" y="64211"/>
                  </a:lnTo>
                  <a:lnTo>
                    <a:pt x="1117422" y="64211"/>
                  </a:lnTo>
                  <a:lnTo>
                    <a:pt x="1119822" y="51511"/>
                  </a:lnTo>
                  <a:lnTo>
                    <a:pt x="1103528" y="51511"/>
                  </a:lnTo>
                  <a:lnTo>
                    <a:pt x="1103528" y="1766011"/>
                  </a:lnTo>
                  <a:lnTo>
                    <a:pt x="1078026" y="1766011"/>
                  </a:lnTo>
                  <a:lnTo>
                    <a:pt x="1077595" y="1778711"/>
                  </a:lnTo>
                  <a:lnTo>
                    <a:pt x="1068463" y="1778711"/>
                  </a:lnTo>
                  <a:lnTo>
                    <a:pt x="1064501" y="1778711"/>
                  </a:lnTo>
                  <a:lnTo>
                    <a:pt x="1064564" y="1766011"/>
                  </a:lnTo>
                  <a:lnTo>
                    <a:pt x="1068463" y="1778711"/>
                  </a:lnTo>
                  <a:lnTo>
                    <a:pt x="1071003" y="1766011"/>
                  </a:lnTo>
                  <a:lnTo>
                    <a:pt x="1067447" y="1766011"/>
                  </a:lnTo>
                  <a:lnTo>
                    <a:pt x="1067473" y="1753311"/>
                  </a:lnTo>
                  <a:lnTo>
                    <a:pt x="1100213" y="1753311"/>
                  </a:lnTo>
                  <a:lnTo>
                    <a:pt x="1103528" y="1766011"/>
                  </a:lnTo>
                  <a:lnTo>
                    <a:pt x="1103528" y="51511"/>
                  </a:lnTo>
                  <a:lnTo>
                    <a:pt x="1088047" y="51511"/>
                  </a:lnTo>
                  <a:lnTo>
                    <a:pt x="1065707" y="64211"/>
                  </a:lnTo>
                  <a:lnTo>
                    <a:pt x="1054646" y="64211"/>
                  </a:lnTo>
                  <a:lnTo>
                    <a:pt x="1054646" y="1766011"/>
                  </a:lnTo>
                  <a:lnTo>
                    <a:pt x="1049934" y="1778711"/>
                  </a:lnTo>
                  <a:lnTo>
                    <a:pt x="1033678" y="1778711"/>
                  </a:lnTo>
                  <a:lnTo>
                    <a:pt x="1028509" y="1766011"/>
                  </a:lnTo>
                  <a:lnTo>
                    <a:pt x="1054646" y="1766011"/>
                  </a:lnTo>
                  <a:lnTo>
                    <a:pt x="1054646" y="64211"/>
                  </a:lnTo>
                  <a:lnTo>
                    <a:pt x="1047699" y="64211"/>
                  </a:lnTo>
                  <a:lnTo>
                    <a:pt x="1047699" y="1753311"/>
                  </a:lnTo>
                  <a:lnTo>
                    <a:pt x="1044435" y="1753311"/>
                  </a:lnTo>
                  <a:lnTo>
                    <a:pt x="1044968" y="1740611"/>
                  </a:lnTo>
                  <a:lnTo>
                    <a:pt x="1047648" y="1740611"/>
                  </a:lnTo>
                  <a:lnTo>
                    <a:pt x="1047699" y="1753311"/>
                  </a:lnTo>
                  <a:lnTo>
                    <a:pt x="1047699" y="64211"/>
                  </a:lnTo>
                  <a:lnTo>
                    <a:pt x="1025309" y="64211"/>
                  </a:lnTo>
                  <a:lnTo>
                    <a:pt x="1025309" y="1778711"/>
                  </a:lnTo>
                  <a:lnTo>
                    <a:pt x="1018743" y="1778711"/>
                  </a:lnTo>
                  <a:lnTo>
                    <a:pt x="1018578" y="1766011"/>
                  </a:lnTo>
                  <a:lnTo>
                    <a:pt x="1025131" y="1766011"/>
                  </a:lnTo>
                  <a:lnTo>
                    <a:pt x="1025309" y="1778711"/>
                  </a:lnTo>
                  <a:lnTo>
                    <a:pt x="1025309" y="64211"/>
                  </a:lnTo>
                  <a:lnTo>
                    <a:pt x="1022578" y="64211"/>
                  </a:lnTo>
                  <a:lnTo>
                    <a:pt x="1019581" y="51511"/>
                  </a:lnTo>
                  <a:lnTo>
                    <a:pt x="1012126" y="51511"/>
                  </a:lnTo>
                  <a:lnTo>
                    <a:pt x="1009764" y="64211"/>
                  </a:lnTo>
                  <a:lnTo>
                    <a:pt x="1009573" y="63614"/>
                  </a:lnTo>
                  <a:lnTo>
                    <a:pt x="1009573" y="1791411"/>
                  </a:lnTo>
                  <a:lnTo>
                    <a:pt x="999337" y="1791411"/>
                  </a:lnTo>
                  <a:lnTo>
                    <a:pt x="1005814" y="1778711"/>
                  </a:lnTo>
                  <a:lnTo>
                    <a:pt x="1009573" y="1791411"/>
                  </a:lnTo>
                  <a:lnTo>
                    <a:pt x="1009573" y="63614"/>
                  </a:lnTo>
                  <a:lnTo>
                    <a:pt x="1005738" y="51511"/>
                  </a:lnTo>
                  <a:lnTo>
                    <a:pt x="1002004" y="51511"/>
                  </a:lnTo>
                  <a:lnTo>
                    <a:pt x="1002004" y="1753311"/>
                  </a:lnTo>
                  <a:lnTo>
                    <a:pt x="1001141" y="1766011"/>
                  </a:lnTo>
                  <a:lnTo>
                    <a:pt x="989037" y="1766011"/>
                  </a:lnTo>
                  <a:lnTo>
                    <a:pt x="989723" y="1753311"/>
                  </a:lnTo>
                  <a:lnTo>
                    <a:pt x="1002004" y="1753311"/>
                  </a:lnTo>
                  <a:lnTo>
                    <a:pt x="1002004" y="51511"/>
                  </a:lnTo>
                  <a:lnTo>
                    <a:pt x="1001598" y="51511"/>
                  </a:lnTo>
                  <a:lnTo>
                    <a:pt x="1001420" y="49339"/>
                  </a:lnTo>
                  <a:lnTo>
                    <a:pt x="997686" y="51511"/>
                  </a:lnTo>
                  <a:lnTo>
                    <a:pt x="981976" y="51511"/>
                  </a:lnTo>
                  <a:lnTo>
                    <a:pt x="981976" y="1042111"/>
                  </a:lnTo>
                  <a:lnTo>
                    <a:pt x="979347" y="1042111"/>
                  </a:lnTo>
                  <a:lnTo>
                    <a:pt x="979347" y="1753311"/>
                  </a:lnTo>
                  <a:lnTo>
                    <a:pt x="969162" y="1753311"/>
                  </a:lnTo>
                  <a:lnTo>
                    <a:pt x="970762" y="1740611"/>
                  </a:lnTo>
                  <a:lnTo>
                    <a:pt x="975372" y="1740611"/>
                  </a:lnTo>
                  <a:lnTo>
                    <a:pt x="979347" y="1753311"/>
                  </a:lnTo>
                  <a:lnTo>
                    <a:pt x="979347" y="1042111"/>
                  </a:lnTo>
                  <a:lnTo>
                    <a:pt x="968375" y="1042111"/>
                  </a:lnTo>
                  <a:lnTo>
                    <a:pt x="970470" y="1029411"/>
                  </a:lnTo>
                  <a:lnTo>
                    <a:pt x="981646" y="1029411"/>
                  </a:lnTo>
                  <a:lnTo>
                    <a:pt x="981976" y="1042111"/>
                  </a:lnTo>
                  <a:lnTo>
                    <a:pt x="981976" y="51511"/>
                  </a:lnTo>
                  <a:lnTo>
                    <a:pt x="973150" y="51511"/>
                  </a:lnTo>
                  <a:lnTo>
                    <a:pt x="973378" y="49733"/>
                  </a:lnTo>
                  <a:lnTo>
                    <a:pt x="969467" y="50393"/>
                  </a:lnTo>
                  <a:lnTo>
                    <a:pt x="967790" y="43014"/>
                  </a:lnTo>
                  <a:lnTo>
                    <a:pt x="966419" y="49834"/>
                  </a:lnTo>
                  <a:lnTo>
                    <a:pt x="966457" y="51511"/>
                  </a:lnTo>
                  <a:lnTo>
                    <a:pt x="963053" y="51511"/>
                  </a:lnTo>
                  <a:lnTo>
                    <a:pt x="959408" y="64211"/>
                  </a:lnTo>
                  <a:lnTo>
                    <a:pt x="953058" y="64211"/>
                  </a:lnTo>
                  <a:lnTo>
                    <a:pt x="945743" y="76911"/>
                  </a:lnTo>
                  <a:lnTo>
                    <a:pt x="935062" y="76911"/>
                  </a:lnTo>
                  <a:lnTo>
                    <a:pt x="935824" y="89611"/>
                  </a:lnTo>
                  <a:lnTo>
                    <a:pt x="927442" y="89611"/>
                  </a:lnTo>
                  <a:lnTo>
                    <a:pt x="927442" y="1042111"/>
                  </a:lnTo>
                  <a:lnTo>
                    <a:pt x="924458" y="1042111"/>
                  </a:lnTo>
                  <a:lnTo>
                    <a:pt x="925830" y="1029411"/>
                  </a:lnTo>
                  <a:lnTo>
                    <a:pt x="927442" y="1042111"/>
                  </a:lnTo>
                  <a:lnTo>
                    <a:pt x="927442" y="89611"/>
                  </a:lnTo>
                  <a:lnTo>
                    <a:pt x="913714" y="89611"/>
                  </a:lnTo>
                  <a:lnTo>
                    <a:pt x="913714" y="1766011"/>
                  </a:lnTo>
                  <a:lnTo>
                    <a:pt x="912431" y="1766011"/>
                  </a:lnTo>
                  <a:lnTo>
                    <a:pt x="910831" y="1753311"/>
                  </a:lnTo>
                  <a:lnTo>
                    <a:pt x="907186" y="1766011"/>
                  </a:lnTo>
                  <a:lnTo>
                    <a:pt x="907834" y="1753311"/>
                  </a:lnTo>
                  <a:lnTo>
                    <a:pt x="910831" y="1753311"/>
                  </a:lnTo>
                  <a:lnTo>
                    <a:pt x="913523" y="1753311"/>
                  </a:lnTo>
                  <a:lnTo>
                    <a:pt x="913714" y="1766011"/>
                  </a:lnTo>
                  <a:lnTo>
                    <a:pt x="913714" y="89611"/>
                  </a:lnTo>
                  <a:lnTo>
                    <a:pt x="898245" y="89611"/>
                  </a:lnTo>
                  <a:lnTo>
                    <a:pt x="898245" y="1867611"/>
                  </a:lnTo>
                  <a:lnTo>
                    <a:pt x="891578" y="1867611"/>
                  </a:lnTo>
                  <a:lnTo>
                    <a:pt x="895489" y="1854911"/>
                  </a:lnTo>
                  <a:lnTo>
                    <a:pt x="898245" y="1867611"/>
                  </a:lnTo>
                  <a:lnTo>
                    <a:pt x="898245" y="89611"/>
                  </a:lnTo>
                  <a:lnTo>
                    <a:pt x="897801" y="89611"/>
                  </a:lnTo>
                  <a:lnTo>
                    <a:pt x="897801" y="1842211"/>
                  </a:lnTo>
                  <a:lnTo>
                    <a:pt x="893813" y="1854911"/>
                  </a:lnTo>
                  <a:lnTo>
                    <a:pt x="892860" y="1854911"/>
                  </a:lnTo>
                  <a:lnTo>
                    <a:pt x="891133" y="1842211"/>
                  </a:lnTo>
                  <a:lnTo>
                    <a:pt x="897801" y="1842211"/>
                  </a:lnTo>
                  <a:lnTo>
                    <a:pt x="897801" y="89611"/>
                  </a:lnTo>
                  <a:lnTo>
                    <a:pt x="880643" y="89611"/>
                  </a:lnTo>
                  <a:lnTo>
                    <a:pt x="868045" y="102311"/>
                  </a:lnTo>
                  <a:lnTo>
                    <a:pt x="867905" y="102311"/>
                  </a:lnTo>
                  <a:lnTo>
                    <a:pt x="867905" y="1766011"/>
                  </a:lnTo>
                  <a:lnTo>
                    <a:pt x="862965" y="1766011"/>
                  </a:lnTo>
                  <a:lnTo>
                    <a:pt x="866965" y="1753311"/>
                  </a:lnTo>
                  <a:lnTo>
                    <a:pt x="867905" y="1766011"/>
                  </a:lnTo>
                  <a:lnTo>
                    <a:pt x="867905" y="102311"/>
                  </a:lnTo>
                  <a:lnTo>
                    <a:pt x="858088" y="102311"/>
                  </a:lnTo>
                  <a:lnTo>
                    <a:pt x="858088" y="1766011"/>
                  </a:lnTo>
                  <a:lnTo>
                    <a:pt x="843178" y="1766011"/>
                  </a:lnTo>
                  <a:lnTo>
                    <a:pt x="846912" y="1753311"/>
                  </a:lnTo>
                  <a:lnTo>
                    <a:pt x="852208" y="1753311"/>
                  </a:lnTo>
                  <a:lnTo>
                    <a:pt x="858088" y="1766011"/>
                  </a:lnTo>
                  <a:lnTo>
                    <a:pt x="858088" y="102311"/>
                  </a:lnTo>
                  <a:lnTo>
                    <a:pt x="857529" y="102311"/>
                  </a:lnTo>
                  <a:lnTo>
                    <a:pt x="853249" y="115011"/>
                  </a:lnTo>
                  <a:lnTo>
                    <a:pt x="852233" y="115011"/>
                  </a:lnTo>
                  <a:lnTo>
                    <a:pt x="850392" y="102311"/>
                  </a:lnTo>
                  <a:lnTo>
                    <a:pt x="845502" y="102311"/>
                  </a:lnTo>
                  <a:lnTo>
                    <a:pt x="845502" y="115011"/>
                  </a:lnTo>
                  <a:lnTo>
                    <a:pt x="845489" y="127711"/>
                  </a:lnTo>
                  <a:lnTo>
                    <a:pt x="835431" y="127711"/>
                  </a:lnTo>
                  <a:lnTo>
                    <a:pt x="845502" y="115011"/>
                  </a:lnTo>
                  <a:lnTo>
                    <a:pt x="845502" y="102311"/>
                  </a:lnTo>
                  <a:lnTo>
                    <a:pt x="796048" y="102311"/>
                  </a:lnTo>
                  <a:lnTo>
                    <a:pt x="791616" y="115011"/>
                  </a:lnTo>
                  <a:lnTo>
                    <a:pt x="799985" y="115011"/>
                  </a:lnTo>
                  <a:lnTo>
                    <a:pt x="799261" y="127711"/>
                  </a:lnTo>
                  <a:lnTo>
                    <a:pt x="810412" y="127711"/>
                  </a:lnTo>
                  <a:lnTo>
                    <a:pt x="810514" y="115011"/>
                  </a:lnTo>
                  <a:lnTo>
                    <a:pt x="821410" y="115011"/>
                  </a:lnTo>
                  <a:lnTo>
                    <a:pt x="828560" y="127711"/>
                  </a:lnTo>
                  <a:lnTo>
                    <a:pt x="828243" y="127711"/>
                  </a:lnTo>
                  <a:lnTo>
                    <a:pt x="825030" y="140411"/>
                  </a:lnTo>
                  <a:lnTo>
                    <a:pt x="822960" y="140411"/>
                  </a:lnTo>
                  <a:lnTo>
                    <a:pt x="820140" y="153111"/>
                  </a:lnTo>
                  <a:lnTo>
                    <a:pt x="817041" y="145961"/>
                  </a:lnTo>
                  <a:lnTo>
                    <a:pt x="817041" y="978611"/>
                  </a:lnTo>
                  <a:lnTo>
                    <a:pt x="815225" y="978611"/>
                  </a:lnTo>
                  <a:lnTo>
                    <a:pt x="811860" y="991311"/>
                  </a:lnTo>
                  <a:lnTo>
                    <a:pt x="806145" y="978611"/>
                  </a:lnTo>
                  <a:lnTo>
                    <a:pt x="811682" y="978611"/>
                  </a:lnTo>
                  <a:lnTo>
                    <a:pt x="811936" y="965911"/>
                  </a:lnTo>
                  <a:lnTo>
                    <a:pt x="817041" y="978611"/>
                  </a:lnTo>
                  <a:lnTo>
                    <a:pt x="817041" y="145961"/>
                  </a:lnTo>
                  <a:lnTo>
                    <a:pt x="814641" y="140411"/>
                  </a:lnTo>
                  <a:lnTo>
                    <a:pt x="818781" y="140411"/>
                  </a:lnTo>
                  <a:lnTo>
                    <a:pt x="813028" y="127711"/>
                  </a:lnTo>
                  <a:lnTo>
                    <a:pt x="806208" y="140411"/>
                  </a:lnTo>
                  <a:lnTo>
                    <a:pt x="800328" y="140411"/>
                  </a:lnTo>
                  <a:lnTo>
                    <a:pt x="797293" y="127711"/>
                  </a:lnTo>
                  <a:lnTo>
                    <a:pt x="793127" y="127711"/>
                  </a:lnTo>
                  <a:lnTo>
                    <a:pt x="793877" y="140411"/>
                  </a:lnTo>
                  <a:lnTo>
                    <a:pt x="789787" y="140411"/>
                  </a:lnTo>
                  <a:lnTo>
                    <a:pt x="788543" y="135420"/>
                  </a:lnTo>
                  <a:lnTo>
                    <a:pt x="788543" y="1588211"/>
                  </a:lnTo>
                  <a:lnTo>
                    <a:pt x="786091" y="1600911"/>
                  </a:lnTo>
                  <a:lnTo>
                    <a:pt x="781926" y="1600911"/>
                  </a:lnTo>
                  <a:lnTo>
                    <a:pt x="781926" y="1778711"/>
                  </a:lnTo>
                  <a:lnTo>
                    <a:pt x="770953" y="1778711"/>
                  </a:lnTo>
                  <a:lnTo>
                    <a:pt x="770953" y="1829511"/>
                  </a:lnTo>
                  <a:lnTo>
                    <a:pt x="763536" y="1829511"/>
                  </a:lnTo>
                  <a:lnTo>
                    <a:pt x="763536" y="1867611"/>
                  </a:lnTo>
                  <a:lnTo>
                    <a:pt x="754837" y="1867611"/>
                  </a:lnTo>
                  <a:lnTo>
                    <a:pt x="753910" y="1854911"/>
                  </a:lnTo>
                  <a:lnTo>
                    <a:pt x="760730" y="1854911"/>
                  </a:lnTo>
                  <a:lnTo>
                    <a:pt x="763536" y="1867611"/>
                  </a:lnTo>
                  <a:lnTo>
                    <a:pt x="763536" y="1829511"/>
                  </a:lnTo>
                  <a:lnTo>
                    <a:pt x="754557" y="1829511"/>
                  </a:lnTo>
                  <a:lnTo>
                    <a:pt x="763143" y="1816811"/>
                  </a:lnTo>
                  <a:lnTo>
                    <a:pt x="770953" y="1829511"/>
                  </a:lnTo>
                  <a:lnTo>
                    <a:pt x="770953" y="1778711"/>
                  </a:lnTo>
                  <a:lnTo>
                    <a:pt x="766292" y="1778711"/>
                  </a:lnTo>
                  <a:lnTo>
                    <a:pt x="774547" y="1766011"/>
                  </a:lnTo>
                  <a:lnTo>
                    <a:pt x="781926" y="1778711"/>
                  </a:lnTo>
                  <a:lnTo>
                    <a:pt x="781926" y="1600911"/>
                  </a:lnTo>
                  <a:lnTo>
                    <a:pt x="769124" y="1600911"/>
                  </a:lnTo>
                  <a:lnTo>
                    <a:pt x="771410" y="1588211"/>
                  </a:lnTo>
                  <a:lnTo>
                    <a:pt x="788543" y="1588211"/>
                  </a:lnTo>
                  <a:lnTo>
                    <a:pt x="788543" y="135420"/>
                  </a:lnTo>
                  <a:lnTo>
                    <a:pt x="786625" y="127711"/>
                  </a:lnTo>
                  <a:lnTo>
                    <a:pt x="785837" y="127711"/>
                  </a:lnTo>
                  <a:lnTo>
                    <a:pt x="791451" y="115011"/>
                  </a:lnTo>
                  <a:lnTo>
                    <a:pt x="780427" y="115011"/>
                  </a:lnTo>
                  <a:lnTo>
                    <a:pt x="780427" y="826211"/>
                  </a:lnTo>
                  <a:lnTo>
                    <a:pt x="773645" y="826211"/>
                  </a:lnTo>
                  <a:lnTo>
                    <a:pt x="773391" y="813511"/>
                  </a:lnTo>
                  <a:lnTo>
                    <a:pt x="780173" y="813511"/>
                  </a:lnTo>
                  <a:lnTo>
                    <a:pt x="780427" y="826211"/>
                  </a:lnTo>
                  <a:lnTo>
                    <a:pt x="780427" y="115011"/>
                  </a:lnTo>
                  <a:lnTo>
                    <a:pt x="772490" y="115011"/>
                  </a:lnTo>
                  <a:lnTo>
                    <a:pt x="772490" y="153111"/>
                  </a:lnTo>
                  <a:lnTo>
                    <a:pt x="771753" y="165811"/>
                  </a:lnTo>
                  <a:lnTo>
                    <a:pt x="771537" y="165379"/>
                  </a:lnTo>
                  <a:lnTo>
                    <a:pt x="771537" y="877011"/>
                  </a:lnTo>
                  <a:lnTo>
                    <a:pt x="761326" y="877011"/>
                  </a:lnTo>
                  <a:lnTo>
                    <a:pt x="762381" y="864311"/>
                  </a:lnTo>
                  <a:lnTo>
                    <a:pt x="770267" y="864311"/>
                  </a:lnTo>
                  <a:lnTo>
                    <a:pt x="771537" y="877011"/>
                  </a:lnTo>
                  <a:lnTo>
                    <a:pt x="771537" y="165379"/>
                  </a:lnTo>
                  <a:lnTo>
                    <a:pt x="768400" y="158953"/>
                  </a:lnTo>
                  <a:lnTo>
                    <a:pt x="768400" y="813511"/>
                  </a:lnTo>
                  <a:lnTo>
                    <a:pt x="764260" y="826211"/>
                  </a:lnTo>
                  <a:lnTo>
                    <a:pt x="766165" y="826211"/>
                  </a:lnTo>
                  <a:lnTo>
                    <a:pt x="767537" y="838911"/>
                  </a:lnTo>
                  <a:lnTo>
                    <a:pt x="763765" y="838911"/>
                  </a:lnTo>
                  <a:lnTo>
                    <a:pt x="764286" y="851611"/>
                  </a:lnTo>
                  <a:lnTo>
                    <a:pt x="758939" y="838911"/>
                  </a:lnTo>
                  <a:lnTo>
                    <a:pt x="763765" y="838911"/>
                  </a:lnTo>
                  <a:lnTo>
                    <a:pt x="763612" y="826211"/>
                  </a:lnTo>
                  <a:lnTo>
                    <a:pt x="763231" y="826211"/>
                  </a:lnTo>
                  <a:lnTo>
                    <a:pt x="761415" y="813511"/>
                  </a:lnTo>
                  <a:lnTo>
                    <a:pt x="768400" y="813511"/>
                  </a:lnTo>
                  <a:lnTo>
                    <a:pt x="768400" y="158953"/>
                  </a:lnTo>
                  <a:lnTo>
                    <a:pt x="765556" y="153111"/>
                  </a:lnTo>
                  <a:lnTo>
                    <a:pt x="772490" y="153111"/>
                  </a:lnTo>
                  <a:lnTo>
                    <a:pt x="772490" y="115011"/>
                  </a:lnTo>
                  <a:lnTo>
                    <a:pt x="757351" y="115011"/>
                  </a:lnTo>
                  <a:lnTo>
                    <a:pt x="757593" y="127711"/>
                  </a:lnTo>
                  <a:lnTo>
                    <a:pt x="764768" y="127711"/>
                  </a:lnTo>
                  <a:lnTo>
                    <a:pt x="771867" y="127711"/>
                  </a:lnTo>
                  <a:lnTo>
                    <a:pt x="771436" y="140411"/>
                  </a:lnTo>
                  <a:lnTo>
                    <a:pt x="767905" y="140411"/>
                  </a:lnTo>
                  <a:lnTo>
                    <a:pt x="764768" y="127711"/>
                  </a:lnTo>
                  <a:lnTo>
                    <a:pt x="766203" y="140411"/>
                  </a:lnTo>
                  <a:lnTo>
                    <a:pt x="758228" y="140411"/>
                  </a:lnTo>
                  <a:lnTo>
                    <a:pt x="758228" y="1778711"/>
                  </a:lnTo>
                  <a:lnTo>
                    <a:pt x="735698" y="1778711"/>
                  </a:lnTo>
                  <a:lnTo>
                    <a:pt x="739521" y="1766011"/>
                  </a:lnTo>
                  <a:lnTo>
                    <a:pt x="753745" y="1766011"/>
                  </a:lnTo>
                  <a:lnTo>
                    <a:pt x="758228" y="1778711"/>
                  </a:lnTo>
                  <a:lnTo>
                    <a:pt x="758228" y="140411"/>
                  </a:lnTo>
                  <a:lnTo>
                    <a:pt x="757288" y="140411"/>
                  </a:lnTo>
                  <a:lnTo>
                    <a:pt x="757288" y="1575511"/>
                  </a:lnTo>
                  <a:lnTo>
                    <a:pt x="753351" y="1588211"/>
                  </a:lnTo>
                  <a:lnTo>
                    <a:pt x="752386" y="1588211"/>
                  </a:lnTo>
                  <a:lnTo>
                    <a:pt x="750620" y="1575511"/>
                  </a:lnTo>
                  <a:lnTo>
                    <a:pt x="757288" y="1575511"/>
                  </a:lnTo>
                  <a:lnTo>
                    <a:pt x="757288" y="140411"/>
                  </a:lnTo>
                  <a:lnTo>
                    <a:pt x="740841" y="140411"/>
                  </a:lnTo>
                  <a:lnTo>
                    <a:pt x="738378" y="153111"/>
                  </a:lnTo>
                  <a:lnTo>
                    <a:pt x="736968" y="153111"/>
                  </a:lnTo>
                  <a:lnTo>
                    <a:pt x="740791" y="165811"/>
                  </a:lnTo>
                  <a:lnTo>
                    <a:pt x="741883" y="153111"/>
                  </a:lnTo>
                  <a:lnTo>
                    <a:pt x="747014" y="153111"/>
                  </a:lnTo>
                  <a:lnTo>
                    <a:pt x="748017" y="165811"/>
                  </a:lnTo>
                  <a:lnTo>
                    <a:pt x="747928" y="813511"/>
                  </a:lnTo>
                  <a:lnTo>
                    <a:pt x="747064" y="816203"/>
                  </a:lnTo>
                  <a:lnTo>
                    <a:pt x="747064" y="851611"/>
                  </a:lnTo>
                  <a:lnTo>
                    <a:pt x="734453" y="851611"/>
                  </a:lnTo>
                  <a:lnTo>
                    <a:pt x="734453" y="1054811"/>
                  </a:lnTo>
                  <a:lnTo>
                    <a:pt x="728433" y="1054811"/>
                  </a:lnTo>
                  <a:lnTo>
                    <a:pt x="728433" y="1562811"/>
                  </a:lnTo>
                  <a:lnTo>
                    <a:pt x="728065" y="1575511"/>
                  </a:lnTo>
                  <a:lnTo>
                    <a:pt x="724966" y="1575511"/>
                  </a:lnTo>
                  <a:lnTo>
                    <a:pt x="722617" y="1562811"/>
                  </a:lnTo>
                  <a:lnTo>
                    <a:pt x="718693" y="1575511"/>
                  </a:lnTo>
                  <a:lnTo>
                    <a:pt x="720432" y="1562811"/>
                  </a:lnTo>
                  <a:lnTo>
                    <a:pt x="722617" y="1562811"/>
                  </a:lnTo>
                  <a:lnTo>
                    <a:pt x="728433" y="1562811"/>
                  </a:lnTo>
                  <a:lnTo>
                    <a:pt x="728433" y="1054811"/>
                  </a:lnTo>
                  <a:lnTo>
                    <a:pt x="727583" y="1054811"/>
                  </a:lnTo>
                  <a:lnTo>
                    <a:pt x="731697" y="1042111"/>
                  </a:lnTo>
                  <a:lnTo>
                    <a:pt x="732688" y="1042111"/>
                  </a:lnTo>
                  <a:lnTo>
                    <a:pt x="734453" y="1054811"/>
                  </a:lnTo>
                  <a:lnTo>
                    <a:pt x="734453" y="851611"/>
                  </a:lnTo>
                  <a:lnTo>
                    <a:pt x="731393" y="851611"/>
                  </a:lnTo>
                  <a:lnTo>
                    <a:pt x="731393" y="1004011"/>
                  </a:lnTo>
                  <a:lnTo>
                    <a:pt x="730808" y="1016711"/>
                  </a:lnTo>
                  <a:lnTo>
                    <a:pt x="718185" y="1016711"/>
                  </a:lnTo>
                  <a:lnTo>
                    <a:pt x="718743" y="1004011"/>
                  </a:lnTo>
                  <a:lnTo>
                    <a:pt x="731393" y="1004011"/>
                  </a:lnTo>
                  <a:lnTo>
                    <a:pt x="731393" y="851611"/>
                  </a:lnTo>
                  <a:lnTo>
                    <a:pt x="720839" y="851611"/>
                  </a:lnTo>
                  <a:lnTo>
                    <a:pt x="720839" y="877011"/>
                  </a:lnTo>
                  <a:lnTo>
                    <a:pt x="714095" y="889711"/>
                  </a:lnTo>
                  <a:lnTo>
                    <a:pt x="714590" y="877011"/>
                  </a:lnTo>
                  <a:lnTo>
                    <a:pt x="720839" y="877011"/>
                  </a:lnTo>
                  <a:lnTo>
                    <a:pt x="720839" y="851611"/>
                  </a:lnTo>
                  <a:lnTo>
                    <a:pt x="716254" y="851611"/>
                  </a:lnTo>
                  <a:lnTo>
                    <a:pt x="716203" y="838911"/>
                  </a:lnTo>
                  <a:lnTo>
                    <a:pt x="714362" y="838911"/>
                  </a:lnTo>
                  <a:lnTo>
                    <a:pt x="712444" y="826211"/>
                  </a:lnTo>
                  <a:lnTo>
                    <a:pt x="709815" y="838911"/>
                  </a:lnTo>
                  <a:lnTo>
                    <a:pt x="707478" y="838911"/>
                  </a:lnTo>
                  <a:lnTo>
                    <a:pt x="707478" y="1512011"/>
                  </a:lnTo>
                  <a:lnTo>
                    <a:pt x="704265" y="1512011"/>
                  </a:lnTo>
                  <a:lnTo>
                    <a:pt x="704723" y="1499311"/>
                  </a:lnTo>
                  <a:lnTo>
                    <a:pt x="707478" y="1512011"/>
                  </a:lnTo>
                  <a:lnTo>
                    <a:pt x="707478" y="838911"/>
                  </a:lnTo>
                  <a:lnTo>
                    <a:pt x="704697" y="838911"/>
                  </a:lnTo>
                  <a:lnTo>
                    <a:pt x="704697" y="965911"/>
                  </a:lnTo>
                  <a:lnTo>
                    <a:pt x="697801" y="965911"/>
                  </a:lnTo>
                  <a:lnTo>
                    <a:pt x="701903" y="953211"/>
                  </a:lnTo>
                  <a:lnTo>
                    <a:pt x="702894" y="953211"/>
                  </a:lnTo>
                  <a:lnTo>
                    <a:pt x="704697" y="965911"/>
                  </a:lnTo>
                  <a:lnTo>
                    <a:pt x="704697" y="838911"/>
                  </a:lnTo>
                  <a:lnTo>
                    <a:pt x="704316" y="838911"/>
                  </a:lnTo>
                  <a:lnTo>
                    <a:pt x="705497" y="826211"/>
                  </a:lnTo>
                  <a:lnTo>
                    <a:pt x="703872" y="826211"/>
                  </a:lnTo>
                  <a:lnTo>
                    <a:pt x="703872" y="889711"/>
                  </a:lnTo>
                  <a:lnTo>
                    <a:pt x="697115" y="889711"/>
                  </a:lnTo>
                  <a:lnTo>
                    <a:pt x="696899" y="877011"/>
                  </a:lnTo>
                  <a:lnTo>
                    <a:pt x="703580" y="877011"/>
                  </a:lnTo>
                  <a:lnTo>
                    <a:pt x="703872" y="889711"/>
                  </a:lnTo>
                  <a:lnTo>
                    <a:pt x="703872" y="826211"/>
                  </a:lnTo>
                  <a:lnTo>
                    <a:pt x="692277" y="826211"/>
                  </a:lnTo>
                  <a:lnTo>
                    <a:pt x="692277" y="838911"/>
                  </a:lnTo>
                  <a:lnTo>
                    <a:pt x="688657" y="849439"/>
                  </a:lnTo>
                  <a:lnTo>
                    <a:pt x="688657" y="1042111"/>
                  </a:lnTo>
                  <a:lnTo>
                    <a:pt x="685533" y="1042111"/>
                  </a:lnTo>
                  <a:lnTo>
                    <a:pt x="679843" y="1054811"/>
                  </a:lnTo>
                  <a:lnTo>
                    <a:pt x="677532" y="1054811"/>
                  </a:lnTo>
                  <a:lnTo>
                    <a:pt x="679221" y="1042111"/>
                  </a:lnTo>
                  <a:lnTo>
                    <a:pt x="677468" y="1042111"/>
                  </a:lnTo>
                  <a:lnTo>
                    <a:pt x="677468" y="1499311"/>
                  </a:lnTo>
                  <a:lnTo>
                    <a:pt x="677087" y="1499311"/>
                  </a:lnTo>
                  <a:lnTo>
                    <a:pt x="677087" y="1575511"/>
                  </a:lnTo>
                  <a:lnTo>
                    <a:pt x="669086" y="1575511"/>
                  </a:lnTo>
                  <a:lnTo>
                    <a:pt x="669086" y="1677111"/>
                  </a:lnTo>
                  <a:lnTo>
                    <a:pt x="662482" y="1677111"/>
                  </a:lnTo>
                  <a:lnTo>
                    <a:pt x="666432" y="1664411"/>
                  </a:lnTo>
                  <a:lnTo>
                    <a:pt x="669086" y="1677111"/>
                  </a:lnTo>
                  <a:lnTo>
                    <a:pt x="669086" y="1575511"/>
                  </a:lnTo>
                  <a:lnTo>
                    <a:pt x="655320" y="1575511"/>
                  </a:lnTo>
                  <a:lnTo>
                    <a:pt x="655320" y="1753311"/>
                  </a:lnTo>
                  <a:lnTo>
                    <a:pt x="644550" y="1753311"/>
                  </a:lnTo>
                  <a:lnTo>
                    <a:pt x="644829" y="1766011"/>
                  </a:lnTo>
                  <a:lnTo>
                    <a:pt x="638403" y="1766011"/>
                  </a:lnTo>
                  <a:lnTo>
                    <a:pt x="637870" y="1753311"/>
                  </a:lnTo>
                  <a:lnTo>
                    <a:pt x="641464" y="1740611"/>
                  </a:lnTo>
                  <a:lnTo>
                    <a:pt x="647065" y="1740611"/>
                  </a:lnTo>
                  <a:lnTo>
                    <a:pt x="639470" y="1727911"/>
                  </a:lnTo>
                  <a:lnTo>
                    <a:pt x="653732" y="1727911"/>
                  </a:lnTo>
                  <a:lnTo>
                    <a:pt x="647065" y="1740611"/>
                  </a:lnTo>
                  <a:lnTo>
                    <a:pt x="653872" y="1740611"/>
                  </a:lnTo>
                  <a:lnTo>
                    <a:pt x="655320" y="1753311"/>
                  </a:lnTo>
                  <a:lnTo>
                    <a:pt x="655320" y="1575511"/>
                  </a:lnTo>
                  <a:lnTo>
                    <a:pt x="654900" y="1575511"/>
                  </a:lnTo>
                  <a:lnTo>
                    <a:pt x="654900" y="1588211"/>
                  </a:lnTo>
                  <a:lnTo>
                    <a:pt x="652729" y="1600911"/>
                  </a:lnTo>
                  <a:lnTo>
                    <a:pt x="649224" y="1600911"/>
                  </a:lnTo>
                  <a:lnTo>
                    <a:pt x="641934" y="1600911"/>
                  </a:lnTo>
                  <a:lnTo>
                    <a:pt x="641692" y="1588211"/>
                  </a:lnTo>
                  <a:lnTo>
                    <a:pt x="644728" y="1588211"/>
                  </a:lnTo>
                  <a:lnTo>
                    <a:pt x="649224" y="1600911"/>
                  </a:lnTo>
                  <a:lnTo>
                    <a:pt x="654900" y="1588211"/>
                  </a:lnTo>
                  <a:lnTo>
                    <a:pt x="654900" y="1575511"/>
                  </a:lnTo>
                  <a:lnTo>
                    <a:pt x="651065" y="1575511"/>
                  </a:lnTo>
                  <a:lnTo>
                    <a:pt x="647382" y="1562811"/>
                  </a:lnTo>
                  <a:lnTo>
                    <a:pt x="649363" y="1562811"/>
                  </a:lnTo>
                  <a:lnTo>
                    <a:pt x="655078" y="1550111"/>
                  </a:lnTo>
                  <a:lnTo>
                    <a:pt x="660171" y="1562811"/>
                  </a:lnTo>
                  <a:lnTo>
                    <a:pt x="675182" y="1562811"/>
                  </a:lnTo>
                  <a:lnTo>
                    <a:pt x="677087" y="1575511"/>
                  </a:lnTo>
                  <a:lnTo>
                    <a:pt x="677087" y="1499311"/>
                  </a:lnTo>
                  <a:lnTo>
                    <a:pt x="671029" y="1499311"/>
                  </a:lnTo>
                  <a:lnTo>
                    <a:pt x="670953" y="1486611"/>
                  </a:lnTo>
                  <a:lnTo>
                    <a:pt x="677405" y="1486611"/>
                  </a:lnTo>
                  <a:lnTo>
                    <a:pt x="677468" y="1499311"/>
                  </a:lnTo>
                  <a:lnTo>
                    <a:pt x="677468" y="1042111"/>
                  </a:lnTo>
                  <a:lnTo>
                    <a:pt x="661733" y="1042111"/>
                  </a:lnTo>
                  <a:lnTo>
                    <a:pt x="668058" y="1029411"/>
                  </a:lnTo>
                  <a:lnTo>
                    <a:pt x="665175" y="1029411"/>
                  </a:lnTo>
                  <a:lnTo>
                    <a:pt x="658914" y="1016711"/>
                  </a:lnTo>
                  <a:lnTo>
                    <a:pt x="676656" y="1016711"/>
                  </a:lnTo>
                  <a:lnTo>
                    <a:pt x="675093" y="1029411"/>
                  </a:lnTo>
                  <a:lnTo>
                    <a:pt x="682155" y="1029411"/>
                  </a:lnTo>
                  <a:lnTo>
                    <a:pt x="688657" y="1042111"/>
                  </a:lnTo>
                  <a:lnTo>
                    <a:pt x="688657" y="849439"/>
                  </a:lnTo>
                  <a:lnTo>
                    <a:pt x="687908" y="851611"/>
                  </a:lnTo>
                  <a:lnTo>
                    <a:pt x="681329" y="851611"/>
                  </a:lnTo>
                  <a:lnTo>
                    <a:pt x="674268" y="838911"/>
                  </a:lnTo>
                  <a:lnTo>
                    <a:pt x="665467" y="838911"/>
                  </a:lnTo>
                  <a:lnTo>
                    <a:pt x="665467" y="877011"/>
                  </a:lnTo>
                  <a:lnTo>
                    <a:pt x="659396" y="877011"/>
                  </a:lnTo>
                  <a:lnTo>
                    <a:pt x="659739" y="864311"/>
                  </a:lnTo>
                  <a:lnTo>
                    <a:pt x="665467" y="877011"/>
                  </a:lnTo>
                  <a:lnTo>
                    <a:pt x="665467" y="838911"/>
                  </a:lnTo>
                  <a:lnTo>
                    <a:pt x="664794" y="838911"/>
                  </a:lnTo>
                  <a:lnTo>
                    <a:pt x="667321" y="826211"/>
                  </a:lnTo>
                  <a:lnTo>
                    <a:pt x="666927" y="826211"/>
                  </a:lnTo>
                  <a:lnTo>
                    <a:pt x="665264" y="813511"/>
                  </a:lnTo>
                  <a:lnTo>
                    <a:pt x="663994" y="813511"/>
                  </a:lnTo>
                  <a:lnTo>
                    <a:pt x="673811" y="800811"/>
                  </a:lnTo>
                  <a:lnTo>
                    <a:pt x="674281" y="800811"/>
                  </a:lnTo>
                  <a:lnTo>
                    <a:pt x="684441" y="813511"/>
                  </a:lnTo>
                  <a:lnTo>
                    <a:pt x="678434" y="813511"/>
                  </a:lnTo>
                  <a:lnTo>
                    <a:pt x="678446" y="826211"/>
                  </a:lnTo>
                  <a:lnTo>
                    <a:pt x="678205" y="826211"/>
                  </a:lnTo>
                  <a:lnTo>
                    <a:pt x="677938" y="838911"/>
                  </a:lnTo>
                  <a:lnTo>
                    <a:pt x="692277" y="838911"/>
                  </a:lnTo>
                  <a:lnTo>
                    <a:pt x="692277" y="826211"/>
                  </a:lnTo>
                  <a:lnTo>
                    <a:pt x="691680" y="826211"/>
                  </a:lnTo>
                  <a:lnTo>
                    <a:pt x="696468" y="813511"/>
                  </a:lnTo>
                  <a:lnTo>
                    <a:pt x="728091" y="813511"/>
                  </a:lnTo>
                  <a:lnTo>
                    <a:pt x="733577" y="826211"/>
                  </a:lnTo>
                  <a:lnTo>
                    <a:pt x="733742" y="826211"/>
                  </a:lnTo>
                  <a:lnTo>
                    <a:pt x="739571" y="826211"/>
                  </a:lnTo>
                  <a:lnTo>
                    <a:pt x="739698" y="838911"/>
                  </a:lnTo>
                  <a:lnTo>
                    <a:pt x="746836" y="838911"/>
                  </a:lnTo>
                  <a:lnTo>
                    <a:pt x="747064" y="851611"/>
                  </a:lnTo>
                  <a:lnTo>
                    <a:pt x="747064" y="816203"/>
                  </a:lnTo>
                  <a:lnTo>
                    <a:pt x="743839" y="826211"/>
                  </a:lnTo>
                  <a:lnTo>
                    <a:pt x="742797" y="826211"/>
                  </a:lnTo>
                  <a:lnTo>
                    <a:pt x="740994" y="813511"/>
                  </a:lnTo>
                  <a:lnTo>
                    <a:pt x="747928" y="813511"/>
                  </a:lnTo>
                  <a:lnTo>
                    <a:pt x="747928" y="165811"/>
                  </a:lnTo>
                  <a:lnTo>
                    <a:pt x="740791" y="165811"/>
                  </a:lnTo>
                  <a:lnTo>
                    <a:pt x="723938" y="165811"/>
                  </a:lnTo>
                  <a:lnTo>
                    <a:pt x="722718" y="153111"/>
                  </a:lnTo>
                  <a:lnTo>
                    <a:pt x="722718" y="140411"/>
                  </a:lnTo>
                  <a:lnTo>
                    <a:pt x="711962" y="153111"/>
                  </a:lnTo>
                  <a:lnTo>
                    <a:pt x="705091" y="165811"/>
                  </a:lnTo>
                  <a:lnTo>
                    <a:pt x="698411" y="165811"/>
                  </a:lnTo>
                  <a:lnTo>
                    <a:pt x="688225" y="178511"/>
                  </a:lnTo>
                  <a:lnTo>
                    <a:pt x="692099" y="165811"/>
                  </a:lnTo>
                  <a:lnTo>
                    <a:pt x="691946" y="165811"/>
                  </a:lnTo>
                  <a:lnTo>
                    <a:pt x="687628" y="153111"/>
                  </a:lnTo>
                  <a:lnTo>
                    <a:pt x="680148" y="153111"/>
                  </a:lnTo>
                  <a:lnTo>
                    <a:pt x="674954" y="165811"/>
                  </a:lnTo>
                  <a:lnTo>
                    <a:pt x="680059" y="165811"/>
                  </a:lnTo>
                  <a:lnTo>
                    <a:pt x="681126" y="178511"/>
                  </a:lnTo>
                  <a:lnTo>
                    <a:pt x="674103" y="178511"/>
                  </a:lnTo>
                  <a:lnTo>
                    <a:pt x="673976" y="165811"/>
                  </a:lnTo>
                  <a:lnTo>
                    <a:pt x="666826" y="165811"/>
                  </a:lnTo>
                  <a:lnTo>
                    <a:pt x="669759" y="178511"/>
                  </a:lnTo>
                  <a:lnTo>
                    <a:pt x="662533" y="178511"/>
                  </a:lnTo>
                  <a:lnTo>
                    <a:pt x="660704" y="178511"/>
                  </a:lnTo>
                  <a:lnTo>
                    <a:pt x="660704" y="813511"/>
                  </a:lnTo>
                  <a:lnTo>
                    <a:pt x="658660" y="826211"/>
                  </a:lnTo>
                  <a:lnTo>
                    <a:pt x="654672" y="826211"/>
                  </a:lnTo>
                  <a:lnTo>
                    <a:pt x="654672" y="1029411"/>
                  </a:lnTo>
                  <a:lnTo>
                    <a:pt x="653669" y="1042111"/>
                  </a:lnTo>
                  <a:lnTo>
                    <a:pt x="651738" y="1042111"/>
                  </a:lnTo>
                  <a:lnTo>
                    <a:pt x="651408" y="1054811"/>
                  </a:lnTo>
                  <a:lnTo>
                    <a:pt x="646684" y="1054811"/>
                  </a:lnTo>
                  <a:lnTo>
                    <a:pt x="639927" y="1067511"/>
                  </a:lnTo>
                  <a:lnTo>
                    <a:pt x="637209" y="1067511"/>
                  </a:lnTo>
                  <a:lnTo>
                    <a:pt x="637209" y="1562811"/>
                  </a:lnTo>
                  <a:lnTo>
                    <a:pt x="633679" y="1562811"/>
                  </a:lnTo>
                  <a:lnTo>
                    <a:pt x="633679" y="1588211"/>
                  </a:lnTo>
                  <a:lnTo>
                    <a:pt x="632409" y="1592338"/>
                  </a:lnTo>
                  <a:lnTo>
                    <a:pt x="632409" y="1639011"/>
                  </a:lnTo>
                  <a:lnTo>
                    <a:pt x="628484" y="1651711"/>
                  </a:lnTo>
                  <a:lnTo>
                    <a:pt x="627494" y="1651711"/>
                  </a:lnTo>
                  <a:lnTo>
                    <a:pt x="625792" y="1639011"/>
                  </a:lnTo>
                  <a:lnTo>
                    <a:pt x="632409" y="1639011"/>
                  </a:lnTo>
                  <a:lnTo>
                    <a:pt x="632409" y="1592338"/>
                  </a:lnTo>
                  <a:lnTo>
                    <a:pt x="629767" y="1600911"/>
                  </a:lnTo>
                  <a:lnTo>
                    <a:pt x="628840" y="1600911"/>
                  </a:lnTo>
                  <a:lnTo>
                    <a:pt x="627087" y="1588211"/>
                  </a:lnTo>
                  <a:lnTo>
                    <a:pt x="633679" y="1588211"/>
                  </a:lnTo>
                  <a:lnTo>
                    <a:pt x="633679" y="1562811"/>
                  </a:lnTo>
                  <a:lnTo>
                    <a:pt x="631723" y="1562811"/>
                  </a:lnTo>
                  <a:lnTo>
                    <a:pt x="627976" y="1575511"/>
                  </a:lnTo>
                  <a:lnTo>
                    <a:pt x="622642" y="1575511"/>
                  </a:lnTo>
                  <a:lnTo>
                    <a:pt x="622642" y="1651711"/>
                  </a:lnTo>
                  <a:lnTo>
                    <a:pt x="621030" y="1664411"/>
                  </a:lnTo>
                  <a:lnTo>
                    <a:pt x="614883" y="1651711"/>
                  </a:lnTo>
                  <a:lnTo>
                    <a:pt x="622642" y="1651711"/>
                  </a:lnTo>
                  <a:lnTo>
                    <a:pt x="622642" y="1575511"/>
                  </a:lnTo>
                  <a:lnTo>
                    <a:pt x="614337" y="1575511"/>
                  </a:lnTo>
                  <a:lnTo>
                    <a:pt x="611276" y="1562811"/>
                  </a:lnTo>
                  <a:lnTo>
                    <a:pt x="611098" y="1562811"/>
                  </a:lnTo>
                  <a:lnTo>
                    <a:pt x="616343" y="1550111"/>
                  </a:lnTo>
                  <a:lnTo>
                    <a:pt x="616953" y="1550111"/>
                  </a:lnTo>
                  <a:lnTo>
                    <a:pt x="611289" y="1537411"/>
                  </a:lnTo>
                  <a:lnTo>
                    <a:pt x="616750" y="1537411"/>
                  </a:lnTo>
                  <a:lnTo>
                    <a:pt x="616851" y="1524711"/>
                  </a:lnTo>
                  <a:lnTo>
                    <a:pt x="621893" y="1537411"/>
                  </a:lnTo>
                  <a:lnTo>
                    <a:pt x="620166" y="1537411"/>
                  </a:lnTo>
                  <a:lnTo>
                    <a:pt x="616953" y="1550111"/>
                  </a:lnTo>
                  <a:lnTo>
                    <a:pt x="633780" y="1550111"/>
                  </a:lnTo>
                  <a:lnTo>
                    <a:pt x="637209" y="1562811"/>
                  </a:lnTo>
                  <a:lnTo>
                    <a:pt x="637209" y="1067511"/>
                  </a:lnTo>
                  <a:lnTo>
                    <a:pt x="633463" y="1067511"/>
                  </a:lnTo>
                  <a:lnTo>
                    <a:pt x="628751" y="1054811"/>
                  </a:lnTo>
                  <a:lnTo>
                    <a:pt x="610730" y="1054811"/>
                  </a:lnTo>
                  <a:lnTo>
                    <a:pt x="610730" y="1550111"/>
                  </a:lnTo>
                  <a:lnTo>
                    <a:pt x="592582" y="1550111"/>
                  </a:lnTo>
                  <a:lnTo>
                    <a:pt x="583590" y="1562811"/>
                  </a:lnTo>
                  <a:lnTo>
                    <a:pt x="571893" y="1562811"/>
                  </a:lnTo>
                  <a:lnTo>
                    <a:pt x="572490" y="1550111"/>
                  </a:lnTo>
                  <a:lnTo>
                    <a:pt x="565607" y="1550111"/>
                  </a:lnTo>
                  <a:lnTo>
                    <a:pt x="565353" y="1562811"/>
                  </a:lnTo>
                  <a:lnTo>
                    <a:pt x="562178" y="1562811"/>
                  </a:lnTo>
                  <a:lnTo>
                    <a:pt x="560070" y="1550111"/>
                  </a:lnTo>
                  <a:lnTo>
                    <a:pt x="550557" y="1550111"/>
                  </a:lnTo>
                  <a:lnTo>
                    <a:pt x="549008" y="1562811"/>
                  </a:lnTo>
                  <a:lnTo>
                    <a:pt x="541591" y="1562811"/>
                  </a:lnTo>
                  <a:lnTo>
                    <a:pt x="533120" y="1550111"/>
                  </a:lnTo>
                  <a:lnTo>
                    <a:pt x="515950" y="1550111"/>
                  </a:lnTo>
                  <a:lnTo>
                    <a:pt x="515137" y="1537411"/>
                  </a:lnTo>
                  <a:lnTo>
                    <a:pt x="525373" y="1524711"/>
                  </a:lnTo>
                  <a:lnTo>
                    <a:pt x="527761" y="1537411"/>
                  </a:lnTo>
                  <a:lnTo>
                    <a:pt x="534289" y="1537411"/>
                  </a:lnTo>
                  <a:lnTo>
                    <a:pt x="534568" y="1524711"/>
                  </a:lnTo>
                  <a:lnTo>
                    <a:pt x="557479" y="1524711"/>
                  </a:lnTo>
                  <a:lnTo>
                    <a:pt x="557657" y="1537411"/>
                  </a:lnTo>
                  <a:lnTo>
                    <a:pt x="567004" y="1537411"/>
                  </a:lnTo>
                  <a:lnTo>
                    <a:pt x="567283" y="1524711"/>
                  </a:lnTo>
                  <a:lnTo>
                    <a:pt x="580212" y="1524711"/>
                  </a:lnTo>
                  <a:lnTo>
                    <a:pt x="586955" y="1512011"/>
                  </a:lnTo>
                  <a:lnTo>
                    <a:pt x="596353" y="1512011"/>
                  </a:lnTo>
                  <a:lnTo>
                    <a:pt x="597814" y="1524711"/>
                  </a:lnTo>
                  <a:lnTo>
                    <a:pt x="596519" y="1537411"/>
                  </a:lnTo>
                  <a:lnTo>
                    <a:pt x="608469" y="1537411"/>
                  </a:lnTo>
                  <a:lnTo>
                    <a:pt x="610730" y="1550111"/>
                  </a:lnTo>
                  <a:lnTo>
                    <a:pt x="610730" y="1054811"/>
                  </a:lnTo>
                  <a:lnTo>
                    <a:pt x="604812" y="1054811"/>
                  </a:lnTo>
                  <a:lnTo>
                    <a:pt x="608609" y="1042111"/>
                  </a:lnTo>
                  <a:lnTo>
                    <a:pt x="614387" y="1042111"/>
                  </a:lnTo>
                  <a:lnTo>
                    <a:pt x="609498" y="1029411"/>
                  </a:lnTo>
                  <a:lnTo>
                    <a:pt x="612660" y="1016711"/>
                  </a:lnTo>
                  <a:lnTo>
                    <a:pt x="619188" y="1016711"/>
                  </a:lnTo>
                  <a:lnTo>
                    <a:pt x="620763" y="1029411"/>
                  </a:lnTo>
                  <a:lnTo>
                    <a:pt x="623252" y="1029411"/>
                  </a:lnTo>
                  <a:lnTo>
                    <a:pt x="617766" y="1042111"/>
                  </a:lnTo>
                  <a:lnTo>
                    <a:pt x="640549" y="1042111"/>
                  </a:lnTo>
                  <a:lnTo>
                    <a:pt x="648563" y="1029411"/>
                  </a:lnTo>
                  <a:lnTo>
                    <a:pt x="651040" y="1029411"/>
                  </a:lnTo>
                  <a:lnTo>
                    <a:pt x="649833" y="1016711"/>
                  </a:lnTo>
                  <a:lnTo>
                    <a:pt x="653796" y="1016711"/>
                  </a:lnTo>
                  <a:lnTo>
                    <a:pt x="651040" y="1029411"/>
                  </a:lnTo>
                  <a:lnTo>
                    <a:pt x="654672" y="1029411"/>
                  </a:lnTo>
                  <a:lnTo>
                    <a:pt x="654672" y="826211"/>
                  </a:lnTo>
                  <a:lnTo>
                    <a:pt x="640105" y="826211"/>
                  </a:lnTo>
                  <a:lnTo>
                    <a:pt x="640105" y="991311"/>
                  </a:lnTo>
                  <a:lnTo>
                    <a:pt x="636803" y="1004011"/>
                  </a:lnTo>
                  <a:lnTo>
                    <a:pt x="633564" y="1004011"/>
                  </a:lnTo>
                  <a:lnTo>
                    <a:pt x="631571" y="1016711"/>
                  </a:lnTo>
                  <a:lnTo>
                    <a:pt x="620407" y="1016711"/>
                  </a:lnTo>
                  <a:lnTo>
                    <a:pt x="619975" y="1004011"/>
                  </a:lnTo>
                  <a:lnTo>
                    <a:pt x="598995" y="1004011"/>
                  </a:lnTo>
                  <a:lnTo>
                    <a:pt x="595985" y="991311"/>
                  </a:lnTo>
                  <a:lnTo>
                    <a:pt x="602348" y="991311"/>
                  </a:lnTo>
                  <a:lnTo>
                    <a:pt x="594664" y="978611"/>
                  </a:lnTo>
                  <a:lnTo>
                    <a:pt x="603783" y="978611"/>
                  </a:lnTo>
                  <a:lnTo>
                    <a:pt x="612152" y="965911"/>
                  </a:lnTo>
                  <a:lnTo>
                    <a:pt x="620509" y="965911"/>
                  </a:lnTo>
                  <a:lnTo>
                    <a:pt x="625652" y="978611"/>
                  </a:lnTo>
                  <a:lnTo>
                    <a:pt x="621893" y="978611"/>
                  </a:lnTo>
                  <a:lnTo>
                    <a:pt x="622757" y="991311"/>
                  </a:lnTo>
                  <a:lnTo>
                    <a:pt x="627507" y="991311"/>
                  </a:lnTo>
                  <a:lnTo>
                    <a:pt x="632256" y="978611"/>
                  </a:lnTo>
                  <a:lnTo>
                    <a:pt x="636460" y="978611"/>
                  </a:lnTo>
                  <a:lnTo>
                    <a:pt x="639648" y="991311"/>
                  </a:lnTo>
                  <a:lnTo>
                    <a:pt x="640105" y="991311"/>
                  </a:lnTo>
                  <a:lnTo>
                    <a:pt x="640105" y="826211"/>
                  </a:lnTo>
                  <a:lnTo>
                    <a:pt x="637222" y="826211"/>
                  </a:lnTo>
                  <a:lnTo>
                    <a:pt x="639216" y="813511"/>
                  </a:lnTo>
                  <a:lnTo>
                    <a:pt x="626681" y="813511"/>
                  </a:lnTo>
                  <a:lnTo>
                    <a:pt x="626897" y="826211"/>
                  </a:lnTo>
                  <a:lnTo>
                    <a:pt x="623366" y="826211"/>
                  </a:lnTo>
                  <a:lnTo>
                    <a:pt x="623201" y="813511"/>
                  </a:lnTo>
                  <a:lnTo>
                    <a:pt x="617080" y="813511"/>
                  </a:lnTo>
                  <a:lnTo>
                    <a:pt x="609066" y="826211"/>
                  </a:lnTo>
                  <a:lnTo>
                    <a:pt x="598322" y="826211"/>
                  </a:lnTo>
                  <a:lnTo>
                    <a:pt x="599173" y="813511"/>
                  </a:lnTo>
                  <a:lnTo>
                    <a:pt x="615149" y="813511"/>
                  </a:lnTo>
                  <a:lnTo>
                    <a:pt x="631990" y="800811"/>
                  </a:lnTo>
                  <a:lnTo>
                    <a:pt x="647814" y="813511"/>
                  </a:lnTo>
                  <a:lnTo>
                    <a:pt x="660704" y="813511"/>
                  </a:lnTo>
                  <a:lnTo>
                    <a:pt x="660704" y="178511"/>
                  </a:lnTo>
                  <a:lnTo>
                    <a:pt x="654342" y="178511"/>
                  </a:lnTo>
                  <a:lnTo>
                    <a:pt x="649643" y="191211"/>
                  </a:lnTo>
                  <a:lnTo>
                    <a:pt x="648677" y="178511"/>
                  </a:lnTo>
                  <a:lnTo>
                    <a:pt x="638860" y="178511"/>
                  </a:lnTo>
                  <a:lnTo>
                    <a:pt x="639051" y="191211"/>
                  </a:lnTo>
                  <a:lnTo>
                    <a:pt x="628484" y="191211"/>
                  </a:lnTo>
                  <a:lnTo>
                    <a:pt x="630999" y="178511"/>
                  </a:lnTo>
                  <a:lnTo>
                    <a:pt x="637235" y="178511"/>
                  </a:lnTo>
                  <a:lnTo>
                    <a:pt x="645121" y="165811"/>
                  </a:lnTo>
                  <a:lnTo>
                    <a:pt x="641845" y="165811"/>
                  </a:lnTo>
                  <a:lnTo>
                    <a:pt x="638822" y="153111"/>
                  </a:lnTo>
                  <a:lnTo>
                    <a:pt x="624979" y="153111"/>
                  </a:lnTo>
                  <a:lnTo>
                    <a:pt x="624979" y="191211"/>
                  </a:lnTo>
                  <a:lnTo>
                    <a:pt x="618693" y="191211"/>
                  </a:lnTo>
                  <a:lnTo>
                    <a:pt x="616864" y="203911"/>
                  </a:lnTo>
                  <a:lnTo>
                    <a:pt x="607796" y="203911"/>
                  </a:lnTo>
                  <a:lnTo>
                    <a:pt x="609663" y="191211"/>
                  </a:lnTo>
                  <a:lnTo>
                    <a:pt x="605701" y="191211"/>
                  </a:lnTo>
                  <a:lnTo>
                    <a:pt x="603415" y="178511"/>
                  </a:lnTo>
                  <a:lnTo>
                    <a:pt x="607999" y="178511"/>
                  </a:lnTo>
                  <a:lnTo>
                    <a:pt x="608647" y="165811"/>
                  </a:lnTo>
                  <a:lnTo>
                    <a:pt x="613676" y="165811"/>
                  </a:lnTo>
                  <a:lnTo>
                    <a:pt x="616458" y="178511"/>
                  </a:lnTo>
                  <a:lnTo>
                    <a:pt x="624154" y="178511"/>
                  </a:lnTo>
                  <a:lnTo>
                    <a:pt x="624979" y="191211"/>
                  </a:lnTo>
                  <a:lnTo>
                    <a:pt x="624979" y="153111"/>
                  </a:lnTo>
                  <a:lnTo>
                    <a:pt x="623836" y="153111"/>
                  </a:lnTo>
                  <a:lnTo>
                    <a:pt x="620966" y="165811"/>
                  </a:lnTo>
                  <a:lnTo>
                    <a:pt x="617105" y="165811"/>
                  </a:lnTo>
                  <a:lnTo>
                    <a:pt x="613397" y="153111"/>
                  </a:lnTo>
                  <a:lnTo>
                    <a:pt x="602742" y="153111"/>
                  </a:lnTo>
                  <a:lnTo>
                    <a:pt x="602742" y="165811"/>
                  </a:lnTo>
                  <a:lnTo>
                    <a:pt x="597484" y="165811"/>
                  </a:lnTo>
                  <a:lnTo>
                    <a:pt x="601751" y="153111"/>
                  </a:lnTo>
                  <a:lnTo>
                    <a:pt x="602742" y="165811"/>
                  </a:lnTo>
                  <a:lnTo>
                    <a:pt x="602742" y="153111"/>
                  </a:lnTo>
                  <a:lnTo>
                    <a:pt x="602462" y="153111"/>
                  </a:lnTo>
                  <a:lnTo>
                    <a:pt x="595185" y="140411"/>
                  </a:lnTo>
                  <a:lnTo>
                    <a:pt x="592175" y="140411"/>
                  </a:lnTo>
                  <a:lnTo>
                    <a:pt x="592175" y="813511"/>
                  </a:lnTo>
                  <a:lnTo>
                    <a:pt x="588784" y="813511"/>
                  </a:lnTo>
                  <a:lnTo>
                    <a:pt x="589229" y="800811"/>
                  </a:lnTo>
                  <a:lnTo>
                    <a:pt x="592124" y="800811"/>
                  </a:lnTo>
                  <a:lnTo>
                    <a:pt x="592175" y="813511"/>
                  </a:lnTo>
                  <a:lnTo>
                    <a:pt x="592175" y="140411"/>
                  </a:lnTo>
                  <a:lnTo>
                    <a:pt x="589978" y="140411"/>
                  </a:lnTo>
                  <a:lnTo>
                    <a:pt x="589978" y="191211"/>
                  </a:lnTo>
                  <a:lnTo>
                    <a:pt x="589495" y="203911"/>
                  </a:lnTo>
                  <a:lnTo>
                    <a:pt x="586498" y="203911"/>
                  </a:lnTo>
                  <a:lnTo>
                    <a:pt x="586460" y="191211"/>
                  </a:lnTo>
                  <a:lnTo>
                    <a:pt x="589978" y="191211"/>
                  </a:lnTo>
                  <a:lnTo>
                    <a:pt x="589978" y="140411"/>
                  </a:lnTo>
                  <a:lnTo>
                    <a:pt x="589013" y="140411"/>
                  </a:lnTo>
                  <a:lnTo>
                    <a:pt x="589013" y="178511"/>
                  </a:lnTo>
                  <a:lnTo>
                    <a:pt x="588632" y="178511"/>
                  </a:lnTo>
                  <a:lnTo>
                    <a:pt x="586105" y="191211"/>
                  </a:lnTo>
                  <a:lnTo>
                    <a:pt x="582523" y="191211"/>
                  </a:lnTo>
                  <a:lnTo>
                    <a:pt x="579412" y="178511"/>
                  </a:lnTo>
                  <a:lnTo>
                    <a:pt x="573722" y="178511"/>
                  </a:lnTo>
                  <a:lnTo>
                    <a:pt x="578662" y="165811"/>
                  </a:lnTo>
                  <a:lnTo>
                    <a:pt x="586841" y="165811"/>
                  </a:lnTo>
                  <a:lnTo>
                    <a:pt x="589013" y="178511"/>
                  </a:lnTo>
                  <a:lnTo>
                    <a:pt x="589013" y="140411"/>
                  </a:lnTo>
                  <a:lnTo>
                    <a:pt x="588340" y="140411"/>
                  </a:lnTo>
                  <a:lnTo>
                    <a:pt x="583311" y="153111"/>
                  </a:lnTo>
                  <a:lnTo>
                    <a:pt x="572211" y="153111"/>
                  </a:lnTo>
                  <a:lnTo>
                    <a:pt x="572211" y="877011"/>
                  </a:lnTo>
                  <a:lnTo>
                    <a:pt x="564057" y="877011"/>
                  </a:lnTo>
                  <a:lnTo>
                    <a:pt x="568083" y="864311"/>
                  </a:lnTo>
                  <a:lnTo>
                    <a:pt x="572211" y="877011"/>
                  </a:lnTo>
                  <a:lnTo>
                    <a:pt x="572211" y="153111"/>
                  </a:lnTo>
                  <a:lnTo>
                    <a:pt x="571792" y="153111"/>
                  </a:lnTo>
                  <a:lnTo>
                    <a:pt x="571792" y="203911"/>
                  </a:lnTo>
                  <a:lnTo>
                    <a:pt x="571665" y="203911"/>
                  </a:lnTo>
                  <a:lnTo>
                    <a:pt x="571665" y="800811"/>
                  </a:lnTo>
                  <a:lnTo>
                    <a:pt x="570433" y="813511"/>
                  </a:lnTo>
                  <a:lnTo>
                    <a:pt x="563765" y="813511"/>
                  </a:lnTo>
                  <a:lnTo>
                    <a:pt x="565188" y="800811"/>
                  </a:lnTo>
                  <a:lnTo>
                    <a:pt x="571665" y="800811"/>
                  </a:lnTo>
                  <a:lnTo>
                    <a:pt x="571665" y="203911"/>
                  </a:lnTo>
                  <a:lnTo>
                    <a:pt x="561644" y="203911"/>
                  </a:lnTo>
                  <a:lnTo>
                    <a:pt x="561644" y="813511"/>
                  </a:lnTo>
                  <a:lnTo>
                    <a:pt x="560705" y="813511"/>
                  </a:lnTo>
                  <a:lnTo>
                    <a:pt x="560705" y="826211"/>
                  </a:lnTo>
                  <a:lnTo>
                    <a:pt x="556590" y="838911"/>
                  </a:lnTo>
                  <a:lnTo>
                    <a:pt x="555574" y="838911"/>
                  </a:lnTo>
                  <a:lnTo>
                    <a:pt x="553694" y="826211"/>
                  </a:lnTo>
                  <a:lnTo>
                    <a:pt x="560705" y="826211"/>
                  </a:lnTo>
                  <a:lnTo>
                    <a:pt x="560705" y="813511"/>
                  </a:lnTo>
                  <a:lnTo>
                    <a:pt x="554824" y="813511"/>
                  </a:lnTo>
                  <a:lnTo>
                    <a:pt x="554443" y="800811"/>
                  </a:lnTo>
                  <a:lnTo>
                    <a:pt x="561263" y="800811"/>
                  </a:lnTo>
                  <a:lnTo>
                    <a:pt x="561644" y="813511"/>
                  </a:lnTo>
                  <a:lnTo>
                    <a:pt x="561644" y="203911"/>
                  </a:lnTo>
                  <a:lnTo>
                    <a:pt x="558215" y="203911"/>
                  </a:lnTo>
                  <a:lnTo>
                    <a:pt x="566318" y="191211"/>
                  </a:lnTo>
                  <a:lnTo>
                    <a:pt x="571792" y="203911"/>
                  </a:lnTo>
                  <a:lnTo>
                    <a:pt x="571792" y="153111"/>
                  </a:lnTo>
                  <a:lnTo>
                    <a:pt x="571144" y="153111"/>
                  </a:lnTo>
                  <a:lnTo>
                    <a:pt x="573963" y="140411"/>
                  </a:lnTo>
                  <a:lnTo>
                    <a:pt x="567944" y="140411"/>
                  </a:lnTo>
                  <a:lnTo>
                    <a:pt x="565073" y="153111"/>
                  </a:lnTo>
                  <a:lnTo>
                    <a:pt x="564578" y="153111"/>
                  </a:lnTo>
                  <a:lnTo>
                    <a:pt x="564578" y="178511"/>
                  </a:lnTo>
                  <a:lnTo>
                    <a:pt x="563714" y="191211"/>
                  </a:lnTo>
                  <a:lnTo>
                    <a:pt x="552094" y="191211"/>
                  </a:lnTo>
                  <a:lnTo>
                    <a:pt x="549440" y="178511"/>
                  </a:lnTo>
                  <a:lnTo>
                    <a:pt x="546265" y="178511"/>
                  </a:lnTo>
                  <a:lnTo>
                    <a:pt x="550710" y="165811"/>
                  </a:lnTo>
                  <a:lnTo>
                    <a:pt x="564045" y="165811"/>
                  </a:lnTo>
                  <a:lnTo>
                    <a:pt x="564565" y="178511"/>
                  </a:lnTo>
                  <a:lnTo>
                    <a:pt x="564578" y="153111"/>
                  </a:lnTo>
                  <a:lnTo>
                    <a:pt x="539661" y="153111"/>
                  </a:lnTo>
                  <a:lnTo>
                    <a:pt x="539661" y="178511"/>
                  </a:lnTo>
                  <a:lnTo>
                    <a:pt x="530186" y="191211"/>
                  </a:lnTo>
                  <a:lnTo>
                    <a:pt x="518553" y="191211"/>
                  </a:lnTo>
                  <a:lnTo>
                    <a:pt x="516369" y="193179"/>
                  </a:lnTo>
                  <a:lnTo>
                    <a:pt x="516369" y="216611"/>
                  </a:lnTo>
                  <a:lnTo>
                    <a:pt x="509371" y="216611"/>
                  </a:lnTo>
                  <a:lnTo>
                    <a:pt x="509308" y="203911"/>
                  </a:lnTo>
                  <a:lnTo>
                    <a:pt x="516267" y="203911"/>
                  </a:lnTo>
                  <a:lnTo>
                    <a:pt x="516369" y="216611"/>
                  </a:lnTo>
                  <a:lnTo>
                    <a:pt x="516369" y="193179"/>
                  </a:lnTo>
                  <a:lnTo>
                    <a:pt x="504431" y="203911"/>
                  </a:lnTo>
                  <a:lnTo>
                    <a:pt x="502069" y="202145"/>
                  </a:lnTo>
                  <a:lnTo>
                    <a:pt x="502069" y="216611"/>
                  </a:lnTo>
                  <a:lnTo>
                    <a:pt x="501472" y="216611"/>
                  </a:lnTo>
                  <a:lnTo>
                    <a:pt x="501472" y="762711"/>
                  </a:lnTo>
                  <a:lnTo>
                    <a:pt x="501167" y="775411"/>
                  </a:lnTo>
                  <a:lnTo>
                    <a:pt x="495388" y="762711"/>
                  </a:lnTo>
                  <a:lnTo>
                    <a:pt x="491388" y="775411"/>
                  </a:lnTo>
                  <a:lnTo>
                    <a:pt x="491718" y="762711"/>
                  </a:lnTo>
                  <a:lnTo>
                    <a:pt x="495388" y="762711"/>
                  </a:lnTo>
                  <a:lnTo>
                    <a:pt x="501472" y="762711"/>
                  </a:lnTo>
                  <a:lnTo>
                    <a:pt x="501472" y="216611"/>
                  </a:lnTo>
                  <a:lnTo>
                    <a:pt x="487553" y="216611"/>
                  </a:lnTo>
                  <a:lnTo>
                    <a:pt x="471627" y="216611"/>
                  </a:lnTo>
                  <a:lnTo>
                    <a:pt x="479094" y="203911"/>
                  </a:lnTo>
                  <a:lnTo>
                    <a:pt x="487553" y="216611"/>
                  </a:lnTo>
                  <a:lnTo>
                    <a:pt x="491350" y="203911"/>
                  </a:lnTo>
                  <a:lnTo>
                    <a:pt x="498957" y="203911"/>
                  </a:lnTo>
                  <a:lnTo>
                    <a:pt x="502069" y="216611"/>
                  </a:lnTo>
                  <a:lnTo>
                    <a:pt x="502069" y="202145"/>
                  </a:lnTo>
                  <a:lnTo>
                    <a:pt x="487464" y="191211"/>
                  </a:lnTo>
                  <a:lnTo>
                    <a:pt x="490207" y="191211"/>
                  </a:lnTo>
                  <a:lnTo>
                    <a:pt x="492099" y="178511"/>
                  </a:lnTo>
                  <a:lnTo>
                    <a:pt x="500976" y="178511"/>
                  </a:lnTo>
                  <a:lnTo>
                    <a:pt x="501662" y="191211"/>
                  </a:lnTo>
                  <a:lnTo>
                    <a:pt x="503643" y="191211"/>
                  </a:lnTo>
                  <a:lnTo>
                    <a:pt x="505117" y="178511"/>
                  </a:lnTo>
                  <a:lnTo>
                    <a:pt x="539661" y="178511"/>
                  </a:lnTo>
                  <a:lnTo>
                    <a:pt x="539661" y="153111"/>
                  </a:lnTo>
                  <a:lnTo>
                    <a:pt x="520547" y="153111"/>
                  </a:lnTo>
                  <a:lnTo>
                    <a:pt x="517918" y="165811"/>
                  </a:lnTo>
                  <a:lnTo>
                    <a:pt x="490220" y="165811"/>
                  </a:lnTo>
                  <a:lnTo>
                    <a:pt x="491553" y="178511"/>
                  </a:lnTo>
                  <a:lnTo>
                    <a:pt x="486676" y="178511"/>
                  </a:lnTo>
                  <a:lnTo>
                    <a:pt x="487311" y="165811"/>
                  </a:lnTo>
                  <a:lnTo>
                    <a:pt x="484619" y="165811"/>
                  </a:lnTo>
                  <a:lnTo>
                    <a:pt x="484619" y="191211"/>
                  </a:lnTo>
                  <a:lnTo>
                    <a:pt x="482828" y="203911"/>
                  </a:lnTo>
                  <a:lnTo>
                    <a:pt x="480364" y="191211"/>
                  </a:lnTo>
                  <a:lnTo>
                    <a:pt x="484619" y="191211"/>
                  </a:lnTo>
                  <a:lnTo>
                    <a:pt x="484619" y="165811"/>
                  </a:lnTo>
                  <a:lnTo>
                    <a:pt x="483285" y="165811"/>
                  </a:lnTo>
                  <a:lnTo>
                    <a:pt x="483285" y="178511"/>
                  </a:lnTo>
                  <a:lnTo>
                    <a:pt x="479005" y="191211"/>
                  </a:lnTo>
                  <a:lnTo>
                    <a:pt x="472071" y="191211"/>
                  </a:lnTo>
                  <a:lnTo>
                    <a:pt x="470306" y="187388"/>
                  </a:lnTo>
                  <a:lnTo>
                    <a:pt x="470306" y="191211"/>
                  </a:lnTo>
                  <a:lnTo>
                    <a:pt x="469976" y="203911"/>
                  </a:lnTo>
                  <a:lnTo>
                    <a:pt x="467258" y="196303"/>
                  </a:lnTo>
                  <a:lnTo>
                    <a:pt x="467258" y="216611"/>
                  </a:lnTo>
                  <a:lnTo>
                    <a:pt x="461937" y="229311"/>
                  </a:lnTo>
                  <a:lnTo>
                    <a:pt x="458787" y="216611"/>
                  </a:lnTo>
                  <a:lnTo>
                    <a:pt x="467258" y="216611"/>
                  </a:lnTo>
                  <a:lnTo>
                    <a:pt x="467258" y="196303"/>
                  </a:lnTo>
                  <a:lnTo>
                    <a:pt x="465442" y="191211"/>
                  </a:lnTo>
                  <a:lnTo>
                    <a:pt x="470306" y="191211"/>
                  </a:lnTo>
                  <a:lnTo>
                    <a:pt x="470306" y="187388"/>
                  </a:lnTo>
                  <a:lnTo>
                    <a:pt x="466217" y="178511"/>
                  </a:lnTo>
                  <a:lnTo>
                    <a:pt x="483285" y="178511"/>
                  </a:lnTo>
                  <a:lnTo>
                    <a:pt x="483285" y="165811"/>
                  </a:lnTo>
                  <a:lnTo>
                    <a:pt x="462407" y="165811"/>
                  </a:lnTo>
                  <a:lnTo>
                    <a:pt x="455371" y="153111"/>
                  </a:lnTo>
                  <a:lnTo>
                    <a:pt x="447802" y="165811"/>
                  </a:lnTo>
                  <a:lnTo>
                    <a:pt x="457987" y="165811"/>
                  </a:lnTo>
                  <a:lnTo>
                    <a:pt x="453542" y="178511"/>
                  </a:lnTo>
                  <a:lnTo>
                    <a:pt x="455079" y="178511"/>
                  </a:lnTo>
                  <a:lnTo>
                    <a:pt x="455282" y="191211"/>
                  </a:lnTo>
                  <a:lnTo>
                    <a:pt x="455663" y="191211"/>
                  </a:lnTo>
                  <a:lnTo>
                    <a:pt x="458622" y="203911"/>
                  </a:lnTo>
                  <a:lnTo>
                    <a:pt x="448868" y="203911"/>
                  </a:lnTo>
                  <a:lnTo>
                    <a:pt x="442239" y="216611"/>
                  </a:lnTo>
                  <a:lnTo>
                    <a:pt x="440791" y="203911"/>
                  </a:lnTo>
                  <a:lnTo>
                    <a:pt x="439699" y="203911"/>
                  </a:lnTo>
                  <a:lnTo>
                    <a:pt x="439699" y="229311"/>
                  </a:lnTo>
                  <a:lnTo>
                    <a:pt x="435165" y="242011"/>
                  </a:lnTo>
                  <a:lnTo>
                    <a:pt x="418744" y="242011"/>
                  </a:lnTo>
                  <a:lnTo>
                    <a:pt x="418744" y="610311"/>
                  </a:lnTo>
                  <a:lnTo>
                    <a:pt x="413308" y="623011"/>
                  </a:lnTo>
                  <a:lnTo>
                    <a:pt x="398399" y="623011"/>
                  </a:lnTo>
                  <a:lnTo>
                    <a:pt x="402602" y="610311"/>
                  </a:lnTo>
                  <a:lnTo>
                    <a:pt x="418744" y="610311"/>
                  </a:lnTo>
                  <a:lnTo>
                    <a:pt x="418744" y="242011"/>
                  </a:lnTo>
                  <a:lnTo>
                    <a:pt x="415048" y="242011"/>
                  </a:lnTo>
                  <a:lnTo>
                    <a:pt x="419912" y="229311"/>
                  </a:lnTo>
                  <a:lnTo>
                    <a:pt x="439699" y="229311"/>
                  </a:lnTo>
                  <a:lnTo>
                    <a:pt x="439699" y="203911"/>
                  </a:lnTo>
                  <a:lnTo>
                    <a:pt x="436740" y="203911"/>
                  </a:lnTo>
                  <a:lnTo>
                    <a:pt x="437807" y="191211"/>
                  </a:lnTo>
                  <a:lnTo>
                    <a:pt x="444423" y="191211"/>
                  </a:lnTo>
                  <a:lnTo>
                    <a:pt x="446227" y="178511"/>
                  </a:lnTo>
                  <a:lnTo>
                    <a:pt x="445071" y="178511"/>
                  </a:lnTo>
                  <a:lnTo>
                    <a:pt x="443611" y="165811"/>
                  </a:lnTo>
                  <a:lnTo>
                    <a:pt x="429234" y="165811"/>
                  </a:lnTo>
                  <a:lnTo>
                    <a:pt x="431050" y="178511"/>
                  </a:lnTo>
                  <a:lnTo>
                    <a:pt x="416674" y="178511"/>
                  </a:lnTo>
                  <a:lnTo>
                    <a:pt x="427888" y="191211"/>
                  </a:lnTo>
                  <a:lnTo>
                    <a:pt x="429679" y="191211"/>
                  </a:lnTo>
                  <a:lnTo>
                    <a:pt x="428205" y="203911"/>
                  </a:lnTo>
                  <a:lnTo>
                    <a:pt x="428078" y="216611"/>
                  </a:lnTo>
                  <a:lnTo>
                    <a:pt x="412927" y="216611"/>
                  </a:lnTo>
                  <a:lnTo>
                    <a:pt x="408216" y="208267"/>
                  </a:lnTo>
                  <a:lnTo>
                    <a:pt x="408216" y="572211"/>
                  </a:lnTo>
                  <a:lnTo>
                    <a:pt x="401193" y="572211"/>
                  </a:lnTo>
                  <a:lnTo>
                    <a:pt x="405295" y="559511"/>
                  </a:lnTo>
                  <a:lnTo>
                    <a:pt x="408216" y="572211"/>
                  </a:lnTo>
                  <a:lnTo>
                    <a:pt x="408216" y="208267"/>
                  </a:lnTo>
                  <a:lnTo>
                    <a:pt x="405765" y="203911"/>
                  </a:lnTo>
                  <a:lnTo>
                    <a:pt x="396113" y="203911"/>
                  </a:lnTo>
                  <a:lnTo>
                    <a:pt x="398500" y="216611"/>
                  </a:lnTo>
                  <a:lnTo>
                    <a:pt x="388543" y="216611"/>
                  </a:lnTo>
                  <a:lnTo>
                    <a:pt x="388543" y="229311"/>
                  </a:lnTo>
                  <a:lnTo>
                    <a:pt x="384403" y="242011"/>
                  </a:lnTo>
                  <a:lnTo>
                    <a:pt x="383349" y="242011"/>
                  </a:lnTo>
                  <a:lnTo>
                    <a:pt x="381406" y="229311"/>
                  </a:lnTo>
                  <a:lnTo>
                    <a:pt x="388543" y="229311"/>
                  </a:lnTo>
                  <a:lnTo>
                    <a:pt x="388543" y="216611"/>
                  </a:lnTo>
                  <a:lnTo>
                    <a:pt x="359956" y="216611"/>
                  </a:lnTo>
                  <a:lnTo>
                    <a:pt x="359956" y="470611"/>
                  </a:lnTo>
                  <a:lnTo>
                    <a:pt x="356920" y="483311"/>
                  </a:lnTo>
                  <a:lnTo>
                    <a:pt x="355917" y="470611"/>
                  </a:lnTo>
                  <a:lnTo>
                    <a:pt x="359956" y="470611"/>
                  </a:lnTo>
                  <a:lnTo>
                    <a:pt x="359956" y="216611"/>
                  </a:lnTo>
                  <a:lnTo>
                    <a:pt x="340537" y="216611"/>
                  </a:lnTo>
                  <a:lnTo>
                    <a:pt x="340537" y="242011"/>
                  </a:lnTo>
                  <a:lnTo>
                    <a:pt x="324256" y="242011"/>
                  </a:lnTo>
                  <a:lnTo>
                    <a:pt x="324256" y="470611"/>
                  </a:lnTo>
                  <a:lnTo>
                    <a:pt x="324142" y="483311"/>
                  </a:lnTo>
                  <a:lnTo>
                    <a:pt x="317715" y="483311"/>
                  </a:lnTo>
                  <a:lnTo>
                    <a:pt x="317207" y="470611"/>
                  </a:lnTo>
                  <a:lnTo>
                    <a:pt x="324256" y="470611"/>
                  </a:lnTo>
                  <a:lnTo>
                    <a:pt x="324256" y="242011"/>
                  </a:lnTo>
                  <a:lnTo>
                    <a:pt x="313893" y="242011"/>
                  </a:lnTo>
                  <a:lnTo>
                    <a:pt x="309600" y="254711"/>
                  </a:lnTo>
                  <a:lnTo>
                    <a:pt x="308533" y="254711"/>
                  </a:lnTo>
                  <a:lnTo>
                    <a:pt x="306552" y="242011"/>
                  </a:lnTo>
                  <a:lnTo>
                    <a:pt x="308927" y="242011"/>
                  </a:lnTo>
                  <a:lnTo>
                    <a:pt x="300355" y="229311"/>
                  </a:lnTo>
                  <a:lnTo>
                    <a:pt x="336702" y="229311"/>
                  </a:lnTo>
                  <a:lnTo>
                    <a:pt x="340537" y="242011"/>
                  </a:lnTo>
                  <a:lnTo>
                    <a:pt x="340537" y="216611"/>
                  </a:lnTo>
                  <a:lnTo>
                    <a:pt x="265899" y="216611"/>
                  </a:lnTo>
                  <a:lnTo>
                    <a:pt x="266458" y="203911"/>
                  </a:lnTo>
                  <a:lnTo>
                    <a:pt x="258330" y="203911"/>
                  </a:lnTo>
                  <a:lnTo>
                    <a:pt x="261810" y="216611"/>
                  </a:lnTo>
                  <a:lnTo>
                    <a:pt x="255892" y="216611"/>
                  </a:lnTo>
                  <a:lnTo>
                    <a:pt x="261467" y="229311"/>
                  </a:lnTo>
                  <a:lnTo>
                    <a:pt x="264223" y="229311"/>
                  </a:lnTo>
                  <a:lnTo>
                    <a:pt x="264744" y="242011"/>
                  </a:lnTo>
                  <a:lnTo>
                    <a:pt x="269214" y="242011"/>
                  </a:lnTo>
                  <a:lnTo>
                    <a:pt x="270675" y="229311"/>
                  </a:lnTo>
                  <a:lnTo>
                    <a:pt x="280987" y="229311"/>
                  </a:lnTo>
                  <a:lnTo>
                    <a:pt x="281317" y="242011"/>
                  </a:lnTo>
                  <a:lnTo>
                    <a:pt x="280593" y="242011"/>
                  </a:lnTo>
                  <a:lnTo>
                    <a:pt x="280149" y="254711"/>
                  </a:lnTo>
                  <a:lnTo>
                    <a:pt x="263817" y="254711"/>
                  </a:lnTo>
                  <a:lnTo>
                    <a:pt x="263817" y="470611"/>
                  </a:lnTo>
                  <a:lnTo>
                    <a:pt x="257886" y="470611"/>
                  </a:lnTo>
                  <a:lnTo>
                    <a:pt x="261162" y="457911"/>
                  </a:lnTo>
                  <a:lnTo>
                    <a:pt x="263817" y="470611"/>
                  </a:lnTo>
                  <a:lnTo>
                    <a:pt x="263817" y="254711"/>
                  </a:lnTo>
                  <a:lnTo>
                    <a:pt x="262547" y="254711"/>
                  </a:lnTo>
                  <a:lnTo>
                    <a:pt x="255536" y="242011"/>
                  </a:lnTo>
                  <a:lnTo>
                    <a:pt x="247319" y="254711"/>
                  </a:lnTo>
                  <a:lnTo>
                    <a:pt x="248945" y="242011"/>
                  </a:lnTo>
                  <a:lnTo>
                    <a:pt x="250710" y="242011"/>
                  </a:lnTo>
                  <a:lnTo>
                    <a:pt x="254177" y="229311"/>
                  </a:lnTo>
                  <a:lnTo>
                    <a:pt x="248183" y="229311"/>
                  </a:lnTo>
                  <a:lnTo>
                    <a:pt x="240639" y="242011"/>
                  </a:lnTo>
                  <a:lnTo>
                    <a:pt x="232156" y="242011"/>
                  </a:lnTo>
                  <a:lnTo>
                    <a:pt x="231990" y="229311"/>
                  </a:lnTo>
                  <a:lnTo>
                    <a:pt x="236258" y="216611"/>
                  </a:lnTo>
                  <a:lnTo>
                    <a:pt x="216674" y="216611"/>
                  </a:lnTo>
                  <a:lnTo>
                    <a:pt x="219265" y="229311"/>
                  </a:lnTo>
                  <a:lnTo>
                    <a:pt x="214249" y="229311"/>
                  </a:lnTo>
                  <a:lnTo>
                    <a:pt x="213944" y="242011"/>
                  </a:lnTo>
                  <a:lnTo>
                    <a:pt x="207619" y="242011"/>
                  </a:lnTo>
                  <a:lnTo>
                    <a:pt x="199123" y="254711"/>
                  </a:lnTo>
                  <a:lnTo>
                    <a:pt x="199288" y="242011"/>
                  </a:lnTo>
                  <a:lnTo>
                    <a:pt x="178993" y="242011"/>
                  </a:lnTo>
                  <a:lnTo>
                    <a:pt x="171894" y="254711"/>
                  </a:lnTo>
                  <a:lnTo>
                    <a:pt x="164579" y="254711"/>
                  </a:lnTo>
                  <a:lnTo>
                    <a:pt x="149821" y="267411"/>
                  </a:lnTo>
                  <a:lnTo>
                    <a:pt x="187109" y="267411"/>
                  </a:lnTo>
                  <a:lnTo>
                    <a:pt x="187909" y="280111"/>
                  </a:lnTo>
                  <a:lnTo>
                    <a:pt x="148882" y="280111"/>
                  </a:lnTo>
                  <a:lnTo>
                    <a:pt x="150368" y="292811"/>
                  </a:lnTo>
                  <a:lnTo>
                    <a:pt x="146265" y="292811"/>
                  </a:lnTo>
                  <a:lnTo>
                    <a:pt x="152781" y="305511"/>
                  </a:lnTo>
                  <a:lnTo>
                    <a:pt x="159829" y="292811"/>
                  </a:lnTo>
                  <a:lnTo>
                    <a:pt x="165671" y="292811"/>
                  </a:lnTo>
                  <a:lnTo>
                    <a:pt x="168554" y="305511"/>
                  </a:lnTo>
                  <a:lnTo>
                    <a:pt x="152781" y="305511"/>
                  </a:lnTo>
                  <a:lnTo>
                    <a:pt x="132892" y="305511"/>
                  </a:lnTo>
                  <a:lnTo>
                    <a:pt x="137121" y="318211"/>
                  </a:lnTo>
                  <a:lnTo>
                    <a:pt x="133807" y="318211"/>
                  </a:lnTo>
                  <a:lnTo>
                    <a:pt x="134162" y="330911"/>
                  </a:lnTo>
                  <a:lnTo>
                    <a:pt x="143789" y="330911"/>
                  </a:lnTo>
                  <a:lnTo>
                    <a:pt x="145249" y="343611"/>
                  </a:lnTo>
                  <a:lnTo>
                    <a:pt x="155981" y="343611"/>
                  </a:lnTo>
                  <a:lnTo>
                    <a:pt x="157403" y="356311"/>
                  </a:lnTo>
                  <a:lnTo>
                    <a:pt x="138722" y="356311"/>
                  </a:lnTo>
                  <a:lnTo>
                    <a:pt x="132803" y="369011"/>
                  </a:lnTo>
                  <a:lnTo>
                    <a:pt x="129209" y="369011"/>
                  </a:lnTo>
                  <a:lnTo>
                    <a:pt x="130213" y="381711"/>
                  </a:lnTo>
                  <a:lnTo>
                    <a:pt x="139788" y="381711"/>
                  </a:lnTo>
                  <a:lnTo>
                    <a:pt x="151295" y="369011"/>
                  </a:lnTo>
                  <a:lnTo>
                    <a:pt x="154051" y="381711"/>
                  </a:lnTo>
                  <a:lnTo>
                    <a:pt x="162115" y="381711"/>
                  </a:lnTo>
                  <a:lnTo>
                    <a:pt x="163461" y="394411"/>
                  </a:lnTo>
                  <a:lnTo>
                    <a:pt x="165138" y="394411"/>
                  </a:lnTo>
                  <a:lnTo>
                    <a:pt x="164985" y="407111"/>
                  </a:lnTo>
                  <a:lnTo>
                    <a:pt x="177977" y="407111"/>
                  </a:lnTo>
                  <a:lnTo>
                    <a:pt x="181203" y="419811"/>
                  </a:lnTo>
                  <a:lnTo>
                    <a:pt x="177609" y="419811"/>
                  </a:lnTo>
                  <a:lnTo>
                    <a:pt x="175488" y="432511"/>
                  </a:lnTo>
                  <a:lnTo>
                    <a:pt x="165950" y="432511"/>
                  </a:lnTo>
                  <a:lnTo>
                    <a:pt x="168046" y="445211"/>
                  </a:lnTo>
                  <a:lnTo>
                    <a:pt x="180390" y="445211"/>
                  </a:lnTo>
                  <a:lnTo>
                    <a:pt x="185127" y="457911"/>
                  </a:lnTo>
                  <a:lnTo>
                    <a:pt x="171310" y="457911"/>
                  </a:lnTo>
                  <a:lnTo>
                    <a:pt x="172059" y="470611"/>
                  </a:lnTo>
                  <a:lnTo>
                    <a:pt x="151688" y="470611"/>
                  </a:lnTo>
                  <a:lnTo>
                    <a:pt x="144500" y="483311"/>
                  </a:lnTo>
                  <a:lnTo>
                    <a:pt x="92722" y="483311"/>
                  </a:lnTo>
                  <a:lnTo>
                    <a:pt x="69989" y="470611"/>
                  </a:lnTo>
                  <a:lnTo>
                    <a:pt x="42621" y="470611"/>
                  </a:lnTo>
                  <a:lnTo>
                    <a:pt x="40132" y="483311"/>
                  </a:lnTo>
                  <a:lnTo>
                    <a:pt x="25933" y="483311"/>
                  </a:lnTo>
                  <a:lnTo>
                    <a:pt x="14643" y="470611"/>
                  </a:lnTo>
                  <a:lnTo>
                    <a:pt x="4737" y="483311"/>
                  </a:lnTo>
                  <a:lnTo>
                    <a:pt x="0" y="483311"/>
                  </a:lnTo>
                  <a:lnTo>
                    <a:pt x="17030" y="496011"/>
                  </a:lnTo>
                  <a:lnTo>
                    <a:pt x="68287" y="496011"/>
                  </a:lnTo>
                  <a:lnTo>
                    <a:pt x="67589" y="508711"/>
                  </a:lnTo>
                  <a:lnTo>
                    <a:pt x="79717" y="508711"/>
                  </a:lnTo>
                  <a:lnTo>
                    <a:pt x="77698" y="496011"/>
                  </a:lnTo>
                  <a:lnTo>
                    <a:pt x="82384" y="496011"/>
                  </a:lnTo>
                  <a:lnTo>
                    <a:pt x="87642" y="508711"/>
                  </a:lnTo>
                  <a:lnTo>
                    <a:pt x="92290" y="508711"/>
                  </a:lnTo>
                  <a:lnTo>
                    <a:pt x="97167" y="496011"/>
                  </a:lnTo>
                  <a:lnTo>
                    <a:pt x="106959" y="496011"/>
                  </a:lnTo>
                  <a:lnTo>
                    <a:pt x="107289" y="508711"/>
                  </a:lnTo>
                  <a:lnTo>
                    <a:pt x="113919" y="496011"/>
                  </a:lnTo>
                  <a:lnTo>
                    <a:pt x="117792" y="508711"/>
                  </a:lnTo>
                  <a:lnTo>
                    <a:pt x="128765" y="508711"/>
                  </a:lnTo>
                  <a:lnTo>
                    <a:pt x="133692" y="496011"/>
                  </a:lnTo>
                  <a:lnTo>
                    <a:pt x="162902" y="496011"/>
                  </a:lnTo>
                  <a:lnTo>
                    <a:pt x="163652" y="483311"/>
                  </a:lnTo>
                  <a:lnTo>
                    <a:pt x="176352" y="483311"/>
                  </a:lnTo>
                  <a:lnTo>
                    <a:pt x="178752" y="496011"/>
                  </a:lnTo>
                  <a:lnTo>
                    <a:pt x="201625" y="496011"/>
                  </a:lnTo>
                  <a:lnTo>
                    <a:pt x="207048" y="483311"/>
                  </a:lnTo>
                  <a:lnTo>
                    <a:pt x="211886" y="483311"/>
                  </a:lnTo>
                  <a:lnTo>
                    <a:pt x="212496" y="496011"/>
                  </a:lnTo>
                  <a:lnTo>
                    <a:pt x="229641" y="496011"/>
                  </a:lnTo>
                  <a:lnTo>
                    <a:pt x="228993" y="483311"/>
                  </a:lnTo>
                  <a:lnTo>
                    <a:pt x="214655" y="483311"/>
                  </a:lnTo>
                  <a:lnTo>
                    <a:pt x="223431" y="470611"/>
                  </a:lnTo>
                  <a:lnTo>
                    <a:pt x="232410" y="470611"/>
                  </a:lnTo>
                  <a:lnTo>
                    <a:pt x="230670" y="483311"/>
                  </a:lnTo>
                  <a:lnTo>
                    <a:pt x="233883" y="483311"/>
                  </a:lnTo>
                  <a:lnTo>
                    <a:pt x="238633" y="496011"/>
                  </a:lnTo>
                  <a:lnTo>
                    <a:pt x="240588" y="496011"/>
                  </a:lnTo>
                  <a:lnTo>
                    <a:pt x="244157" y="483311"/>
                  </a:lnTo>
                  <a:lnTo>
                    <a:pt x="289534" y="483311"/>
                  </a:lnTo>
                  <a:lnTo>
                    <a:pt x="290080" y="496011"/>
                  </a:lnTo>
                  <a:lnTo>
                    <a:pt x="283057" y="496011"/>
                  </a:lnTo>
                  <a:lnTo>
                    <a:pt x="283603" y="508711"/>
                  </a:lnTo>
                  <a:lnTo>
                    <a:pt x="302895" y="508711"/>
                  </a:lnTo>
                  <a:lnTo>
                    <a:pt x="304406" y="496011"/>
                  </a:lnTo>
                  <a:lnTo>
                    <a:pt x="332320" y="496011"/>
                  </a:lnTo>
                  <a:lnTo>
                    <a:pt x="331952" y="483311"/>
                  </a:lnTo>
                  <a:lnTo>
                    <a:pt x="331660" y="483311"/>
                  </a:lnTo>
                  <a:lnTo>
                    <a:pt x="329679" y="470611"/>
                  </a:lnTo>
                  <a:lnTo>
                    <a:pt x="336270" y="470611"/>
                  </a:lnTo>
                  <a:lnTo>
                    <a:pt x="341363" y="483311"/>
                  </a:lnTo>
                  <a:lnTo>
                    <a:pt x="339064" y="483311"/>
                  </a:lnTo>
                  <a:lnTo>
                    <a:pt x="343242" y="496011"/>
                  </a:lnTo>
                  <a:lnTo>
                    <a:pt x="352793" y="496011"/>
                  </a:lnTo>
                  <a:lnTo>
                    <a:pt x="354317" y="508711"/>
                  </a:lnTo>
                  <a:lnTo>
                    <a:pt x="364642" y="508711"/>
                  </a:lnTo>
                  <a:lnTo>
                    <a:pt x="359879" y="496011"/>
                  </a:lnTo>
                  <a:lnTo>
                    <a:pt x="371144" y="483311"/>
                  </a:lnTo>
                  <a:lnTo>
                    <a:pt x="387057" y="483311"/>
                  </a:lnTo>
                  <a:lnTo>
                    <a:pt x="396240" y="496011"/>
                  </a:lnTo>
                  <a:lnTo>
                    <a:pt x="392709" y="508711"/>
                  </a:lnTo>
                  <a:lnTo>
                    <a:pt x="384530" y="508711"/>
                  </a:lnTo>
                  <a:lnTo>
                    <a:pt x="384530" y="623011"/>
                  </a:lnTo>
                  <a:lnTo>
                    <a:pt x="370700" y="623011"/>
                  </a:lnTo>
                  <a:lnTo>
                    <a:pt x="370357" y="610311"/>
                  </a:lnTo>
                  <a:lnTo>
                    <a:pt x="380174" y="610311"/>
                  </a:lnTo>
                  <a:lnTo>
                    <a:pt x="384530" y="623011"/>
                  </a:lnTo>
                  <a:lnTo>
                    <a:pt x="384530" y="508711"/>
                  </a:lnTo>
                  <a:lnTo>
                    <a:pt x="375081" y="508711"/>
                  </a:lnTo>
                  <a:lnTo>
                    <a:pt x="372656" y="512902"/>
                  </a:lnTo>
                  <a:lnTo>
                    <a:pt x="372656" y="572211"/>
                  </a:lnTo>
                  <a:lnTo>
                    <a:pt x="361937" y="584911"/>
                  </a:lnTo>
                  <a:lnTo>
                    <a:pt x="317131" y="584911"/>
                  </a:lnTo>
                  <a:lnTo>
                    <a:pt x="317665" y="572211"/>
                  </a:lnTo>
                  <a:lnTo>
                    <a:pt x="372656" y="572211"/>
                  </a:lnTo>
                  <a:lnTo>
                    <a:pt x="372656" y="512902"/>
                  </a:lnTo>
                  <a:lnTo>
                    <a:pt x="367715" y="521411"/>
                  </a:lnTo>
                  <a:lnTo>
                    <a:pt x="365823" y="521411"/>
                  </a:lnTo>
                  <a:lnTo>
                    <a:pt x="365823" y="534111"/>
                  </a:lnTo>
                  <a:lnTo>
                    <a:pt x="358889" y="534111"/>
                  </a:lnTo>
                  <a:lnTo>
                    <a:pt x="352933" y="534111"/>
                  </a:lnTo>
                  <a:lnTo>
                    <a:pt x="351561" y="521411"/>
                  </a:lnTo>
                  <a:lnTo>
                    <a:pt x="321271" y="521411"/>
                  </a:lnTo>
                  <a:lnTo>
                    <a:pt x="321271" y="546811"/>
                  </a:lnTo>
                  <a:lnTo>
                    <a:pt x="319024" y="559511"/>
                  </a:lnTo>
                  <a:lnTo>
                    <a:pt x="312902" y="559511"/>
                  </a:lnTo>
                  <a:lnTo>
                    <a:pt x="312813" y="559308"/>
                  </a:lnTo>
                  <a:lnTo>
                    <a:pt x="312813" y="584911"/>
                  </a:lnTo>
                  <a:lnTo>
                    <a:pt x="296532" y="597611"/>
                  </a:lnTo>
                  <a:lnTo>
                    <a:pt x="260832" y="597611"/>
                  </a:lnTo>
                  <a:lnTo>
                    <a:pt x="272948" y="584911"/>
                  </a:lnTo>
                  <a:lnTo>
                    <a:pt x="312813" y="584911"/>
                  </a:lnTo>
                  <a:lnTo>
                    <a:pt x="312813" y="559308"/>
                  </a:lnTo>
                  <a:lnTo>
                    <a:pt x="307403" y="546811"/>
                  </a:lnTo>
                  <a:lnTo>
                    <a:pt x="321271" y="546811"/>
                  </a:lnTo>
                  <a:lnTo>
                    <a:pt x="321271" y="521411"/>
                  </a:lnTo>
                  <a:lnTo>
                    <a:pt x="315290" y="521411"/>
                  </a:lnTo>
                  <a:lnTo>
                    <a:pt x="302755" y="534111"/>
                  </a:lnTo>
                  <a:lnTo>
                    <a:pt x="300380" y="521411"/>
                  </a:lnTo>
                  <a:lnTo>
                    <a:pt x="203720" y="521411"/>
                  </a:lnTo>
                  <a:lnTo>
                    <a:pt x="204076" y="508711"/>
                  </a:lnTo>
                  <a:lnTo>
                    <a:pt x="198818" y="508711"/>
                  </a:lnTo>
                  <a:lnTo>
                    <a:pt x="192417" y="521411"/>
                  </a:lnTo>
                  <a:lnTo>
                    <a:pt x="187210" y="521411"/>
                  </a:lnTo>
                  <a:lnTo>
                    <a:pt x="183261" y="534111"/>
                  </a:lnTo>
                  <a:lnTo>
                    <a:pt x="191617" y="534111"/>
                  </a:lnTo>
                  <a:lnTo>
                    <a:pt x="194703" y="521411"/>
                  </a:lnTo>
                  <a:lnTo>
                    <a:pt x="197281" y="534111"/>
                  </a:lnTo>
                  <a:lnTo>
                    <a:pt x="194030" y="534111"/>
                  </a:lnTo>
                  <a:lnTo>
                    <a:pt x="194157" y="546811"/>
                  </a:lnTo>
                  <a:lnTo>
                    <a:pt x="196291" y="546811"/>
                  </a:lnTo>
                  <a:lnTo>
                    <a:pt x="202819" y="559511"/>
                  </a:lnTo>
                  <a:lnTo>
                    <a:pt x="222440" y="559511"/>
                  </a:lnTo>
                  <a:lnTo>
                    <a:pt x="229768" y="546811"/>
                  </a:lnTo>
                  <a:lnTo>
                    <a:pt x="229438" y="546811"/>
                  </a:lnTo>
                  <a:lnTo>
                    <a:pt x="222681" y="546811"/>
                  </a:lnTo>
                  <a:lnTo>
                    <a:pt x="223227" y="534111"/>
                  </a:lnTo>
                  <a:lnTo>
                    <a:pt x="229438" y="546811"/>
                  </a:lnTo>
                  <a:lnTo>
                    <a:pt x="229069" y="534111"/>
                  </a:lnTo>
                  <a:lnTo>
                    <a:pt x="242341" y="534111"/>
                  </a:lnTo>
                  <a:lnTo>
                    <a:pt x="255320" y="546811"/>
                  </a:lnTo>
                  <a:lnTo>
                    <a:pt x="275742" y="546811"/>
                  </a:lnTo>
                  <a:lnTo>
                    <a:pt x="277190" y="559511"/>
                  </a:lnTo>
                  <a:lnTo>
                    <a:pt x="269582" y="559511"/>
                  </a:lnTo>
                  <a:lnTo>
                    <a:pt x="271551" y="572211"/>
                  </a:lnTo>
                  <a:lnTo>
                    <a:pt x="264414" y="572211"/>
                  </a:lnTo>
                  <a:lnTo>
                    <a:pt x="268579" y="559511"/>
                  </a:lnTo>
                  <a:lnTo>
                    <a:pt x="256070" y="559511"/>
                  </a:lnTo>
                  <a:lnTo>
                    <a:pt x="255892" y="572211"/>
                  </a:lnTo>
                  <a:lnTo>
                    <a:pt x="241909" y="572211"/>
                  </a:lnTo>
                  <a:lnTo>
                    <a:pt x="243852" y="559511"/>
                  </a:lnTo>
                  <a:lnTo>
                    <a:pt x="240207" y="559511"/>
                  </a:lnTo>
                  <a:lnTo>
                    <a:pt x="240207" y="597611"/>
                  </a:lnTo>
                  <a:lnTo>
                    <a:pt x="240182" y="610311"/>
                  </a:lnTo>
                  <a:lnTo>
                    <a:pt x="228587" y="597611"/>
                  </a:lnTo>
                  <a:lnTo>
                    <a:pt x="226822" y="610311"/>
                  </a:lnTo>
                  <a:lnTo>
                    <a:pt x="217970" y="610311"/>
                  </a:lnTo>
                  <a:lnTo>
                    <a:pt x="209016" y="597611"/>
                  </a:lnTo>
                  <a:lnTo>
                    <a:pt x="228587" y="597611"/>
                  </a:lnTo>
                  <a:lnTo>
                    <a:pt x="240207" y="597611"/>
                  </a:lnTo>
                  <a:lnTo>
                    <a:pt x="240207" y="559511"/>
                  </a:lnTo>
                  <a:lnTo>
                    <a:pt x="226466" y="559511"/>
                  </a:lnTo>
                  <a:lnTo>
                    <a:pt x="227939" y="572211"/>
                  </a:lnTo>
                  <a:lnTo>
                    <a:pt x="135737" y="572211"/>
                  </a:lnTo>
                  <a:lnTo>
                    <a:pt x="129336" y="559511"/>
                  </a:lnTo>
                  <a:lnTo>
                    <a:pt x="121970" y="559511"/>
                  </a:lnTo>
                  <a:lnTo>
                    <a:pt x="125323" y="572211"/>
                  </a:lnTo>
                  <a:lnTo>
                    <a:pt x="106730" y="572211"/>
                  </a:lnTo>
                  <a:lnTo>
                    <a:pt x="114020" y="584911"/>
                  </a:lnTo>
                  <a:lnTo>
                    <a:pt x="113245" y="584911"/>
                  </a:lnTo>
                  <a:lnTo>
                    <a:pt x="113626" y="597611"/>
                  </a:lnTo>
                  <a:lnTo>
                    <a:pt x="141071" y="597611"/>
                  </a:lnTo>
                  <a:lnTo>
                    <a:pt x="148526" y="584911"/>
                  </a:lnTo>
                  <a:lnTo>
                    <a:pt x="190436" y="584911"/>
                  </a:lnTo>
                  <a:lnTo>
                    <a:pt x="191389" y="597611"/>
                  </a:lnTo>
                  <a:lnTo>
                    <a:pt x="169913" y="597611"/>
                  </a:lnTo>
                  <a:lnTo>
                    <a:pt x="167322" y="610311"/>
                  </a:lnTo>
                  <a:lnTo>
                    <a:pt x="191643" y="610311"/>
                  </a:lnTo>
                  <a:lnTo>
                    <a:pt x="192798" y="597611"/>
                  </a:lnTo>
                  <a:lnTo>
                    <a:pt x="205308" y="597611"/>
                  </a:lnTo>
                  <a:lnTo>
                    <a:pt x="205854" y="610311"/>
                  </a:lnTo>
                  <a:lnTo>
                    <a:pt x="212153" y="610311"/>
                  </a:lnTo>
                  <a:lnTo>
                    <a:pt x="205651" y="623011"/>
                  </a:lnTo>
                  <a:lnTo>
                    <a:pt x="154647" y="623011"/>
                  </a:lnTo>
                  <a:lnTo>
                    <a:pt x="152146" y="635711"/>
                  </a:lnTo>
                  <a:lnTo>
                    <a:pt x="142671" y="635711"/>
                  </a:lnTo>
                  <a:lnTo>
                    <a:pt x="141681" y="648411"/>
                  </a:lnTo>
                  <a:lnTo>
                    <a:pt x="152577" y="648411"/>
                  </a:lnTo>
                  <a:lnTo>
                    <a:pt x="159042" y="635711"/>
                  </a:lnTo>
                  <a:lnTo>
                    <a:pt x="198767" y="635711"/>
                  </a:lnTo>
                  <a:lnTo>
                    <a:pt x="206870" y="623011"/>
                  </a:lnTo>
                  <a:lnTo>
                    <a:pt x="222834" y="623011"/>
                  </a:lnTo>
                  <a:lnTo>
                    <a:pt x="224866" y="635711"/>
                  </a:lnTo>
                  <a:lnTo>
                    <a:pt x="266966" y="635711"/>
                  </a:lnTo>
                  <a:lnTo>
                    <a:pt x="269303" y="623011"/>
                  </a:lnTo>
                  <a:lnTo>
                    <a:pt x="332384" y="623011"/>
                  </a:lnTo>
                  <a:lnTo>
                    <a:pt x="338823" y="610311"/>
                  </a:lnTo>
                  <a:lnTo>
                    <a:pt x="336829" y="623011"/>
                  </a:lnTo>
                  <a:lnTo>
                    <a:pt x="346278" y="623011"/>
                  </a:lnTo>
                  <a:lnTo>
                    <a:pt x="346532" y="610311"/>
                  </a:lnTo>
                  <a:lnTo>
                    <a:pt x="352386" y="623011"/>
                  </a:lnTo>
                  <a:lnTo>
                    <a:pt x="356463" y="610311"/>
                  </a:lnTo>
                  <a:lnTo>
                    <a:pt x="366293" y="610311"/>
                  </a:lnTo>
                  <a:lnTo>
                    <a:pt x="367169" y="623011"/>
                  </a:lnTo>
                  <a:lnTo>
                    <a:pt x="368020" y="623011"/>
                  </a:lnTo>
                  <a:lnTo>
                    <a:pt x="363397" y="635711"/>
                  </a:lnTo>
                  <a:lnTo>
                    <a:pt x="388137" y="635711"/>
                  </a:lnTo>
                  <a:lnTo>
                    <a:pt x="392645" y="648411"/>
                  </a:lnTo>
                  <a:lnTo>
                    <a:pt x="358152" y="648411"/>
                  </a:lnTo>
                  <a:lnTo>
                    <a:pt x="352856" y="661111"/>
                  </a:lnTo>
                  <a:lnTo>
                    <a:pt x="327685" y="661111"/>
                  </a:lnTo>
                  <a:lnTo>
                    <a:pt x="326923" y="648411"/>
                  </a:lnTo>
                  <a:lnTo>
                    <a:pt x="322859" y="648411"/>
                  </a:lnTo>
                  <a:lnTo>
                    <a:pt x="323964" y="661111"/>
                  </a:lnTo>
                  <a:lnTo>
                    <a:pt x="319468" y="661111"/>
                  </a:lnTo>
                  <a:lnTo>
                    <a:pt x="318960" y="673811"/>
                  </a:lnTo>
                  <a:lnTo>
                    <a:pt x="314083" y="673811"/>
                  </a:lnTo>
                  <a:lnTo>
                    <a:pt x="309803" y="661111"/>
                  </a:lnTo>
                  <a:lnTo>
                    <a:pt x="289585" y="661111"/>
                  </a:lnTo>
                  <a:lnTo>
                    <a:pt x="292785" y="673811"/>
                  </a:lnTo>
                  <a:lnTo>
                    <a:pt x="271145" y="673811"/>
                  </a:lnTo>
                  <a:lnTo>
                    <a:pt x="264312" y="682574"/>
                  </a:lnTo>
                  <a:lnTo>
                    <a:pt x="264312" y="737311"/>
                  </a:lnTo>
                  <a:lnTo>
                    <a:pt x="258762" y="737311"/>
                  </a:lnTo>
                  <a:lnTo>
                    <a:pt x="258686" y="724611"/>
                  </a:lnTo>
                  <a:lnTo>
                    <a:pt x="264312" y="737311"/>
                  </a:lnTo>
                  <a:lnTo>
                    <a:pt x="264312" y="682574"/>
                  </a:lnTo>
                  <a:lnTo>
                    <a:pt x="261239" y="686511"/>
                  </a:lnTo>
                  <a:lnTo>
                    <a:pt x="234988" y="686511"/>
                  </a:lnTo>
                  <a:lnTo>
                    <a:pt x="238277" y="699211"/>
                  </a:lnTo>
                  <a:lnTo>
                    <a:pt x="228600" y="699211"/>
                  </a:lnTo>
                  <a:lnTo>
                    <a:pt x="211531" y="686511"/>
                  </a:lnTo>
                  <a:lnTo>
                    <a:pt x="204952" y="691515"/>
                  </a:lnTo>
                  <a:lnTo>
                    <a:pt x="204952" y="699211"/>
                  </a:lnTo>
                  <a:lnTo>
                    <a:pt x="204470" y="711911"/>
                  </a:lnTo>
                  <a:lnTo>
                    <a:pt x="198348" y="711911"/>
                  </a:lnTo>
                  <a:lnTo>
                    <a:pt x="197993" y="699211"/>
                  </a:lnTo>
                  <a:lnTo>
                    <a:pt x="204952" y="699211"/>
                  </a:lnTo>
                  <a:lnTo>
                    <a:pt x="204952" y="691515"/>
                  </a:lnTo>
                  <a:lnTo>
                    <a:pt x="194805" y="699211"/>
                  </a:lnTo>
                  <a:lnTo>
                    <a:pt x="163233" y="699211"/>
                  </a:lnTo>
                  <a:lnTo>
                    <a:pt x="163817" y="711911"/>
                  </a:lnTo>
                  <a:lnTo>
                    <a:pt x="156387" y="711911"/>
                  </a:lnTo>
                  <a:lnTo>
                    <a:pt x="150317" y="724611"/>
                  </a:lnTo>
                  <a:lnTo>
                    <a:pt x="144411" y="724611"/>
                  </a:lnTo>
                  <a:lnTo>
                    <a:pt x="137490" y="737311"/>
                  </a:lnTo>
                  <a:lnTo>
                    <a:pt x="161937" y="737311"/>
                  </a:lnTo>
                  <a:lnTo>
                    <a:pt x="160324" y="750011"/>
                  </a:lnTo>
                  <a:lnTo>
                    <a:pt x="169506" y="750011"/>
                  </a:lnTo>
                  <a:lnTo>
                    <a:pt x="183299" y="737311"/>
                  </a:lnTo>
                  <a:lnTo>
                    <a:pt x="242328" y="737311"/>
                  </a:lnTo>
                  <a:lnTo>
                    <a:pt x="241033" y="750011"/>
                  </a:lnTo>
                  <a:lnTo>
                    <a:pt x="264109" y="750011"/>
                  </a:lnTo>
                  <a:lnTo>
                    <a:pt x="264617" y="737311"/>
                  </a:lnTo>
                  <a:lnTo>
                    <a:pt x="269494" y="737311"/>
                  </a:lnTo>
                  <a:lnTo>
                    <a:pt x="269455" y="750011"/>
                  </a:lnTo>
                  <a:lnTo>
                    <a:pt x="271119" y="762711"/>
                  </a:lnTo>
                  <a:lnTo>
                    <a:pt x="277456" y="762711"/>
                  </a:lnTo>
                  <a:lnTo>
                    <a:pt x="272338" y="750011"/>
                  </a:lnTo>
                  <a:lnTo>
                    <a:pt x="276885" y="750011"/>
                  </a:lnTo>
                  <a:lnTo>
                    <a:pt x="276021" y="737311"/>
                  </a:lnTo>
                  <a:lnTo>
                    <a:pt x="287655" y="737311"/>
                  </a:lnTo>
                  <a:lnTo>
                    <a:pt x="294970" y="724611"/>
                  </a:lnTo>
                  <a:lnTo>
                    <a:pt x="441185" y="724611"/>
                  </a:lnTo>
                  <a:lnTo>
                    <a:pt x="447230" y="737311"/>
                  </a:lnTo>
                  <a:lnTo>
                    <a:pt x="470852" y="737311"/>
                  </a:lnTo>
                  <a:lnTo>
                    <a:pt x="480148" y="750011"/>
                  </a:lnTo>
                  <a:lnTo>
                    <a:pt x="460476" y="750011"/>
                  </a:lnTo>
                  <a:lnTo>
                    <a:pt x="459689" y="762711"/>
                  </a:lnTo>
                  <a:lnTo>
                    <a:pt x="473430" y="762711"/>
                  </a:lnTo>
                  <a:lnTo>
                    <a:pt x="474306" y="775411"/>
                  </a:lnTo>
                  <a:lnTo>
                    <a:pt x="467995" y="775411"/>
                  </a:lnTo>
                  <a:lnTo>
                    <a:pt x="464718" y="788111"/>
                  </a:lnTo>
                  <a:lnTo>
                    <a:pt x="468604" y="788111"/>
                  </a:lnTo>
                  <a:lnTo>
                    <a:pt x="470966" y="800811"/>
                  </a:lnTo>
                  <a:lnTo>
                    <a:pt x="489661" y="800811"/>
                  </a:lnTo>
                  <a:lnTo>
                    <a:pt x="536536" y="800811"/>
                  </a:lnTo>
                  <a:lnTo>
                    <a:pt x="537591" y="813511"/>
                  </a:lnTo>
                  <a:lnTo>
                    <a:pt x="541401" y="813511"/>
                  </a:lnTo>
                  <a:lnTo>
                    <a:pt x="537489" y="826211"/>
                  </a:lnTo>
                  <a:lnTo>
                    <a:pt x="528637" y="826211"/>
                  </a:lnTo>
                  <a:lnTo>
                    <a:pt x="528637" y="953211"/>
                  </a:lnTo>
                  <a:lnTo>
                    <a:pt x="525945" y="965911"/>
                  </a:lnTo>
                  <a:lnTo>
                    <a:pt x="518629" y="965911"/>
                  </a:lnTo>
                  <a:lnTo>
                    <a:pt x="517385" y="978611"/>
                  </a:lnTo>
                  <a:lnTo>
                    <a:pt x="510540" y="978611"/>
                  </a:lnTo>
                  <a:lnTo>
                    <a:pt x="510844" y="965911"/>
                  </a:lnTo>
                  <a:lnTo>
                    <a:pt x="514845" y="953211"/>
                  </a:lnTo>
                  <a:lnTo>
                    <a:pt x="528637" y="953211"/>
                  </a:lnTo>
                  <a:lnTo>
                    <a:pt x="528637" y="826211"/>
                  </a:lnTo>
                  <a:lnTo>
                    <a:pt x="524510" y="826211"/>
                  </a:lnTo>
                  <a:lnTo>
                    <a:pt x="526046" y="813511"/>
                  </a:lnTo>
                  <a:lnTo>
                    <a:pt x="514108" y="813511"/>
                  </a:lnTo>
                  <a:lnTo>
                    <a:pt x="520484" y="826211"/>
                  </a:lnTo>
                  <a:lnTo>
                    <a:pt x="507047" y="826211"/>
                  </a:lnTo>
                  <a:lnTo>
                    <a:pt x="514108" y="813511"/>
                  </a:lnTo>
                  <a:lnTo>
                    <a:pt x="503872" y="813511"/>
                  </a:lnTo>
                  <a:lnTo>
                    <a:pt x="489661" y="800811"/>
                  </a:lnTo>
                  <a:lnTo>
                    <a:pt x="492010" y="813511"/>
                  </a:lnTo>
                  <a:lnTo>
                    <a:pt x="489521" y="813511"/>
                  </a:lnTo>
                  <a:lnTo>
                    <a:pt x="490639" y="826211"/>
                  </a:lnTo>
                  <a:lnTo>
                    <a:pt x="483476" y="826211"/>
                  </a:lnTo>
                  <a:lnTo>
                    <a:pt x="480263" y="826211"/>
                  </a:lnTo>
                  <a:lnTo>
                    <a:pt x="479653" y="813511"/>
                  </a:lnTo>
                  <a:lnTo>
                    <a:pt x="474560" y="813511"/>
                  </a:lnTo>
                  <a:lnTo>
                    <a:pt x="471944" y="807402"/>
                  </a:lnTo>
                  <a:lnTo>
                    <a:pt x="471944" y="864311"/>
                  </a:lnTo>
                  <a:lnTo>
                    <a:pt x="466280" y="877011"/>
                  </a:lnTo>
                  <a:lnTo>
                    <a:pt x="438086" y="877011"/>
                  </a:lnTo>
                  <a:lnTo>
                    <a:pt x="436981" y="851611"/>
                  </a:lnTo>
                  <a:lnTo>
                    <a:pt x="448500" y="851611"/>
                  </a:lnTo>
                  <a:lnTo>
                    <a:pt x="448081" y="864311"/>
                  </a:lnTo>
                  <a:lnTo>
                    <a:pt x="456565" y="864311"/>
                  </a:lnTo>
                  <a:lnTo>
                    <a:pt x="459917" y="851611"/>
                  </a:lnTo>
                  <a:lnTo>
                    <a:pt x="467855" y="851611"/>
                  </a:lnTo>
                  <a:lnTo>
                    <a:pt x="468655" y="864311"/>
                  </a:lnTo>
                  <a:lnTo>
                    <a:pt x="471944" y="864311"/>
                  </a:lnTo>
                  <a:lnTo>
                    <a:pt x="471944" y="807402"/>
                  </a:lnTo>
                  <a:lnTo>
                    <a:pt x="469125" y="800811"/>
                  </a:lnTo>
                  <a:lnTo>
                    <a:pt x="463829" y="813511"/>
                  </a:lnTo>
                  <a:lnTo>
                    <a:pt x="459181" y="813511"/>
                  </a:lnTo>
                  <a:lnTo>
                    <a:pt x="458825" y="800811"/>
                  </a:lnTo>
                  <a:lnTo>
                    <a:pt x="454596" y="800811"/>
                  </a:lnTo>
                  <a:lnTo>
                    <a:pt x="458330" y="788111"/>
                  </a:lnTo>
                  <a:lnTo>
                    <a:pt x="464718" y="788111"/>
                  </a:lnTo>
                  <a:lnTo>
                    <a:pt x="462178" y="775411"/>
                  </a:lnTo>
                  <a:lnTo>
                    <a:pt x="429234" y="775411"/>
                  </a:lnTo>
                  <a:lnTo>
                    <a:pt x="430123" y="788111"/>
                  </a:lnTo>
                  <a:lnTo>
                    <a:pt x="444436" y="788111"/>
                  </a:lnTo>
                  <a:lnTo>
                    <a:pt x="445960" y="800811"/>
                  </a:lnTo>
                  <a:lnTo>
                    <a:pt x="448792" y="800811"/>
                  </a:lnTo>
                  <a:lnTo>
                    <a:pt x="451396" y="813511"/>
                  </a:lnTo>
                  <a:lnTo>
                    <a:pt x="443776" y="826211"/>
                  </a:lnTo>
                  <a:lnTo>
                    <a:pt x="429247" y="826211"/>
                  </a:lnTo>
                  <a:lnTo>
                    <a:pt x="423392" y="813511"/>
                  </a:lnTo>
                  <a:lnTo>
                    <a:pt x="416864" y="826211"/>
                  </a:lnTo>
                  <a:lnTo>
                    <a:pt x="347954" y="826211"/>
                  </a:lnTo>
                  <a:lnTo>
                    <a:pt x="352691" y="838911"/>
                  </a:lnTo>
                  <a:lnTo>
                    <a:pt x="425983" y="838911"/>
                  </a:lnTo>
                  <a:lnTo>
                    <a:pt x="431266" y="851611"/>
                  </a:lnTo>
                  <a:lnTo>
                    <a:pt x="426034" y="851611"/>
                  </a:lnTo>
                  <a:lnTo>
                    <a:pt x="423799" y="856386"/>
                  </a:lnTo>
                  <a:lnTo>
                    <a:pt x="423799" y="927811"/>
                  </a:lnTo>
                  <a:lnTo>
                    <a:pt x="423240" y="940511"/>
                  </a:lnTo>
                  <a:lnTo>
                    <a:pt x="417283" y="940511"/>
                  </a:lnTo>
                  <a:lnTo>
                    <a:pt x="417004" y="927811"/>
                  </a:lnTo>
                  <a:lnTo>
                    <a:pt x="423799" y="927811"/>
                  </a:lnTo>
                  <a:lnTo>
                    <a:pt x="423799" y="856386"/>
                  </a:lnTo>
                  <a:lnTo>
                    <a:pt x="420077" y="864311"/>
                  </a:lnTo>
                  <a:lnTo>
                    <a:pt x="414070" y="864311"/>
                  </a:lnTo>
                  <a:lnTo>
                    <a:pt x="414210" y="877011"/>
                  </a:lnTo>
                  <a:lnTo>
                    <a:pt x="411480" y="877011"/>
                  </a:lnTo>
                  <a:lnTo>
                    <a:pt x="407479" y="877011"/>
                  </a:lnTo>
                  <a:lnTo>
                    <a:pt x="407365" y="864311"/>
                  </a:lnTo>
                  <a:lnTo>
                    <a:pt x="399389" y="864311"/>
                  </a:lnTo>
                  <a:lnTo>
                    <a:pt x="400304" y="877011"/>
                  </a:lnTo>
                  <a:lnTo>
                    <a:pt x="393661" y="877011"/>
                  </a:lnTo>
                  <a:lnTo>
                    <a:pt x="351447" y="877011"/>
                  </a:lnTo>
                  <a:lnTo>
                    <a:pt x="332816" y="889711"/>
                  </a:lnTo>
                  <a:lnTo>
                    <a:pt x="326491" y="889711"/>
                  </a:lnTo>
                  <a:lnTo>
                    <a:pt x="327444" y="902411"/>
                  </a:lnTo>
                  <a:lnTo>
                    <a:pt x="316369" y="889711"/>
                  </a:lnTo>
                  <a:lnTo>
                    <a:pt x="319773" y="889711"/>
                  </a:lnTo>
                  <a:lnTo>
                    <a:pt x="319392" y="877011"/>
                  </a:lnTo>
                  <a:lnTo>
                    <a:pt x="312127" y="877011"/>
                  </a:lnTo>
                  <a:lnTo>
                    <a:pt x="313182" y="902411"/>
                  </a:lnTo>
                  <a:lnTo>
                    <a:pt x="302844" y="902411"/>
                  </a:lnTo>
                  <a:lnTo>
                    <a:pt x="300151" y="915111"/>
                  </a:lnTo>
                  <a:lnTo>
                    <a:pt x="278206" y="915111"/>
                  </a:lnTo>
                  <a:lnTo>
                    <a:pt x="275120" y="902411"/>
                  </a:lnTo>
                  <a:lnTo>
                    <a:pt x="269252" y="902411"/>
                  </a:lnTo>
                  <a:lnTo>
                    <a:pt x="267792" y="915111"/>
                  </a:lnTo>
                  <a:lnTo>
                    <a:pt x="263347" y="915111"/>
                  </a:lnTo>
                  <a:lnTo>
                    <a:pt x="263512" y="927811"/>
                  </a:lnTo>
                  <a:lnTo>
                    <a:pt x="260908" y="927811"/>
                  </a:lnTo>
                  <a:lnTo>
                    <a:pt x="259930" y="915111"/>
                  </a:lnTo>
                  <a:lnTo>
                    <a:pt x="248983" y="927811"/>
                  </a:lnTo>
                  <a:lnTo>
                    <a:pt x="231000" y="940511"/>
                  </a:lnTo>
                  <a:lnTo>
                    <a:pt x="211162" y="940511"/>
                  </a:lnTo>
                  <a:lnTo>
                    <a:pt x="210515" y="953211"/>
                  </a:lnTo>
                  <a:lnTo>
                    <a:pt x="202577" y="953211"/>
                  </a:lnTo>
                  <a:lnTo>
                    <a:pt x="199491" y="965911"/>
                  </a:lnTo>
                  <a:lnTo>
                    <a:pt x="189268" y="965911"/>
                  </a:lnTo>
                  <a:lnTo>
                    <a:pt x="184238" y="978611"/>
                  </a:lnTo>
                  <a:lnTo>
                    <a:pt x="172059" y="978611"/>
                  </a:lnTo>
                  <a:lnTo>
                    <a:pt x="168490" y="991311"/>
                  </a:lnTo>
                  <a:lnTo>
                    <a:pt x="156489" y="991311"/>
                  </a:lnTo>
                  <a:lnTo>
                    <a:pt x="156832" y="1004011"/>
                  </a:lnTo>
                  <a:lnTo>
                    <a:pt x="167462" y="1004011"/>
                  </a:lnTo>
                  <a:lnTo>
                    <a:pt x="176542" y="991311"/>
                  </a:lnTo>
                  <a:lnTo>
                    <a:pt x="185432" y="978611"/>
                  </a:lnTo>
                  <a:lnTo>
                    <a:pt x="209270" y="978611"/>
                  </a:lnTo>
                  <a:lnTo>
                    <a:pt x="225044" y="965911"/>
                  </a:lnTo>
                  <a:lnTo>
                    <a:pt x="242328" y="965911"/>
                  </a:lnTo>
                  <a:lnTo>
                    <a:pt x="261404" y="953211"/>
                  </a:lnTo>
                  <a:lnTo>
                    <a:pt x="292938" y="953211"/>
                  </a:lnTo>
                  <a:lnTo>
                    <a:pt x="304050" y="940511"/>
                  </a:lnTo>
                  <a:lnTo>
                    <a:pt x="325780" y="940511"/>
                  </a:lnTo>
                  <a:lnTo>
                    <a:pt x="324942" y="953211"/>
                  </a:lnTo>
                  <a:lnTo>
                    <a:pt x="333032" y="953211"/>
                  </a:lnTo>
                  <a:lnTo>
                    <a:pt x="331762" y="940511"/>
                  </a:lnTo>
                  <a:lnTo>
                    <a:pt x="340410" y="940511"/>
                  </a:lnTo>
                  <a:lnTo>
                    <a:pt x="342176" y="953211"/>
                  </a:lnTo>
                  <a:lnTo>
                    <a:pt x="346837" y="953211"/>
                  </a:lnTo>
                  <a:lnTo>
                    <a:pt x="346405" y="940511"/>
                  </a:lnTo>
                  <a:lnTo>
                    <a:pt x="347332" y="940511"/>
                  </a:lnTo>
                  <a:lnTo>
                    <a:pt x="352615" y="927811"/>
                  </a:lnTo>
                  <a:lnTo>
                    <a:pt x="350799" y="940511"/>
                  </a:lnTo>
                  <a:lnTo>
                    <a:pt x="376377" y="940511"/>
                  </a:lnTo>
                  <a:lnTo>
                    <a:pt x="378879" y="953211"/>
                  </a:lnTo>
                  <a:lnTo>
                    <a:pt x="397116" y="953211"/>
                  </a:lnTo>
                  <a:lnTo>
                    <a:pt x="394068" y="940511"/>
                  </a:lnTo>
                  <a:lnTo>
                    <a:pt x="396887" y="940511"/>
                  </a:lnTo>
                  <a:lnTo>
                    <a:pt x="397306" y="927811"/>
                  </a:lnTo>
                  <a:lnTo>
                    <a:pt x="400202" y="927811"/>
                  </a:lnTo>
                  <a:lnTo>
                    <a:pt x="400342" y="940511"/>
                  </a:lnTo>
                  <a:lnTo>
                    <a:pt x="400824" y="940511"/>
                  </a:lnTo>
                  <a:lnTo>
                    <a:pt x="401523" y="953211"/>
                  </a:lnTo>
                  <a:lnTo>
                    <a:pt x="411467" y="965911"/>
                  </a:lnTo>
                  <a:lnTo>
                    <a:pt x="411365" y="953211"/>
                  </a:lnTo>
                  <a:lnTo>
                    <a:pt x="494538" y="953211"/>
                  </a:lnTo>
                  <a:lnTo>
                    <a:pt x="501281" y="965911"/>
                  </a:lnTo>
                  <a:lnTo>
                    <a:pt x="502970" y="965911"/>
                  </a:lnTo>
                  <a:lnTo>
                    <a:pt x="501230" y="978611"/>
                  </a:lnTo>
                  <a:lnTo>
                    <a:pt x="486740" y="978611"/>
                  </a:lnTo>
                  <a:lnTo>
                    <a:pt x="479945" y="991311"/>
                  </a:lnTo>
                  <a:lnTo>
                    <a:pt x="530402" y="991311"/>
                  </a:lnTo>
                  <a:lnTo>
                    <a:pt x="538010" y="978611"/>
                  </a:lnTo>
                  <a:lnTo>
                    <a:pt x="554647" y="978611"/>
                  </a:lnTo>
                  <a:lnTo>
                    <a:pt x="549897" y="965911"/>
                  </a:lnTo>
                  <a:lnTo>
                    <a:pt x="560857" y="965911"/>
                  </a:lnTo>
                  <a:lnTo>
                    <a:pt x="562508" y="965911"/>
                  </a:lnTo>
                  <a:lnTo>
                    <a:pt x="567410" y="953211"/>
                  </a:lnTo>
                  <a:lnTo>
                    <a:pt x="574573" y="965911"/>
                  </a:lnTo>
                  <a:lnTo>
                    <a:pt x="571385" y="965911"/>
                  </a:lnTo>
                  <a:lnTo>
                    <a:pt x="566610" y="978611"/>
                  </a:lnTo>
                  <a:lnTo>
                    <a:pt x="586181" y="978611"/>
                  </a:lnTo>
                  <a:lnTo>
                    <a:pt x="576503" y="991311"/>
                  </a:lnTo>
                  <a:lnTo>
                    <a:pt x="582498" y="991311"/>
                  </a:lnTo>
                  <a:lnTo>
                    <a:pt x="580948" y="1004011"/>
                  </a:lnTo>
                  <a:lnTo>
                    <a:pt x="587095" y="1004011"/>
                  </a:lnTo>
                  <a:lnTo>
                    <a:pt x="595426" y="1016711"/>
                  </a:lnTo>
                  <a:lnTo>
                    <a:pt x="594639" y="1016711"/>
                  </a:lnTo>
                  <a:lnTo>
                    <a:pt x="594220" y="1029411"/>
                  </a:lnTo>
                  <a:lnTo>
                    <a:pt x="588276" y="1029411"/>
                  </a:lnTo>
                  <a:lnTo>
                    <a:pt x="587844" y="1042111"/>
                  </a:lnTo>
                  <a:lnTo>
                    <a:pt x="595858" y="1042111"/>
                  </a:lnTo>
                  <a:lnTo>
                    <a:pt x="594677" y="1029411"/>
                  </a:lnTo>
                  <a:lnTo>
                    <a:pt x="604291" y="1042111"/>
                  </a:lnTo>
                  <a:lnTo>
                    <a:pt x="602119" y="1042111"/>
                  </a:lnTo>
                  <a:lnTo>
                    <a:pt x="599567" y="1054811"/>
                  </a:lnTo>
                  <a:lnTo>
                    <a:pt x="561276" y="1054811"/>
                  </a:lnTo>
                  <a:lnTo>
                    <a:pt x="560895" y="1067511"/>
                  </a:lnTo>
                  <a:lnTo>
                    <a:pt x="557326" y="1067511"/>
                  </a:lnTo>
                  <a:lnTo>
                    <a:pt x="552386" y="1054811"/>
                  </a:lnTo>
                  <a:lnTo>
                    <a:pt x="547839" y="1054811"/>
                  </a:lnTo>
                  <a:lnTo>
                    <a:pt x="545452" y="1067511"/>
                  </a:lnTo>
                  <a:lnTo>
                    <a:pt x="539584" y="1067511"/>
                  </a:lnTo>
                  <a:lnTo>
                    <a:pt x="539483" y="1080211"/>
                  </a:lnTo>
                  <a:lnTo>
                    <a:pt x="535178" y="1080211"/>
                  </a:lnTo>
                  <a:lnTo>
                    <a:pt x="533831" y="1067511"/>
                  </a:lnTo>
                  <a:lnTo>
                    <a:pt x="524700" y="1067511"/>
                  </a:lnTo>
                  <a:lnTo>
                    <a:pt x="517575" y="1054811"/>
                  </a:lnTo>
                  <a:lnTo>
                    <a:pt x="519176" y="1067511"/>
                  </a:lnTo>
                  <a:lnTo>
                    <a:pt x="512445" y="1067511"/>
                  </a:lnTo>
                  <a:lnTo>
                    <a:pt x="512445" y="1550111"/>
                  </a:lnTo>
                  <a:lnTo>
                    <a:pt x="479196" y="1550111"/>
                  </a:lnTo>
                  <a:lnTo>
                    <a:pt x="493509" y="1537411"/>
                  </a:lnTo>
                  <a:lnTo>
                    <a:pt x="504977" y="1537411"/>
                  </a:lnTo>
                  <a:lnTo>
                    <a:pt x="512445" y="1550111"/>
                  </a:lnTo>
                  <a:lnTo>
                    <a:pt x="512445" y="1067511"/>
                  </a:lnTo>
                  <a:lnTo>
                    <a:pt x="504101" y="1067511"/>
                  </a:lnTo>
                  <a:lnTo>
                    <a:pt x="501129" y="1054811"/>
                  </a:lnTo>
                  <a:lnTo>
                    <a:pt x="500176" y="1054811"/>
                  </a:lnTo>
                  <a:lnTo>
                    <a:pt x="500176" y="1080211"/>
                  </a:lnTo>
                  <a:lnTo>
                    <a:pt x="498068" y="1080211"/>
                  </a:lnTo>
                  <a:lnTo>
                    <a:pt x="493102" y="1092911"/>
                  </a:lnTo>
                  <a:lnTo>
                    <a:pt x="485216" y="1092911"/>
                  </a:lnTo>
                  <a:lnTo>
                    <a:pt x="485724" y="1080211"/>
                  </a:lnTo>
                  <a:lnTo>
                    <a:pt x="474738" y="1080211"/>
                  </a:lnTo>
                  <a:lnTo>
                    <a:pt x="476237" y="1067511"/>
                  </a:lnTo>
                  <a:lnTo>
                    <a:pt x="497052" y="1067511"/>
                  </a:lnTo>
                  <a:lnTo>
                    <a:pt x="500176" y="1080211"/>
                  </a:lnTo>
                  <a:lnTo>
                    <a:pt x="500176" y="1054811"/>
                  </a:lnTo>
                  <a:lnTo>
                    <a:pt x="423646" y="1054811"/>
                  </a:lnTo>
                  <a:lnTo>
                    <a:pt x="410032" y="1067511"/>
                  </a:lnTo>
                  <a:lnTo>
                    <a:pt x="420522" y="1067511"/>
                  </a:lnTo>
                  <a:lnTo>
                    <a:pt x="432536" y="1080211"/>
                  </a:lnTo>
                  <a:lnTo>
                    <a:pt x="473494" y="1080211"/>
                  </a:lnTo>
                  <a:lnTo>
                    <a:pt x="457212" y="1092911"/>
                  </a:lnTo>
                  <a:lnTo>
                    <a:pt x="403440" y="1092911"/>
                  </a:lnTo>
                  <a:lnTo>
                    <a:pt x="385445" y="1105611"/>
                  </a:lnTo>
                  <a:lnTo>
                    <a:pt x="352183" y="1105611"/>
                  </a:lnTo>
                  <a:lnTo>
                    <a:pt x="346176" y="1118311"/>
                  </a:lnTo>
                  <a:lnTo>
                    <a:pt x="344843" y="1105611"/>
                  </a:lnTo>
                  <a:lnTo>
                    <a:pt x="338556" y="1105611"/>
                  </a:lnTo>
                  <a:lnTo>
                    <a:pt x="336702" y="1118311"/>
                  </a:lnTo>
                  <a:lnTo>
                    <a:pt x="296227" y="1118311"/>
                  </a:lnTo>
                  <a:lnTo>
                    <a:pt x="285089" y="1105611"/>
                  </a:lnTo>
                  <a:lnTo>
                    <a:pt x="281457" y="1118311"/>
                  </a:lnTo>
                  <a:lnTo>
                    <a:pt x="262331" y="1118311"/>
                  </a:lnTo>
                  <a:lnTo>
                    <a:pt x="259283" y="1131011"/>
                  </a:lnTo>
                  <a:lnTo>
                    <a:pt x="241465" y="1131011"/>
                  </a:lnTo>
                  <a:lnTo>
                    <a:pt x="240372" y="1143711"/>
                  </a:lnTo>
                  <a:lnTo>
                    <a:pt x="270421" y="1143711"/>
                  </a:lnTo>
                  <a:lnTo>
                    <a:pt x="277622" y="1156411"/>
                  </a:lnTo>
                  <a:lnTo>
                    <a:pt x="278752" y="1143711"/>
                  </a:lnTo>
                  <a:lnTo>
                    <a:pt x="320992" y="1143711"/>
                  </a:lnTo>
                  <a:lnTo>
                    <a:pt x="320116" y="1131011"/>
                  </a:lnTo>
                  <a:lnTo>
                    <a:pt x="416331" y="1131011"/>
                  </a:lnTo>
                  <a:lnTo>
                    <a:pt x="423341" y="1118311"/>
                  </a:lnTo>
                  <a:lnTo>
                    <a:pt x="455993" y="1118311"/>
                  </a:lnTo>
                  <a:lnTo>
                    <a:pt x="458851" y="1131011"/>
                  </a:lnTo>
                  <a:lnTo>
                    <a:pt x="468706" y="1131011"/>
                  </a:lnTo>
                  <a:lnTo>
                    <a:pt x="472630" y="1118311"/>
                  </a:lnTo>
                  <a:lnTo>
                    <a:pt x="476885" y="1118311"/>
                  </a:lnTo>
                  <a:lnTo>
                    <a:pt x="473113" y="1131011"/>
                  </a:lnTo>
                  <a:lnTo>
                    <a:pt x="463346" y="1143711"/>
                  </a:lnTo>
                  <a:lnTo>
                    <a:pt x="459054" y="1143711"/>
                  </a:lnTo>
                  <a:lnTo>
                    <a:pt x="461416" y="1156411"/>
                  </a:lnTo>
                  <a:lnTo>
                    <a:pt x="457454" y="1156411"/>
                  </a:lnTo>
                  <a:lnTo>
                    <a:pt x="457454" y="1562811"/>
                  </a:lnTo>
                  <a:lnTo>
                    <a:pt x="452208" y="1562811"/>
                  </a:lnTo>
                  <a:lnTo>
                    <a:pt x="451612" y="1575511"/>
                  </a:lnTo>
                  <a:lnTo>
                    <a:pt x="453517" y="1588211"/>
                  </a:lnTo>
                  <a:lnTo>
                    <a:pt x="442988" y="1588211"/>
                  </a:lnTo>
                  <a:lnTo>
                    <a:pt x="447179" y="1575511"/>
                  </a:lnTo>
                  <a:lnTo>
                    <a:pt x="444322" y="1575511"/>
                  </a:lnTo>
                  <a:lnTo>
                    <a:pt x="438683" y="1575511"/>
                  </a:lnTo>
                  <a:lnTo>
                    <a:pt x="438924" y="1562811"/>
                  </a:lnTo>
                  <a:lnTo>
                    <a:pt x="444322" y="1575511"/>
                  </a:lnTo>
                  <a:lnTo>
                    <a:pt x="448081" y="1562811"/>
                  </a:lnTo>
                  <a:lnTo>
                    <a:pt x="446366" y="1562811"/>
                  </a:lnTo>
                  <a:lnTo>
                    <a:pt x="444817" y="1550111"/>
                  </a:lnTo>
                  <a:lnTo>
                    <a:pt x="456349" y="1550111"/>
                  </a:lnTo>
                  <a:lnTo>
                    <a:pt x="457454" y="1562811"/>
                  </a:lnTo>
                  <a:lnTo>
                    <a:pt x="457454" y="1156411"/>
                  </a:lnTo>
                  <a:lnTo>
                    <a:pt x="431711" y="1156411"/>
                  </a:lnTo>
                  <a:lnTo>
                    <a:pt x="430060" y="1169111"/>
                  </a:lnTo>
                  <a:lnTo>
                    <a:pt x="421932" y="1169111"/>
                  </a:lnTo>
                  <a:lnTo>
                    <a:pt x="421932" y="1232611"/>
                  </a:lnTo>
                  <a:lnTo>
                    <a:pt x="416687" y="1232611"/>
                  </a:lnTo>
                  <a:lnTo>
                    <a:pt x="421335" y="1219911"/>
                  </a:lnTo>
                  <a:lnTo>
                    <a:pt x="421932" y="1232611"/>
                  </a:lnTo>
                  <a:lnTo>
                    <a:pt x="421932" y="1169111"/>
                  </a:lnTo>
                  <a:lnTo>
                    <a:pt x="414769" y="1169111"/>
                  </a:lnTo>
                  <a:lnTo>
                    <a:pt x="413956" y="1167104"/>
                  </a:lnTo>
                  <a:lnTo>
                    <a:pt x="413956" y="1270711"/>
                  </a:lnTo>
                  <a:lnTo>
                    <a:pt x="412813" y="1283411"/>
                  </a:lnTo>
                  <a:lnTo>
                    <a:pt x="405714" y="1283411"/>
                  </a:lnTo>
                  <a:lnTo>
                    <a:pt x="408279" y="1270711"/>
                  </a:lnTo>
                  <a:lnTo>
                    <a:pt x="413956" y="1270711"/>
                  </a:lnTo>
                  <a:lnTo>
                    <a:pt x="413956" y="1167104"/>
                  </a:lnTo>
                  <a:lnTo>
                    <a:pt x="409651" y="1156411"/>
                  </a:lnTo>
                  <a:lnTo>
                    <a:pt x="398246" y="1156411"/>
                  </a:lnTo>
                  <a:lnTo>
                    <a:pt x="392544" y="1169111"/>
                  </a:lnTo>
                  <a:lnTo>
                    <a:pt x="372135" y="1169111"/>
                  </a:lnTo>
                  <a:lnTo>
                    <a:pt x="367042" y="1181811"/>
                  </a:lnTo>
                  <a:lnTo>
                    <a:pt x="359994" y="1181811"/>
                  </a:lnTo>
                  <a:lnTo>
                    <a:pt x="359994" y="1194511"/>
                  </a:lnTo>
                  <a:lnTo>
                    <a:pt x="359638" y="1207211"/>
                  </a:lnTo>
                  <a:lnTo>
                    <a:pt x="347230" y="1207211"/>
                  </a:lnTo>
                  <a:lnTo>
                    <a:pt x="346659" y="1194511"/>
                  </a:lnTo>
                  <a:lnTo>
                    <a:pt x="359994" y="1194511"/>
                  </a:lnTo>
                  <a:lnTo>
                    <a:pt x="359994" y="1181811"/>
                  </a:lnTo>
                  <a:lnTo>
                    <a:pt x="350888" y="1181811"/>
                  </a:lnTo>
                  <a:lnTo>
                    <a:pt x="343242" y="1194511"/>
                  </a:lnTo>
                  <a:lnTo>
                    <a:pt x="327291" y="1194511"/>
                  </a:lnTo>
                  <a:lnTo>
                    <a:pt x="323062" y="1181811"/>
                  </a:lnTo>
                  <a:lnTo>
                    <a:pt x="323545" y="1194511"/>
                  </a:lnTo>
                  <a:lnTo>
                    <a:pt x="312674" y="1194511"/>
                  </a:lnTo>
                  <a:lnTo>
                    <a:pt x="310591" y="1207211"/>
                  </a:lnTo>
                  <a:lnTo>
                    <a:pt x="301205" y="1207211"/>
                  </a:lnTo>
                  <a:lnTo>
                    <a:pt x="302539" y="1219911"/>
                  </a:lnTo>
                  <a:lnTo>
                    <a:pt x="298754" y="1232611"/>
                  </a:lnTo>
                  <a:lnTo>
                    <a:pt x="358813" y="1232611"/>
                  </a:lnTo>
                  <a:lnTo>
                    <a:pt x="357174" y="1219911"/>
                  </a:lnTo>
                  <a:lnTo>
                    <a:pt x="369112" y="1219911"/>
                  </a:lnTo>
                  <a:lnTo>
                    <a:pt x="372071" y="1232611"/>
                  </a:lnTo>
                  <a:lnTo>
                    <a:pt x="372325" y="1232611"/>
                  </a:lnTo>
                  <a:lnTo>
                    <a:pt x="361188" y="1245311"/>
                  </a:lnTo>
                  <a:lnTo>
                    <a:pt x="338493" y="1245311"/>
                  </a:lnTo>
                  <a:lnTo>
                    <a:pt x="330098" y="1258011"/>
                  </a:lnTo>
                  <a:lnTo>
                    <a:pt x="300545" y="1258011"/>
                  </a:lnTo>
                  <a:lnTo>
                    <a:pt x="286385" y="1245311"/>
                  </a:lnTo>
                  <a:lnTo>
                    <a:pt x="270395" y="1258011"/>
                  </a:lnTo>
                  <a:lnTo>
                    <a:pt x="261302" y="1258011"/>
                  </a:lnTo>
                  <a:lnTo>
                    <a:pt x="261670" y="1270711"/>
                  </a:lnTo>
                  <a:lnTo>
                    <a:pt x="322795" y="1270711"/>
                  </a:lnTo>
                  <a:lnTo>
                    <a:pt x="352374" y="1258011"/>
                  </a:lnTo>
                  <a:lnTo>
                    <a:pt x="383438" y="1258011"/>
                  </a:lnTo>
                  <a:lnTo>
                    <a:pt x="383501" y="1270711"/>
                  </a:lnTo>
                  <a:lnTo>
                    <a:pt x="386892" y="1270711"/>
                  </a:lnTo>
                  <a:lnTo>
                    <a:pt x="389280" y="1258011"/>
                  </a:lnTo>
                  <a:lnTo>
                    <a:pt x="408419" y="1258011"/>
                  </a:lnTo>
                  <a:lnTo>
                    <a:pt x="407670" y="1270711"/>
                  </a:lnTo>
                  <a:lnTo>
                    <a:pt x="401142" y="1270711"/>
                  </a:lnTo>
                  <a:lnTo>
                    <a:pt x="393547" y="1283411"/>
                  </a:lnTo>
                  <a:lnTo>
                    <a:pt x="370535" y="1283411"/>
                  </a:lnTo>
                  <a:lnTo>
                    <a:pt x="370039" y="1296111"/>
                  </a:lnTo>
                  <a:lnTo>
                    <a:pt x="365379" y="1296111"/>
                  </a:lnTo>
                  <a:lnTo>
                    <a:pt x="363461" y="1283411"/>
                  </a:lnTo>
                  <a:lnTo>
                    <a:pt x="348691" y="1283411"/>
                  </a:lnTo>
                  <a:lnTo>
                    <a:pt x="332219" y="1296111"/>
                  </a:lnTo>
                  <a:lnTo>
                    <a:pt x="329476" y="1296111"/>
                  </a:lnTo>
                  <a:lnTo>
                    <a:pt x="320001" y="1308811"/>
                  </a:lnTo>
                  <a:lnTo>
                    <a:pt x="293370" y="1308811"/>
                  </a:lnTo>
                  <a:lnTo>
                    <a:pt x="295186" y="1321511"/>
                  </a:lnTo>
                  <a:lnTo>
                    <a:pt x="285648" y="1321511"/>
                  </a:lnTo>
                  <a:lnTo>
                    <a:pt x="284949" y="1308811"/>
                  </a:lnTo>
                  <a:lnTo>
                    <a:pt x="280720" y="1308811"/>
                  </a:lnTo>
                  <a:lnTo>
                    <a:pt x="279158" y="1321511"/>
                  </a:lnTo>
                  <a:lnTo>
                    <a:pt x="281012" y="1321511"/>
                  </a:lnTo>
                  <a:lnTo>
                    <a:pt x="281876" y="1334211"/>
                  </a:lnTo>
                  <a:lnTo>
                    <a:pt x="266458" y="1334211"/>
                  </a:lnTo>
                  <a:lnTo>
                    <a:pt x="259562" y="1346911"/>
                  </a:lnTo>
                  <a:lnTo>
                    <a:pt x="258749" y="1346911"/>
                  </a:lnTo>
                  <a:lnTo>
                    <a:pt x="258737" y="1359611"/>
                  </a:lnTo>
                  <a:lnTo>
                    <a:pt x="219710" y="1359611"/>
                  </a:lnTo>
                  <a:lnTo>
                    <a:pt x="203174" y="1372311"/>
                  </a:lnTo>
                  <a:lnTo>
                    <a:pt x="262280" y="1372311"/>
                  </a:lnTo>
                  <a:lnTo>
                    <a:pt x="264452" y="1385011"/>
                  </a:lnTo>
                  <a:lnTo>
                    <a:pt x="275539" y="1385011"/>
                  </a:lnTo>
                  <a:lnTo>
                    <a:pt x="270878" y="1397711"/>
                  </a:lnTo>
                  <a:lnTo>
                    <a:pt x="265531" y="1397711"/>
                  </a:lnTo>
                  <a:lnTo>
                    <a:pt x="259918" y="1410411"/>
                  </a:lnTo>
                  <a:lnTo>
                    <a:pt x="254495" y="1410411"/>
                  </a:lnTo>
                  <a:lnTo>
                    <a:pt x="244665" y="1423111"/>
                  </a:lnTo>
                  <a:lnTo>
                    <a:pt x="230263" y="1423111"/>
                  </a:lnTo>
                  <a:lnTo>
                    <a:pt x="226466" y="1435811"/>
                  </a:lnTo>
                  <a:lnTo>
                    <a:pt x="249504" y="1435811"/>
                  </a:lnTo>
                  <a:lnTo>
                    <a:pt x="244017" y="1448511"/>
                  </a:lnTo>
                  <a:lnTo>
                    <a:pt x="234175" y="1448511"/>
                  </a:lnTo>
                  <a:lnTo>
                    <a:pt x="240957" y="1461211"/>
                  </a:lnTo>
                  <a:lnTo>
                    <a:pt x="248145" y="1461211"/>
                  </a:lnTo>
                  <a:lnTo>
                    <a:pt x="253669" y="1448511"/>
                  </a:lnTo>
                  <a:lnTo>
                    <a:pt x="258673" y="1461211"/>
                  </a:lnTo>
                  <a:lnTo>
                    <a:pt x="293814" y="1461211"/>
                  </a:lnTo>
                  <a:lnTo>
                    <a:pt x="295173" y="1473911"/>
                  </a:lnTo>
                  <a:lnTo>
                    <a:pt x="287832" y="1473911"/>
                  </a:lnTo>
                  <a:lnTo>
                    <a:pt x="289255" y="1499311"/>
                  </a:lnTo>
                  <a:lnTo>
                    <a:pt x="302526" y="1499311"/>
                  </a:lnTo>
                  <a:lnTo>
                    <a:pt x="309270" y="1512011"/>
                  </a:lnTo>
                  <a:lnTo>
                    <a:pt x="303072" y="1512011"/>
                  </a:lnTo>
                  <a:lnTo>
                    <a:pt x="313512" y="1524711"/>
                  </a:lnTo>
                  <a:lnTo>
                    <a:pt x="324815" y="1512011"/>
                  </a:lnTo>
                  <a:lnTo>
                    <a:pt x="335089" y="1512011"/>
                  </a:lnTo>
                  <a:lnTo>
                    <a:pt x="342366" y="1524711"/>
                  </a:lnTo>
                  <a:lnTo>
                    <a:pt x="331901" y="1524711"/>
                  </a:lnTo>
                  <a:lnTo>
                    <a:pt x="331584" y="1537411"/>
                  </a:lnTo>
                  <a:lnTo>
                    <a:pt x="317703" y="1537411"/>
                  </a:lnTo>
                  <a:lnTo>
                    <a:pt x="327367" y="1550111"/>
                  </a:lnTo>
                  <a:lnTo>
                    <a:pt x="329692" y="1550111"/>
                  </a:lnTo>
                  <a:lnTo>
                    <a:pt x="329653" y="1562811"/>
                  </a:lnTo>
                  <a:lnTo>
                    <a:pt x="332193" y="1575511"/>
                  </a:lnTo>
                  <a:lnTo>
                    <a:pt x="301980" y="1575511"/>
                  </a:lnTo>
                  <a:lnTo>
                    <a:pt x="300926" y="1588211"/>
                  </a:lnTo>
                  <a:lnTo>
                    <a:pt x="306882" y="1588211"/>
                  </a:lnTo>
                  <a:lnTo>
                    <a:pt x="303885" y="1600911"/>
                  </a:lnTo>
                  <a:lnTo>
                    <a:pt x="321640" y="1600911"/>
                  </a:lnTo>
                  <a:lnTo>
                    <a:pt x="327139" y="1588211"/>
                  </a:lnTo>
                  <a:lnTo>
                    <a:pt x="328244" y="1600911"/>
                  </a:lnTo>
                  <a:lnTo>
                    <a:pt x="333730" y="1600911"/>
                  </a:lnTo>
                  <a:lnTo>
                    <a:pt x="331177" y="1613611"/>
                  </a:lnTo>
                  <a:lnTo>
                    <a:pt x="337248" y="1613611"/>
                  </a:lnTo>
                  <a:lnTo>
                    <a:pt x="340080" y="1600911"/>
                  </a:lnTo>
                  <a:lnTo>
                    <a:pt x="342277" y="1588211"/>
                  </a:lnTo>
                  <a:lnTo>
                    <a:pt x="381406" y="1588211"/>
                  </a:lnTo>
                  <a:lnTo>
                    <a:pt x="382676" y="1575511"/>
                  </a:lnTo>
                  <a:lnTo>
                    <a:pt x="411429" y="1575511"/>
                  </a:lnTo>
                  <a:lnTo>
                    <a:pt x="407225" y="1562811"/>
                  </a:lnTo>
                  <a:lnTo>
                    <a:pt x="435254" y="1562811"/>
                  </a:lnTo>
                  <a:lnTo>
                    <a:pt x="429628" y="1575511"/>
                  </a:lnTo>
                  <a:lnTo>
                    <a:pt x="428320" y="1575511"/>
                  </a:lnTo>
                  <a:lnTo>
                    <a:pt x="429729" y="1588211"/>
                  </a:lnTo>
                  <a:lnTo>
                    <a:pt x="439597" y="1588211"/>
                  </a:lnTo>
                  <a:lnTo>
                    <a:pt x="436791" y="1600911"/>
                  </a:lnTo>
                  <a:lnTo>
                    <a:pt x="419925" y="1600911"/>
                  </a:lnTo>
                  <a:lnTo>
                    <a:pt x="418198" y="1613611"/>
                  </a:lnTo>
                  <a:lnTo>
                    <a:pt x="418630" y="1626311"/>
                  </a:lnTo>
                  <a:lnTo>
                    <a:pt x="431761" y="1613611"/>
                  </a:lnTo>
                  <a:lnTo>
                    <a:pt x="446430" y="1600911"/>
                  </a:lnTo>
                  <a:lnTo>
                    <a:pt x="477151" y="1600911"/>
                  </a:lnTo>
                  <a:lnTo>
                    <a:pt x="476097" y="1588211"/>
                  </a:lnTo>
                  <a:lnTo>
                    <a:pt x="484759" y="1588211"/>
                  </a:lnTo>
                  <a:lnTo>
                    <a:pt x="479704" y="1575511"/>
                  </a:lnTo>
                  <a:lnTo>
                    <a:pt x="471487" y="1575511"/>
                  </a:lnTo>
                  <a:lnTo>
                    <a:pt x="470369" y="1562811"/>
                  </a:lnTo>
                  <a:lnTo>
                    <a:pt x="469747" y="1550111"/>
                  </a:lnTo>
                  <a:lnTo>
                    <a:pt x="474840" y="1550111"/>
                  </a:lnTo>
                  <a:lnTo>
                    <a:pt x="479285" y="1562811"/>
                  </a:lnTo>
                  <a:lnTo>
                    <a:pt x="487159" y="1562811"/>
                  </a:lnTo>
                  <a:lnTo>
                    <a:pt x="490220" y="1575511"/>
                  </a:lnTo>
                  <a:lnTo>
                    <a:pt x="485279" y="1575511"/>
                  </a:lnTo>
                  <a:lnTo>
                    <a:pt x="484759" y="1588211"/>
                  </a:lnTo>
                  <a:lnTo>
                    <a:pt x="487781" y="1588211"/>
                  </a:lnTo>
                  <a:lnTo>
                    <a:pt x="493369" y="1600911"/>
                  </a:lnTo>
                  <a:lnTo>
                    <a:pt x="518134" y="1600911"/>
                  </a:lnTo>
                  <a:lnTo>
                    <a:pt x="519442" y="1588211"/>
                  </a:lnTo>
                  <a:lnTo>
                    <a:pt x="516293" y="1588211"/>
                  </a:lnTo>
                  <a:lnTo>
                    <a:pt x="516420" y="1575511"/>
                  </a:lnTo>
                  <a:lnTo>
                    <a:pt x="520573" y="1575511"/>
                  </a:lnTo>
                  <a:lnTo>
                    <a:pt x="521360" y="1588211"/>
                  </a:lnTo>
                  <a:lnTo>
                    <a:pt x="522884" y="1600911"/>
                  </a:lnTo>
                  <a:lnTo>
                    <a:pt x="531749" y="1600911"/>
                  </a:lnTo>
                  <a:lnTo>
                    <a:pt x="529526" y="1588211"/>
                  </a:lnTo>
                  <a:lnTo>
                    <a:pt x="527964" y="1588211"/>
                  </a:lnTo>
                  <a:lnTo>
                    <a:pt x="530339" y="1575511"/>
                  </a:lnTo>
                  <a:lnTo>
                    <a:pt x="559714" y="1575511"/>
                  </a:lnTo>
                  <a:lnTo>
                    <a:pt x="562483" y="1588211"/>
                  </a:lnTo>
                  <a:lnTo>
                    <a:pt x="566305" y="1588211"/>
                  </a:lnTo>
                  <a:lnTo>
                    <a:pt x="570191" y="1600911"/>
                  </a:lnTo>
                  <a:lnTo>
                    <a:pt x="573151" y="1588211"/>
                  </a:lnTo>
                  <a:lnTo>
                    <a:pt x="566432" y="1588211"/>
                  </a:lnTo>
                  <a:lnTo>
                    <a:pt x="573455" y="1575511"/>
                  </a:lnTo>
                  <a:lnTo>
                    <a:pt x="581698" y="1575511"/>
                  </a:lnTo>
                  <a:lnTo>
                    <a:pt x="589699" y="1588211"/>
                  </a:lnTo>
                  <a:lnTo>
                    <a:pt x="585622" y="1588211"/>
                  </a:lnTo>
                  <a:lnTo>
                    <a:pt x="580047" y="1600911"/>
                  </a:lnTo>
                  <a:lnTo>
                    <a:pt x="603008" y="1600911"/>
                  </a:lnTo>
                  <a:lnTo>
                    <a:pt x="604913" y="1603286"/>
                  </a:lnTo>
                  <a:lnTo>
                    <a:pt x="606755" y="1600911"/>
                  </a:lnTo>
                  <a:lnTo>
                    <a:pt x="603834" y="1600911"/>
                  </a:lnTo>
                  <a:lnTo>
                    <a:pt x="593648" y="1588211"/>
                  </a:lnTo>
                  <a:lnTo>
                    <a:pt x="595985" y="1588211"/>
                  </a:lnTo>
                  <a:lnTo>
                    <a:pt x="596760" y="1575511"/>
                  </a:lnTo>
                  <a:lnTo>
                    <a:pt x="603999" y="1588211"/>
                  </a:lnTo>
                  <a:lnTo>
                    <a:pt x="616534" y="1588211"/>
                  </a:lnTo>
                  <a:lnTo>
                    <a:pt x="615911" y="1600911"/>
                  </a:lnTo>
                  <a:lnTo>
                    <a:pt x="608711" y="1600911"/>
                  </a:lnTo>
                  <a:lnTo>
                    <a:pt x="613181" y="1613611"/>
                  </a:lnTo>
                  <a:lnTo>
                    <a:pt x="604913" y="1603286"/>
                  </a:lnTo>
                  <a:lnTo>
                    <a:pt x="596912" y="1613611"/>
                  </a:lnTo>
                  <a:lnTo>
                    <a:pt x="591337" y="1613611"/>
                  </a:lnTo>
                  <a:lnTo>
                    <a:pt x="591134" y="1626311"/>
                  </a:lnTo>
                  <a:lnTo>
                    <a:pt x="579564" y="1626311"/>
                  </a:lnTo>
                  <a:lnTo>
                    <a:pt x="579564" y="1664411"/>
                  </a:lnTo>
                  <a:lnTo>
                    <a:pt x="579297" y="1677111"/>
                  </a:lnTo>
                  <a:lnTo>
                    <a:pt x="569988" y="1677111"/>
                  </a:lnTo>
                  <a:lnTo>
                    <a:pt x="570306" y="1664411"/>
                  </a:lnTo>
                  <a:lnTo>
                    <a:pt x="579564" y="1664411"/>
                  </a:lnTo>
                  <a:lnTo>
                    <a:pt x="579564" y="1626311"/>
                  </a:lnTo>
                  <a:lnTo>
                    <a:pt x="560412" y="1626311"/>
                  </a:lnTo>
                  <a:lnTo>
                    <a:pt x="560412" y="1753311"/>
                  </a:lnTo>
                  <a:lnTo>
                    <a:pt x="556285" y="1753311"/>
                  </a:lnTo>
                  <a:lnTo>
                    <a:pt x="558736" y="1740611"/>
                  </a:lnTo>
                  <a:lnTo>
                    <a:pt x="560412" y="1753311"/>
                  </a:lnTo>
                  <a:lnTo>
                    <a:pt x="560412" y="1626311"/>
                  </a:lnTo>
                  <a:lnTo>
                    <a:pt x="553770" y="1626311"/>
                  </a:lnTo>
                  <a:lnTo>
                    <a:pt x="554240" y="1639011"/>
                  </a:lnTo>
                  <a:lnTo>
                    <a:pt x="540321" y="1639011"/>
                  </a:lnTo>
                  <a:lnTo>
                    <a:pt x="540321" y="1740611"/>
                  </a:lnTo>
                  <a:lnTo>
                    <a:pt x="537718" y="1740611"/>
                  </a:lnTo>
                  <a:lnTo>
                    <a:pt x="533895" y="1740611"/>
                  </a:lnTo>
                  <a:lnTo>
                    <a:pt x="533793" y="1727911"/>
                  </a:lnTo>
                  <a:lnTo>
                    <a:pt x="537718" y="1740611"/>
                  </a:lnTo>
                  <a:lnTo>
                    <a:pt x="540207" y="1727911"/>
                  </a:lnTo>
                  <a:lnTo>
                    <a:pt x="540321" y="1740611"/>
                  </a:lnTo>
                  <a:lnTo>
                    <a:pt x="540321" y="1639011"/>
                  </a:lnTo>
                  <a:lnTo>
                    <a:pt x="537565" y="1639011"/>
                  </a:lnTo>
                  <a:lnTo>
                    <a:pt x="537565" y="1689811"/>
                  </a:lnTo>
                  <a:lnTo>
                    <a:pt x="528434" y="1689811"/>
                  </a:lnTo>
                  <a:lnTo>
                    <a:pt x="528866" y="1677111"/>
                  </a:lnTo>
                  <a:lnTo>
                    <a:pt x="537438" y="1677111"/>
                  </a:lnTo>
                  <a:lnTo>
                    <a:pt x="537565" y="1689811"/>
                  </a:lnTo>
                  <a:lnTo>
                    <a:pt x="537565" y="1639011"/>
                  </a:lnTo>
                  <a:lnTo>
                    <a:pt x="516572" y="1639011"/>
                  </a:lnTo>
                  <a:lnTo>
                    <a:pt x="521169" y="1651711"/>
                  </a:lnTo>
                  <a:lnTo>
                    <a:pt x="522986" y="1651711"/>
                  </a:lnTo>
                  <a:lnTo>
                    <a:pt x="520814" y="1664411"/>
                  </a:lnTo>
                  <a:lnTo>
                    <a:pt x="518591" y="1658556"/>
                  </a:lnTo>
                  <a:lnTo>
                    <a:pt x="518591" y="1689811"/>
                  </a:lnTo>
                  <a:lnTo>
                    <a:pt x="516001" y="1689811"/>
                  </a:lnTo>
                  <a:lnTo>
                    <a:pt x="512203" y="1689811"/>
                  </a:lnTo>
                  <a:lnTo>
                    <a:pt x="512127" y="1677111"/>
                  </a:lnTo>
                  <a:lnTo>
                    <a:pt x="516001" y="1689811"/>
                  </a:lnTo>
                  <a:lnTo>
                    <a:pt x="518490" y="1677111"/>
                  </a:lnTo>
                  <a:lnTo>
                    <a:pt x="518591" y="1689811"/>
                  </a:lnTo>
                  <a:lnTo>
                    <a:pt x="518591" y="1658556"/>
                  </a:lnTo>
                  <a:lnTo>
                    <a:pt x="516001" y="1651711"/>
                  </a:lnTo>
                  <a:lnTo>
                    <a:pt x="510413" y="1651711"/>
                  </a:lnTo>
                  <a:lnTo>
                    <a:pt x="503174" y="1639011"/>
                  </a:lnTo>
                  <a:lnTo>
                    <a:pt x="501992" y="1639011"/>
                  </a:lnTo>
                  <a:lnTo>
                    <a:pt x="501510" y="1626311"/>
                  </a:lnTo>
                  <a:lnTo>
                    <a:pt x="495503" y="1626311"/>
                  </a:lnTo>
                  <a:lnTo>
                    <a:pt x="494322" y="1639011"/>
                  </a:lnTo>
                  <a:lnTo>
                    <a:pt x="493725" y="1651711"/>
                  </a:lnTo>
                  <a:lnTo>
                    <a:pt x="482079" y="1651711"/>
                  </a:lnTo>
                  <a:lnTo>
                    <a:pt x="481825" y="1664411"/>
                  </a:lnTo>
                  <a:lnTo>
                    <a:pt x="491007" y="1664411"/>
                  </a:lnTo>
                  <a:lnTo>
                    <a:pt x="492391" y="1677111"/>
                  </a:lnTo>
                  <a:lnTo>
                    <a:pt x="492658" y="1689811"/>
                  </a:lnTo>
                  <a:lnTo>
                    <a:pt x="502780" y="1689811"/>
                  </a:lnTo>
                  <a:lnTo>
                    <a:pt x="496951" y="1702511"/>
                  </a:lnTo>
                  <a:lnTo>
                    <a:pt x="484670" y="1702511"/>
                  </a:lnTo>
                  <a:lnTo>
                    <a:pt x="477685" y="1715211"/>
                  </a:lnTo>
                  <a:lnTo>
                    <a:pt x="465505" y="1715211"/>
                  </a:lnTo>
                  <a:lnTo>
                    <a:pt x="464566" y="1702511"/>
                  </a:lnTo>
                  <a:lnTo>
                    <a:pt x="459790" y="1715211"/>
                  </a:lnTo>
                  <a:lnTo>
                    <a:pt x="453415" y="1715211"/>
                  </a:lnTo>
                  <a:lnTo>
                    <a:pt x="447078" y="1702511"/>
                  </a:lnTo>
                  <a:lnTo>
                    <a:pt x="442379" y="1715211"/>
                  </a:lnTo>
                  <a:lnTo>
                    <a:pt x="446455" y="1715211"/>
                  </a:lnTo>
                  <a:lnTo>
                    <a:pt x="446036" y="1727911"/>
                  </a:lnTo>
                  <a:lnTo>
                    <a:pt x="436930" y="1727911"/>
                  </a:lnTo>
                  <a:lnTo>
                    <a:pt x="441045" y="1740611"/>
                  </a:lnTo>
                  <a:lnTo>
                    <a:pt x="437629" y="1740611"/>
                  </a:lnTo>
                  <a:lnTo>
                    <a:pt x="443115" y="1753311"/>
                  </a:lnTo>
                  <a:lnTo>
                    <a:pt x="445477" y="1740611"/>
                  </a:lnTo>
                  <a:lnTo>
                    <a:pt x="498195" y="1740611"/>
                  </a:lnTo>
                  <a:lnTo>
                    <a:pt x="498830" y="1753311"/>
                  </a:lnTo>
                  <a:lnTo>
                    <a:pt x="495833" y="1753311"/>
                  </a:lnTo>
                  <a:lnTo>
                    <a:pt x="500989" y="1763204"/>
                  </a:lnTo>
                  <a:lnTo>
                    <a:pt x="508939" y="1753311"/>
                  </a:lnTo>
                  <a:lnTo>
                    <a:pt x="508952" y="1766011"/>
                  </a:lnTo>
                  <a:lnTo>
                    <a:pt x="512838" y="1766011"/>
                  </a:lnTo>
                  <a:lnTo>
                    <a:pt x="513588" y="1778711"/>
                  </a:lnTo>
                  <a:lnTo>
                    <a:pt x="518833" y="1778711"/>
                  </a:lnTo>
                  <a:lnTo>
                    <a:pt x="520242" y="1791411"/>
                  </a:lnTo>
                  <a:lnTo>
                    <a:pt x="511352" y="1804111"/>
                  </a:lnTo>
                  <a:lnTo>
                    <a:pt x="511632" y="1791411"/>
                  </a:lnTo>
                  <a:lnTo>
                    <a:pt x="502945" y="1791411"/>
                  </a:lnTo>
                  <a:lnTo>
                    <a:pt x="498754" y="1804111"/>
                  </a:lnTo>
                  <a:lnTo>
                    <a:pt x="504609" y="1804111"/>
                  </a:lnTo>
                  <a:lnTo>
                    <a:pt x="505117" y="1816811"/>
                  </a:lnTo>
                  <a:lnTo>
                    <a:pt x="511517" y="1816811"/>
                  </a:lnTo>
                  <a:lnTo>
                    <a:pt x="514502" y="1804111"/>
                  </a:lnTo>
                  <a:lnTo>
                    <a:pt x="517385" y="1816811"/>
                  </a:lnTo>
                  <a:lnTo>
                    <a:pt x="523989" y="1816811"/>
                  </a:lnTo>
                  <a:lnTo>
                    <a:pt x="526122" y="1804111"/>
                  </a:lnTo>
                  <a:lnTo>
                    <a:pt x="527151" y="1791411"/>
                  </a:lnTo>
                  <a:lnTo>
                    <a:pt x="531850" y="1791411"/>
                  </a:lnTo>
                  <a:lnTo>
                    <a:pt x="532231" y="1778711"/>
                  </a:lnTo>
                  <a:lnTo>
                    <a:pt x="528408" y="1766011"/>
                  </a:lnTo>
                  <a:lnTo>
                    <a:pt x="522566" y="1766011"/>
                  </a:lnTo>
                  <a:lnTo>
                    <a:pt x="518579" y="1753311"/>
                  </a:lnTo>
                  <a:lnTo>
                    <a:pt x="542747" y="1753311"/>
                  </a:lnTo>
                  <a:lnTo>
                    <a:pt x="549795" y="1740611"/>
                  </a:lnTo>
                  <a:lnTo>
                    <a:pt x="550697" y="1753311"/>
                  </a:lnTo>
                  <a:lnTo>
                    <a:pt x="550849" y="1753311"/>
                  </a:lnTo>
                  <a:lnTo>
                    <a:pt x="551091" y="1766011"/>
                  </a:lnTo>
                  <a:lnTo>
                    <a:pt x="561568" y="1766011"/>
                  </a:lnTo>
                  <a:lnTo>
                    <a:pt x="563168" y="1753311"/>
                  </a:lnTo>
                  <a:lnTo>
                    <a:pt x="578396" y="1753311"/>
                  </a:lnTo>
                  <a:lnTo>
                    <a:pt x="573887" y="1766011"/>
                  </a:lnTo>
                  <a:lnTo>
                    <a:pt x="581825" y="1766011"/>
                  </a:lnTo>
                  <a:lnTo>
                    <a:pt x="581380" y="1778711"/>
                  </a:lnTo>
                  <a:lnTo>
                    <a:pt x="590829" y="1778711"/>
                  </a:lnTo>
                  <a:lnTo>
                    <a:pt x="589203" y="1766011"/>
                  </a:lnTo>
                  <a:lnTo>
                    <a:pt x="606869" y="1766011"/>
                  </a:lnTo>
                  <a:lnTo>
                    <a:pt x="612444" y="1753311"/>
                  </a:lnTo>
                  <a:lnTo>
                    <a:pt x="609003" y="1753311"/>
                  </a:lnTo>
                  <a:lnTo>
                    <a:pt x="609473" y="1740611"/>
                  </a:lnTo>
                  <a:lnTo>
                    <a:pt x="621563" y="1740611"/>
                  </a:lnTo>
                  <a:lnTo>
                    <a:pt x="621068" y="1753311"/>
                  </a:lnTo>
                  <a:lnTo>
                    <a:pt x="612444" y="1753311"/>
                  </a:lnTo>
                  <a:lnTo>
                    <a:pt x="617474" y="1766011"/>
                  </a:lnTo>
                  <a:lnTo>
                    <a:pt x="625614" y="1766011"/>
                  </a:lnTo>
                  <a:lnTo>
                    <a:pt x="629119" y="1778711"/>
                  </a:lnTo>
                  <a:lnTo>
                    <a:pt x="617308" y="1778711"/>
                  </a:lnTo>
                  <a:lnTo>
                    <a:pt x="616750" y="1791411"/>
                  </a:lnTo>
                  <a:lnTo>
                    <a:pt x="620356" y="1791411"/>
                  </a:lnTo>
                  <a:lnTo>
                    <a:pt x="615289" y="1804111"/>
                  </a:lnTo>
                  <a:lnTo>
                    <a:pt x="612457" y="1804111"/>
                  </a:lnTo>
                  <a:lnTo>
                    <a:pt x="609790" y="1816811"/>
                  </a:lnTo>
                  <a:lnTo>
                    <a:pt x="593813" y="1816811"/>
                  </a:lnTo>
                  <a:lnTo>
                    <a:pt x="592480" y="1829511"/>
                  </a:lnTo>
                  <a:lnTo>
                    <a:pt x="586130" y="1829511"/>
                  </a:lnTo>
                  <a:lnTo>
                    <a:pt x="586663" y="1842211"/>
                  </a:lnTo>
                  <a:lnTo>
                    <a:pt x="599503" y="1842211"/>
                  </a:lnTo>
                  <a:lnTo>
                    <a:pt x="598411" y="1854911"/>
                  </a:lnTo>
                  <a:lnTo>
                    <a:pt x="604443" y="1842211"/>
                  </a:lnTo>
                  <a:lnTo>
                    <a:pt x="609498" y="1842211"/>
                  </a:lnTo>
                  <a:lnTo>
                    <a:pt x="611441" y="1854911"/>
                  </a:lnTo>
                  <a:lnTo>
                    <a:pt x="614705" y="1854911"/>
                  </a:lnTo>
                  <a:lnTo>
                    <a:pt x="616673" y="1867611"/>
                  </a:lnTo>
                  <a:lnTo>
                    <a:pt x="629500" y="1867611"/>
                  </a:lnTo>
                  <a:lnTo>
                    <a:pt x="632498" y="1880311"/>
                  </a:lnTo>
                  <a:lnTo>
                    <a:pt x="638149" y="1880311"/>
                  </a:lnTo>
                  <a:lnTo>
                    <a:pt x="643788" y="1893011"/>
                  </a:lnTo>
                  <a:lnTo>
                    <a:pt x="652513" y="1893011"/>
                  </a:lnTo>
                  <a:lnTo>
                    <a:pt x="653313" y="1905711"/>
                  </a:lnTo>
                  <a:lnTo>
                    <a:pt x="675716" y="1905711"/>
                  </a:lnTo>
                  <a:lnTo>
                    <a:pt x="676160" y="1893011"/>
                  </a:lnTo>
                  <a:lnTo>
                    <a:pt x="673811" y="1893011"/>
                  </a:lnTo>
                  <a:lnTo>
                    <a:pt x="672249" y="1880311"/>
                  </a:lnTo>
                  <a:lnTo>
                    <a:pt x="675055" y="1880311"/>
                  </a:lnTo>
                  <a:lnTo>
                    <a:pt x="679577" y="1893011"/>
                  </a:lnTo>
                  <a:lnTo>
                    <a:pt x="682205" y="1880311"/>
                  </a:lnTo>
                  <a:lnTo>
                    <a:pt x="684390" y="1880311"/>
                  </a:lnTo>
                  <a:lnTo>
                    <a:pt x="687539" y="1867611"/>
                  </a:lnTo>
                  <a:lnTo>
                    <a:pt x="703389" y="1867611"/>
                  </a:lnTo>
                  <a:lnTo>
                    <a:pt x="706069" y="1880311"/>
                  </a:lnTo>
                  <a:lnTo>
                    <a:pt x="710133" y="1880311"/>
                  </a:lnTo>
                  <a:lnTo>
                    <a:pt x="709218" y="1867611"/>
                  </a:lnTo>
                  <a:lnTo>
                    <a:pt x="714590" y="1867611"/>
                  </a:lnTo>
                  <a:lnTo>
                    <a:pt x="719150" y="1854911"/>
                  </a:lnTo>
                  <a:lnTo>
                    <a:pt x="728319" y="1867611"/>
                  </a:lnTo>
                  <a:lnTo>
                    <a:pt x="744347" y="1867611"/>
                  </a:lnTo>
                  <a:lnTo>
                    <a:pt x="748855" y="1880311"/>
                  </a:lnTo>
                  <a:lnTo>
                    <a:pt x="774204" y="1880311"/>
                  </a:lnTo>
                  <a:lnTo>
                    <a:pt x="771017" y="1867611"/>
                  </a:lnTo>
                  <a:lnTo>
                    <a:pt x="771626" y="1867611"/>
                  </a:lnTo>
                  <a:lnTo>
                    <a:pt x="774192" y="1854911"/>
                  </a:lnTo>
                  <a:lnTo>
                    <a:pt x="824979" y="1854911"/>
                  </a:lnTo>
                  <a:lnTo>
                    <a:pt x="825068" y="1867611"/>
                  </a:lnTo>
                  <a:lnTo>
                    <a:pt x="842568" y="1867611"/>
                  </a:lnTo>
                  <a:lnTo>
                    <a:pt x="838962" y="1880311"/>
                  </a:lnTo>
                  <a:lnTo>
                    <a:pt x="896785" y="1880311"/>
                  </a:lnTo>
                  <a:lnTo>
                    <a:pt x="902246" y="1867611"/>
                  </a:lnTo>
                  <a:lnTo>
                    <a:pt x="902970" y="1867611"/>
                  </a:lnTo>
                  <a:lnTo>
                    <a:pt x="900341" y="1854911"/>
                  </a:lnTo>
                  <a:lnTo>
                    <a:pt x="899210" y="1854911"/>
                  </a:lnTo>
                  <a:lnTo>
                    <a:pt x="899274" y="1842211"/>
                  </a:lnTo>
                  <a:lnTo>
                    <a:pt x="915682" y="1842211"/>
                  </a:lnTo>
                  <a:lnTo>
                    <a:pt x="920508" y="1842211"/>
                  </a:lnTo>
                  <a:lnTo>
                    <a:pt x="923683" y="1829511"/>
                  </a:lnTo>
                  <a:lnTo>
                    <a:pt x="951509" y="1829511"/>
                  </a:lnTo>
                  <a:lnTo>
                    <a:pt x="975525" y="1816811"/>
                  </a:lnTo>
                  <a:lnTo>
                    <a:pt x="1039622" y="1816811"/>
                  </a:lnTo>
                  <a:lnTo>
                    <a:pt x="1045464" y="1804111"/>
                  </a:lnTo>
                  <a:lnTo>
                    <a:pt x="1055585" y="1804111"/>
                  </a:lnTo>
                  <a:lnTo>
                    <a:pt x="1055331" y="1816811"/>
                  </a:lnTo>
                  <a:lnTo>
                    <a:pt x="1070749" y="1816811"/>
                  </a:lnTo>
                  <a:lnTo>
                    <a:pt x="1086637" y="1804111"/>
                  </a:lnTo>
                  <a:lnTo>
                    <a:pt x="1074737" y="1804111"/>
                  </a:lnTo>
                  <a:lnTo>
                    <a:pt x="1074445" y="1791411"/>
                  </a:lnTo>
                  <a:lnTo>
                    <a:pt x="1094206" y="1791411"/>
                  </a:lnTo>
                  <a:lnTo>
                    <a:pt x="1091031" y="1804111"/>
                  </a:lnTo>
                  <a:lnTo>
                    <a:pt x="1102385" y="1804111"/>
                  </a:lnTo>
                  <a:lnTo>
                    <a:pt x="1117320" y="1816811"/>
                  </a:lnTo>
                  <a:lnTo>
                    <a:pt x="1116444" y="1804111"/>
                  </a:lnTo>
                  <a:lnTo>
                    <a:pt x="1145133" y="1804111"/>
                  </a:lnTo>
                  <a:lnTo>
                    <a:pt x="1211503" y="1791411"/>
                  </a:lnTo>
                  <a:lnTo>
                    <a:pt x="1240929" y="1791411"/>
                  </a:lnTo>
                  <a:lnTo>
                    <a:pt x="1239456" y="1804111"/>
                  </a:lnTo>
                  <a:lnTo>
                    <a:pt x="1239710" y="1804111"/>
                  </a:lnTo>
                  <a:lnTo>
                    <a:pt x="1244638" y="1816811"/>
                  </a:lnTo>
                  <a:lnTo>
                    <a:pt x="1247025" y="1804111"/>
                  </a:lnTo>
                  <a:lnTo>
                    <a:pt x="1262595" y="1804111"/>
                  </a:lnTo>
                  <a:lnTo>
                    <a:pt x="1257046" y="1791411"/>
                  </a:lnTo>
                  <a:lnTo>
                    <a:pt x="1247762" y="1791411"/>
                  </a:lnTo>
                  <a:lnTo>
                    <a:pt x="1255141" y="1778711"/>
                  </a:lnTo>
                  <a:lnTo>
                    <a:pt x="1263408" y="1791411"/>
                  </a:lnTo>
                  <a:lnTo>
                    <a:pt x="1270406" y="1791411"/>
                  </a:lnTo>
                  <a:lnTo>
                    <a:pt x="1274013" y="1804111"/>
                  </a:lnTo>
                  <a:lnTo>
                    <a:pt x="1290523" y="1804111"/>
                  </a:lnTo>
                  <a:lnTo>
                    <a:pt x="1290548" y="1816811"/>
                  </a:lnTo>
                  <a:lnTo>
                    <a:pt x="1298448" y="1804111"/>
                  </a:lnTo>
                  <a:lnTo>
                    <a:pt x="1307592" y="1804111"/>
                  </a:lnTo>
                  <a:lnTo>
                    <a:pt x="1313637" y="1816811"/>
                  </a:lnTo>
                  <a:lnTo>
                    <a:pt x="1314386" y="1804111"/>
                  </a:lnTo>
                  <a:lnTo>
                    <a:pt x="1320101" y="1804111"/>
                  </a:lnTo>
                  <a:lnTo>
                    <a:pt x="1320190" y="1791411"/>
                  </a:lnTo>
                  <a:lnTo>
                    <a:pt x="1326718" y="1791411"/>
                  </a:lnTo>
                  <a:lnTo>
                    <a:pt x="1326121" y="1804111"/>
                  </a:lnTo>
                  <a:lnTo>
                    <a:pt x="1358874" y="1804111"/>
                  </a:lnTo>
                  <a:lnTo>
                    <a:pt x="1366367" y="1816811"/>
                  </a:lnTo>
                  <a:lnTo>
                    <a:pt x="1366100" y="1804111"/>
                  </a:lnTo>
                  <a:lnTo>
                    <a:pt x="1365770" y="1791411"/>
                  </a:lnTo>
                  <a:lnTo>
                    <a:pt x="1369606" y="1791411"/>
                  </a:lnTo>
                  <a:lnTo>
                    <a:pt x="1375117" y="1804111"/>
                  </a:lnTo>
                  <a:lnTo>
                    <a:pt x="1399311" y="1804111"/>
                  </a:lnTo>
                  <a:lnTo>
                    <a:pt x="1397736" y="1791411"/>
                  </a:lnTo>
                  <a:lnTo>
                    <a:pt x="1395869" y="1791411"/>
                  </a:lnTo>
                  <a:lnTo>
                    <a:pt x="1395920" y="1778711"/>
                  </a:lnTo>
                  <a:lnTo>
                    <a:pt x="1399184" y="1778711"/>
                  </a:lnTo>
                  <a:lnTo>
                    <a:pt x="1398574" y="1791411"/>
                  </a:lnTo>
                  <a:lnTo>
                    <a:pt x="1409192" y="1791411"/>
                  </a:lnTo>
                  <a:lnTo>
                    <a:pt x="1410081" y="1778711"/>
                  </a:lnTo>
                  <a:lnTo>
                    <a:pt x="1414348" y="1778711"/>
                  </a:lnTo>
                  <a:lnTo>
                    <a:pt x="1416202" y="1766011"/>
                  </a:lnTo>
                  <a:lnTo>
                    <a:pt x="1430172" y="1766011"/>
                  </a:lnTo>
                  <a:lnTo>
                    <a:pt x="1433817" y="1753311"/>
                  </a:lnTo>
                  <a:lnTo>
                    <a:pt x="1451203" y="1753311"/>
                  </a:lnTo>
                  <a:lnTo>
                    <a:pt x="1460830" y="1766011"/>
                  </a:lnTo>
                  <a:lnTo>
                    <a:pt x="1470977" y="1753311"/>
                  </a:lnTo>
                  <a:lnTo>
                    <a:pt x="1481696" y="1753311"/>
                  </a:lnTo>
                  <a:lnTo>
                    <a:pt x="1483842" y="1766011"/>
                  </a:lnTo>
                  <a:lnTo>
                    <a:pt x="1515440" y="1766011"/>
                  </a:lnTo>
                  <a:lnTo>
                    <a:pt x="1521307" y="1753311"/>
                  </a:lnTo>
                  <a:lnTo>
                    <a:pt x="1521307" y="1766011"/>
                  </a:lnTo>
                  <a:lnTo>
                    <a:pt x="1530375" y="1766011"/>
                  </a:lnTo>
                  <a:lnTo>
                    <a:pt x="1524647" y="1753311"/>
                  </a:lnTo>
                  <a:lnTo>
                    <a:pt x="1531175" y="1753311"/>
                  </a:lnTo>
                  <a:lnTo>
                    <a:pt x="1530375" y="1766011"/>
                  </a:lnTo>
                  <a:lnTo>
                    <a:pt x="1535010" y="1766011"/>
                  </a:lnTo>
                  <a:lnTo>
                    <a:pt x="1537817" y="1778711"/>
                  </a:lnTo>
                  <a:lnTo>
                    <a:pt x="1541081" y="1778711"/>
                  </a:lnTo>
                  <a:lnTo>
                    <a:pt x="1541157" y="1766011"/>
                  </a:lnTo>
                  <a:lnTo>
                    <a:pt x="1543634" y="1766011"/>
                  </a:lnTo>
                  <a:lnTo>
                    <a:pt x="1547672" y="1766011"/>
                  </a:lnTo>
                  <a:lnTo>
                    <a:pt x="1547583" y="1778711"/>
                  </a:lnTo>
                  <a:lnTo>
                    <a:pt x="1547876" y="1778711"/>
                  </a:lnTo>
                  <a:lnTo>
                    <a:pt x="1550670" y="1791411"/>
                  </a:lnTo>
                  <a:lnTo>
                    <a:pt x="1557616" y="1791411"/>
                  </a:lnTo>
                  <a:lnTo>
                    <a:pt x="1560042" y="1778711"/>
                  </a:lnTo>
                  <a:lnTo>
                    <a:pt x="1555902" y="1778711"/>
                  </a:lnTo>
                  <a:lnTo>
                    <a:pt x="1559953" y="1766011"/>
                  </a:lnTo>
                  <a:lnTo>
                    <a:pt x="1557604" y="1766011"/>
                  </a:lnTo>
                  <a:lnTo>
                    <a:pt x="1557604" y="1753311"/>
                  </a:lnTo>
                  <a:lnTo>
                    <a:pt x="1564195" y="1753311"/>
                  </a:lnTo>
                  <a:lnTo>
                    <a:pt x="1564182" y="1766011"/>
                  </a:lnTo>
                  <a:lnTo>
                    <a:pt x="1559953" y="1766011"/>
                  </a:lnTo>
                  <a:lnTo>
                    <a:pt x="1560880" y="1778711"/>
                  </a:lnTo>
                  <a:lnTo>
                    <a:pt x="1560042" y="1778711"/>
                  </a:lnTo>
                  <a:lnTo>
                    <a:pt x="1563624" y="1791411"/>
                  </a:lnTo>
                  <a:lnTo>
                    <a:pt x="1574114" y="1791411"/>
                  </a:lnTo>
                  <a:lnTo>
                    <a:pt x="1562049" y="1804111"/>
                  </a:lnTo>
                  <a:lnTo>
                    <a:pt x="1549463" y="1804111"/>
                  </a:lnTo>
                  <a:lnTo>
                    <a:pt x="1536014" y="1791411"/>
                  </a:lnTo>
                  <a:lnTo>
                    <a:pt x="1521333" y="1804111"/>
                  </a:lnTo>
                  <a:lnTo>
                    <a:pt x="1521891" y="1791411"/>
                  </a:lnTo>
                  <a:lnTo>
                    <a:pt x="1518018" y="1791411"/>
                  </a:lnTo>
                  <a:lnTo>
                    <a:pt x="1517205" y="1804111"/>
                  </a:lnTo>
                  <a:lnTo>
                    <a:pt x="1511439" y="1791411"/>
                  </a:lnTo>
                  <a:lnTo>
                    <a:pt x="1503438" y="1791411"/>
                  </a:lnTo>
                  <a:lnTo>
                    <a:pt x="1504238" y="1804111"/>
                  </a:lnTo>
                  <a:lnTo>
                    <a:pt x="1494967" y="1791411"/>
                  </a:lnTo>
                  <a:lnTo>
                    <a:pt x="1481759" y="1791411"/>
                  </a:lnTo>
                  <a:lnTo>
                    <a:pt x="1482953" y="1804111"/>
                  </a:lnTo>
                  <a:lnTo>
                    <a:pt x="1475181" y="1804111"/>
                  </a:lnTo>
                  <a:lnTo>
                    <a:pt x="1475955" y="1816811"/>
                  </a:lnTo>
                  <a:lnTo>
                    <a:pt x="1485011" y="1804111"/>
                  </a:lnTo>
                  <a:lnTo>
                    <a:pt x="1485099" y="1816811"/>
                  </a:lnTo>
                  <a:lnTo>
                    <a:pt x="1490992" y="1816811"/>
                  </a:lnTo>
                  <a:lnTo>
                    <a:pt x="1492021" y="1804111"/>
                  </a:lnTo>
                  <a:lnTo>
                    <a:pt x="1498269" y="1816811"/>
                  </a:lnTo>
                  <a:lnTo>
                    <a:pt x="1513827" y="1816811"/>
                  </a:lnTo>
                  <a:lnTo>
                    <a:pt x="1514716" y="1829511"/>
                  </a:lnTo>
                  <a:lnTo>
                    <a:pt x="1519796" y="1829511"/>
                  </a:lnTo>
                  <a:lnTo>
                    <a:pt x="1522882" y="1816811"/>
                  </a:lnTo>
                  <a:lnTo>
                    <a:pt x="1535925" y="1816811"/>
                  </a:lnTo>
                  <a:lnTo>
                    <a:pt x="1544929" y="1829511"/>
                  </a:lnTo>
                  <a:lnTo>
                    <a:pt x="1554505" y="1816811"/>
                  </a:lnTo>
                  <a:lnTo>
                    <a:pt x="1564182" y="1829511"/>
                  </a:lnTo>
                  <a:lnTo>
                    <a:pt x="1578584" y="1816811"/>
                  </a:lnTo>
                  <a:lnTo>
                    <a:pt x="1636687" y="1816811"/>
                  </a:lnTo>
                  <a:lnTo>
                    <a:pt x="1635709" y="1829511"/>
                  </a:lnTo>
                  <a:lnTo>
                    <a:pt x="1637792" y="1842211"/>
                  </a:lnTo>
                  <a:lnTo>
                    <a:pt x="1646529" y="1842211"/>
                  </a:lnTo>
                  <a:lnTo>
                    <a:pt x="1646821" y="1829511"/>
                  </a:lnTo>
                  <a:lnTo>
                    <a:pt x="1644980" y="1816811"/>
                  </a:lnTo>
                  <a:lnTo>
                    <a:pt x="1652511" y="1816811"/>
                  </a:lnTo>
                  <a:lnTo>
                    <a:pt x="1658912" y="1829511"/>
                  </a:lnTo>
                  <a:lnTo>
                    <a:pt x="1659775" y="1816811"/>
                  </a:lnTo>
                  <a:lnTo>
                    <a:pt x="1669796" y="1816811"/>
                  </a:lnTo>
                  <a:lnTo>
                    <a:pt x="1675218" y="1829511"/>
                  </a:lnTo>
                  <a:lnTo>
                    <a:pt x="1675574" y="1829511"/>
                  </a:lnTo>
                  <a:lnTo>
                    <a:pt x="1676565" y="1842211"/>
                  </a:lnTo>
                  <a:lnTo>
                    <a:pt x="1682800" y="1842211"/>
                  </a:lnTo>
                  <a:lnTo>
                    <a:pt x="1684909" y="1829511"/>
                  </a:lnTo>
                  <a:lnTo>
                    <a:pt x="1684096" y="1829511"/>
                  </a:lnTo>
                  <a:lnTo>
                    <a:pt x="1683473" y="1816811"/>
                  </a:lnTo>
                  <a:lnTo>
                    <a:pt x="1677136" y="1816811"/>
                  </a:lnTo>
                  <a:lnTo>
                    <a:pt x="1676298" y="1804111"/>
                  </a:lnTo>
                  <a:lnTo>
                    <a:pt x="1711286" y="1804111"/>
                  </a:lnTo>
                  <a:lnTo>
                    <a:pt x="1718360" y="1816811"/>
                  </a:lnTo>
                  <a:lnTo>
                    <a:pt x="1698434" y="1816811"/>
                  </a:lnTo>
                  <a:lnTo>
                    <a:pt x="1695996" y="1829511"/>
                  </a:lnTo>
                  <a:lnTo>
                    <a:pt x="1707756" y="1829511"/>
                  </a:lnTo>
                  <a:lnTo>
                    <a:pt x="1709127" y="1842211"/>
                  </a:lnTo>
                  <a:lnTo>
                    <a:pt x="1733562" y="1842211"/>
                  </a:lnTo>
                  <a:lnTo>
                    <a:pt x="1732864" y="1829511"/>
                  </a:lnTo>
                  <a:lnTo>
                    <a:pt x="1742198" y="1842211"/>
                  </a:lnTo>
                  <a:lnTo>
                    <a:pt x="1795208" y="1842211"/>
                  </a:lnTo>
                  <a:lnTo>
                    <a:pt x="1799907" y="1854911"/>
                  </a:lnTo>
                  <a:lnTo>
                    <a:pt x="1804606" y="1854911"/>
                  </a:lnTo>
                  <a:lnTo>
                    <a:pt x="1805228" y="1842211"/>
                  </a:lnTo>
                  <a:lnTo>
                    <a:pt x="1800555" y="1842211"/>
                  </a:lnTo>
                  <a:lnTo>
                    <a:pt x="1799666" y="1829511"/>
                  </a:lnTo>
                  <a:lnTo>
                    <a:pt x="1810308" y="1829511"/>
                  </a:lnTo>
                  <a:lnTo>
                    <a:pt x="1811883" y="1842211"/>
                  </a:lnTo>
                  <a:lnTo>
                    <a:pt x="1832673" y="1842211"/>
                  </a:lnTo>
                  <a:lnTo>
                    <a:pt x="1831733" y="1829511"/>
                  </a:lnTo>
                  <a:lnTo>
                    <a:pt x="1836813" y="1829511"/>
                  </a:lnTo>
                  <a:lnTo>
                    <a:pt x="1832673" y="1842211"/>
                  </a:lnTo>
                  <a:lnTo>
                    <a:pt x="1842795" y="1842211"/>
                  </a:lnTo>
                  <a:lnTo>
                    <a:pt x="1846440" y="1854911"/>
                  </a:lnTo>
                  <a:lnTo>
                    <a:pt x="1972094" y="1854911"/>
                  </a:lnTo>
                  <a:lnTo>
                    <a:pt x="1984121" y="1867611"/>
                  </a:lnTo>
                  <a:lnTo>
                    <a:pt x="1986051" y="1854911"/>
                  </a:lnTo>
                  <a:lnTo>
                    <a:pt x="1996567" y="1854911"/>
                  </a:lnTo>
                  <a:lnTo>
                    <a:pt x="1997608" y="1842211"/>
                  </a:lnTo>
                  <a:lnTo>
                    <a:pt x="1988426" y="1842211"/>
                  </a:lnTo>
                  <a:lnTo>
                    <a:pt x="1985645" y="1854911"/>
                  </a:lnTo>
                  <a:lnTo>
                    <a:pt x="1984324" y="1842211"/>
                  </a:lnTo>
                  <a:lnTo>
                    <a:pt x="1987461" y="1842211"/>
                  </a:lnTo>
                  <a:lnTo>
                    <a:pt x="1994319" y="1829511"/>
                  </a:lnTo>
                  <a:lnTo>
                    <a:pt x="2004453" y="1829511"/>
                  </a:lnTo>
                  <a:lnTo>
                    <a:pt x="2008009" y="1842211"/>
                  </a:lnTo>
                  <a:lnTo>
                    <a:pt x="2009089" y="1842211"/>
                  </a:lnTo>
                  <a:lnTo>
                    <a:pt x="2008581" y="1854911"/>
                  </a:lnTo>
                  <a:lnTo>
                    <a:pt x="2013115" y="1854911"/>
                  </a:lnTo>
                  <a:lnTo>
                    <a:pt x="2015909" y="1867611"/>
                  </a:lnTo>
                  <a:lnTo>
                    <a:pt x="2017369" y="1854911"/>
                  </a:lnTo>
                  <a:lnTo>
                    <a:pt x="2035987" y="1854911"/>
                  </a:lnTo>
                  <a:lnTo>
                    <a:pt x="2037270" y="1867611"/>
                  </a:lnTo>
                  <a:lnTo>
                    <a:pt x="2097214" y="1867611"/>
                  </a:lnTo>
                  <a:lnTo>
                    <a:pt x="2113546" y="1854911"/>
                  </a:lnTo>
                  <a:lnTo>
                    <a:pt x="2119515" y="1854911"/>
                  </a:lnTo>
                  <a:lnTo>
                    <a:pt x="2120455" y="1867611"/>
                  </a:lnTo>
                  <a:lnTo>
                    <a:pt x="2126767" y="1867611"/>
                  </a:lnTo>
                  <a:lnTo>
                    <a:pt x="2129726" y="1854911"/>
                  </a:lnTo>
                  <a:lnTo>
                    <a:pt x="2145588" y="1854911"/>
                  </a:lnTo>
                  <a:lnTo>
                    <a:pt x="2147328" y="1867611"/>
                  </a:lnTo>
                  <a:lnTo>
                    <a:pt x="2158111" y="1867611"/>
                  </a:lnTo>
                  <a:lnTo>
                    <a:pt x="2160562" y="1854911"/>
                  </a:lnTo>
                  <a:lnTo>
                    <a:pt x="2163597" y="1854911"/>
                  </a:lnTo>
                  <a:lnTo>
                    <a:pt x="2170163" y="1842211"/>
                  </a:lnTo>
                  <a:lnTo>
                    <a:pt x="2168601" y="1854911"/>
                  </a:lnTo>
                  <a:lnTo>
                    <a:pt x="2172258" y="1854911"/>
                  </a:lnTo>
                  <a:lnTo>
                    <a:pt x="2173160" y="1867611"/>
                  </a:lnTo>
                  <a:lnTo>
                    <a:pt x="2206409" y="1867611"/>
                  </a:lnTo>
                  <a:lnTo>
                    <a:pt x="2206561" y="1854911"/>
                  </a:lnTo>
                  <a:lnTo>
                    <a:pt x="2217686" y="1854911"/>
                  </a:lnTo>
                  <a:lnTo>
                    <a:pt x="2219642" y="1867611"/>
                  </a:lnTo>
                  <a:lnTo>
                    <a:pt x="2226424" y="1867611"/>
                  </a:lnTo>
                  <a:lnTo>
                    <a:pt x="2227465" y="1854911"/>
                  </a:lnTo>
                  <a:lnTo>
                    <a:pt x="2228621" y="1854911"/>
                  </a:lnTo>
                  <a:lnTo>
                    <a:pt x="2229104" y="1842211"/>
                  </a:lnTo>
                  <a:lnTo>
                    <a:pt x="2237435" y="1842211"/>
                  </a:lnTo>
                  <a:lnTo>
                    <a:pt x="2239124" y="1854911"/>
                  </a:lnTo>
                  <a:lnTo>
                    <a:pt x="2242616" y="1854911"/>
                  </a:lnTo>
                  <a:lnTo>
                    <a:pt x="2243417" y="1842211"/>
                  </a:lnTo>
                  <a:lnTo>
                    <a:pt x="2246693" y="1854911"/>
                  </a:lnTo>
                  <a:lnTo>
                    <a:pt x="2265197" y="1854911"/>
                  </a:lnTo>
                  <a:lnTo>
                    <a:pt x="2270429" y="1842211"/>
                  </a:lnTo>
                  <a:lnTo>
                    <a:pt x="2291372" y="1842211"/>
                  </a:lnTo>
                  <a:lnTo>
                    <a:pt x="2287041" y="1867611"/>
                  </a:lnTo>
                  <a:lnTo>
                    <a:pt x="2293201" y="1867611"/>
                  </a:lnTo>
                  <a:lnTo>
                    <a:pt x="2295944" y="1854911"/>
                  </a:lnTo>
                  <a:lnTo>
                    <a:pt x="2306561" y="1854911"/>
                  </a:lnTo>
                  <a:lnTo>
                    <a:pt x="2309850" y="1867611"/>
                  </a:lnTo>
                  <a:lnTo>
                    <a:pt x="2313216" y="1854911"/>
                  </a:lnTo>
                  <a:lnTo>
                    <a:pt x="2333294" y="1854911"/>
                  </a:lnTo>
                  <a:lnTo>
                    <a:pt x="2329396" y="1867611"/>
                  </a:lnTo>
                  <a:lnTo>
                    <a:pt x="2340521" y="1867611"/>
                  </a:lnTo>
                  <a:lnTo>
                    <a:pt x="2344521" y="1880311"/>
                  </a:lnTo>
                  <a:lnTo>
                    <a:pt x="2349728" y="1867611"/>
                  </a:lnTo>
                  <a:lnTo>
                    <a:pt x="2372918" y="1867611"/>
                  </a:lnTo>
                  <a:lnTo>
                    <a:pt x="2377313" y="1854911"/>
                  </a:lnTo>
                  <a:lnTo>
                    <a:pt x="2383434" y="1854911"/>
                  </a:lnTo>
                  <a:lnTo>
                    <a:pt x="2382113" y="1867611"/>
                  </a:lnTo>
                  <a:lnTo>
                    <a:pt x="2390216" y="1867611"/>
                  </a:lnTo>
                  <a:lnTo>
                    <a:pt x="2388527" y="1854911"/>
                  </a:lnTo>
                  <a:lnTo>
                    <a:pt x="2399449" y="1854911"/>
                  </a:lnTo>
                  <a:lnTo>
                    <a:pt x="2407577" y="1842211"/>
                  </a:lnTo>
                  <a:lnTo>
                    <a:pt x="2413571" y="1842211"/>
                  </a:lnTo>
                  <a:lnTo>
                    <a:pt x="2413228" y="1867611"/>
                  </a:lnTo>
                  <a:lnTo>
                    <a:pt x="2426703" y="1867611"/>
                  </a:lnTo>
                  <a:lnTo>
                    <a:pt x="2426411" y="1880311"/>
                  </a:lnTo>
                  <a:lnTo>
                    <a:pt x="2460904" y="1880311"/>
                  </a:lnTo>
                  <a:lnTo>
                    <a:pt x="2476157" y="1867611"/>
                  </a:lnTo>
                  <a:lnTo>
                    <a:pt x="2489758" y="1880311"/>
                  </a:lnTo>
                  <a:lnTo>
                    <a:pt x="2490152" y="1867611"/>
                  </a:lnTo>
                  <a:lnTo>
                    <a:pt x="2488514" y="1854911"/>
                  </a:lnTo>
                  <a:lnTo>
                    <a:pt x="2493441" y="1854911"/>
                  </a:lnTo>
                  <a:lnTo>
                    <a:pt x="2496299" y="1867611"/>
                  </a:lnTo>
                  <a:lnTo>
                    <a:pt x="2500528" y="1867611"/>
                  </a:lnTo>
                  <a:lnTo>
                    <a:pt x="2505392" y="1854911"/>
                  </a:lnTo>
                  <a:lnTo>
                    <a:pt x="2516136" y="1854911"/>
                  </a:lnTo>
                  <a:lnTo>
                    <a:pt x="2517089" y="1867611"/>
                  </a:lnTo>
                  <a:lnTo>
                    <a:pt x="2523388" y="1867611"/>
                  </a:lnTo>
                  <a:lnTo>
                    <a:pt x="2529802" y="1854911"/>
                  </a:lnTo>
                  <a:lnTo>
                    <a:pt x="2540279" y="1854911"/>
                  </a:lnTo>
                  <a:lnTo>
                    <a:pt x="2540381" y="1867611"/>
                  </a:lnTo>
                  <a:lnTo>
                    <a:pt x="2546058" y="1867611"/>
                  </a:lnTo>
                  <a:lnTo>
                    <a:pt x="2549804" y="1880311"/>
                  </a:lnTo>
                  <a:lnTo>
                    <a:pt x="2554694" y="1867611"/>
                  </a:lnTo>
                  <a:lnTo>
                    <a:pt x="2576665" y="1867611"/>
                  </a:lnTo>
                  <a:lnTo>
                    <a:pt x="2576284" y="1854911"/>
                  </a:lnTo>
                  <a:lnTo>
                    <a:pt x="2589758" y="1854911"/>
                  </a:lnTo>
                  <a:lnTo>
                    <a:pt x="2588679" y="1867611"/>
                  </a:lnTo>
                  <a:lnTo>
                    <a:pt x="2593340" y="1867611"/>
                  </a:lnTo>
                  <a:lnTo>
                    <a:pt x="2594584" y="1854911"/>
                  </a:lnTo>
                  <a:lnTo>
                    <a:pt x="2597366" y="1867611"/>
                  </a:lnTo>
                  <a:lnTo>
                    <a:pt x="2606586" y="1867611"/>
                  </a:lnTo>
                  <a:lnTo>
                    <a:pt x="2606306" y="1854911"/>
                  </a:lnTo>
                  <a:lnTo>
                    <a:pt x="2661437" y="1854911"/>
                  </a:lnTo>
                  <a:lnTo>
                    <a:pt x="2664256" y="1867611"/>
                  </a:lnTo>
                  <a:lnTo>
                    <a:pt x="2673108" y="1867611"/>
                  </a:lnTo>
                  <a:lnTo>
                    <a:pt x="2674467" y="1854911"/>
                  </a:lnTo>
                  <a:lnTo>
                    <a:pt x="2683726" y="1854911"/>
                  </a:lnTo>
                  <a:lnTo>
                    <a:pt x="2683192" y="1867611"/>
                  </a:lnTo>
                  <a:lnTo>
                    <a:pt x="2690711" y="1867611"/>
                  </a:lnTo>
                  <a:lnTo>
                    <a:pt x="2696997" y="1854911"/>
                  </a:lnTo>
                  <a:lnTo>
                    <a:pt x="2717203" y="1854911"/>
                  </a:lnTo>
                  <a:lnTo>
                    <a:pt x="2717482" y="1867611"/>
                  </a:lnTo>
                  <a:lnTo>
                    <a:pt x="2743898" y="1867611"/>
                  </a:lnTo>
                  <a:lnTo>
                    <a:pt x="2747378" y="1854911"/>
                  </a:lnTo>
                  <a:lnTo>
                    <a:pt x="2738564" y="1854911"/>
                  </a:lnTo>
                  <a:lnTo>
                    <a:pt x="2743670" y="1842211"/>
                  </a:lnTo>
                  <a:lnTo>
                    <a:pt x="2751201" y="1842211"/>
                  </a:lnTo>
                  <a:lnTo>
                    <a:pt x="2746781" y="1829511"/>
                  </a:lnTo>
                  <a:lnTo>
                    <a:pt x="2724442" y="1829511"/>
                  </a:lnTo>
                  <a:lnTo>
                    <a:pt x="2722626" y="1816811"/>
                  </a:lnTo>
                  <a:lnTo>
                    <a:pt x="2722041" y="1816811"/>
                  </a:lnTo>
                  <a:lnTo>
                    <a:pt x="2720187" y="1804111"/>
                  </a:lnTo>
                  <a:lnTo>
                    <a:pt x="2738628" y="1804111"/>
                  </a:lnTo>
                  <a:lnTo>
                    <a:pt x="2752166" y="1791411"/>
                  </a:lnTo>
                  <a:lnTo>
                    <a:pt x="2773832" y="1804111"/>
                  </a:lnTo>
                  <a:lnTo>
                    <a:pt x="2896184" y="1804111"/>
                  </a:lnTo>
                  <a:lnTo>
                    <a:pt x="2915005" y="1816811"/>
                  </a:lnTo>
                  <a:lnTo>
                    <a:pt x="3062567" y="1816811"/>
                  </a:lnTo>
                  <a:lnTo>
                    <a:pt x="3063265" y="1829511"/>
                  </a:lnTo>
                  <a:lnTo>
                    <a:pt x="3105150" y="1829511"/>
                  </a:lnTo>
                  <a:lnTo>
                    <a:pt x="3109938" y="1842211"/>
                  </a:lnTo>
                  <a:lnTo>
                    <a:pt x="3126702" y="1842211"/>
                  </a:lnTo>
                  <a:lnTo>
                    <a:pt x="3128086" y="1829511"/>
                  </a:lnTo>
                  <a:lnTo>
                    <a:pt x="3130664" y="1816811"/>
                  </a:lnTo>
                  <a:lnTo>
                    <a:pt x="3166732" y="1816811"/>
                  </a:lnTo>
                  <a:lnTo>
                    <a:pt x="3170644" y="1829511"/>
                  </a:lnTo>
                  <a:lnTo>
                    <a:pt x="3171393" y="1816811"/>
                  </a:lnTo>
                  <a:lnTo>
                    <a:pt x="3184296" y="1816811"/>
                  </a:lnTo>
                  <a:lnTo>
                    <a:pt x="3186861" y="1829511"/>
                  </a:lnTo>
                  <a:lnTo>
                    <a:pt x="3185363" y="1829511"/>
                  </a:lnTo>
                  <a:lnTo>
                    <a:pt x="3190354" y="1842211"/>
                  </a:lnTo>
                  <a:lnTo>
                    <a:pt x="3198799" y="1829511"/>
                  </a:lnTo>
                  <a:lnTo>
                    <a:pt x="3210306" y="1829511"/>
                  </a:lnTo>
                  <a:lnTo>
                    <a:pt x="3222802" y="1842211"/>
                  </a:lnTo>
                  <a:lnTo>
                    <a:pt x="3275063" y="1842211"/>
                  </a:lnTo>
                  <a:lnTo>
                    <a:pt x="3273209" y="1829511"/>
                  </a:lnTo>
                  <a:lnTo>
                    <a:pt x="3271469" y="1829511"/>
                  </a:lnTo>
                  <a:lnTo>
                    <a:pt x="3261398" y="1829511"/>
                  </a:lnTo>
                  <a:lnTo>
                    <a:pt x="3262299" y="1816811"/>
                  </a:lnTo>
                  <a:lnTo>
                    <a:pt x="3227197" y="1816811"/>
                  </a:lnTo>
                  <a:lnTo>
                    <a:pt x="3233559" y="1829511"/>
                  </a:lnTo>
                  <a:lnTo>
                    <a:pt x="3217697" y="1829511"/>
                  </a:lnTo>
                  <a:lnTo>
                    <a:pt x="3216935" y="1816811"/>
                  </a:lnTo>
                  <a:lnTo>
                    <a:pt x="3187789" y="1816811"/>
                  </a:lnTo>
                  <a:lnTo>
                    <a:pt x="3184525" y="1804111"/>
                  </a:lnTo>
                  <a:lnTo>
                    <a:pt x="3116630" y="1804111"/>
                  </a:lnTo>
                  <a:lnTo>
                    <a:pt x="3117875" y="1791411"/>
                  </a:lnTo>
                  <a:lnTo>
                    <a:pt x="3181566" y="1791411"/>
                  </a:lnTo>
                  <a:lnTo>
                    <a:pt x="3198063" y="1804111"/>
                  </a:lnTo>
                  <a:lnTo>
                    <a:pt x="3302279" y="1804111"/>
                  </a:lnTo>
                  <a:lnTo>
                    <a:pt x="3317367" y="1804111"/>
                  </a:lnTo>
                  <a:lnTo>
                    <a:pt x="3318941" y="1816811"/>
                  </a:lnTo>
                  <a:lnTo>
                    <a:pt x="3301530" y="1816811"/>
                  </a:lnTo>
                  <a:lnTo>
                    <a:pt x="3302279" y="1804111"/>
                  </a:lnTo>
                  <a:lnTo>
                    <a:pt x="3294659" y="1816811"/>
                  </a:lnTo>
                  <a:lnTo>
                    <a:pt x="3293846" y="1816811"/>
                  </a:lnTo>
                  <a:lnTo>
                    <a:pt x="3292932" y="1829511"/>
                  </a:lnTo>
                  <a:lnTo>
                    <a:pt x="3281349" y="1829511"/>
                  </a:lnTo>
                  <a:lnTo>
                    <a:pt x="3281299" y="1842211"/>
                  </a:lnTo>
                  <a:lnTo>
                    <a:pt x="3311499" y="1842211"/>
                  </a:lnTo>
                  <a:lnTo>
                    <a:pt x="3312261" y="1829511"/>
                  </a:lnTo>
                  <a:lnTo>
                    <a:pt x="3321888" y="1829511"/>
                  </a:lnTo>
                  <a:lnTo>
                    <a:pt x="3323183" y="1842211"/>
                  </a:lnTo>
                  <a:lnTo>
                    <a:pt x="3325812" y="1842211"/>
                  </a:lnTo>
                  <a:lnTo>
                    <a:pt x="3325177" y="1829511"/>
                  </a:lnTo>
                  <a:lnTo>
                    <a:pt x="3344964" y="1829511"/>
                  </a:lnTo>
                  <a:lnTo>
                    <a:pt x="3342297" y="1816811"/>
                  </a:lnTo>
                  <a:lnTo>
                    <a:pt x="3332442" y="1816811"/>
                  </a:lnTo>
                  <a:lnTo>
                    <a:pt x="3332010" y="1804111"/>
                  </a:lnTo>
                  <a:lnTo>
                    <a:pt x="3406965" y="1804111"/>
                  </a:lnTo>
                  <a:lnTo>
                    <a:pt x="3405962" y="1816811"/>
                  </a:lnTo>
                  <a:lnTo>
                    <a:pt x="3409912" y="1816811"/>
                  </a:lnTo>
                  <a:lnTo>
                    <a:pt x="3409645" y="1804111"/>
                  </a:lnTo>
                  <a:lnTo>
                    <a:pt x="3415449" y="1804111"/>
                  </a:lnTo>
                  <a:lnTo>
                    <a:pt x="3420529" y="1791411"/>
                  </a:lnTo>
                  <a:lnTo>
                    <a:pt x="3423374" y="1804111"/>
                  </a:lnTo>
                  <a:lnTo>
                    <a:pt x="3426320" y="1816811"/>
                  </a:lnTo>
                  <a:lnTo>
                    <a:pt x="3436937" y="1804111"/>
                  </a:lnTo>
                  <a:lnTo>
                    <a:pt x="3440925" y="1804111"/>
                  </a:lnTo>
                  <a:lnTo>
                    <a:pt x="3443884" y="1791411"/>
                  </a:lnTo>
                  <a:lnTo>
                    <a:pt x="3462769" y="1791411"/>
                  </a:lnTo>
                  <a:lnTo>
                    <a:pt x="3464623" y="1804111"/>
                  </a:lnTo>
                  <a:lnTo>
                    <a:pt x="3480498" y="1804111"/>
                  </a:lnTo>
                  <a:lnTo>
                    <a:pt x="3481146" y="1791411"/>
                  </a:lnTo>
                  <a:lnTo>
                    <a:pt x="3491090" y="1791411"/>
                  </a:lnTo>
                  <a:lnTo>
                    <a:pt x="3489210" y="1804111"/>
                  </a:lnTo>
                  <a:lnTo>
                    <a:pt x="3496475" y="1804111"/>
                  </a:lnTo>
                  <a:lnTo>
                    <a:pt x="3495700" y="1791411"/>
                  </a:lnTo>
                  <a:lnTo>
                    <a:pt x="3514420" y="1791411"/>
                  </a:lnTo>
                  <a:lnTo>
                    <a:pt x="3514585" y="1804111"/>
                  </a:lnTo>
                  <a:lnTo>
                    <a:pt x="3507600" y="1804111"/>
                  </a:lnTo>
                  <a:lnTo>
                    <a:pt x="3527755" y="1816811"/>
                  </a:lnTo>
                  <a:lnTo>
                    <a:pt x="3537902" y="1816811"/>
                  </a:lnTo>
                  <a:lnTo>
                    <a:pt x="3534067" y="1804111"/>
                  </a:lnTo>
                  <a:lnTo>
                    <a:pt x="3535997" y="1804111"/>
                  </a:lnTo>
                  <a:lnTo>
                    <a:pt x="3531438" y="1791411"/>
                  </a:lnTo>
                  <a:lnTo>
                    <a:pt x="3545052" y="1791411"/>
                  </a:lnTo>
                  <a:lnTo>
                    <a:pt x="3544824" y="1804111"/>
                  </a:lnTo>
                  <a:lnTo>
                    <a:pt x="3549586" y="1804111"/>
                  </a:lnTo>
                  <a:lnTo>
                    <a:pt x="3552672" y="1791411"/>
                  </a:lnTo>
                  <a:lnTo>
                    <a:pt x="3564674" y="1791411"/>
                  </a:lnTo>
                  <a:lnTo>
                    <a:pt x="3570109" y="1804111"/>
                  </a:lnTo>
                  <a:lnTo>
                    <a:pt x="3573856" y="1804111"/>
                  </a:lnTo>
                  <a:lnTo>
                    <a:pt x="3574872" y="1816811"/>
                  </a:lnTo>
                  <a:lnTo>
                    <a:pt x="3582797" y="1816811"/>
                  </a:lnTo>
                  <a:lnTo>
                    <a:pt x="3585019" y="1804111"/>
                  </a:lnTo>
                  <a:lnTo>
                    <a:pt x="3595192" y="1804111"/>
                  </a:lnTo>
                  <a:lnTo>
                    <a:pt x="3593617" y="1816811"/>
                  </a:lnTo>
                  <a:lnTo>
                    <a:pt x="3588131" y="1816811"/>
                  </a:lnTo>
                  <a:lnTo>
                    <a:pt x="3587927" y="1829511"/>
                  </a:lnTo>
                  <a:lnTo>
                    <a:pt x="3592512" y="1829511"/>
                  </a:lnTo>
                  <a:lnTo>
                    <a:pt x="3595573" y="1816811"/>
                  </a:lnTo>
                  <a:lnTo>
                    <a:pt x="3605212" y="1816811"/>
                  </a:lnTo>
                  <a:lnTo>
                    <a:pt x="3606609" y="1829511"/>
                  </a:lnTo>
                  <a:lnTo>
                    <a:pt x="3606254" y="1829511"/>
                  </a:lnTo>
                  <a:lnTo>
                    <a:pt x="3601097" y="1842211"/>
                  </a:lnTo>
                  <a:lnTo>
                    <a:pt x="3611168" y="1842211"/>
                  </a:lnTo>
                  <a:lnTo>
                    <a:pt x="3613200" y="1829511"/>
                  </a:lnTo>
                  <a:lnTo>
                    <a:pt x="3620478" y="1829511"/>
                  </a:lnTo>
                  <a:lnTo>
                    <a:pt x="3621722" y="1816811"/>
                  </a:lnTo>
                  <a:lnTo>
                    <a:pt x="3631946" y="1816811"/>
                  </a:lnTo>
                  <a:lnTo>
                    <a:pt x="3630447" y="1829511"/>
                  </a:lnTo>
                  <a:lnTo>
                    <a:pt x="3709251" y="1829511"/>
                  </a:lnTo>
                  <a:lnTo>
                    <a:pt x="3710190" y="1816811"/>
                  </a:lnTo>
                  <a:lnTo>
                    <a:pt x="3719372" y="1829511"/>
                  </a:lnTo>
                  <a:lnTo>
                    <a:pt x="3719639" y="1816811"/>
                  </a:lnTo>
                  <a:lnTo>
                    <a:pt x="3743261" y="1816811"/>
                  </a:lnTo>
                  <a:lnTo>
                    <a:pt x="3744150" y="1829511"/>
                  </a:lnTo>
                  <a:lnTo>
                    <a:pt x="3756228" y="1829511"/>
                  </a:lnTo>
                  <a:lnTo>
                    <a:pt x="3763251" y="1842211"/>
                  </a:lnTo>
                  <a:lnTo>
                    <a:pt x="3765207" y="1829511"/>
                  </a:lnTo>
                  <a:lnTo>
                    <a:pt x="3772484" y="1829511"/>
                  </a:lnTo>
                  <a:lnTo>
                    <a:pt x="3777627" y="1842211"/>
                  </a:lnTo>
                  <a:lnTo>
                    <a:pt x="3782657" y="1842211"/>
                  </a:lnTo>
                  <a:lnTo>
                    <a:pt x="3780561" y="1829511"/>
                  </a:lnTo>
                  <a:lnTo>
                    <a:pt x="3789324" y="1829511"/>
                  </a:lnTo>
                  <a:lnTo>
                    <a:pt x="3790353" y="1816811"/>
                  </a:lnTo>
                  <a:lnTo>
                    <a:pt x="3799586" y="1816811"/>
                  </a:lnTo>
                  <a:lnTo>
                    <a:pt x="3805224" y="1829511"/>
                  </a:lnTo>
                  <a:lnTo>
                    <a:pt x="3816756" y="1829511"/>
                  </a:lnTo>
                  <a:lnTo>
                    <a:pt x="3819131" y="1816811"/>
                  </a:lnTo>
                  <a:lnTo>
                    <a:pt x="3830231" y="1816811"/>
                  </a:lnTo>
                  <a:lnTo>
                    <a:pt x="3830878" y="1829511"/>
                  </a:lnTo>
                  <a:lnTo>
                    <a:pt x="3836949" y="1829511"/>
                  </a:lnTo>
                  <a:lnTo>
                    <a:pt x="3838105" y="1816811"/>
                  </a:lnTo>
                  <a:lnTo>
                    <a:pt x="3844493" y="1816811"/>
                  </a:lnTo>
                  <a:lnTo>
                    <a:pt x="3846411" y="1829511"/>
                  </a:lnTo>
                  <a:lnTo>
                    <a:pt x="3874262" y="1829511"/>
                  </a:lnTo>
                  <a:lnTo>
                    <a:pt x="3873614" y="1816811"/>
                  </a:lnTo>
                  <a:lnTo>
                    <a:pt x="3922141" y="1816811"/>
                  </a:lnTo>
                  <a:lnTo>
                    <a:pt x="3920858" y="1829511"/>
                  </a:lnTo>
                  <a:lnTo>
                    <a:pt x="3922445" y="1842211"/>
                  </a:lnTo>
                  <a:lnTo>
                    <a:pt x="3928326" y="1842211"/>
                  </a:lnTo>
                  <a:lnTo>
                    <a:pt x="3937368" y="1829511"/>
                  </a:lnTo>
                  <a:lnTo>
                    <a:pt x="3960431" y="1829511"/>
                  </a:lnTo>
                  <a:lnTo>
                    <a:pt x="3972204" y="1842211"/>
                  </a:lnTo>
                  <a:lnTo>
                    <a:pt x="3990746" y="1842211"/>
                  </a:lnTo>
                  <a:lnTo>
                    <a:pt x="4000589" y="1829511"/>
                  </a:lnTo>
                  <a:lnTo>
                    <a:pt x="4014305" y="1829511"/>
                  </a:lnTo>
                  <a:lnTo>
                    <a:pt x="4009707" y="1842211"/>
                  </a:lnTo>
                  <a:lnTo>
                    <a:pt x="4025074" y="1842211"/>
                  </a:lnTo>
                  <a:lnTo>
                    <a:pt x="4032770" y="1829511"/>
                  </a:lnTo>
                  <a:lnTo>
                    <a:pt x="4046702" y="1829511"/>
                  </a:lnTo>
                  <a:lnTo>
                    <a:pt x="4043908" y="1842211"/>
                  </a:lnTo>
                  <a:lnTo>
                    <a:pt x="4059910" y="1842211"/>
                  </a:lnTo>
                  <a:lnTo>
                    <a:pt x="4068991" y="1829511"/>
                  </a:lnTo>
                  <a:lnTo>
                    <a:pt x="4051592" y="1829511"/>
                  </a:lnTo>
                  <a:lnTo>
                    <a:pt x="4051401" y="1816811"/>
                  </a:lnTo>
                  <a:lnTo>
                    <a:pt x="4067581" y="1816811"/>
                  </a:lnTo>
                  <a:lnTo>
                    <a:pt x="4064724" y="1804111"/>
                  </a:lnTo>
                  <a:lnTo>
                    <a:pt x="4050728" y="1804111"/>
                  </a:lnTo>
                  <a:lnTo>
                    <a:pt x="4050728" y="1816811"/>
                  </a:lnTo>
                  <a:lnTo>
                    <a:pt x="4038435" y="1816811"/>
                  </a:lnTo>
                  <a:lnTo>
                    <a:pt x="4043515" y="1804111"/>
                  </a:lnTo>
                  <a:lnTo>
                    <a:pt x="4050728" y="1816811"/>
                  </a:lnTo>
                  <a:lnTo>
                    <a:pt x="4050728" y="1804111"/>
                  </a:lnTo>
                  <a:lnTo>
                    <a:pt x="4049890" y="1804111"/>
                  </a:lnTo>
                  <a:lnTo>
                    <a:pt x="4044404" y="1791411"/>
                  </a:lnTo>
                  <a:lnTo>
                    <a:pt x="4039336" y="1804111"/>
                  </a:lnTo>
                  <a:lnTo>
                    <a:pt x="4030484" y="1804111"/>
                  </a:lnTo>
                  <a:lnTo>
                    <a:pt x="4034447" y="1816811"/>
                  </a:lnTo>
                  <a:lnTo>
                    <a:pt x="4030535" y="1816811"/>
                  </a:lnTo>
                  <a:lnTo>
                    <a:pt x="4030484" y="1804111"/>
                  </a:lnTo>
                  <a:lnTo>
                    <a:pt x="3999319" y="1804111"/>
                  </a:lnTo>
                  <a:lnTo>
                    <a:pt x="3989070" y="1791411"/>
                  </a:lnTo>
                  <a:lnTo>
                    <a:pt x="3982021" y="1791411"/>
                  </a:lnTo>
                  <a:lnTo>
                    <a:pt x="3992219" y="1778711"/>
                  </a:lnTo>
                  <a:lnTo>
                    <a:pt x="4003230" y="1791411"/>
                  </a:lnTo>
                  <a:lnTo>
                    <a:pt x="4044404" y="1791411"/>
                  </a:lnTo>
                  <a:lnTo>
                    <a:pt x="4065282" y="1791411"/>
                  </a:lnTo>
                  <a:lnTo>
                    <a:pt x="4094315" y="1804111"/>
                  </a:lnTo>
                  <a:lnTo>
                    <a:pt x="4113758" y="1804111"/>
                  </a:lnTo>
                  <a:lnTo>
                    <a:pt x="4110621" y="1816811"/>
                  </a:lnTo>
                  <a:lnTo>
                    <a:pt x="4106926" y="1816811"/>
                  </a:lnTo>
                  <a:lnTo>
                    <a:pt x="4102379" y="1829511"/>
                  </a:lnTo>
                  <a:lnTo>
                    <a:pt x="4098353" y="1829511"/>
                  </a:lnTo>
                  <a:lnTo>
                    <a:pt x="4097680" y="1816811"/>
                  </a:lnTo>
                  <a:lnTo>
                    <a:pt x="4089692" y="1829511"/>
                  </a:lnTo>
                  <a:lnTo>
                    <a:pt x="4090593" y="1829511"/>
                  </a:lnTo>
                  <a:lnTo>
                    <a:pt x="4089133" y="1842211"/>
                  </a:lnTo>
                  <a:lnTo>
                    <a:pt x="4159656" y="1842211"/>
                  </a:lnTo>
                  <a:lnTo>
                    <a:pt x="4161282" y="1854911"/>
                  </a:lnTo>
                  <a:lnTo>
                    <a:pt x="4169359" y="1854911"/>
                  </a:lnTo>
                  <a:lnTo>
                    <a:pt x="4171632" y="1842211"/>
                  </a:lnTo>
                  <a:lnTo>
                    <a:pt x="4177817" y="1854911"/>
                  </a:lnTo>
                  <a:lnTo>
                    <a:pt x="4178897" y="1842211"/>
                  </a:lnTo>
                  <a:lnTo>
                    <a:pt x="4185043" y="1842211"/>
                  </a:lnTo>
                  <a:lnTo>
                    <a:pt x="4183380" y="1829511"/>
                  </a:lnTo>
                  <a:lnTo>
                    <a:pt x="4190263" y="1829511"/>
                  </a:lnTo>
                  <a:lnTo>
                    <a:pt x="4185945" y="1842211"/>
                  </a:lnTo>
                  <a:lnTo>
                    <a:pt x="4198391" y="1842211"/>
                  </a:lnTo>
                  <a:lnTo>
                    <a:pt x="4199090" y="1854911"/>
                  </a:lnTo>
                  <a:lnTo>
                    <a:pt x="4194606" y="1854911"/>
                  </a:lnTo>
                  <a:lnTo>
                    <a:pt x="4204982" y="1867611"/>
                  </a:lnTo>
                  <a:lnTo>
                    <a:pt x="4317339" y="1867611"/>
                  </a:lnTo>
                  <a:lnTo>
                    <a:pt x="4318038" y="1880311"/>
                  </a:lnTo>
                  <a:lnTo>
                    <a:pt x="4322864" y="1880311"/>
                  </a:lnTo>
                  <a:lnTo>
                    <a:pt x="4322229" y="1867611"/>
                  </a:lnTo>
                  <a:lnTo>
                    <a:pt x="4336783" y="1867611"/>
                  </a:lnTo>
                  <a:lnTo>
                    <a:pt x="4336377" y="1880311"/>
                  </a:lnTo>
                  <a:lnTo>
                    <a:pt x="4345610" y="1880311"/>
                  </a:lnTo>
                  <a:lnTo>
                    <a:pt x="4343412" y="1867611"/>
                  </a:lnTo>
                  <a:lnTo>
                    <a:pt x="4349940" y="1880311"/>
                  </a:lnTo>
                  <a:lnTo>
                    <a:pt x="4350309" y="1867611"/>
                  </a:lnTo>
                  <a:lnTo>
                    <a:pt x="4406912" y="1867611"/>
                  </a:lnTo>
                  <a:lnTo>
                    <a:pt x="4425924" y="1880311"/>
                  </a:lnTo>
                  <a:lnTo>
                    <a:pt x="4444543" y="1880311"/>
                  </a:lnTo>
                  <a:lnTo>
                    <a:pt x="4444479" y="1867611"/>
                  </a:lnTo>
                  <a:lnTo>
                    <a:pt x="4430915" y="1867611"/>
                  </a:lnTo>
                  <a:lnTo>
                    <a:pt x="4428629" y="1854911"/>
                  </a:lnTo>
                  <a:lnTo>
                    <a:pt x="4455566" y="1854911"/>
                  </a:lnTo>
                  <a:lnTo>
                    <a:pt x="4450016" y="1867611"/>
                  </a:lnTo>
                  <a:lnTo>
                    <a:pt x="4448441" y="1867611"/>
                  </a:lnTo>
                  <a:lnTo>
                    <a:pt x="4493514" y="1880311"/>
                  </a:lnTo>
                  <a:lnTo>
                    <a:pt x="4522940" y="1880311"/>
                  </a:lnTo>
                  <a:lnTo>
                    <a:pt x="4517707" y="1867611"/>
                  </a:lnTo>
                  <a:lnTo>
                    <a:pt x="4506226" y="1867611"/>
                  </a:lnTo>
                  <a:lnTo>
                    <a:pt x="4509770" y="1854911"/>
                  </a:lnTo>
                  <a:lnTo>
                    <a:pt x="4508322" y="1854911"/>
                  </a:lnTo>
                  <a:lnTo>
                    <a:pt x="4506722" y="1842211"/>
                  </a:lnTo>
                  <a:lnTo>
                    <a:pt x="4498645" y="1842211"/>
                  </a:lnTo>
                  <a:lnTo>
                    <a:pt x="4499140" y="1854911"/>
                  </a:lnTo>
                  <a:lnTo>
                    <a:pt x="4498429" y="1854911"/>
                  </a:lnTo>
                  <a:lnTo>
                    <a:pt x="4499343" y="1867611"/>
                  </a:lnTo>
                  <a:lnTo>
                    <a:pt x="4479188" y="1867611"/>
                  </a:lnTo>
                  <a:lnTo>
                    <a:pt x="4483163" y="1854911"/>
                  </a:lnTo>
                  <a:lnTo>
                    <a:pt x="4489666" y="1854911"/>
                  </a:lnTo>
                  <a:lnTo>
                    <a:pt x="4493412" y="1842211"/>
                  </a:lnTo>
                  <a:lnTo>
                    <a:pt x="4485779" y="1829511"/>
                  </a:lnTo>
                  <a:lnTo>
                    <a:pt x="4480674" y="1842211"/>
                  </a:lnTo>
                  <a:lnTo>
                    <a:pt x="4473308" y="1842211"/>
                  </a:lnTo>
                  <a:lnTo>
                    <a:pt x="4473308" y="1867611"/>
                  </a:lnTo>
                  <a:lnTo>
                    <a:pt x="4458665" y="1867611"/>
                  </a:lnTo>
                  <a:lnTo>
                    <a:pt x="4459084" y="1854911"/>
                  </a:lnTo>
                  <a:lnTo>
                    <a:pt x="4472622" y="1854911"/>
                  </a:lnTo>
                  <a:lnTo>
                    <a:pt x="4473308" y="1867611"/>
                  </a:lnTo>
                  <a:lnTo>
                    <a:pt x="4473308" y="1842211"/>
                  </a:lnTo>
                  <a:lnTo>
                    <a:pt x="4442574" y="1842211"/>
                  </a:lnTo>
                  <a:lnTo>
                    <a:pt x="4422965" y="1829511"/>
                  </a:lnTo>
                  <a:lnTo>
                    <a:pt x="4403382" y="1829511"/>
                  </a:lnTo>
                  <a:lnTo>
                    <a:pt x="4403382" y="1854911"/>
                  </a:lnTo>
                  <a:lnTo>
                    <a:pt x="4396422" y="1854911"/>
                  </a:lnTo>
                  <a:lnTo>
                    <a:pt x="4400753" y="1842211"/>
                  </a:lnTo>
                  <a:lnTo>
                    <a:pt x="4401667" y="1842211"/>
                  </a:lnTo>
                  <a:lnTo>
                    <a:pt x="4403382" y="1854911"/>
                  </a:lnTo>
                  <a:lnTo>
                    <a:pt x="4403382" y="1829511"/>
                  </a:lnTo>
                  <a:lnTo>
                    <a:pt x="4381309" y="1829511"/>
                  </a:lnTo>
                  <a:lnTo>
                    <a:pt x="4381309" y="1842211"/>
                  </a:lnTo>
                  <a:lnTo>
                    <a:pt x="4381043" y="1854911"/>
                  </a:lnTo>
                  <a:lnTo>
                    <a:pt x="4374312" y="1854911"/>
                  </a:lnTo>
                  <a:lnTo>
                    <a:pt x="4374578" y="1842211"/>
                  </a:lnTo>
                  <a:lnTo>
                    <a:pt x="4381309" y="1842211"/>
                  </a:lnTo>
                  <a:lnTo>
                    <a:pt x="4381309" y="1829511"/>
                  </a:lnTo>
                  <a:lnTo>
                    <a:pt x="4371784" y="1829511"/>
                  </a:lnTo>
                  <a:lnTo>
                    <a:pt x="4374134" y="1816811"/>
                  </a:lnTo>
                  <a:lnTo>
                    <a:pt x="4379747" y="1816811"/>
                  </a:lnTo>
                  <a:lnTo>
                    <a:pt x="4378972" y="1804111"/>
                  </a:lnTo>
                  <a:lnTo>
                    <a:pt x="4383189" y="1816811"/>
                  </a:lnTo>
                  <a:lnTo>
                    <a:pt x="4410659" y="1816811"/>
                  </a:lnTo>
                  <a:lnTo>
                    <a:pt x="4419206" y="1804111"/>
                  </a:lnTo>
                  <a:lnTo>
                    <a:pt x="4441533" y="1804111"/>
                  </a:lnTo>
                  <a:lnTo>
                    <a:pt x="4443184" y="1816811"/>
                  </a:lnTo>
                  <a:lnTo>
                    <a:pt x="4517695" y="1816811"/>
                  </a:lnTo>
                  <a:lnTo>
                    <a:pt x="4517009" y="1829511"/>
                  </a:lnTo>
                  <a:lnTo>
                    <a:pt x="4524819" y="1829511"/>
                  </a:lnTo>
                  <a:lnTo>
                    <a:pt x="4523930" y="1816811"/>
                  </a:lnTo>
                  <a:lnTo>
                    <a:pt x="4541037" y="1816811"/>
                  </a:lnTo>
                  <a:lnTo>
                    <a:pt x="4541291" y="1829511"/>
                  </a:lnTo>
                  <a:lnTo>
                    <a:pt x="4545304" y="1816811"/>
                  </a:lnTo>
                  <a:lnTo>
                    <a:pt x="4558335" y="1816811"/>
                  </a:lnTo>
                  <a:lnTo>
                    <a:pt x="4558754" y="1829511"/>
                  </a:lnTo>
                  <a:lnTo>
                    <a:pt x="4574895" y="1829511"/>
                  </a:lnTo>
                  <a:lnTo>
                    <a:pt x="4570946" y="1842211"/>
                  </a:lnTo>
                  <a:lnTo>
                    <a:pt x="4576775" y="1842211"/>
                  </a:lnTo>
                  <a:lnTo>
                    <a:pt x="4573206" y="1854911"/>
                  </a:lnTo>
                  <a:lnTo>
                    <a:pt x="4569460" y="1854911"/>
                  </a:lnTo>
                  <a:lnTo>
                    <a:pt x="4567707" y="1842211"/>
                  </a:lnTo>
                  <a:lnTo>
                    <a:pt x="4563554" y="1854911"/>
                  </a:lnTo>
                  <a:lnTo>
                    <a:pt x="4515777" y="1854911"/>
                  </a:lnTo>
                  <a:lnTo>
                    <a:pt x="4521174" y="1867611"/>
                  </a:lnTo>
                  <a:lnTo>
                    <a:pt x="4522940" y="1880311"/>
                  </a:lnTo>
                  <a:lnTo>
                    <a:pt x="4537062" y="1880311"/>
                  </a:lnTo>
                  <a:lnTo>
                    <a:pt x="4580204" y="1893011"/>
                  </a:lnTo>
                  <a:lnTo>
                    <a:pt x="4624057" y="1893011"/>
                  </a:lnTo>
                  <a:lnTo>
                    <a:pt x="4623663" y="1905711"/>
                  </a:lnTo>
                  <a:lnTo>
                    <a:pt x="4648466" y="1905711"/>
                  </a:lnTo>
                  <a:lnTo>
                    <a:pt x="4657433" y="1918411"/>
                  </a:lnTo>
                  <a:lnTo>
                    <a:pt x="4661903" y="1905711"/>
                  </a:lnTo>
                  <a:lnTo>
                    <a:pt x="4673574" y="1905711"/>
                  </a:lnTo>
                  <a:lnTo>
                    <a:pt x="4677727" y="1918411"/>
                  </a:lnTo>
                  <a:lnTo>
                    <a:pt x="4677334" y="1905711"/>
                  </a:lnTo>
                  <a:lnTo>
                    <a:pt x="4708525" y="1905711"/>
                  </a:lnTo>
                  <a:lnTo>
                    <a:pt x="4710887" y="1918411"/>
                  </a:lnTo>
                  <a:lnTo>
                    <a:pt x="4712259" y="1918411"/>
                  </a:lnTo>
                  <a:lnTo>
                    <a:pt x="4718621" y="1905711"/>
                  </a:lnTo>
                  <a:lnTo>
                    <a:pt x="4724171" y="1918411"/>
                  </a:lnTo>
                  <a:lnTo>
                    <a:pt x="4757344" y="1918411"/>
                  </a:lnTo>
                  <a:lnTo>
                    <a:pt x="4773460" y="1918411"/>
                  </a:lnTo>
                  <a:lnTo>
                    <a:pt x="4781397" y="1931111"/>
                  </a:lnTo>
                  <a:lnTo>
                    <a:pt x="4790948" y="1931111"/>
                  </a:lnTo>
                  <a:lnTo>
                    <a:pt x="4787481" y="1918411"/>
                  </a:lnTo>
                  <a:lnTo>
                    <a:pt x="4797209" y="1918411"/>
                  </a:lnTo>
                  <a:lnTo>
                    <a:pt x="4796498" y="1931111"/>
                  </a:lnTo>
                  <a:lnTo>
                    <a:pt x="4804956" y="1918411"/>
                  </a:lnTo>
                  <a:lnTo>
                    <a:pt x="4832261" y="1918411"/>
                  </a:lnTo>
                  <a:lnTo>
                    <a:pt x="4829226" y="1905711"/>
                  </a:lnTo>
                  <a:lnTo>
                    <a:pt x="4793551" y="1905711"/>
                  </a:lnTo>
                  <a:lnTo>
                    <a:pt x="4794021" y="1893011"/>
                  </a:lnTo>
                  <a:lnTo>
                    <a:pt x="4795291" y="1880311"/>
                  </a:lnTo>
                  <a:lnTo>
                    <a:pt x="4783721" y="1880311"/>
                  </a:lnTo>
                  <a:lnTo>
                    <a:pt x="4783721" y="1893011"/>
                  </a:lnTo>
                  <a:lnTo>
                    <a:pt x="4782985" y="1905711"/>
                  </a:lnTo>
                  <a:lnTo>
                    <a:pt x="4777435" y="1893011"/>
                  </a:lnTo>
                  <a:lnTo>
                    <a:pt x="4783721" y="1893011"/>
                  </a:lnTo>
                  <a:lnTo>
                    <a:pt x="4783721" y="1880311"/>
                  </a:lnTo>
                  <a:lnTo>
                    <a:pt x="4768913" y="1880311"/>
                  </a:lnTo>
                  <a:lnTo>
                    <a:pt x="4768913" y="1905711"/>
                  </a:lnTo>
                  <a:lnTo>
                    <a:pt x="4762551" y="1905711"/>
                  </a:lnTo>
                  <a:lnTo>
                    <a:pt x="4763186" y="1893011"/>
                  </a:lnTo>
                  <a:lnTo>
                    <a:pt x="4768710" y="1893011"/>
                  </a:lnTo>
                  <a:lnTo>
                    <a:pt x="4768913" y="1905711"/>
                  </a:lnTo>
                  <a:lnTo>
                    <a:pt x="4768913" y="1880311"/>
                  </a:lnTo>
                  <a:lnTo>
                    <a:pt x="4759795" y="1880311"/>
                  </a:lnTo>
                  <a:lnTo>
                    <a:pt x="4759795" y="1893011"/>
                  </a:lnTo>
                  <a:lnTo>
                    <a:pt x="4759731" y="1905711"/>
                  </a:lnTo>
                  <a:lnTo>
                    <a:pt x="4749470" y="1905711"/>
                  </a:lnTo>
                  <a:lnTo>
                    <a:pt x="4749584" y="1893011"/>
                  </a:lnTo>
                  <a:lnTo>
                    <a:pt x="4759795" y="1893011"/>
                  </a:lnTo>
                  <a:lnTo>
                    <a:pt x="4759795" y="1880311"/>
                  </a:lnTo>
                  <a:lnTo>
                    <a:pt x="4757839" y="1880311"/>
                  </a:lnTo>
                  <a:lnTo>
                    <a:pt x="4755261" y="1867611"/>
                  </a:lnTo>
                  <a:lnTo>
                    <a:pt x="4746168" y="1867611"/>
                  </a:lnTo>
                  <a:lnTo>
                    <a:pt x="4746168" y="1893011"/>
                  </a:lnTo>
                  <a:lnTo>
                    <a:pt x="4744313" y="1905711"/>
                  </a:lnTo>
                  <a:lnTo>
                    <a:pt x="4729061" y="1905711"/>
                  </a:lnTo>
                  <a:lnTo>
                    <a:pt x="4733366" y="1893011"/>
                  </a:lnTo>
                  <a:lnTo>
                    <a:pt x="4746168" y="1893011"/>
                  </a:lnTo>
                  <a:lnTo>
                    <a:pt x="4746168" y="1867611"/>
                  </a:lnTo>
                  <a:lnTo>
                    <a:pt x="4744237" y="1867611"/>
                  </a:lnTo>
                  <a:lnTo>
                    <a:pt x="4740389" y="1854911"/>
                  </a:lnTo>
                  <a:lnTo>
                    <a:pt x="4736058" y="1867611"/>
                  </a:lnTo>
                  <a:lnTo>
                    <a:pt x="4733264" y="1867611"/>
                  </a:lnTo>
                  <a:lnTo>
                    <a:pt x="4733214" y="1880311"/>
                  </a:lnTo>
                  <a:lnTo>
                    <a:pt x="4721834" y="1867611"/>
                  </a:lnTo>
                  <a:lnTo>
                    <a:pt x="4678299" y="1867611"/>
                  </a:lnTo>
                  <a:lnTo>
                    <a:pt x="4675505" y="1854911"/>
                  </a:lnTo>
                  <a:lnTo>
                    <a:pt x="4693894" y="1854911"/>
                  </a:lnTo>
                  <a:lnTo>
                    <a:pt x="4699952" y="1842211"/>
                  </a:lnTo>
                  <a:lnTo>
                    <a:pt x="4696701" y="1842211"/>
                  </a:lnTo>
                  <a:lnTo>
                    <a:pt x="4690567" y="1829511"/>
                  </a:lnTo>
                  <a:lnTo>
                    <a:pt x="4682566" y="1842211"/>
                  </a:lnTo>
                  <a:lnTo>
                    <a:pt x="4666183" y="1842211"/>
                  </a:lnTo>
                  <a:lnTo>
                    <a:pt x="4666310" y="1829511"/>
                  </a:lnTo>
                  <a:lnTo>
                    <a:pt x="4659579" y="1829511"/>
                  </a:lnTo>
                  <a:lnTo>
                    <a:pt x="4659363" y="1842211"/>
                  </a:lnTo>
                  <a:lnTo>
                    <a:pt x="4622025" y="1842211"/>
                  </a:lnTo>
                  <a:lnTo>
                    <a:pt x="4621936" y="1829511"/>
                  </a:lnTo>
                  <a:lnTo>
                    <a:pt x="4623816" y="1829511"/>
                  </a:lnTo>
                  <a:lnTo>
                    <a:pt x="4625873" y="1816811"/>
                  </a:lnTo>
                  <a:lnTo>
                    <a:pt x="4692878" y="1816811"/>
                  </a:lnTo>
                  <a:lnTo>
                    <a:pt x="4711141" y="1804111"/>
                  </a:lnTo>
                  <a:lnTo>
                    <a:pt x="4717453" y="1804111"/>
                  </a:lnTo>
                  <a:lnTo>
                    <a:pt x="4713681" y="1791411"/>
                  </a:lnTo>
                  <a:lnTo>
                    <a:pt x="4726724" y="1791411"/>
                  </a:lnTo>
                  <a:lnTo>
                    <a:pt x="4725632" y="1804111"/>
                  </a:lnTo>
                  <a:lnTo>
                    <a:pt x="4735347" y="1791411"/>
                  </a:lnTo>
                  <a:lnTo>
                    <a:pt x="4735080" y="1804111"/>
                  </a:lnTo>
                  <a:lnTo>
                    <a:pt x="4739551" y="1804111"/>
                  </a:lnTo>
                  <a:lnTo>
                    <a:pt x="4738408" y="1791411"/>
                  </a:lnTo>
                  <a:lnTo>
                    <a:pt x="4751819" y="1791411"/>
                  </a:lnTo>
                  <a:lnTo>
                    <a:pt x="4750765" y="1804111"/>
                  </a:lnTo>
                  <a:lnTo>
                    <a:pt x="4759083" y="1804111"/>
                  </a:lnTo>
                  <a:lnTo>
                    <a:pt x="4758233" y="1816811"/>
                  </a:lnTo>
                  <a:lnTo>
                    <a:pt x="4758436" y="1816811"/>
                  </a:lnTo>
                  <a:lnTo>
                    <a:pt x="4761750" y="1829511"/>
                  </a:lnTo>
                  <a:lnTo>
                    <a:pt x="4763884" y="1816811"/>
                  </a:lnTo>
                  <a:lnTo>
                    <a:pt x="4764087" y="1816811"/>
                  </a:lnTo>
                  <a:lnTo>
                    <a:pt x="4764976" y="1804111"/>
                  </a:lnTo>
                  <a:lnTo>
                    <a:pt x="4775860" y="1804111"/>
                  </a:lnTo>
                  <a:lnTo>
                    <a:pt x="4778070" y="1816811"/>
                  </a:lnTo>
                  <a:lnTo>
                    <a:pt x="4777346" y="1816811"/>
                  </a:lnTo>
                  <a:lnTo>
                    <a:pt x="4775238" y="1829511"/>
                  </a:lnTo>
                  <a:lnTo>
                    <a:pt x="4789348" y="1829511"/>
                  </a:lnTo>
                  <a:lnTo>
                    <a:pt x="4788217" y="1816811"/>
                  </a:lnTo>
                  <a:lnTo>
                    <a:pt x="4811090" y="1816811"/>
                  </a:lnTo>
                  <a:lnTo>
                    <a:pt x="4812601" y="1829511"/>
                  </a:lnTo>
                  <a:lnTo>
                    <a:pt x="4829645" y="1816811"/>
                  </a:lnTo>
                  <a:lnTo>
                    <a:pt x="4848796" y="1816811"/>
                  </a:lnTo>
                  <a:lnTo>
                    <a:pt x="4869421" y="1829511"/>
                  </a:lnTo>
                  <a:lnTo>
                    <a:pt x="4900269" y="1829511"/>
                  </a:lnTo>
                  <a:lnTo>
                    <a:pt x="4897475" y="1842211"/>
                  </a:lnTo>
                  <a:lnTo>
                    <a:pt x="4908943" y="1842211"/>
                  </a:lnTo>
                  <a:lnTo>
                    <a:pt x="4911776" y="1829511"/>
                  </a:lnTo>
                  <a:lnTo>
                    <a:pt x="4921999" y="1829511"/>
                  </a:lnTo>
                  <a:lnTo>
                    <a:pt x="4924653" y="1842211"/>
                  </a:lnTo>
                  <a:lnTo>
                    <a:pt x="4943640" y="1842211"/>
                  </a:lnTo>
                  <a:lnTo>
                    <a:pt x="4951501" y="1854911"/>
                  </a:lnTo>
                  <a:lnTo>
                    <a:pt x="4955324" y="1854911"/>
                  </a:lnTo>
                  <a:lnTo>
                    <a:pt x="4956962" y="1842211"/>
                  </a:lnTo>
                  <a:lnTo>
                    <a:pt x="4958283" y="1854911"/>
                  </a:lnTo>
                  <a:lnTo>
                    <a:pt x="4962842" y="1854911"/>
                  </a:lnTo>
                  <a:lnTo>
                    <a:pt x="4961623" y="1842211"/>
                  </a:lnTo>
                  <a:lnTo>
                    <a:pt x="4979213" y="1842211"/>
                  </a:lnTo>
                  <a:lnTo>
                    <a:pt x="4980254" y="1854911"/>
                  </a:lnTo>
                  <a:lnTo>
                    <a:pt x="5011090" y="1854911"/>
                  </a:lnTo>
                  <a:lnTo>
                    <a:pt x="5019268" y="1867611"/>
                  </a:lnTo>
                  <a:lnTo>
                    <a:pt x="5023129" y="1854911"/>
                  </a:lnTo>
                  <a:lnTo>
                    <a:pt x="5029035" y="1854911"/>
                  </a:lnTo>
                  <a:lnTo>
                    <a:pt x="5029492" y="1867611"/>
                  </a:lnTo>
                  <a:lnTo>
                    <a:pt x="5034458" y="1854911"/>
                  </a:lnTo>
                  <a:lnTo>
                    <a:pt x="5046738" y="1854911"/>
                  </a:lnTo>
                  <a:lnTo>
                    <a:pt x="5042433" y="1867611"/>
                  </a:lnTo>
                  <a:lnTo>
                    <a:pt x="5029492" y="1867611"/>
                  </a:lnTo>
                  <a:lnTo>
                    <a:pt x="5022913" y="1867611"/>
                  </a:lnTo>
                  <a:lnTo>
                    <a:pt x="5015522" y="1880311"/>
                  </a:lnTo>
                  <a:lnTo>
                    <a:pt x="5013769" y="1880311"/>
                  </a:lnTo>
                  <a:lnTo>
                    <a:pt x="5009464" y="1893011"/>
                  </a:lnTo>
                  <a:lnTo>
                    <a:pt x="5008537" y="1880311"/>
                  </a:lnTo>
                  <a:lnTo>
                    <a:pt x="4988776" y="1880311"/>
                  </a:lnTo>
                  <a:lnTo>
                    <a:pt x="4991392" y="1893011"/>
                  </a:lnTo>
                  <a:lnTo>
                    <a:pt x="4977841" y="1893011"/>
                  </a:lnTo>
                  <a:lnTo>
                    <a:pt x="4983442" y="1880311"/>
                  </a:lnTo>
                  <a:lnTo>
                    <a:pt x="4984242" y="1880311"/>
                  </a:lnTo>
                  <a:lnTo>
                    <a:pt x="4984686" y="1867611"/>
                  </a:lnTo>
                  <a:lnTo>
                    <a:pt x="4944453" y="1867611"/>
                  </a:lnTo>
                  <a:lnTo>
                    <a:pt x="4948885" y="1880311"/>
                  </a:lnTo>
                  <a:lnTo>
                    <a:pt x="4974615" y="1880311"/>
                  </a:lnTo>
                  <a:lnTo>
                    <a:pt x="4974374" y="1893011"/>
                  </a:lnTo>
                  <a:lnTo>
                    <a:pt x="4973231" y="1893011"/>
                  </a:lnTo>
                  <a:lnTo>
                    <a:pt x="4967198" y="1905711"/>
                  </a:lnTo>
                  <a:lnTo>
                    <a:pt x="4972697" y="1905711"/>
                  </a:lnTo>
                  <a:lnTo>
                    <a:pt x="4970373" y="1918411"/>
                  </a:lnTo>
                  <a:lnTo>
                    <a:pt x="4987391" y="1918411"/>
                  </a:lnTo>
                  <a:lnTo>
                    <a:pt x="4987429" y="1905711"/>
                  </a:lnTo>
                  <a:lnTo>
                    <a:pt x="5011420" y="1905711"/>
                  </a:lnTo>
                  <a:lnTo>
                    <a:pt x="5022532" y="1893011"/>
                  </a:lnTo>
                  <a:lnTo>
                    <a:pt x="5035461" y="1905711"/>
                  </a:lnTo>
                  <a:lnTo>
                    <a:pt x="5033632" y="1905711"/>
                  </a:lnTo>
                  <a:lnTo>
                    <a:pt x="5033784" y="1918411"/>
                  </a:lnTo>
                  <a:lnTo>
                    <a:pt x="5037506" y="1918411"/>
                  </a:lnTo>
                  <a:lnTo>
                    <a:pt x="5037709" y="1905711"/>
                  </a:lnTo>
                  <a:lnTo>
                    <a:pt x="5042141" y="1905711"/>
                  </a:lnTo>
                  <a:lnTo>
                    <a:pt x="5042166" y="1893011"/>
                  </a:lnTo>
                  <a:lnTo>
                    <a:pt x="5049278" y="1893011"/>
                  </a:lnTo>
                  <a:lnTo>
                    <a:pt x="5050955" y="1905711"/>
                  </a:lnTo>
                  <a:lnTo>
                    <a:pt x="5124107" y="1905711"/>
                  </a:lnTo>
                  <a:lnTo>
                    <a:pt x="5129771" y="1893011"/>
                  </a:lnTo>
                  <a:lnTo>
                    <a:pt x="5141087" y="1893011"/>
                  </a:lnTo>
                  <a:lnTo>
                    <a:pt x="5144859" y="1905711"/>
                  </a:lnTo>
                  <a:lnTo>
                    <a:pt x="5154155" y="1905711"/>
                  </a:lnTo>
                  <a:lnTo>
                    <a:pt x="5161381" y="1893011"/>
                  </a:lnTo>
                  <a:lnTo>
                    <a:pt x="5161064" y="1918411"/>
                  </a:lnTo>
                  <a:lnTo>
                    <a:pt x="5170348" y="1918411"/>
                  </a:lnTo>
                  <a:lnTo>
                    <a:pt x="5176774" y="1905711"/>
                  </a:lnTo>
                  <a:lnTo>
                    <a:pt x="5181422" y="1905711"/>
                  </a:lnTo>
                  <a:lnTo>
                    <a:pt x="5185359" y="1893011"/>
                  </a:lnTo>
                  <a:lnTo>
                    <a:pt x="5181028" y="1893011"/>
                  </a:lnTo>
                  <a:lnTo>
                    <a:pt x="5182133" y="1880311"/>
                  </a:lnTo>
                  <a:lnTo>
                    <a:pt x="5185575" y="1880311"/>
                  </a:lnTo>
                  <a:lnTo>
                    <a:pt x="5195214" y="1893011"/>
                  </a:lnTo>
                  <a:lnTo>
                    <a:pt x="5216144" y="1893011"/>
                  </a:lnTo>
                  <a:lnTo>
                    <a:pt x="5217744" y="1880311"/>
                  </a:lnTo>
                  <a:lnTo>
                    <a:pt x="5226570" y="1880311"/>
                  </a:lnTo>
                  <a:lnTo>
                    <a:pt x="5227002" y="1893011"/>
                  </a:lnTo>
                  <a:lnTo>
                    <a:pt x="5232743" y="1880311"/>
                  </a:lnTo>
                  <a:lnTo>
                    <a:pt x="5236743" y="1880311"/>
                  </a:lnTo>
                  <a:lnTo>
                    <a:pt x="5239931" y="1893011"/>
                  </a:lnTo>
                  <a:lnTo>
                    <a:pt x="5245671" y="1893011"/>
                  </a:lnTo>
                  <a:lnTo>
                    <a:pt x="5250104" y="1905711"/>
                  </a:lnTo>
                  <a:lnTo>
                    <a:pt x="5249850" y="1893011"/>
                  </a:lnTo>
                  <a:lnTo>
                    <a:pt x="5253825" y="1880311"/>
                  </a:lnTo>
                  <a:lnTo>
                    <a:pt x="5269369" y="1893011"/>
                  </a:lnTo>
                  <a:lnTo>
                    <a:pt x="5339156" y="1893011"/>
                  </a:lnTo>
                  <a:lnTo>
                    <a:pt x="5340248" y="1880311"/>
                  </a:lnTo>
                  <a:lnTo>
                    <a:pt x="5353202" y="1880311"/>
                  </a:lnTo>
                  <a:lnTo>
                    <a:pt x="5349367" y="1867611"/>
                  </a:lnTo>
                  <a:lnTo>
                    <a:pt x="5369458" y="1867611"/>
                  </a:lnTo>
                  <a:lnTo>
                    <a:pt x="5373713" y="1880311"/>
                  </a:lnTo>
                  <a:lnTo>
                    <a:pt x="5369344" y="1880311"/>
                  </a:lnTo>
                  <a:lnTo>
                    <a:pt x="5369992" y="1893011"/>
                  </a:lnTo>
                  <a:lnTo>
                    <a:pt x="5393893" y="1893011"/>
                  </a:lnTo>
                  <a:lnTo>
                    <a:pt x="5394083" y="1880311"/>
                  </a:lnTo>
                  <a:lnTo>
                    <a:pt x="5404739" y="1880311"/>
                  </a:lnTo>
                  <a:lnTo>
                    <a:pt x="5404091" y="1893011"/>
                  </a:lnTo>
                  <a:lnTo>
                    <a:pt x="5412105" y="1893011"/>
                  </a:lnTo>
                  <a:lnTo>
                    <a:pt x="5417947" y="1880311"/>
                  </a:lnTo>
                  <a:lnTo>
                    <a:pt x="5431650" y="1880311"/>
                  </a:lnTo>
                  <a:lnTo>
                    <a:pt x="5429034" y="1893011"/>
                  </a:lnTo>
                  <a:lnTo>
                    <a:pt x="5442496" y="1893011"/>
                  </a:lnTo>
                  <a:lnTo>
                    <a:pt x="5445239" y="1880311"/>
                  </a:lnTo>
                  <a:lnTo>
                    <a:pt x="5472608" y="1880311"/>
                  </a:lnTo>
                  <a:lnTo>
                    <a:pt x="5477154" y="1893011"/>
                  </a:lnTo>
                  <a:lnTo>
                    <a:pt x="5482577" y="1880311"/>
                  </a:lnTo>
                  <a:lnTo>
                    <a:pt x="5482793" y="1893011"/>
                  </a:lnTo>
                  <a:lnTo>
                    <a:pt x="5479224" y="1893011"/>
                  </a:lnTo>
                  <a:lnTo>
                    <a:pt x="5479135" y="1905711"/>
                  </a:lnTo>
                  <a:lnTo>
                    <a:pt x="5506097" y="1905711"/>
                  </a:lnTo>
                  <a:lnTo>
                    <a:pt x="5508142" y="1893011"/>
                  </a:lnTo>
                  <a:lnTo>
                    <a:pt x="5506682" y="1893011"/>
                  </a:lnTo>
                  <a:lnTo>
                    <a:pt x="5506732" y="1880311"/>
                  </a:lnTo>
                  <a:lnTo>
                    <a:pt x="5510123" y="1880311"/>
                  </a:lnTo>
                  <a:lnTo>
                    <a:pt x="5509425" y="1893011"/>
                  </a:lnTo>
                  <a:lnTo>
                    <a:pt x="5515254" y="1893011"/>
                  </a:lnTo>
                  <a:lnTo>
                    <a:pt x="5513590" y="1880311"/>
                  </a:lnTo>
                  <a:lnTo>
                    <a:pt x="5518416" y="1893011"/>
                  </a:lnTo>
                  <a:lnTo>
                    <a:pt x="5524208" y="1880311"/>
                  </a:lnTo>
                  <a:lnTo>
                    <a:pt x="5528932" y="1893011"/>
                  </a:lnTo>
                  <a:lnTo>
                    <a:pt x="5572645" y="1893011"/>
                  </a:lnTo>
                  <a:lnTo>
                    <a:pt x="5578284" y="1905711"/>
                  </a:lnTo>
                  <a:lnTo>
                    <a:pt x="5579923" y="1893011"/>
                  </a:lnTo>
                  <a:lnTo>
                    <a:pt x="5585282" y="1893011"/>
                  </a:lnTo>
                  <a:lnTo>
                    <a:pt x="5588597" y="1905711"/>
                  </a:lnTo>
                  <a:lnTo>
                    <a:pt x="5666143" y="1905711"/>
                  </a:lnTo>
                  <a:lnTo>
                    <a:pt x="5683999" y="1918411"/>
                  </a:lnTo>
                  <a:lnTo>
                    <a:pt x="5783707" y="1918411"/>
                  </a:lnTo>
                  <a:lnTo>
                    <a:pt x="5796127" y="1931111"/>
                  </a:lnTo>
                  <a:lnTo>
                    <a:pt x="5843511" y="1931111"/>
                  </a:lnTo>
                  <a:lnTo>
                    <a:pt x="5846407" y="1943811"/>
                  </a:lnTo>
                  <a:lnTo>
                    <a:pt x="5962523" y="1943811"/>
                  </a:lnTo>
                  <a:lnTo>
                    <a:pt x="5961177" y="1931111"/>
                  </a:lnTo>
                  <a:lnTo>
                    <a:pt x="5966879" y="1931111"/>
                  </a:lnTo>
                  <a:lnTo>
                    <a:pt x="5966422" y="1943811"/>
                  </a:lnTo>
                  <a:lnTo>
                    <a:pt x="5974905" y="1943811"/>
                  </a:lnTo>
                  <a:lnTo>
                    <a:pt x="5985992" y="1956511"/>
                  </a:lnTo>
                  <a:lnTo>
                    <a:pt x="5986513" y="1943811"/>
                  </a:lnTo>
                  <a:lnTo>
                    <a:pt x="5979452" y="1931111"/>
                  </a:lnTo>
                  <a:lnTo>
                    <a:pt x="5990260" y="1931111"/>
                  </a:lnTo>
                  <a:lnTo>
                    <a:pt x="5993574" y="1918411"/>
                  </a:lnTo>
                  <a:lnTo>
                    <a:pt x="5984164" y="1918411"/>
                  </a:lnTo>
                  <a:lnTo>
                    <a:pt x="5982957" y="1905711"/>
                  </a:lnTo>
                  <a:lnTo>
                    <a:pt x="6016764" y="1905711"/>
                  </a:lnTo>
                  <a:lnTo>
                    <a:pt x="6019876" y="1893011"/>
                  </a:lnTo>
                  <a:lnTo>
                    <a:pt x="6017844" y="1893011"/>
                  </a:lnTo>
                  <a:lnTo>
                    <a:pt x="6019444" y="1880311"/>
                  </a:lnTo>
                  <a:lnTo>
                    <a:pt x="6007214" y="1880311"/>
                  </a:lnTo>
                  <a:lnTo>
                    <a:pt x="6009144" y="1893011"/>
                  </a:lnTo>
                  <a:lnTo>
                    <a:pt x="6004179" y="1893011"/>
                  </a:lnTo>
                  <a:lnTo>
                    <a:pt x="5999150" y="1880311"/>
                  </a:lnTo>
                  <a:lnTo>
                    <a:pt x="5989891" y="1880311"/>
                  </a:lnTo>
                  <a:lnTo>
                    <a:pt x="5993854" y="1893011"/>
                  </a:lnTo>
                  <a:lnTo>
                    <a:pt x="5978449" y="1893011"/>
                  </a:lnTo>
                  <a:lnTo>
                    <a:pt x="5978449" y="1905711"/>
                  </a:lnTo>
                  <a:lnTo>
                    <a:pt x="5973013" y="1918411"/>
                  </a:lnTo>
                  <a:lnTo>
                    <a:pt x="5967603" y="1905711"/>
                  </a:lnTo>
                  <a:lnTo>
                    <a:pt x="5978449" y="1905711"/>
                  </a:lnTo>
                  <a:lnTo>
                    <a:pt x="5978449" y="1893011"/>
                  </a:lnTo>
                  <a:lnTo>
                    <a:pt x="5977140" y="1893011"/>
                  </a:lnTo>
                  <a:lnTo>
                    <a:pt x="5976683" y="1880311"/>
                  </a:lnTo>
                  <a:lnTo>
                    <a:pt x="5973445" y="1880311"/>
                  </a:lnTo>
                  <a:lnTo>
                    <a:pt x="5973267" y="1879650"/>
                  </a:lnTo>
                  <a:lnTo>
                    <a:pt x="5973267" y="1880311"/>
                  </a:lnTo>
                  <a:lnTo>
                    <a:pt x="5972607" y="1893011"/>
                  </a:lnTo>
                  <a:lnTo>
                    <a:pt x="5962916" y="1893011"/>
                  </a:lnTo>
                  <a:lnTo>
                    <a:pt x="5963564" y="1880311"/>
                  </a:lnTo>
                  <a:lnTo>
                    <a:pt x="5973267" y="1880311"/>
                  </a:lnTo>
                  <a:lnTo>
                    <a:pt x="5973267" y="1879650"/>
                  </a:lnTo>
                  <a:lnTo>
                    <a:pt x="5970054" y="1867611"/>
                  </a:lnTo>
                  <a:lnTo>
                    <a:pt x="5974664" y="1854911"/>
                  </a:lnTo>
                  <a:lnTo>
                    <a:pt x="5980201" y="1854911"/>
                  </a:lnTo>
                  <a:lnTo>
                    <a:pt x="5984075" y="1867611"/>
                  </a:lnTo>
                  <a:lnTo>
                    <a:pt x="5983668" y="1880311"/>
                  </a:lnTo>
                  <a:lnTo>
                    <a:pt x="5986919" y="1867611"/>
                  </a:lnTo>
                  <a:lnTo>
                    <a:pt x="5988926" y="1867611"/>
                  </a:lnTo>
                  <a:lnTo>
                    <a:pt x="5990666" y="1854911"/>
                  </a:lnTo>
                  <a:lnTo>
                    <a:pt x="6005919" y="1867611"/>
                  </a:lnTo>
                  <a:lnTo>
                    <a:pt x="6052477" y="1867611"/>
                  </a:lnTo>
                  <a:lnTo>
                    <a:pt x="6047130" y="1880311"/>
                  </a:lnTo>
                  <a:lnTo>
                    <a:pt x="6043269" y="1880311"/>
                  </a:lnTo>
                  <a:lnTo>
                    <a:pt x="6043269" y="1905711"/>
                  </a:lnTo>
                  <a:lnTo>
                    <a:pt x="6039472" y="1918411"/>
                  </a:lnTo>
                  <a:lnTo>
                    <a:pt x="6034837" y="1918411"/>
                  </a:lnTo>
                  <a:lnTo>
                    <a:pt x="6031700" y="1931111"/>
                  </a:lnTo>
                  <a:lnTo>
                    <a:pt x="6020968" y="1931111"/>
                  </a:lnTo>
                  <a:lnTo>
                    <a:pt x="6024384" y="1918411"/>
                  </a:lnTo>
                  <a:lnTo>
                    <a:pt x="6030811" y="1905711"/>
                  </a:lnTo>
                  <a:lnTo>
                    <a:pt x="6043269" y="1905711"/>
                  </a:lnTo>
                  <a:lnTo>
                    <a:pt x="6043269" y="1880311"/>
                  </a:lnTo>
                  <a:lnTo>
                    <a:pt x="6019444" y="1880311"/>
                  </a:lnTo>
                  <a:lnTo>
                    <a:pt x="6020892" y="1893011"/>
                  </a:lnTo>
                  <a:lnTo>
                    <a:pt x="6019876" y="1893011"/>
                  </a:lnTo>
                  <a:lnTo>
                    <a:pt x="6021171" y="1905711"/>
                  </a:lnTo>
                  <a:lnTo>
                    <a:pt x="6019978" y="1918411"/>
                  </a:lnTo>
                  <a:lnTo>
                    <a:pt x="6017095" y="1918411"/>
                  </a:lnTo>
                  <a:lnTo>
                    <a:pt x="6013602" y="1931111"/>
                  </a:lnTo>
                  <a:lnTo>
                    <a:pt x="6017730" y="1931111"/>
                  </a:lnTo>
                  <a:lnTo>
                    <a:pt x="6021654" y="1943811"/>
                  </a:lnTo>
                  <a:lnTo>
                    <a:pt x="6030658" y="1943811"/>
                  </a:lnTo>
                  <a:lnTo>
                    <a:pt x="6031992" y="1931111"/>
                  </a:lnTo>
                  <a:lnTo>
                    <a:pt x="6034735" y="1931111"/>
                  </a:lnTo>
                  <a:lnTo>
                    <a:pt x="6039409" y="1943811"/>
                  </a:lnTo>
                  <a:lnTo>
                    <a:pt x="6043638" y="1943811"/>
                  </a:lnTo>
                  <a:lnTo>
                    <a:pt x="6048553" y="1931111"/>
                  </a:lnTo>
                  <a:lnTo>
                    <a:pt x="6055334" y="1931111"/>
                  </a:lnTo>
                  <a:lnTo>
                    <a:pt x="6058763" y="1943811"/>
                  </a:lnTo>
                  <a:lnTo>
                    <a:pt x="6069736" y="1943811"/>
                  </a:lnTo>
                  <a:lnTo>
                    <a:pt x="6072543" y="1931111"/>
                  </a:lnTo>
                  <a:lnTo>
                    <a:pt x="6071806" y="1931111"/>
                  </a:lnTo>
                  <a:lnTo>
                    <a:pt x="6075985" y="1918411"/>
                  </a:lnTo>
                  <a:lnTo>
                    <a:pt x="6085675" y="1918411"/>
                  </a:lnTo>
                  <a:lnTo>
                    <a:pt x="6086703" y="1931111"/>
                  </a:lnTo>
                  <a:lnTo>
                    <a:pt x="6093244" y="1931111"/>
                  </a:lnTo>
                  <a:lnTo>
                    <a:pt x="6095746" y="1918411"/>
                  </a:lnTo>
                  <a:lnTo>
                    <a:pt x="6097740" y="1918411"/>
                  </a:lnTo>
                  <a:lnTo>
                    <a:pt x="6100102" y="1905711"/>
                  </a:lnTo>
                  <a:lnTo>
                    <a:pt x="6149441" y="1905711"/>
                  </a:lnTo>
                  <a:lnTo>
                    <a:pt x="6148425" y="1893011"/>
                  </a:lnTo>
                  <a:lnTo>
                    <a:pt x="6147003" y="1893011"/>
                  </a:lnTo>
                  <a:lnTo>
                    <a:pt x="6138227" y="1880311"/>
                  </a:lnTo>
                  <a:lnTo>
                    <a:pt x="6141707" y="1880311"/>
                  </a:lnTo>
                  <a:lnTo>
                    <a:pt x="6141821" y="1867611"/>
                  </a:lnTo>
                  <a:lnTo>
                    <a:pt x="6148616" y="1867611"/>
                  </a:lnTo>
                  <a:lnTo>
                    <a:pt x="6148476" y="1880311"/>
                  </a:lnTo>
                  <a:lnTo>
                    <a:pt x="6155512" y="1880311"/>
                  </a:lnTo>
                  <a:lnTo>
                    <a:pt x="6150229" y="1893011"/>
                  </a:lnTo>
                  <a:lnTo>
                    <a:pt x="6153709" y="1893011"/>
                  </a:lnTo>
                  <a:lnTo>
                    <a:pt x="6149441" y="1905711"/>
                  </a:lnTo>
                  <a:lnTo>
                    <a:pt x="6150851" y="1905711"/>
                  </a:lnTo>
                  <a:lnTo>
                    <a:pt x="6165710" y="1918411"/>
                  </a:lnTo>
                  <a:lnTo>
                    <a:pt x="6200394" y="1918411"/>
                  </a:lnTo>
                  <a:lnTo>
                    <a:pt x="6198730" y="1905711"/>
                  </a:lnTo>
                  <a:lnTo>
                    <a:pt x="6198247" y="1905711"/>
                  </a:lnTo>
                  <a:lnTo>
                    <a:pt x="6198006" y="1893011"/>
                  </a:lnTo>
                  <a:lnTo>
                    <a:pt x="6197016" y="1880311"/>
                  </a:lnTo>
                  <a:lnTo>
                    <a:pt x="6259385" y="1880311"/>
                  </a:lnTo>
                  <a:lnTo>
                    <a:pt x="6252756" y="1893011"/>
                  </a:lnTo>
                  <a:lnTo>
                    <a:pt x="6256452" y="1893011"/>
                  </a:lnTo>
                  <a:lnTo>
                    <a:pt x="6257264" y="1905711"/>
                  </a:lnTo>
                  <a:lnTo>
                    <a:pt x="6280074" y="1905711"/>
                  </a:lnTo>
                  <a:lnTo>
                    <a:pt x="6273165" y="1893011"/>
                  </a:lnTo>
                  <a:lnTo>
                    <a:pt x="6275451" y="1893011"/>
                  </a:lnTo>
                  <a:lnTo>
                    <a:pt x="6274473" y="1880311"/>
                  </a:lnTo>
                  <a:lnTo>
                    <a:pt x="6297498" y="1880311"/>
                  </a:lnTo>
                  <a:lnTo>
                    <a:pt x="6296444" y="1893011"/>
                  </a:lnTo>
                  <a:lnTo>
                    <a:pt x="6280099" y="1893011"/>
                  </a:lnTo>
                  <a:lnTo>
                    <a:pt x="6280074" y="1905711"/>
                  </a:lnTo>
                  <a:lnTo>
                    <a:pt x="6293980" y="1905711"/>
                  </a:lnTo>
                  <a:lnTo>
                    <a:pt x="6314732" y="1918411"/>
                  </a:lnTo>
                  <a:lnTo>
                    <a:pt x="6327229" y="1905711"/>
                  </a:lnTo>
                  <a:lnTo>
                    <a:pt x="6363309" y="1905711"/>
                  </a:lnTo>
                  <a:lnTo>
                    <a:pt x="6363309" y="1918411"/>
                  </a:lnTo>
                  <a:lnTo>
                    <a:pt x="6407848" y="1918411"/>
                  </a:lnTo>
                  <a:lnTo>
                    <a:pt x="6409791" y="1905711"/>
                  </a:lnTo>
                  <a:lnTo>
                    <a:pt x="6418783" y="1905711"/>
                  </a:lnTo>
                  <a:lnTo>
                    <a:pt x="6417577" y="1918411"/>
                  </a:lnTo>
                  <a:lnTo>
                    <a:pt x="6436119" y="1918411"/>
                  </a:lnTo>
                  <a:lnTo>
                    <a:pt x="6436106" y="1905711"/>
                  </a:lnTo>
                  <a:lnTo>
                    <a:pt x="6446952" y="1905711"/>
                  </a:lnTo>
                  <a:lnTo>
                    <a:pt x="6446545" y="1918411"/>
                  </a:lnTo>
                  <a:lnTo>
                    <a:pt x="6467348" y="1918411"/>
                  </a:lnTo>
                  <a:lnTo>
                    <a:pt x="6466103" y="1931111"/>
                  </a:lnTo>
                  <a:lnTo>
                    <a:pt x="6480886" y="1931111"/>
                  </a:lnTo>
                  <a:lnTo>
                    <a:pt x="6482982" y="1918411"/>
                  </a:lnTo>
                  <a:lnTo>
                    <a:pt x="6491084" y="1918411"/>
                  </a:lnTo>
                  <a:lnTo>
                    <a:pt x="6492367" y="1931111"/>
                  </a:lnTo>
                  <a:lnTo>
                    <a:pt x="6495097" y="1931111"/>
                  </a:lnTo>
                  <a:lnTo>
                    <a:pt x="6496571" y="1918411"/>
                  </a:lnTo>
                  <a:lnTo>
                    <a:pt x="6538722" y="1918411"/>
                  </a:lnTo>
                  <a:lnTo>
                    <a:pt x="6552920" y="1931111"/>
                  </a:lnTo>
                  <a:lnTo>
                    <a:pt x="6655422" y="1931111"/>
                  </a:lnTo>
                  <a:lnTo>
                    <a:pt x="6655498" y="1943811"/>
                  </a:lnTo>
                  <a:lnTo>
                    <a:pt x="6662979" y="1943811"/>
                  </a:lnTo>
                  <a:lnTo>
                    <a:pt x="6668097" y="1931111"/>
                  </a:lnTo>
                  <a:lnTo>
                    <a:pt x="6680060" y="1931111"/>
                  </a:lnTo>
                  <a:lnTo>
                    <a:pt x="6678816" y="1943811"/>
                  </a:lnTo>
                  <a:lnTo>
                    <a:pt x="6683616" y="1943811"/>
                  </a:lnTo>
                  <a:lnTo>
                    <a:pt x="6681800" y="1931111"/>
                  </a:lnTo>
                  <a:lnTo>
                    <a:pt x="6686994" y="1931111"/>
                  </a:lnTo>
                  <a:lnTo>
                    <a:pt x="6686791" y="1905711"/>
                  </a:lnTo>
                  <a:lnTo>
                    <a:pt x="6695072" y="1905711"/>
                  </a:lnTo>
                  <a:lnTo>
                    <a:pt x="6693916" y="1918411"/>
                  </a:lnTo>
                  <a:lnTo>
                    <a:pt x="6698882" y="1918411"/>
                  </a:lnTo>
                  <a:lnTo>
                    <a:pt x="6699745" y="1905711"/>
                  </a:lnTo>
                  <a:lnTo>
                    <a:pt x="6703708" y="1916391"/>
                  </a:lnTo>
                  <a:lnTo>
                    <a:pt x="6704254" y="1905711"/>
                  </a:lnTo>
                  <a:lnTo>
                    <a:pt x="6735877" y="1905711"/>
                  </a:lnTo>
                  <a:lnTo>
                    <a:pt x="6733095" y="1918411"/>
                  </a:lnTo>
                  <a:lnTo>
                    <a:pt x="6704457" y="1918411"/>
                  </a:lnTo>
                  <a:lnTo>
                    <a:pt x="6703708" y="1916391"/>
                  </a:lnTo>
                  <a:lnTo>
                    <a:pt x="6703606" y="1918411"/>
                  </a:lnTo>
                  <a:lnTo>
                    <a:pt x="6701523" y="1918411"/>
                  </a:lnTo>
                  <a:lnTo>
                    <a:pt x="6695681" y="1931111"/>
                  </a:lnTo>
                  <a:lnTo>
                    <a:pt x="6697573" y="1931111"/>
                  </a:lnTo>
                  <a:lnTo>
                    <a:pt x="6705295" y="1943811"/>
                  </a:lnTo>
                  <a:lnTo>
                    <a:pt x="6712826" y="1943811"/>
                  </a:lnTo>
                  <a:lnTo>
                    <a:pt x="6720662" y="1931111"/>
                  </a:lnTo>
                  <a:lnTo>
                    <a:pt x="6729260" y="1943811"/>
                  </a:lnTo>
                  <a:lnTo>
                    <a:pt x="6742862" y="1943811"/>
                  </a:lnTo>
                  <a:lnTo>
                    <a:pt x="6744843" y="1931111"/>
                  </a:lnTo>
                  <a:lnTo>
                    <a:pt x="6760591" y="1931111"/>
                  </a:lnTo>
                  <a:lnTo>
                    <a:pt x="6766217" y="1918411"/>
                  </a:lnTo>
                  <a:lnTo>
                    <a:pt x="6771665" y="1918411"/>
                  </a:lnTo>
                  <a:lnTo>
                    <a:pt x="6774421" y="1905711"/>
                  </a:lnTo>
                  <a:lnTo>
                    <a:pt x="6771589" y="1905711"/>
                  </a:lnTo>
                  <a:lnTo>
                    <a:pt x="6777761" y="1893011"/>
                  </a:lnTo>
                  <a:lnTo>
                    <a:pt x="6779107" y="1905711"/>
                  </a:lnTo>
                  <a:lnTo>
                    <a:pt x="6802298" y="1905711"/>
                  </a:lnTo>
                  <a:lnTo>
                    <a:pt x="6808673" y="1893011"/>
                  </a:lnTo>
                  <a:lnTo>
                    <a:pt x="6779146" y="1893011"/>
                  </a:lnTo>
                  <a:lnTo>
                    <a:pt x="6777558" y="1880311"/>
                  </a:lnTo>
                  <a:lnTo>
                    <a:pt x="6826720" y="1880311"/>
                  </a:lnTo>
                  <a:lnTo>
                    <a:pt x="6826428" y="1893011"/>
                  </a:lnTo>
                  <a:lnTo>
                    <a:pt x="6827228" y="1893011"/>
                  </a:lnTo>
                  <a:lnTo>
                    <a:pt x="6827063" y="1905711"/>
                  </a:lnTo>
                  <a:lnTo>
                    <a:pt x="6834225" y="1905711"/>
                  </a:lnTo>
                  <a:lnTo>
                    <a:pt x="6836588" y="1918411"/>
                  </a:lnTo>
                  <a:lnTo>
                    <a:pt x="6859003" y="1918411"/>
                  </a:lnTo>
                  <a:lnTo>
                    <a:pt x="6863296" y="1905711"/>
                  </a:lnTo>
                  <a:lnTo>
                    <a:pt x="6866623" y="1905711"/>
                  </a:lnTo>
                  <a:lnTo>
                    <a:pt x="6863372" y="1893011"/>
                  </a:lnTo>
                  <a:lnTo>
                    <a:pt x="6862064" y="1905711"/>
                  </a:lnTo>
                  <a:lnTo>
                    <a:pt x="6856057" y="1905711"/>
                  </a:lnTo>
                  <a:lnTo>
                    <a:pt x="6852958" y="1893011"/>
                  </a:lnTo>
                  <a:lnTo>
                    <a:pt x="6848767" y="1893011"/>
                  </a:lnTo>
                  <a:lnTo>
                    <a:pt x="6848056" y="1905711"/>
                  </a:lnTo>
                  <a:lnTo>
                    <a:pt x="6839102" y="1905711"/>
                  </a:lnTo>
                  <a:lnTo>
                    <a:pt x="6834340" y="1893011"/>
                  </a:lnTo>
                  <a:lnTo>
                    <a:pt x="6833654" y="1880311"/>
                  </a:lnTo>
                  <a:lnTo>
                    <a:pt x="6846595" y="1880311"/>
                  </a:lnTo>
                  <a:lnTo>
                    <a:pt x="6853758" y="1867611"/>
                  </a:lnTo>
                  <a:lnTo>
                    <a:pt x="6861518" y="1867611"/>
                  </a:lnTo>
                  <a:lnTo>
                    <a:pt x="6869735" y="1880311"/>
                  </a:lnTo>
                  <a:lnTo>
                    <a:pt x="6889661" y="1880311"/>
                  </a:lnTo>
                  <a:lnTo>
                    <a:pt x="6890042" y="1893011"/>
                  </a:lnTo>
                  <a:lnTo>
                    <a:pt x="6874294" y="1893011"/>
                  </a:lnTo>
                  <a:lnTo>
                    <a:pt x="6872605" y="1905711"/>
                  </a:lnTo>
                  <a:lnTo>
                    <a:pt x="6893636" y="1905711"/>
                  </a:lnTo>
                  <a:lnTo>
                    <a:pt x="6892442" y="1893011"/>
                  </a:lnTo>
                  <a:lnTo>
                    <a:pt x="6894093" y="1880311"/>
                  </a:lnTo>
                  <a:lnTo>
                    <a:pt x="6900138" y="1880311"/>
                  </a:lnTo>
                  <a:lnTo>
                    <a:pt x="6900570" y="1867611"/>
                  </a:lnTo>
                  <a:lnTo>
                    <a:pt x="6910552" y="1867611"/>
                  </a:lnTo>
                  <a:lnTo>
                    <a:pt x="6910133" y="1880311"/>
                  </a:lnTo>
                  <a:lnTo>
                    <a:pt x="6916293" y="1880311"/>
                  </a:lnTo>
                  <a:lnTo>
                    <a:pt x="6919874" y="1867611"/>
                  </a:lnTo>
                  <a:lnTo>
                    <a:pt x="6922490" y="1867611"/>
                  </a:lnTo>
                  <a:lnTo>
                    <a:pt x="6924853" y="1880311"/>
                  </a:lnTo>
                  <a:lnTo>
                    <a:pt x="6977329" y="1880311"/>
                  </a:lnTo>
                  <a:lnTo>
                    <a:pt x="6976275" y="1893011"/>
                  </a:lnTo>
                  <a:lnTo>
                    <a:pt x="6993090" y="1893011"/>
                  </a:lnTo>
                  <a:lnTo>
                    <a:pt x="6991998" y="1880311"/>
                  </a:lnTo>
                  <a:lnTo>
                    <a:pt x="7001980" y="1880311"/>
                  </a:lnTo>
                  <a:lnTo>
                    <a:pt x="7001078" y="1867611"/>
                  </a:lnTo>
                  <a:lnTo>
                    <a:pt x="7015391" y="1867611"/>
                  </a:lnTo>
                  <a:lnTo>
                    <a:pt x="7016991" y="1854911"/>
                  </a:lnTo>
                  <a:lnTo>
                    <a:pt x="7022274" y="1854911"/>
                  </a:lnTo>
                  <a:lnTo>
                    <a:pt x="7025957" y="1867611"/>
                  </a:lnTo>
                  <a:lnTo>
                    <a:pt x="7030402" y="1880311"/>
                  </a:lnTo>
                  <a:lnTo>
                    <a:pt x="7031926" y="1880311"/>
                  </a:lnTo>
                  <a:lnTo>
                    <a:pt x="7026859" y="1893011"/>
                  </a:lnTo>
                  <a:lnTo>
                    <a:pt x="7048093" y="1893011"/>
                  </a:lnTo>
                  <a:lnTo>
                    <a:pt x="7044652" y="1880311"/>
                  </a:lnTo>
                  <a:lnTo>
                    <a:pt x="7042455" y="1880311"/>
                  </a:lnTo>
                  <a:lnTo>
                    <a:pt x="7040600" y="1867611"/>
                  </a:lnTo>
                  <a:lnTo>
                    <a:pt x="7044588" y="1867611"/>
                  </a:lnTo>
                  <a:lnTo>
                    <a:pt x="7047331" y="1854911"/>
                  </a:lnTo>
                  <a:lnTo>
                    <a:pt x="7098004" y="1854911"/>
                  </a:lnTo>
                  <a:lnTo>
                    <a:pt x="7111568" y="1867611"/>
                  </a:lnTo>
                  <a:lnTo>
                    <a:pt x="7112432" y="1854911"/>
                  </a:lnTo>
                  <a:lnTo>
                    <a:pt x="7143470" y="1854911"/>
                  </a:lnTo>
                  <a:lnTo>
                    <a:pt x="7144194" y="1867611"/>
                  </a:lnTo>
                  <a:lnTo>
                    <a:pt x="7143928" y="1867611"/>
                  </a:lnTo>
                  <a:lnTo>
                    <a:pt x="7144093" y="1880311"/>
                  </a:lnTo>
                  <a:lnTo>
                    <a:pt x="7149351" y="1867611"/>
                  </a:lnTo>
                  <a:lnTo>
                    <a:pt x="7150049" y="1867611"/>
                  </a:lnTo>
                  <a:lnTo>
                    <a:pt x="7151167" y="1854911"/>
                  </a:lnTo>
                  <a:lnTo>
                    <a:pt x="7146493" y="1842211"/>
                  </a:lnTo>
                  <a:lnTo>
                    <a:pt x="7154443" y="1842211"/>
                  </a:lnTo>
                  <a:lnTo>
                    <a:pt x="7151268" y="1829511"/>
                  </a:lnTo>
                  <a:lnTo>
                    <a:pt x="7159777" y="1829511"/>
                  </a:lnTo>
                  <a:lnTo>
                    <a:pt x="7162787" y="1842211"/>
                  </a:lnTo>
                  <a:lnTo>
                    <a:pt x="7166318" y="1842211"/>
                  </a:lnTo>
                  <a:lnTo>
                    <a:pt x="7167677" y="1842211"/>
                  </a:lnTo>
                  <a:lnTo>
                    <a:pt x="7172553" y="1829511"/>
                  </a:lnTo>
                  <a:lnTo>
                    <a:pt x="7178929" y="1829511"/>
                  </a:lnTo>
                  <a:lnTo>
                    <a:pt x="7186790" y="1842211"/>
                  </a:lnTo>
                  <a:lnTo>
                    <a:pt x="7196099" y="1829511"/>
                  </a:lnTo>
                  <a:lnTo>
                    <a:pt x="7238708" y="1829511"/>
                  </a:lnTo>
                  <a:lnTo>
                    <a:pt x="7248665" y="1816811"/>
                  </a:lnTo>
                  <a:lnTo>
                    <a:pt x="7287717" y="1816811"/>
                  </a:lnTo>
                  <a:lnTo>
                    <a:pt x="7291679" y="1804111"/>
                  </a:lnTo>
                  <a:lnTo>
                    <a:pt x="7310552" y="1804111"/>
                  </a:lnTo>
                  <a:lnTo>
                    <a:pt x="7314476" y="1791411"/>
                  </a:lnTo>
                  <a:lnTo>
                    <a:pt x="7319912" y="1791411"/>
                  </a:lnTo>
                  <a:lnTo>
                    <a:pt x="7326160" y="1804111"/>
                  </a:lnTo>
                  <a:lnTo>
                    <a:pt x="7325093" y="1778711"/>
                  </a:lnTo>
                  <a:lnTo>
                    <a:pt x="7331176" y="1778711"/>
                  </a:lnTo>
                  <a:lnTo>
                    <a:pt x="7331596" y="1766011"/>
                  </a:lnTo>
                  <a:lnTo>
                    <a:pt x="7323404" y="1766011"/>
                  </a:lnTo>
                  <a:lnTo>
                    <a:pt x="7320915" y="1753311"/>
                  </a:lnTo>
                  <a:lnTo>
                    <a:pt x="7310272" y="1766011"/>
                  </a:lnTo>
                  <a:lnTo>
                    <a:pt x="7307554" y="1753311"/>
                  </a:lnTo>
                  <a:lnTo>
                    <a:pt x="7300265" y="1740611"/>
                  </a:lnTo>
                  <a:lnTo>
                    <a:pt x="7284466" y="1740611"/>
                  </a:lnTo>
                  <a:lnTo>
                    <a:pt x="7284136" y="1727911"/>
                  </a:lnTo>
                  <a:lnTo>
                    <a:pt x="7286142" y="1727911"/>
                  </a:lnTo>
                  <a:lnTo>
                    <a:pt x="7289698" y="1715211"/>
                  </a:lnTo>
                  <a:lnTo>
                    <a:pt x="7309345" y="1715211"/>
                  </a:lnTo>
                  <a:lnTo>
                    <a:pt x="7323417" y="1702511"/>
                  </a:lnTo>
                  <a:lnTo>
                    <a:pt x="7336536" y="1689811"/>
                  </a:lnTo>
                  <a:lnTo>
                    <a:pt x="7348931" y="1677111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853623" y="7679486"/>
              <a:ext cx="5735955" cy="116839"/>
            </a:xfrm>
            <a:custGeom>
              <a:avLst/>
              <a:gdLst/>
              <a:ahLst/>
              <a:cxnLst/>
              <a:rect l="l" t="t" r="r" b="b"/>
              <a:pathLst>
                <a:path w="5735955" h="116840">
                  <a:moveTo>
                    <a:pt x="7226" y="32702"/>
                  </a:moveTo>
                  <a:lnTo>
                    <a:pt x="5308" y="30289"/>
                  </a:lnTo>
                  <a:lnTo>
                    <a:pt x="4254" y="29044"/>
                  </a:lnTo>
                  <a:lnTo>
                    <a:pt x="0" y="32715"/>
                  </a:lnTo>
                  <a:lnTo>
                    <a:pt x="1943" y="35026"/>
                  </a:lnTo>
                  <a:lnTo>
                    <a:pt x="3035" y="36309"/>
                  </a:lnTo>
                  <a:lnTo>
                    <a:pt x="7226" y="32702"/>
                  </a:lnTo>
                  <a:close/>
                </a:path>
                <a:path w="5735955" h="116840">
                  <a:moveTo>
                    <a:pt x="65379" y="23545"/>
                  </a:moveTo>
                  <a:lnTo>
                    <a:pt x="65290" y="19075"/>
                  </a:lnTo>
                  <a:lnTo>
                    <a:pt x="62585" y="20091"/>
                  </a:lnTo>
                  <a:lnTo>
                    <a:pt x="58305" y="19380"/>
                  </a:lnTo>
                  <a:lnTo>
                    <a:pt x="58369" y="23837"/>
                  </a:lnTo>
                  <a:lnTo>
                    <a:pt x="61087" y="22656"/>
                  </a:lnTo>
                  <a:lnTo>
                    <a:pt x="65379" y="23545"/>
                  </a:lnTo>
                  <a:close/>
                </a:path>
                <a:path w="5735955" h="116840">
                  <a:moveTo>
                    <a:pt x="141046" y="38112"/>
                  </a:moveTo>
                  <a:lnTo>
                    <a:pt x="140347" y="30530"/>
                  </a:lnTo>
                  <a:lnTo>
                    <a:pt x="129362" y="30480"/>
                  </a:lnTo>
                  <a:lnTo>
                    <a:pt x="120611" y="33172"/>
                  </a:lnTo>
                  <a:lnTo>
                    <a:pt x="111988" y="36042"/>
                  </a:lnTo>
                  <a:lnTo>
                    <a:pt x="101447" y="36512"/>
                  </a:lnTo>
                  <a:lnTo>
                    <a:pt x="103835" y="44907"/>
                  </a:lnTo>
                  <a:lnTo>
                    <a:pt x="116141" y="41656"/>
                  </a:lnTo>
                  <a:lnTo>
                    <a:pt x="119659" y="49809"/>
                  </a:lnTo>
                  <a:lnTo>
                    <a:pt x="107759" y="54254"/>
                  </a:lnTo>
                  <a:lnTo>
                    <a:pt x="93891" y="56222"/>
                  </a:lnTo>
                  <a:lnTo>
                    <a:pt x="79679" y="57746"/>
                  </a:lnTo>
                  <a:lnTo>
                    <a:pt x="66751" y="60871"/>
                  </a:lnTo>
                  <a:lnTo>
                    <a:pt x="68211" y="70015"/>
                  </a:lnTo>
                  <a:lnTo>
                    <a:pt x="62357" y="70358"/>
                  </a:lnTo>
                  <a:lnTo>
                    <a:pt x="60210" y="75120"/>
                  </a:lnTo>
                  <a:lnTo>
                    <a:pt x="69215" y="74218"/>
                  </a:lnTo>
                  <a:lnTo>
                    <a:pt x="75488" y="72199"/>
                  </a:lnTo>
                  <a:lnTo>
                    <a:pt x="81203" y="71412"/>
                  </a:lnTo>
                  <a:lnTo>
                    <a:pt x="88557" y="74206"/>
                  </a:lnTo>
                  <a:lnTo>
                    <a:pt x="92290" y="72148"/>
                  </a:lnTo>
                  <a:lnTo>
                    <a:pt x="94437" y="68072"/>
                  </a:lnTo>
                  <a:lnTo>
                    <a:pt x="97104" y="64630"/>
                  </a:lnTo>
                  <a:lnTo>
                    <a:pt x="102400" y="64503"/>
                  </a:lnTo>
                  <a:lnTo>
                    <a:pt x="112598" y="63614"/>
                  </a:lnTo>
                  <a:lnTo>
                    <a:pt x="119392" y="58559"/>
                  </a:lnTo>
                  <a:lnTo>
                    <a:pt x="126479" y="53860"/>
                  </a:lnTo>
                  <a:lnTo>
                    <a:pt x="137502" y="53987"/>
                  </a:lnTo>
                  <a:lnTo>
                    <a:pt x="137668" y="47396"/>
                  </a:lnTo>
                  <a:lnTo>
                    <a:pt x="139509" y="42926"/>
                  </a:lnTo>
                  <a:lnTo>
                    <a:pt x="141046" y="38112"/>
                  </a:lnTo>
                  <a:close/>
                </a:path>
                <a:path w="5735955" h="116840">
                  <a:moveTo>
                    <a:pt x="155409" y="37071"/>
                  </a:moveTo>
                  <a:lnTo>
                    <a:pt x="153263" y="30416"/>
                  </a:lnTo>
                  <a:lnTo>
                    <a:pt x="147434" y="30314"/>
                  </a:lnTo>
                  <a:lnTo>
                    <a:pt x="147878" y="44297"/>
                  </a:lnTo>
                  <a:lnTo>
                    <a:pt x="153682" y="43853"/>
                  </a:lnTo>
                  <a:lnTo>
                    <a:pt x="155409" y="37071"/>
                  </a:lnTo>
                  <a:close/>
                </a:path>
                <a:path w="5735955" h="116840">
                  <a:moveTo>
                    <a:pt x="271246" y="12560"/>
                  </a:moveTo>
                  <a:lnTo>
                    <a:pt x="258851" y="12776"/>
                  </a:lnTo>
                  <a:lnTo>
                    <a:pt x="250863" y="18643"/>
                  </a:lnTo>
                  <a:lnTo>
                    <a:pt x="243420" y="25222"/>
                  </a:lnTo>
                  <a:lnTo>
                    <a:pt x="232600" y="27597"/>
                  </a:lnTo>
                  <a:lnTo>
                    <a:pt x="229158" y="27660"/>
                  </a:lnTo>
                  <a:lnTo>
                    <a:pt x="229704" y="22021"/>
                  </a:lnTo>
                  <a:lnTo>
                    <a:pt x="228815" y="18376"/>
                  </a:lnTo>
                  <a:lnTo>
                    <a:pt x="223113" y="19227"/>
                  </a:lnTo>
                  <a:lnTo>
                    <a:pt x="221094" y="24625"/>
                  </a:lnTo>
                  <a:lnTo>
                    <a:pt x="219494" y="30530"/>
                  </a:lnTo>
                  <a:lnTo>
                    <a:pt x="214998" y="32893"/>
                  </a:lnTo>
                  <a:lnTo>
                    <a:pt x="212128" y="32105"/>
                  </a:lnTo>
                  <a:lnTo>
                    <a:pt x="211353" y="28257"/>
                  </a:lnTo>
                  <a:lnTo>
                    <a:pt x="207772" y="28384"/>
                  </a:lnTo>
                  <a:lnTo>
                    <a:pt x="201282" y="38392"/>
                  </a:lnTo>
                  <a:lnTo>
                    <a:pt x="189141" y="41389"/>
                  </a:lnTo>
                  <a:lnTo>
                    <a:pt x="177660" y="45148"/>
                  </a:lnTo>
                  <a:lnTo>
                    <a:pt x="173113" y="57454"/>
                  </a:lnTo>
                  <a:lnTo>
                    <a:pt x="180759" y="57912"/>
                  </a:lnTo>
                  <a:lnTo>
                    <a:pt x="185953" y="55333"/>
                  </a:lnTo>
                  <a:lnTo>
                    <a:pt x="194132" y="47447"/>
                  </a:lnTo>
                  <a:lnTo>
                    <a:pt x="205016" y="50520"/>
                  </a:lnTo>
                  <a:lnTo>
                    <a:pt x="206857" y="42303"/>
                  </a:lnTo>
                  <a:lnTo>
                    <a:pt x="215252" y="42151"/>
                  </a:lnTo>
                  <a:lnTo>
                    <a:pt x="215277" y="49377"/>
                  </a:lnTo>
                  <a:lnTo>
                    <a:pt x="218922" y="51574"/>
                  </a:lnTo>
                  <a:lnTo>
                    <a:pt x="229704" y="51028"/>
                  </a:lnTo>
                  <a:lnTo>
                    <a:pt x="234772" y="39979"/>
                  </a:lnTo>
                  <a:lnTo>
                    <a:pt x="240576" y="35547"/>
                  </a:lnTo>
                  <a:lnTo>
                    <a:pt x="247116" y="37477"/>
                  </a:lnTo>
                  <a:lnTo>
                    <a:pt x="254368" y="45516"/>
                  </a:lnTo>
                  <a:lnTo>
                    <a:pt x="255231" y="38036"/>
                  </a:lnTo>
                  <a:lnTo>
                    <a:pt x="250799" y="37617"/>
                  </a:lnTo>
                  <a:lnTo>
                    <a:pt x="250482" y="31762"/>
                  </a:lnTo>
                  <a:lnTo>
                    <a:pt x="268185" y="31229"/>
                  </a:lnTo>
                  <a:lnTo>
                    <a:pt x="266446" y="21450"/>
                  </a:lnTo>
                  <a:lnTo>
                    <a:pt x="270256" y="18821"/>
                  </a:lnTo>
                  <a:lnTo>
                    <a:pt x="271246" y="12560"/>
                  </a:lnTo>
                  <a:close/>
                </a:path>
                <a:path w="5735955" h="116840">
                  <a:moveTo>
                    <a:pt x="310032" y="25869"/>
                  </a:moveTo>
                  <a:lnTo>
                    <a:pt x="309981" y="23342"/>
                  </a:lnTo>
                  <a:lnTo>
                    <a:pt x="307086" y="20701"/>
                  </a:lnTo>
                  <a:lnTo>
                    <a:pt x="306552" y="25920"/>
                  </a:lnTo>
                  <a:lnTo>
                    <a:pt x="306552" y="28562"/>
                  </a:lnTo>
                  <a:lnTo>
                    <a:pt x="309524" y="31178"/>
                  </a:lnTo>
                  <a:lnTo>
                    <a:pt x="310032" y="25869"/>
                  </a:lnTo>
                  <a:close/>
                </a:path>
                <a:path w="5735955" h="116840">
                  <a:moveTo>
                    <a:pt x="344944" y="20764"/>
                  </a:moveTo>
                  <a:lnTo>
                    <a:pt x="335508" y="24320"/>
                  </a:lnTo>
                  <a:lnTo>
                    <a:pt x="337705" y="11595"/>
                  </a:lnTo>
                  <a:lnTo>
                    <a:pt x="330733" y="11696"/>
                  </a:lnTo>
                  <a:lnTo>
                    <a:pt x="329704" y="17157"/>
                  </a:lnTo>
                  <a:lnTo>
                    <a:pt x="326186" y="19431"/>
                  </a:lnTo>
                  <a:lnTo>
                    <a:pt x="322389" y="21336"/>
                  </a:lnTo>
                  <a:lnTo>
                    <a:pt x="320548" y="25730"/>
                  </a:lnTo>
                  <a:lnTo>
                    <a:pt x="327190" y="25222"/>
                  </a:lnTo>
                  <a:lnTo>
                    <a:pt x="334937" y="26098"/>
                  </a:lnTo>
                  <a:lnTo>
                    <a:pt x="341579" y="25539"/>
                  </a:lnTo>
                  <a:lnTo>
                    <a:pt x="344944" y="20764"/>
                  </a:lnTo>
                  <a:close/>
                </a:path>
                <a:path w="5735955" h="116840">
                  <a:moveTo>
                    <a:pt x="1199438" y="3695"/>
                  </a:moveTo>
                  <a:lnTo>
                    <a:pt x="1197673" y="1308"/>
                  </a:lnTo>
                  <a:lnTo>
                    <a:pt x="1196682" y="0"/>
                  </a:lnTo>
                  <a:lnTo>
                    <a:pt x="1192441" y="3594"/>
                  </a:lnTo>
                  <a:lnTo>
                    <a:pt x="1194231" y="6007"/>
                  </a:lnTo>
                  <a:lnTo>
                    <a:pt x="1195120" y="7213"/>
                  </a:lnTo>
                  <a:lnTo>
                    <a:pt x="1199438" y="3695"/>
                  </a:lnTo>
                  <a:close/>
                </a:path>
                <a:path w="5735955" h="116840">
                  <a:moveTo>
                    <a:pt x="1386814" y="7886"/>
                  </a:moveTo>
                  <a:lnTo>
                    <a:pt x="1376362" y="7518"/>
                  </a:lnTo>
                  <a:lnTo>
                    <a:pt x="1372895" y="9791"/>
                  </a:lnTo>
                  <a:lnTo>
                    <a:pt x="1372997" y="17018"/>
                  </a:lnTo>
                  <a:lnTo>
                    <a:pt x="1380782" y="18440"/>
                  </a:lnTo>
                  <a:lnTo>
                    <a:pt x="1385925" y="15963"/>
                  </a:lnTo>
                  <a:lnTo>
                    <a:pt x="1386814" y="7886"/>
                  </a:lnTo>
                  <a:close/>
                </a:path>
                <a:path w="5735955" h="116840">
                  <a:moveTo>
                    <a:pt x="1496822" y="18237"/>
                  </a:moveTo>
                  <a:lnTo>
                    <a:pt x="1492440" y="14630"/>
                  </a:lnTo>
                  <a:lnTo>
                    <a:pt x="1487512" y="14605"/>
                  </a:lnTo>
                  <a:lnTo>
                    <a:pt x="1482915" y="17513"/>
                  </a:lnTo>
                  <a:lnTo>
                    <a:pt x="1479562" y="22682"/>
                  </a:lnTo>
                  <a:lnTo>
                    <a:pt x="1484439" y="22364"/>
                  </a:lnTo>
                  <a:lnTo>
                    <a:pt x="1490243" y="23329"/>
                  </a:lnTo>
                  <a:lnTo>
                    <a:pt x="1495018" y="22860"/>
                  </a:lnTo>
                  <a:lnTo>
                    <a:pt x="1496822" y="18237"/>
                  </a:lnTo>
                  <a:close/>
                </a:path>
                <a:path w="5735955" h="116840">
                  <a:moveTo>
                    <a:pt x="1547482" y="21767"/>
                  </a:moveTo>
                  <a:lnTo>
                    <a:pt x="1547380" y="19177"/>
                  </a:lnTo>
                  <a:lnTo>
                    <a:pt x="1541538" y="18694"/>
                  </a:lnTo>
                  <a:lnTo>
                    <a:pt x="1520863" y="18491"/>
                  </a:lnTo>
                  <a:lnTo>
                    <a:pt x="1516430" y="14846"/>
                  </a:lnTo>
                  <a:lnTo>
                    <a:pt x="1510804" y="13906"/>
                  </a:lnTo>
                  <a:lnTo>
                    <a:pt x="1505902" y="16370"/>
                  </a:lnTo>
                  <a:lnTo>
                    <a:pt x="1503629" y="22936"/>
                  </a:lnTo>
                  <a:lnTo>
                    <a:pt x="1508721" y="25171"/>
                  </a:lnTo>
                  <a:lnTo>
                    <a:pt x="1514297" y="24650"/>
                  </a:lnTo>
                  <a:lnTo>
                    <a:pt x="1520532" y="24511"/>
                  </a:lnTo>
                  <a:lnTo>
                    <a:pt x="1527644" y="27901"/>
                  </a:lnTo>
                  <a:lnTo>
                    <a:pt x="1532026" y="27660"/>
                  </a:lnTo>
                  <a:lnTo>
                    <a:pt x="1532483" y="21945"/>
                  </a:lnTo>
                  <a:lnTo>
                    <a:pt x="1538020" y="23279"/>
                  </a:lnTo>
                  <a:lnTo>
                    <a:pt x="1543735" y="23964"/>
                  </a:lnTo>
                  <a:lnTo>
                    <a:pt x="1547482" y="21767"/>
                  </a:lnTo>
                  <a:close/>
                </a:path>
                <a:path w="5735955" h="116840">
                  <a:moveTo>
                    <a:pt x="1634312" y="24218"/>
                  </a:moveTo>
                  <a:lnTo>
                    <a:pt x="1630248" y="24993"/>
                  </a:lnTo>
                  <a:lnTo>
                    <a:pt x="1624558" y="23342"/>
                  </a:lnTo>
                  <a:lnTo>
                    <a:pt x="1623936" y="28841"/>
                  </a:lnTo>
                  <a:lnTo>
                    <a:pt x="1628000" y="28079"/>
                  </a:lnTo>
                  <a:lnTo>
                    <a:pt x="1633664" y="29718"/>
                  </a:lnTo>
                  <a:lnTo>
                    <a:pt x="1634312" y="24218"/>
                  </a:lnTo>
                  <a:close/>
                </a:path>
                <a:path w="5735955" h="116840">
                  <a:moveTo>
                    <a:pt x="1644802" y="23939"/>
                  </a:moveTo>
                  <a:lnTo>
                    <a:pt x="1643087" y="17195"/>
                  </a:lnTo>
                  <a:lnTo>
                    <a:pt x="1641170" y="24282"/>
                  </a:lnTo>
                  <a:lnTo>
                    <a:pt x="1637601" y="24638"/>
                  </a:lnTo>
                  <a:lnTo>
                    <a:pt x="1638388" y="30289"/>
                  </a:lnTo>
                  <a:lnTo>
                    <a:pt x="1644573" y="29044"/>
                  </a:lnTo>
                  <a:lnTo>
                    <a:pt x="1644802" y="23939"/>
                  </a:lnTo>
                  <a:close/>
                </a:path>
                <a:path w="5735955" h="116840">
                  <a:moveTo>
                    <a:pt x="1678990" y="24663"/>
                  </a:moveTo>
                  <a:lnTo>
                    <a:pt x="1673034" y="23406"/>
                  </a:lnTo>
                  <a:lnTo>
                    <a:pt x="1672082" y="29324"/>
                  </a:lnTo>
                  <a:lnTo>
                    <a:pt x="1672742" y="34886"/>
                  </a:lnTo>
                  <a:lnTo>
                    <a:pt x="1678978" y="29387"/>
                  </a:lnTo>
                  <a:lnTo>
                    <a:pt x="1678990" y="24663"/>
                  </a:lnTo>
                  <a:close/>
                </a:path>
                <a:path w="5735955" h="116840">
                  <a:moveTo>
                    <a:pt x="1725218" y="27838"/>
                  </a:moveTo>
                  <a:lnTo>
                    <a:pt x="1722564" y="24130"/>
                  </a:lnTo>
                  <a:lnTo>
                    <a:pt x="1718259" y="27660"/>
                  </a:lnTo>
                  <a:lnTo>
                    <a:pt x="1719999" y="30086"/>
                  </a:lnTo>
                  <a:lnTo>
                    <a:pt x="1720951" y="31419"/>
                  </a:lnTo>
                  <a:lnTo>
                    <a:pt x="1725218" y="27838"/>
                  </a:lnTo>
                  <a:close/>
                </a:path>
                <a:path w="5735955" h="116840">
                  <a:moveTo>
                    <a:pt x="1737525" y="7048"/>
                  </a:moveTo>
                  <a:lnTo>
                    <a:pt x="1734794" y="8089"/>
                  </a:lnTo>
                  <a:lnTo>
                    <a:pt x="1730743" y="7035"/>
                  </a:lnTo>
                  <a:lnTo>
                    <a:pt x="1730552" y="11658"/>
                  </a:lnTo>
                  <a:lnTo>
                    <a:pt x="1733219" y="10617"/>
                  </a:lnTo>
                  <a:lnTo>
                    <a:pt x="1737309" y="11518"/>
                  </a:lnTo>
                  <a:lnTo>
                    <a:pt x="1737525" y="7048"/>
                  </a:lnTo>
                  <a:close/>
                </a:path>
                <a:path w="5735955" h="116840">
                  <a:moveTo>
                    <a:pt x="1759712" y="9804"/>
                  </a:moveTo>
                  <a:lnTo>
                    <a:pt x="1758010" y="7404"/>
                  </a:lnTo>
                  <a:lnTo>
                    <a:pt x="1757083" y="6070"/>
                  </a:lnTo>
                  <a:lnTo>
                    <a:pt x="1752790" y="9639"/>
                  </a:lnTo>
                  <a:lnTo>
                    <a:pt x="1754530" y="12065"/>
                  </a:lnTo>
                  <a:lnTo>
                    <a:pt x="1755457" y="13296"/>
                  </a:lnTo>
                  <a:lnTo>
                    <a:pt x="1759712" y="9804"/>
                  </a:lnTo>
                  <a:close/>
                </a:path>
                <a:path w="5735955" h="116840">
                  <a:moveTo>
                    <a:pt x="1985518" y="13716"/>
                  </a:moveTo>
                  <a:lnTo>
                    <a:pt x="1983765" y="11315"/>
                  </a:lnTo>
                  <a:lnTo>
                    <a:pt x="1982851" y="9982"/>
                  </a:lnTo>
                  <a:lnTo>
                    <a:pt x="1978533" y="13550"/>
                  </a:lnTo>
                  <a:lnTo>
                    <a:pt x="1980272" y="15976"/>
                  </a:lnTo>
                  <a:lnTo>
                    <a:pt x="1981200" y="17208"/>
                  </a:lnTo>
                  <a:lnTo>
                    <a:pt x="1985518" y="13716"/>
                  </a:lnTo>
                  <a:close/>
                </a:path>
                <a:path w="5735955" h="116840">
                  <a:moveTo>
                    <a:pt x="1993366" y="44094"/>
                  </a:moveTo>
                  <a:lnTo>
                    <a:pt x="1991829" y="35750"/>
                  </a:lnTo>
                  <a:lnTo>
                    <a:pt x="1987257" y="31610"/>
                  </a:lnTo>
                  <a:lnTo>
                    <a:pt x="1982343" y="32473"/>
                  </a:lnTo>
                  <a:lnTo>
                    <a:pt x="1979790" y="39179"/>
                  </a:lnTo>
                  <a:lnTo>
                    <a:pt x="1984362" y="40817"/>
                  </a:lnTo>
                  <a:lnTo>
                    <a:pt x="1986191" y="46024"/>
                  </a:lnTo>
                  <a:lnTo>
                    <a:pt x="1993366" y="44094"/>
                  </a:lnTo>
                  <a:close/>
                </a:path>
                <a:path w="5735955" h="116840">
                  <a:moveTo>
                    <a:pt x="2003907" y="30276"/>
                  </a:moveTo>
                  <a:lnTo>
                    <a:pt x="2001227" y="31356"/>
                  </a:lnTo>
                  <a:lnTo>
                    <a:pt x="1997163" y="30264"/>
                  </a:lnTo>
                  <a:lnTo>
                    <a:pt x="1997011" y="34886"/>
                  </a:lnTo>
                  <a:lnTo>
                    <a:pt x="1999627" y="33832"/>
                  </a:lnTo>
                  <a:lnTo>
                    <a:pt x="2003704" y="34848"/>
                  </a:lnTo>
                  <a:lnTo>
                    <a:pt x="2003907" y="30276"/>
                  </a:lnTo>
                  <a:close/>
                </a:path>
                <a:path w="5735955" h="116840">
                  <a:moveTo>
                    <a:pt x="2036787" y="14592"/>
                  </a:moveTo>
                  <a:lnTo>
                    <a:pt x="2035086" y="12204"/>
                  </a:lnTo>
                  <a:lnTo>
                    <a:pt x="2034171" y="10871"/>
                  </a:lnTo>
                  <a:lnTo>
                    <a:pt x="2029828" y="14439"/>
                  </a:lnTo>
                  <a:lnTo>
                    <a:pt x="2031530" y="16865"/>
                  </a:lnTo>
                  <a:lnTo>
                    <a:pt x="2032444" y="18097"/>
                  </a:lnTo>
                  <a:lnTo>
                    <a:pt x="2036787" y="14592"/>
                  </a:lnTo>
                  <a:close/>
                </a:path>
                <a:path w="5735955" h="116840">
                  <a:moveTo>
                    <a:pt x="2129040" y="20929"/>
                  </a:moveTo>
                  <a:lnTo>
                    <a:pt x="2127313" y="18529"/>
                  </a:lnTo>
                  <a:lnTo>
                    <a:pt x="2126386" y="17183"/>
                  </a:lnTo>
                  <a:lnTo>
                    <a:pt x="2122106" y="20574"/>
                  </a:lnTo>
                  <a:lnTo>
                    <a:pt x="2123821" y="22999"/>
                  </a:lnTo>
                  <a:lnTo>
                    <a:pt x="2124684" y="24396"/>
                  </a:lnTo>
                  <a:lnTo>
                    <a:pt x="2129040" y="20929"/>
                  </a:lnTo>
                  <a:close/>
                </a:path>
                <a:path w="5735955" h="116840">
                  <a:moveTo>
                    <a:pt x="2273389" y="44742"/>
                  </a:moveTo>
                  <a:lnTo>
                    <a:pt x="2268550" y="42062"/>
                  </a:lnTo>
                  <a:lnTo>
                    <a:pt x="2267445" y="34467"/>
                  </a:lnTo>
                  <a:lnTo>
                    <a:pt x="2266023" y="27266"/>
                  </a:lnTo>
                  <a:lnTo>
                    <a:pt x="2260206" y="25781"/>
                  </a:lnTo>
                  <a:lnTo>
                    <a:pt x="2259368" y="35534"/>
                  </a:lnTo>
                  <a:lnTo>
                    <a:pt x="2257272" y="43599"/>
                  </a:lnTo>
                  <a:lnTo>
                    <a:pt x="2256459" y="50927"/>
                  </a:lnTo>
                  <a:lnTo>
                    <a:pt x="2259431" y="58470"/>
                  </a:lnTo>
                  <a:lnTo>
                    <a:pt x="2250681" y="55473"/>
                  </a:lnTo>
                  <a:lnTo>
                    <a:pt x="2247201" y="60096"/>
                  </a:lnTo>
                  <a:lnTo>
                    <a:pt x="2248941" y="72186"/>
                  </a:lnTo>
                  <a:lnTo>
                    <a:pt x="2257082" y="74307"/>
                  </a:lnTo>
                  <a:lnTo>
                    <a:pt x="2256523" y="63868"/>
                  </a:lnTo>
                  <a:lnTo>
                    <a:pt x="2266061" y="68008"/>
                  </a:lnTo>
                  <a:lnTo>
                    <a:pt x="2265883" y="59296"/>
                  </a:lnTo>
                  <a:lnTo>
                    <a:pt x="2268143" y="54076"/>
                  </a:lnTo>
                  <a:lnTo>
                    <a:pt x="2271191" y="50012"/>
                  </a:lnTo>
                  <a:lnTo>
                    <a:pt x="2273389" y="44742"/>
                  </a:lnTo>
                  <a:close/>
                </a:path>
                <a:path w="5735955" h="116840">
                  <a:moveTo>
                    <a:pt x="2331389" y="41465"/>
                  </a:moveTo>
                  <a:lnTo>
                    <a:pt x="2330818" y="36449"/>
                  </a:lnTo>
                  <a:lnTo>
                    <a:pt x="2326767" y="36652"/>
                  </a:lnTo>
                  <a:lnTo>
                    <a:pt x="2321610" y="39192"/>
                  </a:lnTo>
                  <a:lnTo>
                    <a:pt x="2317750" y="41160"/>
                  </a:lnTo>
                  <a:lnTo>
                    <a:pt x="2312517" y="42456"/>
                  </a:lnTo>
                  <a:lnTo>
                    <a:pt x="2304745" y="37807"/>
                  </a:lnTo>
                  <a:lnTo>
                    <a:pt x="2304008" y="45427"/>
                  </a:lnTo>
                  <a:lnTo>
                    <a:pt x="2312492" y="47840"/>
                  </a:lnTo>
                  <a:lnTo>
                    <a:pt x="2319490" y="49174"/>
                  </a:lnTo>
                  <a:lnTo>
                    <a:pt x="2325586" y="47625"/>
                  </a:lnTo>
                  <a:lnTo>
                    <a:pt x="2331389" y="41465"/>
                  </a:lnTo>
                  <a:close/>
                </a:path>
                <a:path w="5735955" h="116840">
                  <a:moveTo>
                    <a:pt x="2369134" y="45986"/>
                  </a:moveTo>
                  <a:lnTo>
                    <a:pt x="2368893" y="37566"/>
                  </a:lnTo>
                  <a:lnTo>
                    <a:pt x="2363101" y="37223"/>
                  </a:lnTo>
                  <a:lnTo>
                    <a:pt x="2359990" y="40944"/>
                  </a:lnTo>
                  <a:lnTo>
                    <a:pt x="2358491" y="46659"/>
                  </a:lnTo>
                  <a:lnTo>
                    <a:pt x="2365273" y="48450"/>
                  </a:lnTo>
                  <a:lnTo>
                    <a:pt x="2369134" y="45986"/>
                  </a:lnTo>
                  <a:close/>
                </a:path>
                <a:path w="5735955" h="116840">
                  <a:moveTo>
                    <a:pt x="2382748" y="28536"/>
                  </a:moveTo>
                  <a:lnTo>
                    <a:pt x="2375065" y="27089"/>
                  </a:lnTo>
                  <a:lnTo>
                    <a:pt x="2369947" y="29375"/>
                  </a:lnTo>
                  <a:lnTo>
                    <a:pt x="2368893" y="37566"/>
                  </a:lnTo>
                  <a:lnTo>
                    <a:pt x="2374074" y="37744"/>
                  </a:lnTo>
                  <a:lnTo>
                    <a:pt x="2379268" y="37998"/>
                  </a:lnTo>
                  <a:lnTo>
                    <a:pt x="2382748" y="35775"/>
                  </a:lnTo>
                  <a:lnTo>
                    <a:pt x="2382748" y="28536"/>
                  </a:lnTo>
                  <a:close/>
                </a:path>
                <a:path w="5735955" h="116840">
                  <a:moveTo>
                    <a:pt x="2396401" y="28841"/>
                  </a:moveTo>
                  <a:lnTo>
                    <a:pt x="2392019" y="28536"/>
                  </a:lnTo>
                  <a:lnTo>
                    <a:pt x="2391803" y="22860"/>
                  </a:lnTo>
                  <a:lnTo>
                    <a:pt x="2386292" y="24079"/>
                  </a:lnTo>
                  <a:lnTo>
                    <a:pt x="2385949" y="37947"/>
                  </a:lnTo>
                  <a:lnTo>
                    <a:pt x="2392756" y="38100"/>
                  </a:lnTo>
                  <a:lnTo>
                    <a:pt x="2392870" y="33489"/>
                  </a:lnTo>
                  <a:lnTo>
                    <a:pt x="2395626" y="32664"/>
                  </a:lnTo>
                  <a:lnTo>
                    <a:pt x="2396401" y="28841"/>
                  </a:lnTo>
                  <a:close/>
                </a:path>
                <a:path w="5735955" h="116840">
                  <a:moveTo>
                    <a:pt x="2423376" y="38785"/>
                  </a:moveTo>
                  <a:lnTo>
                    <a:pt x="2417788" y="38442"/>
                  </a:lnTo>
                  <a:lnTo>
                    <a:pt x="2416772" y="34480"/>
                  </a:lnTo>
                  <a:lnTo>
                    <a:pt x="2418296" y="29184"/>
                  </a:lnTo>
                  <a:lnTo>
                    <a:pt x="2420340" y="24828"/>
                  </a:lnTo>
                  <a:lnTo>
                    <a:pt x="2403284" y="24447"/>
                  </a:lnTo>
                  <a:lnTo>
                    <a:pt x="2402319" y="32423"/>
                  </a:lnTo>
                  <a:lnTo>
                    <a:pt x="2404402" y="36461"/>
                  </a:lnTo>
                  <a:lnTo>
                    <a:pt x="2407501" y="39192"/>
                  </a:lnTo>
                  <a:lnTo>
                    <a:pt x="2409609" y="43205"/>
                  </a:lnTo>
                  <a:lnTo>
                    <a:pt x="2405621" y="43751"/>
                  </a:lnTo>
                  <a:lnTo>
                    <a:pt x="2399995" y="42113"/>
                  </a:lnTo>
                  <a:lnTo>
                    <a:pt x="2399309" y="47561"/>
                  </a:lnTo>
                  <a:lnTo>
                    <a:pt x="2407031" y="47840"/>
                  </a:lnTo>
                  <a:lnTo>
                    <a:pt x="2414663" y="47980"/>
                  </a:lnTo>
                  <a:lnTo>
                    <a:pt x="2420632" y="45707"/>
                  </a:lnTo>
                  <a:lnTo>
                    <a:pt x="2423376" y="38785"/>
                  </a:lnTo>
                  <a:close/>
                </a:path>
                <a:path w="5735955" h="116840">
                  <a:moveTo>
                    <a:pt x="2450998" y="29768"/>
                  </a:moveTo>
                  <a:lnTo>
                    <a:pt x="2449411" y="22948"/>
                  </a:lnTo>
                  <a:lnTo>
                    <a:pt x="2447429" y="29984"/>
                  </a:lnTo>
                  <a:lnTo>
                    <a:pt x="2443848" y="30124"/>
                  </a:lnTo>
                  <a:lnTo>
                    <a:pt x="2444597" y="36004"/>
                  </a:lnTo>
                  <a:lnTo>
                    <a:pt x="2450757" y="34785"/>
                  </a:lnTo>
                  <a:lnTo>
                    <a:pt x="2450998" y="29768"/>
                  </a:lnTo>
                  <a:close/>
                </a:path>
                <a:path w="5735955" h="116840">
                  <a:moveTo>
                    <a:pt x="2479535" y="36004"/>
                  </a:moveTo>
                  <a:lnTo>
                    <a:pt x="2478201" y="26123"/>
                  </a:lnTo>
                  <a:lnTo>
                    <a:pt x="2471394" y="25971"/>
                  </a:lnTo>
                  <a:lnTo>
                    <a:pt x="2471267" y="30518"/>
                  </a:lnTo>
                  <a:lnTo>
                    <a:pt x="2468473" y="31419"/>
                  </a:lnTo>
                  <a:lnTo>
                    <a:pt x="2467737" y="35166"/>
                  </a:lnTo>
                  <a:lnTo>
                    <a:pt x="2473096" y="34823"/>
                  </a:lnTo>
                  <a:lnTo>
                    <a:pt x="2479535" y="36004"/>
                  </a:lnTo>
                  <a:close/>
                </a:path>
                <a:path w="5735955" h="116840">
                  <a:moveTo>
                    <a:pt x="2597010" y="42697"/>
                  </a:moveTo>
                  <a:lnTo>
                    <a:pt x="2590889" y="43586"/>
                  </a:lnTo>
                  <a:lnTo>
                    <a:pt x="2587510" y="48412"/>
                  </a:lnTo>
                  <a:lnTo>
                    <a:pt x="2585351" y="54940"/>
                  </a:lnTo>
                  <a:lnTo>
                    <a:pt x="2582900" y="60998"/>
                  </a:lnTo>
                  <a:lnTo>
                    <a:pt x="2588399" y="59321"/>
                  </a:lnTo>
                  <a:lnTo>
                    <a:pt x="2591562" y="54241"/>
                  </a:lnTo>
                  <a:lnTo>
                    <a:pt x="2593924" y="47967"/>
                  </a:lnTo>
                  <a:lnTo>
                    <a:pt x="2597010" y="42697"/>
                  </a:lnTo>
                  <a:close/>
                </a:path>
                <a:path w="5735955" h="116840">
                  <a:moveTo>
                    <a:pt x="2616847" y="50228"/>
                  </a:moveTo>
                  <a:lnTo>
                    <a:pt x="2616492" y="45885"/>
                  </a:lnTo>
                  <a:lnTo>
                    <a:pt x="2613050" y="44742"/>
                  </a:lnTo>
                  <a:lnTo>
                    <a:pt x="2610332" y="52285"/>
                  </a:lnTo>
                  <a:lnTo>
                    <a:pt x="2616847" y="50228"/>
                  </a:lnTo>
                  <a:close/>
                </a:path>
                <a:path w="5735955" h="116840">
                  <a:moveTo>
                    <a:pt x="3163570" y="52235"/>
                  </a:moveTo>
                  <a:lnTo>
                    <a:pt x="3160915" y="53174"/>
                  </a:lnTo>
                  <a:lnTo>
                    <a:pt x="3156889" y="52222"/>
                  </a:lnTo>
                  <a:lnTo>
                    <a:pt x="3156623" y="56680"/>
                  </a:lnTo>
                  <a:lnTo>
                    <a:pt x="3159302" y="55727"/>
                  </a:lnTo>
                  <a:lnTo>
                    <a:pt x="3163341" y="56794"/>
                  </a:lnTo>
                  <a:lnTo>
                    <a:pt x="3163570" y="52235"/>
                  </a:lnTo>
                  <a:close/>
                </a:path>
                <a:path w="5735955" h="116840">
                  <a:moveTo>
                    <a:pt x="3271901" y="50355"/>
                  </a:moveTo>
                  <a:lnTo>
                    <a:pt x="3265525" y="49098"/>
                  </a:lnTo>
                  <a:lnTo>
                    <a:pt x="3264281" y="55448"/>
                  </a:lnTo>
                  <a:lnTo>
                    <a:pt x="3258261" y="54711"/>
                  </a:lnTo>
                  <a:lnTo>
                    <a:pt x="3257994" y="64058"/>
                  </a:lnTo>
                  <a:lnTo>
                    <a:pt x="3262287" y="64363"/>
                  </a:lnTo>
                  <a:lnTo>
                    <a:pt x="3262503" y="70065"/>
                  </a:lnTo>
                  <a:lnTo>
                    <a:pt x="3267964" y="68910"/>
                  </a:lnTo>
                  <a:lnTo>
                    <a:pt x="3267964" y="60871"/>
                  </a:lnTo>
                  <a:lnTo>
                    <a:pt x="3269132" y="54533"/>
                  </a:lnTo>
                  <a:lnTo>
                    <a:pt x="3271901" y="50355"/>
                  </a:lnTo>
                  <a:close/>
                </a:path>
                <a:path w="5735955" h="116840">
                  <a:moveTo>
                    <a:pt x="3444075" y="54940"/>
                  </a:moveTo>
                  <a:lnTo>
                    <a:pt x="3440112" y="55651"/>
                  </a:lnTo>
                  <a:lnTo>
                    <a:pt x="3434550" y="53987"/>
                  </a:lnTo>
                  <a:lnTo>
                    <a:pt x="3433838" y="59397"/>
                  </a:lnTo>
                  <a:lnTo>
                    <a:pt x="3437826" y="58801"/>
                  </a:lnTo>
                  <a:lnTo>
                    <a:pt x="3443414" y="60426"/>
                  </a:lnTo>
                  <a:lnTo>
                    <a:pt x="3444075" y="54940"/>
                  </a:lnTo>
                  <a:close/>
                </a:path>
                <a:path w="5735955" h="116840">
                  <a:moveTo>
                    <a:pt x="3464395" y="55473"/>
                  </a:moveTo>
                  <a:lnTo>
                    <a:pt x="3457638" y="55295"/>
                  </a:lnTo>
                  <a:lnTo>
                    <a:pt x="3450945" y="56438"/>
                  </a:lnTo>
                  <a:lnTo>
                    <a:pt x="3454196" y="59677"/>
                  </a:lnTo>
                  <a:lnTo>
                    <a:pt x="3460851" y="60769"/>
                  </a:lnTo>
                  <a:lnTo>
                    <a:pt x="3464395" y="55473"/>
                  </a:lnTo>
                  <a:close/>
                </a:path>
                <a:path w="5735955" h="116840">
                  <a:moveTo>
                    <a:pt x="3487597" y="70167"/>
                  </a:moveTo>
                  <a:lnTo>
                    <a:pt x="3480892" y="69850"/>
                  </a:lnTo>
                  <a:lnTo>
                    <a:pt x="3483699" y="57378"/>
                  </a:lnTo>
                  <a:lnTo>
                    <a:pt x="3474364" y="60477"/>
                  </a:lnTo>
                  <a:lnTo>
                    <a:pt x="3474326" y="66840"/>
                  </a:lnTo>
                  <a:lnTo>
                    <a:pt x="3472484" y="70650"/>
                  </a:lnTo>
                  <a:lnTo>
                    <a:pt x="3470592" y="74307"/>
                  </a:lnTo>
                  <a:lnTo>
                    <a:pt x="3474897" y="78054"/>
                  </a:lnTo>
                  <a:lnTo>
                    <a:pt x="3480384" y="79095"/>
                  </a:lnTo>
                  <a:lnTo>
                    <a:pt x="3485235" y="76708"/>
                  </a:lnTo>
                  <a:lnTo>
                    <a:pt x="3487597" y="70167"/>
                  </a:lnTo>
                  <a:close/>
                </a:path>
                <a:path w="5735955" h="116840">
                  <a:moveTo>
                    <a:pt x="3538664" y="57454"/>
                  </a:moveTo>
                  <a:lnTo>
                    <a:pt x="3532111" y="57594"/>
                  </a:lnTo>
                  <a:lnTo>
                    <a:pt x="3524758" y="56527"/>
                  </a:lnTo>
                  <a:lnTo>
                    <a:pt x="3519220" y="58115"/>
                  </a:lnTo>
                  <a:lnTo>
                    <a:pt x="3518103" y="66243"/>
                  </a:lnTo>
                  <a:lnTo>
                    <a:pt x="3523373" y="64211"/>
                  </a:lnTo>
                  <a:lnTo>
                    <a:pt x="3529304" y="63207"/>
                  </a:lnTo>
                  <a:lnTo>
                    <a:pt x="3534791" y="61518"/>
                  </a:lnTo>
                  <a:lnTo>
                    <a:pt x="3538664" y="57454"/>
                  </a:lnTo>
                  <a:close/>
                </a:path>
                <a:path w="5735955" h="116840">
                  <a:moveTo>
                    <a:pt x="3569043" y="58267"/>
                  </a:moveTo>
                  <a:lnTo>
                    <a:pt x="3563175" y="56921"/>
                  </a:lnTo>
                  <a:lnTo>
                    <a:pt x="3562146" y="62814"/>
                  </a:lnTo>
                  <a:lnTo>
                    <a:pt x="3562731" y="68414"/>
                  </a:lnTo>
                  <a:lnTo>
                    <a:pt x="3565868" y="65786"/>
                  </a:lnTo>
                  <a:lnTo>
                    <a:pt x="3568916" y="63004"/>
                  </a:lnTo>
                  <a:lnTo>
                    <a:pt x="3569043" y="58267"/>
                  </a:lnTo>
                  <a:close/>
                </a:path>
                <a:path w="5735955" h="116840">
                  <a:moveTo>
                    <a:pt x="3581044" y="56426"/>
                  </a:moveTo>
                  <a:lnTo>
                    <a:pt x="3579342" y="54000"/>
                  </a:lnTo>
                  <a:lnTo>
                    <a:pt x="3578415" y="52628"/>
                  </a:lnTo>
                  <a:lnTo>
                    <a:pt x="3574173" y="55994"/>
                  </a:lnTo>
                  <a:lnTo>
                    <a:pt x="3575774" y="58445"/>
                  </a:lnTo>
                  <a:lnTo>
                    <a:pt x="3576701" y="59855"/>
                  </a:lnTo>
                  <a:lnTo>
                    <a:pt x="3581044" y="56426"/>
                  </a:lnTo>
                  <a:close/>
                </a:path>
                <a:path w="5735955" h="116840">
                  <a:moveTo>
                    <a:pt x="3584092" y="65874"/>
                  </a:moveTo>
                  <a:lnTo>
                    <a:pt x="3582454" y="63347"/>
                  </a:lnTo>
                  <a:lnTo>
                    <a:pt x="3581489" y="62026"/>
                  </a:lnTo>
                  <a:lnTo>
                    <a:pt x="3577259" y="65443"/>
                  </a:lnTo>
                  <a:lnTo>
                    <a:pt x="3578936" y="67868"/>
                  </a:lnTo>
                  <a:lnTo>
                    <a:pt x="3579838" y="69215"/>
                  </a:lnTo>
                  <a:lnTo>
                    <a:pt x="3584092" y="65874"/>
                  </a:lnTo>
                  <a:close/>
                </a:path>
                <a:path w="5735955" h="116840">
                  <a:moveTo>
                    <a:pt x="3656558" y="69938"/>
                  </a:moveTo>
                  <a:lnTo>
                    <a:pt x="3655631" y="59994"/>
                  </a:lnTo>
                  <a:lnTo>
                    <a:pt x="3650805" y="57175"/>
                  </a:lnTo>
                  <a:lnTo>
                    <a:pt x="3645484" y="60629"/>
                  </a:lnTo>
                  <a:lnTo>
                    <a:pt x="3643084" y="69570"/>
                  </a:lnTo>
                  <a:lnTo>
                    <a:pt x="3656558" y="69938"/>
                  </a:lnTo>
                  <a:close/>
                </a:path>
                <a:path w="5735955" h="116840">
                  <a:moveTo>
                    <a:pt x="3713950" y="71450"/>
                  </a:moveTo>
                  <a:lnTo>
                    <a:pt x="3708031" y="70243"/>
                  </a:lnTo>
                  <a:lnTo>
                    <a:pt x="3704742" y="65608"/>
                  </a:lnTo>
                  <a:lnTo>
                    <a:pt x="3701948" y="60312"/>
                  </a:lnTo>
                  <a:lnTo>
                    <a:pt x="3697528" y="57137"/>
                  </a:lnTo>
                  <a:lnTo>
                    <a:pt x="3695573" y="63868"/>
                  </a:lnTo>
                  <a:lnTo>
                    <a:pt x="3692194" y="68732"/>
                  </a:lnTo>
                  <a:lnTo>
                    <a:pt x="3690213" y="75565"/>
                  </a:lnTo>
                  <a:lnTo>
                    <a:pt x="3697846" y="77190"/>
                  </a:lnTo>
                  <a:lnTo>
                    <a:pt x="3704031" y="78994"/>
                  </a:lnTo>
                  <a:lnTo>
                    <a:pt x="3709238" y="78041"/>
                  </a:lnTo>
                  <a:lnTo>
                    <a:pt x="3713950" y="71450"/>
                  </a:lnTo>
                  <a:close/>
                </a:path>
                <a:path w="5735955" h="116840">
                  <a:moveTo>
                    <a:pt x="3727513" y="67183"/>
                  </a:moveTo>
                  <a:lnTo>
                    <a:pt x="3724821" y="66230"/>
                  </a:lnTo>
                  <a:lnTo>
                    <a:pt x="3724313" y="62369"/>
                  </a:lnTo>
                  <a:lnTo>
                    <a:pt x="3720973" y="62280"/>
                  </a:lnTo>
                  <a:lnTo>
                    <a:pt x="3720071" y="71081"/>
                  </a:lnTo>
                  <a:lnTo>
                    <a:pt x="3723055" y="76136"/>
                  </a:lnTo>
                  <a:lnTo>
                    <a:pt x="3726637" y="75488"/>
                  </a:lnTo>
                  <a:lnTo>
                    <a:pt x="3727513" y="67183"/>
                  </a:lnTo>
                  <a:close/>
                </a:path>
                <a:path w="5735955" h="116840">
                  <a:moveTo>
                    <a:pt x="3732542" y="64439"/>
                  </a:moveTo>
                  <a:lnTo>
                    <a:pt x="3727348" y="61531"/>
                  </a:lnTo>
                  <a:lnTo>
                    <a:pt x="3727513" y="67183"/>
                  </a:lnTo>
                  <a:lnTo>
                    <a:pt x="3732542" y="64439"/>
                  </a:lnTo>
                  <a:close/>
                </a:path>
                <a:path w="5735955" h="116840">
                  <a:moveTo>
                    <a:pt x="3774643" y="68414"/>
                  </a:moveTo>
                  <a:lnTo>
                    <a:pt x="3769372" y="68681"/>
                  </a:lnTo>
                  <a:lnTo>
                    <a:pt x="3762972" y="67487"/>
                  </a:lnTo>
                  <a:lnTo>
                    <a:pt x="3764292" y="77495"/>
                  </a:lnTo>
                  <a:lnTo>
                    <a:pt x="3770033" y="77825"/>
                  </a:lnTo>
                  <a:lnTo>
                    <a:pt x="3773030" y="74104"/>
                  </a:lnTo>
                  <a:lnTo>
                    <a:pt x="3774643" y="68414"/>
                  </a:lnTo>
                  <a:close/>
                </a:path>
                <a:path w="5735955" h="116840">
                  <a:moveTo>
                    <a:pt x="3808425" y="64541"/>
                  </a:moveTo>
                  <a:lnTo>
                    <a:pt x="3804412" y="65252"/>
                  </a:lnTo>
                  <a:lnTo>
                    <a:pt x="3798925" y="63601"/>
                  </a:lnTo>
                  <a:lnTo>
                    <a:pt x="3798201" y="69011"/>
                  </a:lnTo>
                  <a:lnTo>
                    <a:pt x="3802164" y="68414"/>
                  </a:lnTo>
                  <a:lnTo>
                    <a:pt x="3807726" y="70015"/>
                  </a:lnTo>
                  <a:lnTo>
                    <a:pt x="3808425" y="64541"/>
                  </a:lnTo>
                  <a:close/>
                </a:path>
                <a:path w="5735955" h="116840">
                  <a:moveTo>
                    <a:pt x="3825087" y="69710"/>
                  </a:moveTo>
                  <a:lnTo>
                    <a:pt x="3824884" y="64046"/>
                  </a:lnTo>
                  <a:lnTo>
                    <a:pt x="3824401" y="58661"/>
                  </a:lnTo>
                  <a:lnTo>
                    <a:pt x="3818648" y="60261"/>
                  </a:lnTo>
                  <a:lnTo>
                    <a:pt x="3819042" y="65786"/>
                  </a:lnTo>
                  <a:lnTo>
                    <a:pt x="3817709" y="73355"/>
                  </a:lnTo>
                  <a:lnTo>
                    <a:pt x="3821595" y="74244"/>
                  </a:lnTo>
                  <a:lnTo>
                    <a:pt x="3821849" y="71450"/>
                  </a:lnTo>
                  <a:lnTo>
                    <a:pt x="3822255" y="68732"/>
                  </a:lnTo>
                  <a:lnTo>
                    <a:pt x="3825087" y="69710"/>
                  </a:lnTo>
                  <a:close/>
                </a:path>
                <a:path w="5735955" h="116840">
                  <a:moveTo>
                    <a:pt x="3835476" y="60693"/>
                  </a:moveTo>
                  <a:lnTo>
                    <a:pt x="3828770" y="60528"/>
                  </a:lnTo>
                  <a:lnTo>
                    <a:pt x="3828669" y="63652"/>
                  </a:lnTo>
                  <a:lnTo>
                    <a:pt x="3828491" y="69799"/>
                  </a:lnTo>
                  <a:lnTo>
                    <a:pt x="3835209" y="69964"/>
                  </a:lnTo>
                  <a:lnTo>
                    <a:pt x="3835476" y="60693"/>
                  </a:lnTo>
                  <a:close/>
                </a:path>
                <a:path w="5735955" h="116840">
                  <a:moveTo>
                    <a:pt x="3872496" y="61645"/>
                  </a:moveTo>
                  <a:lnTo>
                    <a:pt x="3865727" y="61480"/>
                  </a:lnTo>
                  <a:lnTo>
                    <a:pt x="3865626" y="64592"/>
                  </a:lnTo>
                  <a:lnTo>
                    <a:pt x="3865448" y="70751"/>
                  </a:lnTo>
                  <a:lnTo>
                    <a:pt x="3872217" y="70929"/>
                  </a:lnTo>
                  <a:lnTo>
                    <a:pt x="3872496" y="61645"/>
                  </a:lnTo>
                  <a:close/>
                </a:path>
                <a:path w="5735955" h="116840">
                  <a:moveTo>
                    <a:pt x="4013733" y="65290"/>
                  </a:moveTo>
                  <a:lnTo>
                    <a:pt x="4007370" y="66052"/>
                  </a:lnTo>
                  <a:lnTo>
                    <a:pt x="4006456" y="59855"/>
                  </a:lnTo>
                  <a:lnTo>
                    <a:pt x="4000436" y="60210"/>
                  </a:lnTo>
                  <a:lnTo>
                    <a:pt x="4000195" y="67576"/>
                  </a:lnTo>
                  <a:lnTo>
                    <a:pt x="4005237" y="70650"/>
                  </a:lnTo>
                  <a:lnTo>
                    <a:pt x="4011193" y="69773"/>
                  </a:lnTo>
                  <a:lnTo>
                    <a:pt x="4013733" y="65290"/>
                  </a:lnTo>
                  <a:close/>
                </a:path>
                <a:path w="5735955" h="116840">
                  <a:moveTo>
                    <a:pt x="4137964" y="77774"/>
                  </a:moveTo>
                  <a:lnTo>
                    <a:pt x="4137025" y="67818"/>
                  </a:lnTo>
                  <a:lnTo>
                    <a:pt x="4131272" y="63614"/>
                  </a:lnTo>
                  <a:lnTo>
                    <a:pt x="4124693" y="65201"/>
                  </a:lnTo>
                  <a:lnTo>
                    <a:pt x="4121289" y="72618"/>
                  </a:lnTo>
                  <a:lnTo>
                    <a:pt x="4129125" y="71437"/>
                  </a:lnTo>
                  <a:lnTo>
                    <a:pt x="4134129" y="73761"/>
                  </a:lnTo>
                  <a:lnTo>
                    <a:pt x="4137964" y="77774"/>
                  </a:lnTo>
                  <a:close/>
                </a:path>
                <a:path w="5735955" h="116840">
                  <a:moveTo>
                    <a:pt x="4267593" y="69303"/>
                  </a:moveTo>
                  <a:lnTo>
                    <a:pt x="4265904" y="66890"/>
                  </a:lnTo>
                  <a:lnTo>
                    <a:pt x="4265003" y="65557"/>
                  </a:lnTo>
                  <a:lnTo>
                    <a:pt x="4260761" y="69113"/>
                  </a:lnTo>
                  <a:lnTo>
                    <a:pt x="4262412" y="71539"/>
                  </a:lnTo>
                  <a:lnTo>
                    <a:pt x="4263352" y="72783"/>
                  </a:lnTo>
                  <a:lnTo>
                    <a:pt x="4267593" y="69303"/>
                  </a:lnTo>
                  <a:close/>
                </a:path>
                <a:path w="5735955" h="116840">
                  <a:moveTo>
                    <a:pt x="4386504" y="69672"/>
                  </a:moveTo>
                  <a:lnTo>
                    <a:pt x="4369740" y="69291"/>
                  </a:lnTo>
                  <a:lnTo>
                    <a:pt x="4372026" y="78397"/>
                  </a:lnTo>
                  <a:lnTo>
                    <a:pt x="4369308" y="84950"/>
                  </a:lnTo>
                  <a:lnTo>
                    <a:pt x="4366628" y="90639"/>
                  </a:lnTo>
                  <a:lnTo>
                    <a:pt x="4369028" y="97205"/>
                  </a:lnTo>
                  <a:lnTo>
                    <a:pt x="4369879" y="93573"/>
                  </a:lnTo>
                  <a:lnTo>
                    <a:pt x="4371937" y="91884"/>
                  </a:lnTo>
                  <a:lnTo>
                    <a:pt x="4375823" y="92786"/>
                  </a:lnTo>
                  <a:lnTo>
                    <a:pt x="4375810" y="83058"/>
                  </a:lnTo>
                  <a:lnTo>
                    <a:pt x="4379519" y="78790"/>
                  </a:lnTo>
                  <a:lnTo>
                    <a:pt x="4384052" y="75755"/>
                  </a:lnTo>
                  <a:lnTo>
                    <a:pt x="4386504" y="69672"/>
                  </a:lnTo>
                  <a:close/>
                </a:path>
                <a:path w="5735955" h="116840">
                  <a:moveTo>
                    <a:pt x="4419739" y="79705"/>
                  </a:moveTo>
                  <a:lnTo>
                    <a:pt x="4415460" y="73609"/>
                  </a:lnTo>
                  <a:lnTo>
                    <a:pt x="4407382" y="73355"/>
                  </a:lnTo>
                  <a:lnTo>
                    <a:pt x="4406239" y="84124"/>
                  </a:lnTo>
                  <a:lnTo>
                    <a:pt x="4411256" y="83337"/>
                  </a:lnTo>
                  <a:lnTo>
                    <a:pt x="4418546" y="86067"/>
                  </a:lnTo>
                  <a:lnTo>
                    <a:pt x="4419739" y="79705"/>
                  </a:lnTo>
                  <a:close/>
                </a:path>
                <a:path w="5735955" h="116840">
                  <a:moveTo>
                    <a:pt x="4422381" y="107734"/>
                  </a:moveTo>
                  <a:lnTo>
                    <a:pt x="4422152" y="99085"/>
                  </a:lnTo>
                  <a:lnTo>
                    <a:pt x="4420552" y="92176"/>
                  </a:lnTo>
                  <a:lnTo>
                    <a:pt x="4416120" y="88963"/>
                  </a:lnTo>
                  <a:lnTo>
                    <a:pt x="4410811" y="96875"/>
                  </a:lnTo>
                  <a:lnTo>
                    <a:pt x="4401566" y="99034"/>
                  </a:lnTo>
                  <a:lnTo>
                    <a:pt x="4391952" y="100622"/>
                  </a:lnTo>
                  <a:lnTo>
                    <a:pt x="4385538" y="106895"/>
                  </a:lnTo>
                  <a:lnTo>
                    <a:pt x="4392384" y="106845"/>
                  </a:lnTo>
                  <a:lnTo>
                    <a:pt x="4398505" y="116789"/>
                  </a:lnTo>
                  <a:lnTo>
                    <a:pt x="4405388" y="116674"/>
                  </a:lnTo>
                  <a:lnTo>
                    <a:pt x="4408081" y="112115"/>
                  </a:lnTo>
                  <a:lnTo>
                    <a:pt x="4407205" y="108229"/>
                  </a:lnTo>
                  <a:lnTo>
                    <a:pt x="4406341" y="105117"/>
                  </a:lnTo>
                  <a:lnTo>
                    <a:pt x="4409084" y="102806"/>
                  </a:lnTo>
                  <a:lnTo>
                    <a:pt x="4413580" y="104343"/>
                  </a:lnTo>
                  <a:lnTo>
                    <a:pt x="4415345" y="109562"/>
                  </a:lnTo>
                  <a:lnTo>
                    <a:pt x="4422381" y="107734"/>
                  </a:lnTo>
                  <a:close/>
                </a:path>
                <a:path w="5735955" h="116840">
                  <a:moveTo>
                    <a:pt x="4476686" y="81013"/>
                  </a:moveTo>
                  <a:lnTo>
                    <a:pt x="4465561" y="80429"/>
                  </a:lnTo>
                  <a:lnTo>
                    <a:pt x="4455211" y="80975"/>
                  </a:lnTo>
                  <a:lnTo>
                    <a:pt x="4447133" y="84861"/>
                  </a:lnTo>
                  <a:lnTo>
                    <a:pt x="4442803" y="94310"/>
                  </a:lnTo>
                  <a:lnTo>
                    <a:pt x="4445419" y="95300"/>
                  </a:lnTo>
                  <a:lnTo>
                    <a:pt x="4449407" y="94513"/>
                  </a:lnTo>
                  <a:lnTo>
                    <a:pt x="4449419" y="99034"/>
                  </a:lnTo>
                  <a:lnTo>
                    <a:pt x="4446790" y="100126"/>
                  </a:lnTo>
                  <a:lnTo>
                    <a:pt x="4442803" y="98983"/>
                  </a:lnTo>
                  <a:lnTo>
                    <a:pt x="4442574" y="103581"/>
                  </a:lnTo>
                  <a:lnTo>
                    <a:pt x="4446575" y="102946"/>
                  </a:lnTo>
                  <a:lnTo>
                    <a:pt x="4452112" y="104571"/>
                  </a:lnTo>
                  <a:lnTo>
                    <a:pt x="4452759" y="99123"/>
                  </a:lnTo>
                  <a:lnTo>
                    <a:pt x="4459033" y="98183"/>
                  </a:lnTo>
                  <a:lnTo>
                    <a:pt x="4451083" y="91452"/>
                  </a:lnTo>
                  <a:lnTo>
                    <a:pt x="4456354" y="89903"/>
                  </a:lnTo>
                  <a:lnTo>
                    <a:pt x="4462170" y="90424"/>
                  </a:lnTo>
                  <a:lnTo>
                    <a:pt x="4466831" y="89115"/>
                  </a:lnTo>
                  <a:lnTo>
                    <a:pt x="4469854" y="85598"/>
                  </a:lnTo>
                  <a:lnTo>
                    <a:pt x="4472470" y="84607"/>
                  </a:lnTo>
                  <a:lnTo>
                    <a:pt x="4476483" y="85661"/>
                  </a:lnTo>
                  <a:lnTo>
                    <a:pt x="4476686" y="81013"/>
                  </a:lnTo>
                  <a:close/>
                </a:path>
                <a:path w="5735955" h="116840">
                  <a:moveTo>
                    <a:pt x="4553737" y="82778"/>
                  </a:moveTo>
                  <a:lnTo>
                    <a:pt x="4551083" y="83832"/>
                  </a:lnTo>
                  <a:lnTo>
                    <a:pt x="4547146" y="82791"/>
                  </a:lnTo>
                  <a:lnTo>
                    <a:pt x="4546955" y="87350"/>
                  </a:lnTo>
                  <a:lnTo>
                    <a:pt x="4549521" y="86360"/>
                  </a:lnTo>
                  <a:lnTo>
                    <a:pt x="4553534" y="87439"/>
                  </a:lnTo>
                  <a:lnTo>
                    <a:pt x="4553737" y="82778"/>
                  </a:lnTo>
                  <a:close/>
                </a:path>
                <a:path w="5735955" h="116840">
                  <a:moveTo>
                    <a:pt x="4610354" y="98145"/>
                  </a:moveTo>
                  <a:lnTo>
                    <a:pt x="4609909" y="89674"/>
                  </a:lnTo>
                  <a:lnTo>
                    <a:pt x="4606429" y="85255"/>
                  </a:lnTo>
                  <a:lnTo>
                    <a:pt x="4600803" y="83654"/>
                  </a:lnTo>
                  <a:lnTo>
                    <a:pt x="4593933" y="83705"/>
                  </a:lnTo>
                  <a:lnTo>
                    <a:pt x="4593920" y="90258"/>
                  </a:lnTo>
                  <a:lnTo>
                    <a:pt x="4590199" y="97688"/>
                  </a:lnTo>
                  <a:lnTo>
                    <a:pt x="4610354" y="98145"/>
                  </a:lnTo>
                  <a:close/>
                </a:path>
                <a:path w="5735955" h="116840">
                  <a:moveTo>
                    <a:pt x="4623867" y="93738"/>
                  </a:moveTo>
                  <a:lnTo>
                    <a:pt x="4621225" y="94805"/>
                  </a:lnTo>
                  <a:lnTo>
                    <a:pt x="4617237" y="93687"/>
                  </a:lnTo>
                  <a:lnTo>
                    <a:pt x="4617021" y="98323"/>
                  </a:lnTo>
                  <a:lnTo>
                    <a:pt x="4619663" y="97282"/>
                  </a:lnTo>
                  <a:lnTo>
                    <a:pt x="4623663" y="98323"/>
                  </a:lnTo>
                  <a:lnTo>
                    <a:pt x="4623867" y="93738"/>
                  </a:lnTo>
                  <a:close/>
                </a:path>
                <a:path w="5735955" h="116840">
                  <a:moveTo>
                    <a:pt x="4809477" y="85902"/>
                  </a:moveTo>
                  <a:lnTo>
                    <a:pt x="4807826" y="83515"/>
                  </a:lnTo>
                  <a:lnTo>
                    <a:pt x="4806950" y="82169"/>
                  </a:lnTo>
                  <a:lnTo>
                    <a:pt x="4802695" y="85559"/>
                  </a:lnTo>
                  <a:lnTo>
                    <a:pt x="4804372" y="87985"/>
                  </a:lnTo>
                  <a:lnTo>
                    <a:pt x="4805261" y="89382"/>
                  </a:lnTo>
                  <a:lnTo>
                    <a:pt x="4809477" y="85902"/>
                  </a:lnTo>
                  <a:close/>
                </a:path>
                <a:path w="5735955" h="116840">
                  <a:moveTo>
                    <a:pt x="4847691" y="88773"/>
                  </a:moveTo>
                  <a:lnTo>
                    <a:pt x="4841024" y="88658"/>
                  </a:lnTo>
                  <a:lnTo>
                    <a:pt x="4834420" y="89852"/>
                  </a:lnTo>
                  <a:lnTo>
                    <a:pt x="4837658" y="93065"/>
                  </a:lnTo>
                  <a:lnTo>
                    <a:pt x="4844250" y="94094"/>
                  </a:lnTo>
                  <a:lnTo>
                    <a:pt x="4847691" y="88773"/>
                  </a:lnTo>
                  <a:close/>
                </a:path>
                <a:path w="5735955" h="116840">
                  <a:moveTo>
                    <a:pt x="5122316" y="99644"/>
                  </a:moveTo>
                  <a:lnTo>
                    <a:pt x="5118379" y="97739"/>
                  </a:lnTo>
                  <a:lnTo>
                    <a:pt x="5114150" y="102908"/>
                  </a:lnTo>
                  <a:lnTo>
                    <a:pt x="5122151" y="103187"/>
                  </a:lnTo>
                  <a:lnTo>
                    <a:pt x="5122316" y="99644"/>
                  </a:lnTo>
                  <a:close/>
                </a:path>
                <a:path w="5735955" h="116840">
                  <a:moveTo>
                    <a:pt x="5140909" y="98780"/>
                  </a:moveTo>
                  <a:lnTo>
                    <a:pt x="5138331" y="99733"/>
                  </a:lnTo>
                  <a:lnTo>
                    <a:pt x="5134343" y="98818"/>
                  </a:lnTo>
                  <a:lnTo>
                    <a:pt x="5134140" y="103276"/>
                  </a:lnTo>
                  <a:lnTo>
                    <a:pt x="5136769" y="102298"/>
                  </a:lnTo>
                  <a:lnTo>
                    <a:pt x="5140731" y="103339"/>
                  </a:lnTo>
                  <a:lnTo>
                    <a:pt x="5140909" y="98780"/>
                  </a:lnTo>
                  <a:close/>
                </a:path>
                <a:path w="5735955" h="116840">
                  <a:moveTo>
                    <a:pt x="5162575" y="101638"/>
                  </a:moveTo>
                  <a:lnTo>
                    <a:pt x="5160886" y="99136"/>
                  </a:lnTo>
                  <a:lnTo>
                    <a:pt x="5159984" y="97840"/>
                  </a:lnTo>
                  <a:lnTo>
                    <a:pt x="5155793" y="101295"/>
                  </a:lnTo>
                  <a:lnTo>
                    <a:pt x="5157495" y="103695"/>
                  </a:lnTo>
                  <a:lnTo>
                    <a:pt x="5158397" y="105016"/>
                  </a:lnTo>
                  <a:lnTo>
                    <a:pt x="5162575" y="101638"/>
                  </a:lnTo>
                  <a:close/>
                </a:path>
                <a:path w="5735955" h="116840">
                  <a:moveTo>
                    <a:pt x="5197335" y="99568"/>
                  </a:moveTo>
                  <a:lnTo>
                    <a:pt x="5194770" y="100545"/>
                  </a:lnTo>
                  <a:lnTo>
                    <a:pt x="5190807" y="99656"/>
                  </a:lnTo>
                  <a:lnTo>
                    <a:pt x="5190655" y="104114"/>
                  </a:lnTo>
                  <a:lnTo>
                    <a:pt x="5193233" y="103098"/>
                  </a:lnTo>
                  <a:lnTo>
                    <a:pt x="5197183" y="104114"/>
                  </a:lnTo>
                  <a:lnTo>
                    <a:pt x="5197335" y="99568"/>
                  </a:lnTo>
                  <a:close/>
                </a:path>
                <a:path w="5735955" h="116840">
                  <a:moveTo>
                    <a:pt x="5212245" y="102184"/>
                  </a:moveTo>
                  <a:lnTo>
                    <a:pt x="5210594" y="99707"/>
                  </a:lnTo>
                  <a:lnTo>
                    <a:pt x="5209692" y="98399"/>
                  </a:lnTo>
                  <a:lnTo>
                    <a:pt x="5205501" y="101892"/>
                  </a:lnTo>
                  <a:lnTo>
                    <a:pt x="5207165" y="104279"/>
                  </a:lnTo>
                  <a:lnTo>
                    <a:pt x="5208105" y="105600"/>
                  </a:lnTo>
                  <a:lnTo>
                    <a:pt x="5212245" y="102184"/>
                  </a:lnTo>
                  <a:close/>
                </a:path>
                <a:path w="5735955" h="116840">
                  <a:moveTo>
                    <a:pt x="5217388" y="85763"/>
                  </a:moveTo>
                  <a:lnTo>
                    <a:pt x="5214810" y="86829"/>
                  </a:lnTo>
                  <a:lnTo>
                    <a:pt x="5210899" y="85801"/>
                  </a:lnTo>
                  <a:lnTo>
                    <a:pt x="5210734" y="90424"/>
                  </a:lnTo>
                  <a:lnTo>
                    <a:pt x="5213324" y="89369"/>
                  </a:lnTo>
                  <a:lnTo>
                    <a:pt x="5217274" y="90246"/>
                  </a:lnTo>
                  <a:lnTo>
                    <a:pt x="5217388" y="85763"/>
                  </a:lnTo>
                  <a:close/>
                </a:path>
                <a:path w="5735955" h="116840">
                  <a:moveTo>
                    <a:pt x="5239004" y="88366"/>
                  </a:moveTo>
                  <a:lnTo>
                    <a:pt x="5237302" y="85966"/>
                  </a:lnTo>
                  <a:lnTo>
                    <a:pt x="5236337" y="84658"/>
                  </a:lnTo>
                  <a:lnTo>
                    <a:pt x="5232285" y="88214"/>
                  </a:lnTo>
                  <a:lnTo>
                    <a:pt x="5229771" y="84582"/>
                  </a:lnTo>
                  <a:lnTo>
                    <a:pt x="5225631" y="88188"/>
                  </a:lnTo>
                  <a:lnTo>
                    <a:pt x="5227294" y="90601"/>
                  </a:lnTo>
                  <a:lnTo>
                    <a:pt x="5228183" y="91833"/>
                  </a:lnTo>
                  <a:lnTo>
                    <a:pt x="5232285" y="88353"/>
                  </a:lnTo>
                  <a:lnTo>
                    <a:pt x="5233911" y="90665"/>
                  </a:lnTo>
                  <a:lnTo>
                    <a:pt x="5234787" y="91897"/>
                  </a:lnTo>
                  <a:lnTo>
                    <a:pt x="5239004" y="88366"/>
                  </a:lnTo>
                  <a:close/>
                </a:path>
                <a:path w="5735955" h="116840">
                  <a:moveTo>
                    <a:pt x="5735942" y="99225"/>
                  </a:moveTo>
                  <a:lnTo>
                    <a:pt x="5732094" y="100050"/>
                  </a:lnTo>
                  <a:lnTo>
                    <a:pt x="5726671" y="98526"/>
                  </a:lnTo>
                  <a:lnTo>
                    <a:pt x="5726112" y="103949"/>
                  </a:lnTo>
                  <a:lnTo>
                    <a:pt x="5729986" y="103238"/>
                  </a:lnTo>
                  <a:lnTo>
                    <a:pt x="5735396" y="104711"/>
                  </a:lnTo>
                  <a:lnTo>
                    <a:pt x="5735942" y="99225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29379" y="7708315"/>
              <a:ext cx="6064885" cy="131445"/>
            </a:xfrm>
            <a:custGeom>
              <a:avLst/>
              <a:gdLst/>
              <a:ahLst/>
              <a:cxnLst/>
              <a:rect l="l" t="t" r="r" b="b"/>
              <a:pathLst>
                <a:path w="6064884" h="131445">
                  <a:moveTo>
                    <a:pt x="7264" y="49301"/>
                  </a:moveTo>
                  <a:lnTo>
                    <a:pt x="6883" y="44577"/>
                  </a:lnTo>
                  <a:lnTo>
                    <a:pt x="533" y="43815"/>
                  </a:lnTo>
                  <a:lnTo>
                    <a:pt x="0" y="49707"/>
                  </a:lnTo>
                  <a:lnTo>
                    <a:pt x="1181" y="55232"/>
                  </a:lnTo>
                  <a:lnTo>
                    <a:pt x="4279" y="52362"/>
                  </a:lnTo>
                  <a:lnTo>
                    <a:pt x="7264" y="49301"/>
                  </a:lnTo>
                  <a:close/>
                </a:path>
                <a:path w="6064884" h="131445">
                  <a:moveTo>
                    <a:pt x="23787" y="50749"/>
                  </a:moveTo>
                  <a:lnTo>
                    <a:pt x="21780" y="48463"/>
                  </a:lnTo>
                  <a:lnTo>
                    <a:pt x="20650" y="47218"/>
                  </a:lnTo>
                  <a:lnTo>
                    <a:pt x="16446" y="51079"/>
                  </a:lnTo>
                  <a:lnTo>
                    <a:pt x="18491" y="53263"/>
                  </a:lnTo>
                  <a:lnTo>
                    <a:pt x="19519" y="54457"/>
                  </a:lnTo>
                  <a:lnTo>
                    <a:pt x="23787" y="50749"/>
                  </a:lnTo>
                  <a:close/>
                </a:path>
                <a:path w="6064884" h="131445">
                  <a:moveTo>
                    <a:pt x="398767" y="30441"/>
                  </a:moveTo>
                  <a:lnTo>
                    <a:pt x="391782" y="31902"/>
                  </a:lnTo>
                  <a:lnTo>
                    <a:pt x="385000" y="33616"/>
                  </a:lnTo>
                  <a:lnTo>
                    <a:pt x="378993" y="36309"/>
                  </a:lnTo>
                  <a:lnTo>
                    <a:pt x="374345" y="40627"/>
                  </a:lnTo>
                  <a:lnTo>
                    <a:pt x="382371" y="40449"/>
                  </a:lnTo>
                  <a:lnTo>
                    <a:pt x="390309" y="40132"/>
                  </a:lnTo>
                  <a:lnTo>
                    <a:pt x="396367" y="37528"/>
                  </a:lnTo>
                  <a:lnTo>
                    <a:pt x="398767" y="30441"/>
                  </a:lnTo>
                  <a:close/>
                </a:path>
                <a:path w="6064884" h="131445">
                  <a:moveTo>
                    <a:pt x="419823" y="25031"/>
                  </a:moveTo>
                  <a:lnTo>
                    <a:pt x="415150" y="25146"/>
                  </a:lnTo>
                  <a:lnTo>
                    <a:pt x="410972" y="21818"/>
                  </a:lnTo>
                  <a:lnTo>
                    <a:pt x="407670" y="20205"/>
                  </a:lnTo>
                  <a:lnTo>
                    <a:pt x="405599" y="25488"/>
                  </a:lnTo>
                  <a:lnTo>
                    <a:pt x="414147" y="32664"/>
                  </a:lnTo>
                  <a:lnTo>
                    <a:pt x="417423" y="32321"/>
                  </a:lnTo>
                  <a:lnTo>
                    <a:pt x="419823" y="25031"/>
                  </a:lnTo>
                  <a:close/>
                </a:path>
                <a:path w="6064884" h="131445">
                  <a:moveTo>
                    <a:pt x="443039" y="26670"/>
                  </a:moveTo>
                  <a:lnTo>
                    <a:pt x="441096" y="24333"/>
                  </a:lnTo>
                  <a:lnTo>
                    <a:pt x="440055" y="23253"/>
                  </a:lnTo>
                  <a:lnTo>
                    <a:pt x="435813" y="26809"/>
                  </a:lnTo>
                  <a:lnTo>
                    <a:pt x="437718" y="29184"/>
                  </a:lnTo>
                  <a:lnTo>
                    <a:pt x="438759" y="30480"/>
                  </a:lnTo>
                  <a:lnTo>
                    <a:pt x="443039" y="26670"/>
                  </a:lnTo>
                  <a:close/>
                </a:path>
                <a:path w="6064884" h="131445">
                  <a:moveTo>
                    <a:pt x="487527" y="32156"/>
                  </a:moveTo>
                  <a:lnTo>
                    <a:pt x="459168" y="33083"/>
                  </a:lnTo>
                  <a:lnTo>
                    <a:pt x="454317" y="31813"/>
                  </a:lnTo>
                  <a:lnTo>
                    <a:pt x="452132" y="26771"/>
                  </a:lnTo>
                  <a:lnTo>
                    <a:pt x="444842" y="28943"/>
                  </a:lnTo>
                  <a:lnTo>
                    <a:pt x="442988" y="35547"/>
                  </a:lnTo>
                  <a:lnTo>
                    <a:pt x="440385" y="41249"/>
                  </a:lnTo>
                  <a:lnTo>
                    <a:pt x="437565" y="46723"/>
                  </a:lnTo>
                  <a:lnTo>
                    <a:pt x="435076" y="52628"/>
                  </a:lnTo>
                  <a:lnTo>
                    <a:pt x="440372" y="52438"/>
                  </a:lnTo>
                  <a:lnTo>
                    <a:pt x="443014" y="48983"/>
                  </a:lnTo>
                  <a:lnTo>
                    <a:pt x="445147" y="44894"/>
                  </a:lnTo>
                  <a:lnTo>
                    <a:pt x="448894" y="42760"/>
                  </a:lnTo>
                  <a:lnTo>
                    <a:pt x="453771" y="46418"/>
                  </a:lnTo>
                  <a:lnTo>
                    <a:pt x="456768" y="43675"/>
                  </a:lnTo>
                  <a:lnTo>
                    <a:pt x="460209" y="39192"/>
                  </a:lnTo>
                  <a:lnTo>
                    <a:pt x="466445" y="37617"/>
                  </a:lnTo>
                  <a:lnTo>
                    <a:pt x="477075" y="37274"/>
                  </a:lnTo>
                  <a:lnTo>
                    <a:pt x="481203" y="36360"/>
                  </a:lnTo>
                  <a:lnTo>
                    <a:pt x="487146" y="37668"/>
                  </a:lnTo>
                  <a:lnTo>
                    <a:pt x="487527" y="32156"/>
                  </a:lnTo>
                  <a:close/>
                </a:path>
                <a:path w="6064884" h="131445">
                  <a:moveTo>
                    <a:pt x="1932635" y="14668"/>
                  </a:moveTo>
                  <a:lnTo>
                    <a:pt x="1927326" y="11734"/>
                  </a:lnTo>
                  <a:lnTo>
                    <a:pt x="1927593" y="17437"/>
                  </a:lnTo>
                  <a:lnTo>
                    <a:pt x="1932635" y="14668"/>
                  </a:lnTo>
                  <a:close/>
                </a:path>
                <a:path w="6064884" h="131445">
                  <a:moveTo>
                    <a:pt x="2130488" y="5600"/>
                  </a:moveTo>
                  <a:lnTo>
                    <a:pt x="2127567" y="4635"/>
                  </a:lnTo>
                  <a:lnTo>
                    <a:pt x="2127237" y="7391"/>
                  </a:lnTo>
                  <a:lnTo>
                    <a:pt x="2127008" y="10223"/>
                  </a:lnTo>
                  <a:lnTo>
                    <a:pt x="2129904" y="11150"/>
                  </a:lnTo>
                  <a:lnTo>
                    <a:pt x="2130260" y="8483"/>
                  </a:lnTo>
                  <a:lnTo>
                    <a:pt x="2130488" y="5600"/>
                  </a:lnTo>
                  <a:close/>
                </a:path>
                <a:path w="6064884" h="131445">
                  <a:moveTo>
                    <a:pt x="2135492" y="2844"/>
                  </a:moveTo>
                  <a:lnTo>
                    <a:pt x="2130260" y="0"/>
                  </a:lnTo>
                  <a:lnTo>
                    <a:pt x="2130488" y="5600"/>
                  </a:lnTo>
                  <a:lnTo>
                    <a:pt x="2135492" y="2844"/>
                  </a:lnTo>
                  <a:close/>
                </a:path>
                <a:path w="6064884" h="131445">
                  <a:moveTo>
                    <a:pt x="2215908" y="11785"/>
                  </a:moveTo>
                  <a:lnTo>
                    <a:pt x="2213229" y="12750"/>
                  </a:lnTo>
                  <a:lnTo>
                    <a:pt x="2209152" y="11811"/>
                  </a:lnTo>
                  <a:lnTo>
                    <a:pt x="2208974" y="16268"/>
                  </a:lnTo>
                  <a:lnTo>
                    <a:pt x="2211628" y="15354"/>
                  </a:lnTo>
                  <a:lnTo>
                    <a:pt x="2215705" y="16294"/>
                  </a:lnTo>
                  <a:lnTo>
                    <a:pt x="2215908" y="11785"/>
                  </a:lnTo>
                  <a:close/>
                </a:path>
                <a:path w="6064884" h="131445">
                  <a:moveTo>
                    <a:pt x="2251379" y="15836"/>
                  </a:moveTo>
                  <a:lnTo>
                    <a:pt x="2249233" y="11671"/>
                  </a:lnTo>
                  <a:lnTo>
                    <a:pt x="2243150" y="16852"/>
                  </a:lnTo>
                  <a:lnTo>
                    <a:pt x="2249411" y="20510"/>
                  </a:lnTo>
                  <a:lnTo>
                    <a:pt x="2251379" y="15836"/>
                  </a:lnTo>
                  <a:close/>
                </a:path>
                <a:path w="6064884" h="131445">
                  <a:moveTo>
                    <a:pt x="2275776" y="10566"/>
                  </a:moveTo>
                  <a:lnTo>
                    <a:pt x="2274100" y="8089"/>
                  </a:lnTo>
                  <a:lnTo>
                    <a:pt x="2273198" y="6908"/>
                  </a:lnTo>
                  <a:lnTo>
                    <a:pt x="2268867" y="10299"/>
                  </a:lnTo>
                  <a:lnTo>
                    <a:pt x="2270607" y="12725"/>
                  </a:lnTo>
                  <a:lnTo>
                    <a:pt x="2271534" y="14046"/>
                  </a:lnTo>
                  <a:lnTo>
                    <a:pt x="2275776" y="10566"/>
                  </a:lnTo>
                  <a:close/>
                </a:path>
                <a:path w="6064884" h="131445">
                  <a:moveTo>
                    <a:pt x="2296261" y="15646"/>
                  </a:moveTo>
                  <a:lnTo>
                    <a:pt x="2293607" y="11811"/>
                  </a:lnTo>
                  <a:lnTo>
                    <a:pt x="2289327" y="15227"/>
                  </a:lnTo>
                  <a:lnTo>
                    <a:pt x="2291054" y="17691"/>
                  </a:lnTo>
                  <a:lnTo>
                    <a:pt x="2291931" y="19037"/>
                  </a:lnTo>
                  <a:lnTo>
                    <a:pt x="2296261" y="15646"/>
                  </a:lnTo>
                  <a:close/>
                </a:path>
                <a:path w="6064884" h="131445">
                  <a:moveTo>
                    <a:pt x="2304846" y="8623"/>
                  </a:moveTo>
                  <a:lnTo>
                    <a:pt x="2298065" y="8496"/>
                  </a:lnTo>
                  <a:lnTo>
                    <a:pt x="2297900" y="17805"/>
                  </a:lnTo>
                  <a:lnTo>
                    <a:pt x="2304681" y="17932"/>
                  </a:lnTo>
                  <a:lnTo>
                    <a:pt x="2304846" y="8623"/>
                  </a:lnTo>
                  <a:close/>
                </a:path>
                <a:path w="6064884" h="131445">
                  <a:moveTo>
                    <a:pt x="2345664" y="20993"/>
                  </a:moveTo>
                  <a:lnTo>
                    <a:pt x="2343277" y="17322"/>
                  </a:lnTo>
                  <a:lnTo>
                    <a:pt x="2340394" y="14274"/>
                  </a:lnTo>
                  <a:lnTo>
                    <a:pt x="2339048" y="9207"/>
                  </a:lnTo>
                  <a:lnTo>
                    <a:pt x="2342667" y="9080"/>
                  </a:lnTo>
                  <a:lnTo>
                    <a:pt x="2341880" y="3365"/>
                  </a:lnTo>
                  <a:lnTo>
                    <a:pt x="2335746" y="4572"/>
                  </a:lnTo>
                  <a:lnTo>
                    <a:pt x="2335022" y="12192"/>
                  </a:lnTo>
                  <a:lnTo>
                    <a:pt x="2330907" y="17919"/>
                  </a:lnTo>
                  <a:lnTo>
                    <a:pt x="2328253" y="22758"/>
                  </a:lnTo>
                  <a:lnTo>
                    <a:pt x="2331910" y="27711"/>
                  </a:lnTo>
                  <a:lnTo>
                    <a:pt x="2334044" y="22720"/>
                  </a:lnTo>
                  <a:lnTo>
                    <a:pt x="2338222" y="23025"/>
                  </a:lnTo>
                  <a:lnTo>
                    <a:pt x="2342654" y="25730"/>
                  </a:lnTo>
                  <a:lnTo>
                    <a:pt x="2345563" y="27952"/>
                  </a:lnTo>
                  <a:lnTo>
                    <a:pt x="2345664" y="20993"/>
                  </a:lnTo>
                  <a:close/>
                </a:path>
                <a:path w="6064884" h="131445">
                  <a:moveTo>
                    <a:pt x="2363089" y="5054"/>
                  </a:moveTo>
                  <a:lnTo>
                    <a:pt x="2356243" y="4927"/>
                  </a:lnTo>
                  <a:lnTo>
                    <a:pt x="2349474" y="6108"/>
                  </a:lnTo>
                  <a:lnTo>
                    <a:pt x="2352802" y="9309"/>
                  </a:lnTo>
                  <a:lnTo>
                    <a:pt x="2359571" y="10363"/>
                  </a:lnTo>
                  <a:lnTo>
                    <a:pt x="2363089" y="5054"/>
                  </a:lnTo>
                  <a:close/>
                </a:path>
                <a:path w="6064884" h="131445">
                  <a:moveTo>
                    <a:pt x="2380145" y="5346"/>
                  </a:moveTo>
                  <a:lnTo>
                    <a:pt x="2377541" y="6235"/>
                  </a:lnTo>
                  <a:lnTo>
                    <a:pt x="2373465" y="5270"/>
                  </a:lnTo>
                  <a:lnTo>
                    <a:pt x="2373261" y="9804"/>
                  </a:lnTo>
                  <a:lnTo>
                    <a:pt x="2375928" y="8877"/>
                  </a:lnTo>
                  <a:lnTo>
                    <a:pt x="2379992" y="9817"/>
                  </a:lnTo>
                  <a:lnTo>
                    <a:pt x="2380145" y="5346"/>
                  </a:lnTo>
                  <a:close/>
                </a:path>
                <a:path w="6064884" h="131445">
                  <a:moveTo>
                    <a:pt x="2390368" y="10109"/>
                  </a:moveTo>
                  <a:lnTo>
                    <a:pt x="2384450" y="9804"/>
                  </a:lnTo>
                  <a:lnTo>
                    <a:pt x="2381516" y="13550"/>
                  </a:lnTo>
                  <a:lnTo>
                    <a:pt x="2379878" y="19227"/>
                  </a:lnTo>
                  <a:lnTo>
                    <a:pt x="2385796" y="19672"/>
                  </a:lnTo>
                  <a:lnTo>
                    <a:pt x="2388768" y="15963"/>
                  </a:lnTo>
                  <a:lnTo>
                    <a:pt x="2390368" y="10109"/>
                  </a:lnTo>
                  <a:close/>
                </a:path>
                <a:path w="6064884" h="131445">
                  <a:moveTo>
                    <a:pt x="2593721" y="20777"/>
                  </a:moveTo>
                  <a:lnTo>
                    <a:pt x="2591981" y="18288"/>
                  </a:lnTo>
                  <a:lnTo>
                    <a:pt x="2591079" y="16967"/>
                  </a:lnTo>
                  <a:lnTo>
                    <a:pt x="2586774" y="20383"/>
                  </a:lnTo>
                  <a:lnTo>
                    <a:pt x="2588488" y="22847"/>
                  </a:lnTo>
                  <a:lnTo>
                    <a:pt x="2589377" y="24180"/>
                  </a:lnTo>
                  <a:lnTo>
                    <a:pt x="2593721" y="20777"/>
                  </a:lnTo>
                  <a:close/>
                </a:path>
                <a:path w="6064884" h="131445">
                  <a:moveTo>
                    <a:pt x="2651595" y="22047"/>
                  </a:moveTo>
                  <a:lnTo>
                    <a:pt x="2649004" y="18186"/>
                  </a:lnTo>
                  <a:lnTo>
                    <a:pt x="2644686" y="21590"/>
                  </a:lnTo>
                  <a:lnTo>
                    <a:pt x="2646375" y="24066"/>
                  </a:lnTo>
                  <a:lnTo>
                    <a:pt x="2647327" y="25412"/>
                  </a:lnTo>
                  <a:lnTo>
                    <a:pt x="2651595" y="22047"/>
                  </a:lnTo>
                  <a:close/>
                </a:path>
                <a:path w="6064884" h="131445">
                  <a:moveTo>
                    <a:pt x="2759722" y="12141"/>
                  </a:moveTo>
                  <a:lnTo>
                    <a:pt x="2755633" y="12636"/>
                  </a:lnTo>
                  <a:lnTo>
                    <a:pt x="2757538" y="19443"/>
                  </a:lnTo>
                  <a:lnTo>
                    <a:pt x="2759722" y="12141"/>
                  </a:lnTo>
                  <a:close/>
                </a:path>
                <a:path w="6064884" h="131445">
                  <a:moveTo>
                    <a:pt x="2815056" y="20980"/>
                  </a:moveTo>
                  <a:lnTo>
                    <a:pt x="2813380" y="18503"/>
                  </a:lnTo>
                  <a:lnTo>
                    <a:pt x="2812415" y="17335"/>
                  </a:lnTo>
                  <a:lnTo>
                    <a:pt x="2808147" y="20688"/>
                  </a:lnTo>
                  <a:lnTo>
                    <a:pt x="2806535" y="18351"/>
                  </a:lnTo>
                  <a:lnTo>
                    <a:pt x="2805633" y="17183"/>
                  </a:lnTo>
                  <a:lnTo>
                    <a:pt x="2801353" y="20535"/>
                  </a:lnTo>
                  <a:lnTo>
                    <a:pt x="2803042" y="22961"/>
                  </a:lnTo>
                  <a:lnTo>
                    <a:pt x="2803944" y="24295"/>
                  </a:lnTo>
                  <a:lnTo>
                    <a:pt x="2808224" y="20840"/>
                  </a:lnTo>
                  <a:lnTo>
                    <a:pt x="2809862" y="23126"/>
                  </a:lnTo>
                  <a:lnTo>
                    <a:pt x="2810738" y="24447"/>
                  </a:lnTo>
                  <a:lnTo>
                    <a:pt x="2815056" y="20980"/>
                  </a:lnTo>
                  <a:close/>
                </a:path>
                <a:path w="6064884" h="131445">
                  <a:moveTo>
                    <a:pt x="2860662" y="33604"/>
                  </a:moveTo>
                  <a:lnTo>
                    <a:pt x="2860319" y="25844"/>
                  </a:lnTo>
                  <a:lnTo>
                    <a:pt x="2854147" y="22987"/>
                  </a:lnTo>
                  <a:lnTo>
                    <a:pt x="2847009" y="24155"/>
                  </a:lnTo>
                  <a:lnTo>
                    <a:pt x="2843784" y="28498"/>
                  </a:lnTo>
                  <a:lnTo>
                    <a:pt x="2853474" y="24879"/>
                  </a:lnTo>
                  <a:lnTo>
                    <a:pt x="2852407" y="35318"/>
                  </a:lnTo>
                  <a:lnTo>
                    <a:pt x="2860662" y="33604"/>
                  </a:lnTo>
                  <a:close/>
                </a:path>
                <a:path w="6064884" h="131445">
                  <a:moveTo>
                    <a:pt x="2942463" y="30708"/>
                  </a:moveTo>
                  <a:lnTo>
                    <a:pt x="2937624" y="28105"/>
                  </a:lnTo>
                  <a:lnTo>
                    <a:pt x="2934297" y="23329"/>
                  </a:lnTo>
                  <a:lnTo>
                    <a:pt x="2932607" y="16611"/>
                  </a:lnTo>
                  <a:lnTo>
                    <a:pt x="2924772" y="16268"/>
                  </a:lnTo>
                  <a:lnTo>
                    <a:pt x="2918803" y="18783"/>
                  </a:lnTo>
                  <a:lnTo>
                    <a:pt x="2913773" y="20091"/>
                  </a:lnTo>
                  <a:lnTo>
                    <a:pt x="2908731" y="16078"/>
                  </a:lnTo>
                  <a:lnTo>
                    <a:pt x="2904680" y="26187"/>
                  </a:lnTo>
                  <a:lnTo>
                    <a:pt x="2896311" y="28397"/>
                  </a:lnTo>
                  <a:lnTo>
                    <a:pt x="2888069" y="30124"/>
                  </a:lnTo>
                  <a:lnTo>
                    <a:pt x="2884373" y="38747"/>
                  </a:lnTo>
                  <a:lnTo>
                    <a:pt x="2894203" y="36118"/>
                  </a:lnTo>
                  <a:lnTo>
                    <a:pt x="2902254" y="36639"/>
                  </a:lnTo>
                  <a:lnTo>
                    <a:pt x="2910713" y="38430"/>
                  </a:lnTo>
                  <a:lnTo>
                    <a:pt x="2921749" y="39585"/>
                  </a:lnTo>
                  <a:lnTo>
                    <a:pt x="2926702" y="38557"/>
                  </a:lnTo>
                  <a:lnTo>
                    <a:pt x="2927718" y="32054"/>
                  </a:lnTo>
                  <a:lnTo>
                    <a:pt x="2932252" y="30480"/>
                  </a:lnTo>
                  <a:lnTo>
                    <a:pt x="2932112" y="36677"/>
                  </a:lnTo>
                  <a:lnTo>
                    <a:pt x="2941523" y="36753"/>
                  </a:lnTo>
                  <a:lnTo>
                    <a:pt x="2942463" y="30708"/>
                  </a:lnTo>
                  <a:close/>
                </a:path>
                <a:path w="6064884" h="131445">
                  <a:moveTo>
                    <a:pt x="3034792" y="31953"/>
                  </a:moveTo>
                  <a:lnTo>
                    <a:pt x="3034576" y="23456"/>
                  </a:lnTo>
                  <a:lnTo>
                    <a:pt x="3028785" y="23152"/>
                  </a:lnTo>
                  <a:lnTo>
                    <a:pt x="3025635" y="26822"/>
                  </a:lnTo>
                  <a:lnTo>
                    <a:pt x="3024149" y="32537"/>
                  </a:lnTo>
                  <a:lnTo>
                    <a:pt x="3030931" y="34353"/>
                  </a:lnTo>
                  <a:lnTo>
                    <a:pt x="3034792" y="31953"/>
                  </a:lnTo>
                  <a:close/>
                </a:path>
                <a:path w="6064884" h="131445">
                  <a:moveTo>
                    <a:pt x="3145180" y="23876"/>
                  </a:moveTo>
                  <a:lnTo>
                    <a:pt x="3142602" y="20104"/>
                  </a:lnTo>
                  <a:lnTo>
                    <a:pt x="3138271" y="23456"/>
                  </a:lnTo>
                  <a:lnTo>
                    <a:pt x="3139986" y="25920"/>
                  </a:lnTo>
                  <a:lnTo>
                    <a:pt x="3140862" y="27266"/>
                  </a:lnTo>
                  <a:lnTo>
                    <a:pt x="3145180" y="23876"/>
                  </a:lnTo>
                  <a:close/>
                </a:path>
                <a:path w="6064884" h="131445">
                  <a:moveTo>
                    <a:pt x="3227997" y="32867"/>
                  </a:moveTo>
                  <a:lnTo>
                    <a:pt x="3221380" y="33020"/>
                  </a:lnTo>
                  <a:lnTo>
                    <a:pt x="3213989" y="31953"/>
                  </a:lnTo>
                  <a:lnTo>
                    <a:pt x="3208426" y="33540"/>
                  </a:lnTo>
                  <a:lnTo>
                    <a:pt x="3207334" y="41681"/>
                  </a:lnTo>
                  <a:lnTo>
                    <a:pt x="3214268" y="42024"/>
                  </a:lnTo>
                  <a:lnTo>
                    <a:pt x="3220770" y="41770"/>
                  </a:lnTo>
                  <a:lnTo>
                    <a:pt x="3225711" y="39268"/>
                  </a:lnTo>
                  <a:lnTo>
                    <a:pt x="3227997" y="32867"/>
                  </a:lnTo>
                  <a:close/>
                </a:path>
                <a:path w="6064884" h="131445">
                  <a:moveTo>
                    <a:pt x="3373539" y="41186"/>
                  </a:moveTo>
                  <a:lnTo>
                    <a:pt x="3367392" y="32410"/>
                  </a:lnTo>
                  <a:lnTo>
                    <a:pt x="3365081" y="40576"/>
                  </a:lnTo>
                  <a:lnTo>
                    <a:pt x="3356622" y="40767"/>
                  </a:lnTo>
                  <a:lnTo>
                    <a:pt x="3329533" y="40081"/>
                  </a:lnTo>
                  <a:lnTo>
                    <a:pt x="3323044" y="40398"/>
                  </a:lnTo>
                  <a:lnTo>
                    <a:pt x="3315589" y="39255"/>
                  </a:lnTo>
                  <a:lnTo>
                    <a:pt x="3309137" y="39547"/>
                  </a:lnTo>
                  <a:lnTo>
                    <a:pt x="3305670" y="44196"/>
                  </a:lnTo>
                  <a:lnTo>
                    <a:pt x="3314547" y="44996"/>
                  </a:lnTo>
                  <a:lnTo>
                    <a:pt x="3321964" y="47726"/>
                  </a:lnTo>
                  <a:lnTo>
                    <a:pt x="3329673" y="50050"/>
                  </a:lnTo>
                  <a:lnTo>
                    <a:pt x="3339452" y="49657"/>
                  </a:lnTo>
                  <a:lnTo>
                    <a:pt x="3345840" y="50939"/>
                  </a:lnTo>
                  <a:lnTo>
                    <a:pt x="3347034" y="44691"/>
                  </a:lnTo>
                  <a:lnTo>
                    <a:pt x="3353143" y="45415"/>
                  </a:lnTo>
                  <a:lnTo>
                    <a:pt x="3358781" y="45097"/>
                  </a:lnTo>
                  <a:lnTo>
                    <a:pt x="3365360" y="46177"/>
                  </a:lnTo>
                  <a:lnTo>
                    <a:pt x="3370935" y="45821"/>
                  </a:lnTo>
                  <a:lnTo>
                    <a:pt x="3373539" y="41186"/>
                  </a:lnTo>
                  <a:close/>
                </a:path>
                <a:path w="6064884" h="131445">
                  <a:moveTo>
                    <a:pt x="3602659" y="40182"/>
                  </a:moveTo>
                  <a:lnTo>
                    <a:pt x="3600958" y="37668"/>
                  </a:lnTo>
                  <a:lnTo>
                    <a:pt x="3600056" y="36499"/>
                  </a:lnTo>
                  <a:lnTo>
                    <a:pt x="3595776" y="39839"/>
                  </a:lnTo>
                  <a:lnTo>
                    <a:pt x="3597440" y="42278"/>
                  </a:lnTo>
                  <a:lnTo>
                    <a:pt x="3598329" y="43611"/>
                  </a:lnTo>
                  <a:lnTo>
                    <a:pt x="3602659" y="40182"/>
                  </a:lnTo>
                  <a:close/>
                </a:path>
                <a:path w="6064884" h="131445">
                  <a:moveTo>
                    <a:pt x="3641623" y="53594"/>
                  </a:moveTo>
                  <a:lnTo>
                    <a:pt x="3637953" y="47955"/>
                  </a:lnTo>
                  <a:lnTo>
                    <a:pt x="3636822" y="55257"/>
                  </a:lnTo>
                  <a:lnTo>
                    <a:pt x="3630396" y="51041"/>
                  </a:lnTo>
                  <a:lnTo>
                    <a:pt x="3627755" y="47675"/>
                  </a:lnTo>
                  <a:lnTo>
                    <a:pt x="3628758" y="56807"/>
                  </a:lnTo>
                  <a:lnTo>
                    <a:pt x="3635972" y="57658"/>
                  </a:lnTo>
                  <a:lnTo>
                    <a:pt x="3641623" y="53594"/>
                  </a:lnTo>
                  <a:close/>
                </a:path>
                <a:path w="6064884" h="131445">
                  <a:moveTo>
                    <a:pt x="3703726" y="52108"/>
                  </a:moveTo>
                  <a:lnTo>
                    <a:pt x="3702037" y="49644"/>
                  </a:lnTo>
                  <a:lnTo>
                    <a:pt x="3701186" y="48501"/>
                  </a:lnTo>
                  <a:lnTo>
                    <a:pt x="3696868" y="51816"/>
                  </a:lnTo>
                  <a:lnTo>
                    <a:pt x="3698544" y="54292"/>
                  </a:lnTo>
                  <a:lnTo>
                    <a:pt x="3699459" y="55651"/>
                  </a:lnTo>
                  <a:lnTo>
                    <a:pt x="3703726" y="52108"/>
                  </a:lnTo>
                  <a:close/>
                </a:path>
                <a:path w="6064884" h="131445">
                  <a:moveTo>
                    <a:pt x="3742588" y="50736"/>
                  </a:moveTo>
                  <a:lnTo>
                    <a:pt x="3738118" y="50622"/>
                  </a:lnTo>
                  <a:lnTo>
                    <a:pt x="3739794" y="42570"/>
                  </a:lnTo>
                  <a:lnTo>
                    <a:pt x="3736111" y="41262"/>
                  </a:lnTo>
                  <a:lnTo>
                    <a:pt x="3731831" y="41503"/>
                  </a:lnTo>
                  <a:lnTo>
                    <a:pt x="3731260" y="47129"/>
                  </a:lnTo>
                  <a:lnTo>
                    <a:pt x="3725875" y="45681"/>
                  </a:lnTo>
                  <a:lnTo>
                    <a:pt x="3725253" y="37452"/>
                  </a:lnTo>
                  <a:lnTo>
                    <a:pt x="3720312" y="34937"/>
                  </a:lnTo>
                  <a:lnTo>
                    <a:pt x="3712603" y="36055"/>
                  </a:lnTo>
                  <a:lnTo>
                    <a:pt x="3712083" y="44157"/>
                  </a:lnTo>
                  <a:lnTo>
                    <a:pt x="3712934" y="50571"/>
                  </a:lnTo>
                  <a:lnTo>
                    <a:pt x="3715474" y="54749"/>
                  </a:lnTo>
                  <a:lnTo>
                    <a:pt x="3722751" y="54495"/>
                  </a:lnTo>
                  <a:lnTo>
                    <a:pt x="3731031" y="55702"/>
                  </a:lnTo>
                  <a:lnTo>
                    <a:pt x="3738308" y="55422"/>
                  </a:lnTo>
                  <a:lnTo>
                    <a:pt x="3742588" y="50736"/>
                  </a:lnTo>
                  <a:close/>
                </a:path>
                <a:path w="6064884" h="131445">
                  <a:moveTo>
                    <a:pt x="3756241" y="46482"/>
                  </a:moveTo>
                  <a:lnTo>
                    <a:pt x="3751923" y="46113"/>
                  </a:lnTo>
                  <a:lnTo>
                    <a:pt x="3751719" y="40373"/>
                  </a:lnTo>
                  <a:lnTo>
                    <a:pt x="3746195" y="41529"/>
                  </a:lnTo>
                  <a:lnTo>
                    <a:pt x="3745585" y="48374"/>
                  </a:lnTo>
                  <a:lnTo>
                    <a:pt x="3749548" y="51676"/>
                  </a:lnTo>
                  <a:lnTo>
                    <a:pt x="3754348" y="51142"/>
                  </a:lnTo>
                  <a:lnTo>
                    <a:pt x="3756241" y="46482"/>
                  </a:lnTo>
                  <a:close/>
                </a:path>
                <a:path w="6064884" h="131445">
                  <a:moveTo>
                    <a:pt x="3788549" y="40462"/>
                  </a:moveTo>
                  <a:lnTo>
                    <a:pt x="3786873" y="38011"/>
                  </a:lnTo>
                  <a:lnTo>
                    <a:pt x="3786035" y="36677"/>
                  </a:lnTo>
                  <a:lnTo>
                    <a:pt x="3781666" y="40043"/>
                  </a:lnTo>
                  <a:lnTo>
                    <a:pt x="3783342" y="42506"/>
                  </a:lnTo>
                  <a:lnTo>
                    <a:pt x="3784320" y="43853"/>
                  </a:lnTo>
                  <a:lnTo>
                    <a:pt x="3788549" y="40462"/>
                  </a:lnTo>
                  <a:close/>
                </a:path>
                <a:path w="6064884" h="131445">
                  <a:moveTo>
                    <a:pt x="4003040" y="43789"/>
                  </a:moveTo>
                  <a:lnTo>
                    <a:pt x="4000360" y="44640"/>
                  </a:lnTo>
                  <a:lnTo>
                    <a:pt x="3996359" y="43662"/>
                  </a:lnTo>
                  <a:lnTo>
                    <a:pt x="3996144" y="48171"/>
                  </a:lnTo>
                  <a:lnTo>
                    <a:pt x="3998836" y="47269"/>
                  </a:lnTo>
                  <a:lnTo>
                    <a:pt x="4002798" y="48247"/>
                  </a:lnTo>
                  <a:lnTo>
                    <a:pt x="4003040" y="43789"/>
                  </a:lnTo>
                  <a:close/>
                </a:path>
                <a:path w="6064884" h="131445">
                  <a:moveTo>
                    <a:pt x="4080675" y="45847"/>
                  </a:moveTo>
                  <a:lnTo>
                    <a:pt x="4073906" y="45669"/>
                  </a:lnTo>
                  <a:lnTo>
                    <a:pt x="4067238" y="46786"/>
                  </a:lnTo>
                  <a:lnTo>
                    <a:pt x="4070489" y="50012"/>
                  </a:lnTo>
                  <a:lnTo>
                    <a:pt x="4077144" y="51130"/>
                  </a:lnTo>
                  <a:lnTo>
                    <a:pt x="4080675" y="45847"/>
                  </a:lnTo>
                  <a:close/>
                </a:path>
                <a:path w="6064884" h="131445">
                  <a:moveTo>
                    <a:pt x="4244492" y="92087"/>
                  </a:moveTo>
                  <a:lnTo>
                    <a:pt x="4244213" y="83451"/>
                  </a:lnTo>
                  <a:lnTo>
                    <a:pt x="4243273" y="75692"/>
                  </a:lnTo>
                  <a:lnTo>
                    <a:pt x="4241457" y="69062"/>
                  </a:lnTo>
                  <a:lnTo>
                    <a:pt x="4238574" y="63842"/>
                  </a:lnTo>
                  <a:lnTo>
                    <a:pt x="4237329" y="71767"/>
                  </a:lnTo>
                  <a:lnTo>
                    <a:pt x="4232808" y="74841"/>
                  </a:lnTo>
                  <a:lnTo>
                    <a:pt x="4228490" y="78181"/>
                  </a:lnTo>
                  <a:lnTo>
                    <a:pt x="4227830" y="86931"/>
                  </a:lnTo>
                  <a:lnTo>
                    <a:pt x="4238510" y="82080"/>
                  </a:lnTo>
                  <a:lnTo>
                    <a:pt x="4236771" y="85013"/>
                  </a:lnTo>
                  <a:lnTo>
                    <a:pt x="4244492" y="92087"/>
                  </a:lnTo>
                  <a:close/>
                </a:path>
                <a:path w="6064884" h="131445">
                  <a:moveTo>
                    <a:pt x="4336288" y="61734"/>
                  </a:moveTo>
                  <a:lnTo>
                    <a:pt x="4326217" y="61480"/>
                  </a:lnTo>
                  <a:lnTo>
                    <a:pt x="4322203" y="62090"/>
                  </a:lnTo>
                  <a:lnTo>
                    <a:pt x="4316654" y="60375"/>
                  </a:lnTo>
                  <a:lnTo>
                    <a:pt x="4315955" y="65836"/>
                  </a:lnTo>
                  <a:lnTo>
                    <a:pt x="4326077" y="66090"/>
                  </a:lnTo>
                  <a:lnTo>
                    <a:pt x="4330052" y="65557"/>
                  </a:lnTo>
                  <a:lnTo>
                    <a:pt x="4335589" y="67233"/>
                  </a:lnTo>
                  <a:lnTo>
                    <a:pt x="4336288" y="61734"/>
                  </a:lnTo>
                  <a:close/>
                </a:path>
                <a:path w="6064884" h="131445">
                  <a:moveTo>
                    <a:pt x="4433836" y="64262"/>
                  </a:moveTo>
                  <a:lnTo>
                    <a:pt x="4431982" y="57480"/>
                  </a:lnTo>
                  <a:lnTo>
                    <a:pt x="4429747" y="64592"/>
                  </a:lnTo>
                  <a:lnTo>
                    <a:pt x="4433836" y="64262"/>
                  </a:lnTo>
                  <a:close/>
                </a:path>
                <a:path w="6064884" h="131445">
                  <a:moveTo>
                    <a:pt x="4446219" y="101815"/>
                  </a:moveTo>
                  <a:lnTo>
                    <a:pt x="4429404" y="101422"/>
                  </a:lnTo>
                  <a:lnTo>
                    <a:pt x="4417174" y="100050"/>
                  </a:lnTo>
                  <a:lnTo>
                    <a:pt x="4406049" y="98082"/>
                  </a:lnTo>
                  <a:lnTo>
                    <a:pt x="4392549" y="95910"/>
                  </a:lnTo>
                  <a:lnTo>
                    <a:pt x="4383087" y="91655"/>
                  </a:lnTo>
                  <a:lnTo>
                    <a:pt x="4383633" y="102209"/>
                  </a:lnTo>
                  <a:lnTo>
                    <a:pt x="4376521" y="100241"/>
                  </a:lnTo>
                  <a:lnTo>
                    <a:pt x="4375607" y="99999"/>
                  </a:lnTo>
                  <a:lnTo>
                    <a:pt x="4369066" y="95364"/>
                  </a:lnTo>
                  <a:lnTo>
                    <a:pt x="4360596" y="97955"/>
                  </a:lnTo>
                  <a:lnTo>
                    <a:pt x="4352087" y="100241"/>
                  </a:lnTo>
                  <a:lnTo>
                    <a:pt x="4345419" y="94703"/>
                  </a:lnTo>
                  <a:lnTo>
                    <a:pt x="4347273" y="90043"/>
                  </a:lnTo>
                  <a:lnTo>
                    <a:pt x="4351960" y="89598"/>
                  </a:lnTo>
                  <a:lnTo>
                    <a:pt x="4357611" y="90639"/>
                  </a:lnTo>
                  <a:lnTo>
                    <a:pt x="4362386" y="90411"/>
                  </a:lnTo>
                  <a:lnTo>
                    <a:pt x="4368609" y="89928"/>
                  </a:lnTo>
                  <a:lnTo>
                    <a:pt x="4368520" y="89598"/>
                  </a:lnTo>
                  <a:lnTo>
                    <a:pt x="4367835" y="86741"/>
                  </a:lnTo>
                  <a:lnTo>
                    <a:pt x="4366095" y="79514"/>
                  </a:lnTo>
                  <a:lnTo>
                    <a:pt x="4364939" y="74739"/>
                  </a:lnTo>
                  <a:lnTo>
                    <a:pt x="4369701" y="71970"/>
                  </a:lnTo>
                  <a:lnTo>
                    <a:pt x="4361662" y="71120"/>
                  </a:lnTo>
                  <a:lnTo>
                    <a:pt x="4357598" y="72339"/>
                  </a:lnTo>
                  <a:lnTo>
                    <a:pt x="4357598" y="83439"/>
                  </a:lnTo>
                  <a:lnTo>
                    <a:pt x="4353357" y="86741"/>
                  </a:lnTo>
                  <a:lnTo>
                    <a:pt x="4352455" y="85483"/>
                  </a:lnTo>
                  <a:lnTo>
                    <a:pt x="4350778" y="82994"/>
                  </a:lnTo>
                  <a:lnTo>
                    <a:pt x="4355008" y="79514"/>
                  </a:lnTo>
                  <a:lnTo>
                    <a:pt x="4355909" y="80962"/>
                  </a:lnTo>
                  <a:lnTo>
                    <a:pt x="4357598" y="83439"/>
                  </a:lnTo>
                  <a:lnTo>
                    <a:pt x="4357598" y="72339"/>
                  </a:lnTo>
                  <a:lnTo>
                    <a:pt x="4355465" y="72961"/>
                  </a:lnTo>
                  <a:lnTo>
                    <a:pt x="4349623" y="75285"/>
                  </a:lnTo>
                  <a:lnTo>
                    <a:pt x="4342600" y="75857"/>
                  </a:lnTo>
                  <a:lnTo>
                    <a:pt x="4342168" y="82994"/>
                  </a:lnTo>
                  <a:lnTo>
                    <a:pt x="4342168" y="83439"/>
                  </a:lnTo>
                  <a:lnTo>
                    <a:pt x="4343717" y="93764"/>
                  </a:lnTo>
                  <a:lnTo>
                    <a:pt x="4338713" y="94526"/>
                  </a:lnTo>
                  <a:lnTo>
                    <a:pt x="4321695" y="102628"/>
                  </a:lnTo>
                  <a:lnTo>
                    <a:pt x="4315892" y="103085"/>
                  </a:lnTo>
                  <a:lnTo>
                    <a:pt x="4313326" y="95618"/>
                  </a:lnTo>
                  <a:lnTo>
                    <a:pt x="4311878" y="97955"/>
                  </a:lnTo>
                  <a:lnTo>
                    <a:pt x="4309173" y="102552"/>
                  </a:lnTo>
                  <a:lnTo>
                    <a:pt x="4305973" y="104292"/>
                  </a:lnTo>
                  <a:lnTo>
                    <a:pt x="4304957" y="98348"/>
                  </a:lnTo>
                  <a:lnTo>
                    <a:pt x="4304957" y="97955"/>
                  </a:lnTo>
                  <a:lnTo>
                    <a:pt x="4306227" y="85483"/>
                  </a:lnTo>
                  <a:lnTo>
                    <a:pt x="4307052" y="75857"/>
                  </a:lnTo>
                  <a:lnTo>
                    <a:pt x="4307840" y="68757"/>
                  </a:lnTo>
                  <a:lnTo>
                    <a:pt x="4309338" y="61048"/>
                  </a:lnTo>
                  <a:lnTo>
                    <a:pt x="4300829" y="66459"/>
                  </a:lnTo>
                  <a:lnTo>
                    <a:pt x="4297515" y="77050"/>
                  </a:lnTo>
                  <a:lnTo>
                    <a:pt x="4297400" y="83439"/>
                  </a:lnTo>
                  <a:lnTo>
                    <a:pt x="4297502" y="93764"/>
                  </a:lnTo>
                  <a:lnTo>
                    <a:pt x="4298035" y="102730"/>
                  </a:lnTo>
                  <a:lnTo>
                    <a:pt x="4283964" y="107022"/>
                  </a:lnTo>
                  <a:lnTo>
                    <a:pt x="4272038" y="108724"/>
                  </a:lnTo>
                  <a:lnTo>
                    <a:pt x="4261218" y="111772"/>
                  </a:lnTo>
                  <a:lnTo>
                    <a:pt x="4250423" y="120142"/>
                  </a:lnTo>
                  <a:lnTo>
                    <a:pt x="4260977" y="121158"/>
                  </a:lnTo>
                  <a:lnTo>
                    <a:pt x="4274604" y="119824"/>
                  </a:lnTo>
                  <a:lnTo>
                    <a:pt x="4286174" y="121246"/>
                  </a:lnTo>
                  <a:lnTo>
                    <a:pt x="4290555" y="130543"/>
                  </a:lnTo>
                  <a:lnTo>
                    <a:pt x="4297223" y="130721"/>
                  </a:lnTo>
                  <a:lnTo>
                    <a:pt x="4304614" y="130632"/>
                  </a:lnTo>
                  <a:lnTo>
                    <a:pt x="4309745" y="127228"/>
                  </a:lnTo>
                  <a:lnTo>
                    <a:pt x="4314571" y="123380"/>
                  </a:lnTo>
                  <a:lnTo>
                    <a:pt x="4321060" y="121970"/>
                  </a:lnTo>
                  <a:lnTo>
                    <a:pt x="4341253" y="122491"/>
                  </a:lnTo>
                  <a:lnTo>
                    <a:pt x="4342765" y="121970"/>
                  </a:lnTo>
                  <a:lnTo>
                    <a:pt x="4345686" y="120980"/>
                  </a:lnTo>
                  <a:lnTo>
                    <a:pt x="4345889" y="119824"/>
                  </a:lnTo>
                  <a:lnTo>
                    <a:pt x="4346816" y="114439"/>
                  </a:lnTo>
                  <a:lnTo>
                    <a:pt x="4351604" y="113487"/>
                  </a:lnTo>
                  <a:lnTo>
                    <a:pt x="4356620" y="117741"/>
                  </a:lnTo>
                  <a:lnTo>
                    <a:pt x="4362386" y="116484"/>
                  </a:lnTo>
                  <a:lnTo>
                    <a:pt x="4368609" y="115011"/>
                  </a:lnTo>
                  <a:lnTo>
                    <a:pt x="4375061" y="118630"/>
                  </a:lnTo>
                  <a:lnTo>
                    <a:pt x="4378134" y="115087"/>
                  </a:lnTo>
                  <a:lnTo>
                    <a:pt x="4378452" y="115011"/>
                  </a:lnTo>
                  <a:lnTo>
                    <a:pt x="4382770" y="113944"/>
                  </a:lnTo>
                  <a:lnTo>
                    <a:pt x="4388612" y="114439"/>
                  </a:lnTo>
                  <a:lnTo>
                    <a:pt x="4394708" y="113944"/>
                  </a:lnTo>
                  <a:lnTo>
                    <a:pt x="4395584" y="120319"/>
                  </a:lnTo>
                  <a:lnTo>
                    <a:pt x="4401959" y="119329"/>
                  </a:lnTo>
                  <a:lnTo>
                    <a:pt x="4405896" y="113944"/>
                  </a:lnTo>
                  <a:lnTo>
                    <a:pt x="4406227" y="113487"/>
                  </a:lnTo>
                  <a:lnTo>
                    <a:pt x="4406468" y="113157"/>
                  </a:lnTo>
                  <a:lnTo>
                    <a:pt x="4418038" y="113449"/>
                  </a:lnTo>
                  <a:lnTo>
                    <a:pt x="4422165" y="119862"/>
                  </a:lnTo>
                  <a:lnTo>
                    <a:pt x="4424502" y="113436"/>
                  </a:lnTo>
                  <a:lnTo>
                    <a:pt x="4425175" y="113157"/>
                  </a:lnTo>
                  <a:lnTo>
                    <a:pt x="4427042" y="112420"/>
                  </a:lnTo>
                  <a:lnTo>
                    <a:pt x="4430534" y="114071"/>
                  </a:lnTo>
                  <a:lnTo>
                    <a:pt x="4435729" y="115671"/>
                  </a:lnTo>
                  <a:lnTo>
                    <a:pt x="4436656" y="112420"/>
                  </a:lnTo>
                  <a:lnTo>
                    <a:pt x="4437380" y="109905"/>
                  </a:lnTo>
                  <a:lnTo>
                    <a:pt x="4440326" y="106146"/>
                  </a:lnTo>
                  <a:lnTo>
                    <a:pt x="4446092" y="106565"/>
                  </a:lnTo>
                  <a:lnTo>
                    <a:pt x="4446105" y="106146"/>
                  </a:lnTo>
                  <a:lnTo>
                    <a:pt x="4446155" y="104292"/>
                  </a:lnTo>
                  <a:lnTo>
                    <a:pt x="4446181" y="103174"/>
                  </a:lnTo>
                  <a:lnTo>
                    <a:pt x="4446206" y="102209"/>
                  </a:lnTo>
                  <a:lnTo>
                    <a:pt x="4446219" y="101815"/>
                  </a:lnTo>
                  <a:close/>
                </a:path>
                <a:path w="6064884" h="131445">
                  <a:moveTo>
                    <a:pt x="4457611" y="65646"/>
                  </a:moveTo>
                  <a:lnTo>
                    <a:pt x="4454487" y="74815"/>
                  </a:lnTo>
                  <a:lnTo>
                    <a:pt x="4440885" y="72136"/>
                  </a:lnTo>
                  <a:lnTo>
                    <a:pt x="4440326" y="72720"/>
                  </a:lnTo>
                  <a:lnTo>
                    <a:pt x="4433836" y="64262"/>
                  </a:lnTo>
                  <a:lnTo>
                    <a:pt x="4434243" y="69659"/>
                  </a:lnTo>
                  <a:lnTo>
                    <a:pt x="4432859" y="72517"/>
                  </a:lnTo>
                  <a:lnTo>
                    <a:pt x="4430217" y="73482"/>
                  </a:lnTo>
                  <a:lnTo>
                    <a:pt x="4427296" y="70688"/>
                  </a:lnTo>
                  <a:lnTo>
                    <a:pt x="4420336" y="78562"/>
                  </a:lnTo>
                  <a:lnTo>
                    <a:pt x="4416526" y="82524"/>
                  </a:lnTo>
                  <a:lnTo>
                    <a:pt x="4413936" y="85026"/>
                  </a:lnTo>
                  <a:lnTo>
                    <a:pt x="4409656" y="80518"/>
                  </a:lnTo>
                  <a:lnTo>
                    <a:pt x="4409643" y="90843"/>
                  </a:lnTo>
                  <a:lnTo>
                    <a:pt x="4410291" y="91414"/>
                  </a:lnTo>
                  <a:lnTo>
                    <a:pt x="4412856" y="91694"/>
                  </a:lnTo>
                  <a:lnTo>
                    <a:pt x="4415498" y="87071"/>
                  </a:lnTo>
                  <a:lnTo>
                    <a:pt x="4421060" y="86715"/>
                  </a:lnTo>
                  <a:lnTo>
                    <a:pt x="4427588" y="87820"/>
                  </a:lnTo>
                  <a:lnTo>
                    <a:pt x="4433189" y="87528"/>
                  </a:lnTo>
                  <a:lnTo>
                    <a:pt x="4437646" y="83146"/>
                  </a:lnTo>
                  <a:lnTo>
                    <a:pt x="4442714" y="79641"/>
                  </a:lnTo>
                  <a:lnTo>
                    <a:pt x="4448975" y="77901"/>
                  </a:lnTo>
                  <a:lnTo>
                    <a:pt x="4457039" y="78803"/>
                  </a:lnTo>
                  <a:lnTo>
                    <a:pt x="4457611" y="65646"/>
                  </a:lnTo>
                  <a:close/>
                </a:path>
                <a:path w="6064884" h="131445">
                  <a:moveTo>
                    <a:pt x="4480661" y="74815"/>
                  </a:moveTo>
                  <a:lnTo>
                    <a:pt x="4475124" y="74549"/>
                  </a:lnTo>
                  <a:lnTo>
                    <a:pt x="4479188" y="61874"/>
                  </a:lnTo>
                  <a:lnTo>
                    <a:pt x="4474337" y="60604"/>
                  </a:lnTo>
                  <a:lnTo>
                    <a:pt x="4472343" y="65011"/>
                  </a:lnTo>
                  <a:lnTo>
                    <a:pt x="4468609" y="66814"/>
                  </a:lnTo>
                  <a:lnTo>
                    <a:pt x="4465117" y="68961"/>
                  </a:lnTo>
                  <a:lnTo>
                    <a:pt x="4463859" y="74396"/>
                  </a:lnTo>
                  <a:lnTo>
                    <a:pt x="4469358" y="73926"/>
                  </a:lnTo>
                  <a:lnTo>
                    <a:pt x="4470222" y="79514"/>
                  </a:lnTo>
                  <a:lnTo>
                    <a:pt x="4470336" y="86093"/>
                  </a:lnTo>
                  <a:lnTo>
                    <a:pt x="4473549" y="88582"/>
                  </a:lnTo>
                  <a:lnTo>
                    <a:pt x="4472775" y="79413"/>
                  </a:lnTo>
                  <a:lnTo>
                    <a:pt x="4478363" y="79451"/>
                  </a:lnTo>
                  <a:lnTo>
                    <a:pt x="4480661" y="74815"/>
                  </a:lnTo>
                  <a:close/>
                </a:path>
                <a:path w="6064884" h="131445">
                  <a:moveTo>
                    <a:pt x="4484408" y="62979"/>
                  </a:moveTo>
                  <a:lnTo>
                    <a:pt x="4481715" y="60210"/>
                  </a:lnTo>
                  <a:lnTo>
                    <a:pt x="4480928" y="65481"/>
                  </a:lnTo>
                  <a:lnTo>
                    <a:pt x="4480852" y="68021"/>
                  </a:lnTo>
                  <a:lnTo>
                    <a:pt x="4483544" y="70840"/>
                  </a:lnTo>
                  <a:lnTo>
                    <a:pt x="4484344" y="65557"/>
                  </a:lnTo>
                  <a:lnTo>
                    <a:pt x="4484408" y="62979"/>
                  </a:lnTo>
                  <a:close/>
                </a:path>
                <a:path w="6064884" h="131445">
                  <a:moveTo>
                    <a:pt x="4546689" y="64935"/>
                  </a:moveTo>
                  <a:lnTo>
                    <a:pt x="4545012" y="62433"/>
                  </a:lnTo>
                  <a:lnTo>
                    <a:pt x="4544098" y="61239"/>
                  </a:lnTo>
                  <a:lnTo>
                    <a:pt x="4539818" y="64592"/>
                  </a:lnTo>
                  <a:lnTo>
                    <a:pt x="4541469" y="67030"/>
                  </a:lnTo>
                  <a:lnTo>
                    <a:pt x="4542396" y="68364"/>
                  </a:lnTo>
                  <a:lnTo>
                    <a:pt x="4546689" y="64935"/>
                  </a:lnTo>
                  <a:close/>
                </a:path>
                <a:path w="6064884" h="131445">
                  <a:moveTo>
                    <a:pt x="4578655" y="63309"/>
                  </a:moveTo>
                  <a:lnTo>
                    <a:pt x="4574667" y="63969"/>
                  </a:lnTo>
                  <a:lnTo>
                    <a:pt x="4569117" y="62318"/>
                  </a:lnTo>
                  <a:lnTo>
                    <a:pt x="4568393" y="67729"/>
                  </a:lnTo>
                  <a:lnTo>
                    <a:pt x="4572432" y="67094"/>
                  </a:lnTo>
                  <a:lnTo>
                    <a:pt x="4577969" y="68757"/>
                  </a:lnTo>
                  <a:lnTo>
                    <a:pt x="4578655" y="63309"/>
                  </a:lnTo>
                  <a:close/>
                </a:path>
                <a:path w="6064884" h="131445">
                  <a:moveTo>
                    <a:pt x="4595558" y="59156"/>
                  </a:moveTo>
                  <a:lnTo>
                    <a:pt x="4588662" y="61099"/>
                  </a:lnTo>
                  <a:lnTo>
                    <a:pt x="4584268" y="66738"/>
                  </a:lnTo>
                  <a:lnTo>
                    <a:pt x="4580356" y="73101"/>
                  </a:lnTo>
                  <a:lnTo>
                    <a:pt x="4574895" y="77266"/>
                  </a:lnTo>
                  <a:lnTo>
                    <a:pt x="4566272" y="77495"/>
                  </a:lnTo>
                  <a:lnTo>
                    <a:pt x="4558792" y="79451"/>
                  </a:lnTo>
                  <a:lnTo>
                    <a:pt x="4554423" y="86131"/>
                  </a:lnTo>
                  <a:lnTo>
                    <a:pt x="4562754" y="85598"/>
                  </a:lnTo>
                  <a:lnTo>
                    <a:pt x="4570666" y="85737"/>
                  </a:lnTo>
                  <a:lnTo>
                    <a:pt x="4574514" y="91198"/>
                  </a:lnTo>
                  <a:lnTo>
                    <a:pt x="4575543" y="83083"/>
                  </a:lnTo>
                  <a:lnTo>
                    <a:pt x="4580585" y="80810"/>
                  </a:lnTo>
                  <a:lnTo>
                    <a:pt x="4588230" y="82194"/>
                  </a:lnTo>
                  <a:lnTo>
                    <a:pt x="4588091" y="73545"/>
                  </a:lnTo>
                  <a:lnTo>
                    <a:pt x="4590351" y="68389"/>
                  </a:lnTo>
                  <a:lnTo>
                    <a:pt x="4593374" y="64376"/>
                  </a:lnTo>
                  <a:lnTo>
                    <a:pt x="4595558" y="59156"/>
                  </a:lnTo>
                  <a:close/>
                </a:path>
                <a:path w="6064884" h="131445">
                  <a:moveTo>
                    <a:pt x="4625733" y="64516"/>
                  </a:moveTo>
                  <a:lnTo>
                    <a:pt x="4618710" y="64909"/>
                  </a:lnTo>
                  <a:lnTo>
                    <a:pt x="4618812" y="59156"/>
                  </a:lnTo>
                  <a:lnTo>
                    <a:pt x="4615650" y="64262"/>
                  </a:lnTo>
                  <a:lnTo>
                    <a:pt x="4614811" y="65557"/>
                  </a:lnTo>
                  <a:lnTo>
                    <a:pt x="4610138" y="63525"/>
                  </a:lnTo>
                  <a:lnTo>
                    <a:pt x="4608906" y="64096"/>
                  </a:lnTo>
                  <a:lnTo>
                    <a:pt x="4606556" y="68249"/>
                  </a:lnTo>
                  <a:lnTo>
                    <a:pt x="4614342" y="69773"/>
                  </a:lnTo>
                  <a:lnTo>
                    <a:pt x="4623625" y="68554"/>
                  </a:lnTo>
                  <a:lnTo>
                    <a:pt x="4625733" y="64516"/>
                  </a:lnTo>
                  <a:close/>
                </a:path>
                <a:path w="6064884" h="131445">
                  <a:moveTo>
                    <a:pt x="4706163" y="66370"/>
                  </a:moveTo>
                  <a:lnTo>
                    <a:pt x="4692751" y="66052"/>
                  </a:lnTo>
                  <a:lnTo>
                    <a:pt x="4692358" y="80073"/>
                  </a:lnTo>
                  <a:lnTo>
                    <a:pt x="4700727" y="81013"/>
                  </a:lnTo>
                  <a:lnTo>
                    <a:pt x="4703038" y="73113"/>
                  </a:lnTo>
                  <a:lnTo>
                    <a:pt x="4706163" y="66370"/>
                  </a:lnTo>
                  <a:close/>
                </a:path>
                <a:path w="6064884" h="131445">
                  <a:moveTo>
                    <a:pt x="4756277" y="72212"/>
                  </a:moveTo>
                  <a:lnTo>
                    <a:pt x="4753457" y="69926"/>
                  </a:lnTo>
                  <a:lnTo>
                    <a:pt x="4749127" y="67170"/>
                  </a:lnTo>
                  <a:lnTo>
                    <a:pt x="4745025" y="66852"/>
                  </a:lnTo>
                  <a:lnTo>
                    <a:pt x="4742904" y="71894"/>
                  </a:lnTo>
                  <a:lnTo>
                    <a:pt x="4745710" y="74155"/>
                  </a:lnTo>
                  <a:lnTo>
                    <a:pt x="4750016" y="76923"/>
                  </a:lnTo>
                  <a:lnTo>
                    <a:pt x="4754118" y="77254"/>
                  </a:lnTo>
                  <a:lnTo>
                    <a:pt x="4756277" y="72212"/>
                  </a:lnTo>
                  <a:close/>
                </a:path>
                <a:path w="6064884" h="131445">
                  <a:moveTo>
                    <a:pt x="4763922" y="62522"/>
                  </a:moveTo>
                  <a:lnTo>
                    <a:pt x="4759858" y="63017"/>
                  </a:lnTo>
                  <a:lnTo>
                    <a:pt x="4761750" y="69850"/>
                  </a:lnTo>
                  <a:lnTo>
                    <a:pt x="4763922" y="62522"/>
                  </a:lnTo>
                  <a:close/>
                </a:path>
                <a:path w="6064884" h="131445">
                  <a:moveTo>
                    <a:pt x="4803673" y="71602"/>
                  </a:moveTo>
                  <a:lnTo>
                    <a:pt x="4799952" y="68516"/>
                  </a:lnTo>
                  <a:lnTo>
                    <a:pt x="4799127" y="73761"/>
                  </a:lnTo>
                  <a:lnTo>
                    <a:pt x="4796015" y="75679"/>
                  </a:lnTo>
                  <a:lnTo>
                    <a:pt x="4793031" y="77673"/>
                  </a:lnTo>
                  <a:lnTo>
                    <a:pt x="4789373" y="71259"/>
                  </a:lnTo>
                  <a:lnTo>
                    <a:pt x="4780343" y="68072"/>
                  </a:lnTo>
                  <a:lnTo>
                    <a:pt x="4772660" y="68414"/>
                  </a:lnTo>
                  <a:lnTo>
                    <a:pt x="4773028" y="72593"/>
                  </a:lnTo>
                  <a:lnTo>
                    <a:pt x="4781702" y="73533"/>
                  </a:lnTo>
                  <a:lnTo>
                    <a:pt x="4787303" y="78498"/>
                  </a:lnTo>
                  <a:lnTo>
                    <a:pt x="4792396" y="84150"/>
                  </a:lnTo>
                  <a:lnTo>
                    <a:pt x="4799469" y="87147"/>
                  </a:lnTo>
                  <a:lnTo>
                    <a:pt x="4799711" y="81026"/>
                  </a:lnTo>
                  <a:lnTo>
                    <a:pt x="4802352" y="75806"/>
                  </a:lnTo>
                  <a:lnTo>
                    <a:pt x="4803673" y="71602"/>
                  </a:lnTo>
                  <a:close/>
                </a:path>
                <a:path w="6064884" h="131445">
                  <a:moveTo>
                    <a:pt x="4981029" y="74002"/>
                  </a:moveTo>
                  <a:lnTo>
                    <a:pt x="4978336" y="70002"/>
                  </a:lnTo>
                  <a:lnTo>
                    <a:pt x="4974285" y="67957"/>
                  </a:lnTo>
                  <a:lnTo>
                    <a:pt x="4973917" y="75895"/>
                  </a:lnTo>
                  <a:lnTo>
                    <a:pt x="4976596" y="79946"/>
                  </a:lnTo>
                  <a:lnTo>
                    <a:pt x="4980635" y="81991"/>
                  </a:lnTo>
                  <a:lnTo>
                    <a:pt x="4981029" y="74002"/>
                  </a:lnTo>
                  <a:close/>
                </a:path>
                <a:path w="6064884" h="131445">
                  <a:moveTo>
                    <a:pt x="5048110" y="64909"/>
                  </a:moveTo>
                  <a:lnTo>
                    <a:pt x="5045468" y="65976"/>
                  </a:lnTo>
                  <a:lnTo>
                    <a:pt x="5041481" y="64858"/>
                  </a:lnTo>
                  <a:lnTo>
                    <a:pt x="5041265" y="69494"/>
                  </a:lnTo>
                  <a:lnTo>
                    <a:pt x="5043906" y="68453"/>
                  </a:lnTo>
                  <a:lnTo>
                    <a:pt x="5047907" y="69494"/>
                  </a:lnTo>
                  <a:lnTo>
                    <a:pt x="5048110" y="64909"/>
                  </a:lnTo>
                  <a:close/>
                </a:path>
                <a:path w="6064884" h="131445">
                  <a:moveTo>
                    <a:pt x="5061509" y="65214"/>
                  </a:moveTo>
                  <a:lnTo>
                    <a:pt x="5058854" y="66281"/>
                  </a:lnTo>
                  <a:lnTo>
                    <a:pt x="5054892" y="65163"/>
                  </a:lnTo>
                  <a:lnTo>
                    <a:pt x="5054651" y="69799"/>
                  </a:lnTo>
                  <a:lnTo>
                    <a:pt x="5057292" y="68757"/>
                  </a:lnTo>
                  <a:lnTo>
                    <a:pt x="5061280" y="69799"/>
                  </a:lnTo>
                  <a:lnTo>
                    <a:pt x="5061509" y="65214"/>
                  </a:lnTo>
                  <a:close/>
                </a:path>
                <a:path w="6064884" h="131445">
                  <a:moveTo>
                    <a:pt x="5062715" y="86258"/>
                  </a:moveTo>
                  <a:lnTo>
                    <a:pt x="5061064" y="83832"/>
                  </a:lnTo>
                  <a:lnTo>
                    <a:pt x="5060150" y="82689"/>
                  </a:lnTo>
                  <a:lnTo>
                    <a:pt x="5055895" y="86004"/>
                  </a:lnTo>
                  <a:lnTo>
                    <a:pt x="5057584" y="88480"/>
                  </a:lnTo>
                  <a:lnTo>
                    <a:pt x="5058486" y="89827"/>
                  </a:lnTo>
                  <a:lnTo>
                    <a:pt x="5062715" y="86258"/>
                  </a:lnTo>
                  <a:close/>
                </a:path>
                <a:path w="6064884" h="131445">
                  <a:moveTo>
                    <a:pt x="5108435" y="66294"/>
                  </a:moveTo>
                  <a:lnTo>
                    <a:pt x="5102009" y="66598"/>
                  </a:lnTo>
                  <a:lnTo>
                    <a:pt x="5094617" y="65493"/>
                  </a:lnTo>
                  <a:lnTo>
                    <a:pt x="5088229" y="65836"/>
                  </a:lnTo>
                  <a:lnTo>
                    <a:pt x="5084813" y="70485"/>
                  </a:lnTo>
                  <a:lnTo>
                    <a:pt x="5090287" y="74472"/>
                  </a:lnTo>
                  <a:lnTo>
                    <a:pt x="5098097" y="75907"/>
                  </a:lnTo>
                  <a:lnTo>
                    <a:pt x="5105171" y="73583"/>
                  </a:lnTo>
                  <a:lnTo>
                    <a:pt x="5108435" y="66294"/>
                  </a:lnTo>
                  <a:close/>
                </a:path>
                <a:path w="6064884" h="131445">
                  <a:moveTo>
                    <a:pt x="5151806" y="67119"/>
                  </a:moveTo>
                  <a:lnTo>
                    <a:pt x="5145532" y="67627"/>
                  </a:lnTo>
                  <a:lnTo>
                    <a:pt x="5140541" y="70040"/>
                  </a:lnTo>
                  <a:lnTo>
                    <a:pt x="5138217" y="76187"/>
                  </a:lnTo>
                  <a:lnTo>
                    <a:pt x="5148351" y="76593"/>
                  </a:lnTo>
                  <a:lnTo>
                    <a:pt x="5151780" y="74345"/>
                  </a:lnTo>
                  <a:lnTo>
                    <a:pt x="5151806" y="67119"/>
                  </a:lnTo>
                  <a:close/>
                </a:path>
                <a:path w="6064884" h="131445">
                  <a:moveTo>
                    <a:pt x="5240071" y="71094"/>
                  </a:moveTo>
                  <a:lnTo>
                    <a:pt x="5238432" y="68694"/>
                  </a:lnTo>
                  <a:lnTo>
                    <a:pt x="5237505" y="67386"/>
                  </a:lnTo>
                  <a:lnTo>
                    <a:pt x="5233263" y="70929"/>
                  </a:lnTo>
                  <a:lnTo>
                    <a:pt x="5234991" y="73355"/>
                  </a:lnTo>
                  <a:lnTo>
                    <a:pt x="5235880" y="74688"/>
                  </a:lnTo>
                  <a:lnTo>
                    <a:pt x="5240071" y="71094"/>
                  </a:lnTo>
                  <a:close/>
                </a:path>
                <a:path w="6064884" h="131445">
                  <a:moveTo>
                    <a:pt x="5290070" y="71996"/>
                  </a:moveTo>
                  <a:lnTo>
                    <a:pt x="5288407" y="69596"/>
                  </a:lnTo>
                  <a:lnTo>
                    <a:pt x="5287518" y="68300"/>
                  </a:lnTo>
                  <a:lnTo>
                    <a:pt x="5283327" y="71831"/>
                  </a:lnTo>
                  <a:lnTo>
                    <a:pt x="5285003" y="74256"/>
                  </a:lnTo>
                  <a:lnTo>
                    <a:pt x="5285867" y="75565"/>
                  </a:lnTo>
                  <a:lnTo>
                    <a:pt x="5290070" y="71996"/>
                  </a:lnTo>
                  <a:close/>
                </a:path>
                <a:path w="6064884" h="131445">
                  <a:moveTo>
                    <a:pt x="5441391" y="90957"/>
                  </a:moveTo>
                  <a:lnTo>
                    <a:pt x="5440743" y="85013"/>
                  </a:lnTo>
                  <a:lnTo>
                    <a:pt x="5431536" y="84797"/>
                  </a:lnTo>
                  <a:lnTo>
                    <a:pt x="5431371" y="90766"/>
                  </a:lnTo>
                  <a:lnTo>
                    <a:pt x="5434711" y="90817"/>
                  </a:lnTo>
                  <a:lnTo>
                    <a:pt x="5441391" y="90957"/>
                  </a:lnTo>
                  <a:close/>
                </a:path>
                <a:path w="6064884" h="131445">
                  <a:moveTo>
                    <a:pt x="5528068" y="92519"/>
                  </a:moveTo>
                  <a:lnTo>
                    <a:pt x="5525465" y="93586"/>
                  </a:lnTo>
                  <a:lnTo>
                    <a:pt x="5521490" y="92646"/>
                  </a:lnTo>
                  <a:lnTo>
                    <a:pt x="5521350" y="97129"/>
                  </a:lnTo>
                  <a:lnTo>
                    <a:pt x="5523979" y="96113"/>
                  </a:lnTo>
                  <a:lnTo>
                    <a:pt x="5527903" y="97104"/>
                  </a:lnTo>
                  <a:lnTo>
                    <a:pt x="5528068" y="92519"/>
                  </a:lnTo>
                  <a:close/>
                </a:path>
                <a:path w="6064884" h="131445">
                  <a:moveTo>
                    <a:pt x="5538394" y="74079"/>
                  </a:moveTo>
                  <a:lnTo>
                    <a:pt x="5532691" y="73774"/>
                  </a:lnTo>
                  <a:lnTo>
                    <a:pt x="5529681" y="77520"/>
                  </a:lnTo>
                  <a:lnTo>
                    <a:pt x="5528221" y="83210"/>
                  </a:lnTo>
                  <a:lnTo>
                    <a:pt x="5533936" y="83604"/>
                  </a:lnTo>
                  <a:lnTo>
                    <a:pt x="5536933" y="80010"/>
                  </a:lnTo>
                  <a:lnTo>
                    <a:pt x="5538394" y="74079"/>
                  </a:lnTo>
                  <a:close/>
                </a:path>
                <a:path w="6064884" h="131445">
                  <a:moveTo>
                    <a:pt x="5647766" y="89611"/>
                  </a:moveTo>
                  <a:lnTo>
                    <a:pt x="5621286" y="89331"/>
                  </a:lnTo>
                  <a:lnTo>
                    <a:pt x="5619496" y="93916"/>
                  </a:lnTo>
                  <a:lnTo>
                    <a:pt x="5614797" y="94259"/>
                  </a:lnTo>
                  <a:lnTo>
                    <a:pt x="5610796" y="95592"/>
                  </a:lnTo>
                  <a:lnTo>
                    <a:pt x="5611101" y="103174"/>
                  </a:lnTo>
                  <a:lnTo>
                    <a:pt x="5620067" y="103035"/>
                  </a:lnTo>
                  <a:lnTo>
                    <a:pt x="5627065" y="100088"/>
                  </a:lnTo>
                  <a:lnTo>
                    <a:pt x="5633567" y="96418"/>
                  </a:lnTo>
                  <a:lnTo>
                    <a:pt x="5641060" y="94157"/>
                  </a:lnTo>
                  <a:lnTo>
                    <a:pt x="5643664" y="93218"/>
                  </a:lnTo>
                  <a:lnTo>
                    <a:pt x="5647614" y="94132"/>
                  </a:lnTo>
                  <a:lnTo>
                    <a:pt x="5647766" y="89611"/>
                  </a:lnTo>
                  <a:close/>
                </a:path>
                <a:path w="6064884" h="131445">
                  <a:moveTo>
                    <a:pt x="5659425" y="92202"/>
                  </a:moveTo>
                  <a:lnTo>
                    <a:pt x="5657735" y="89725"/>
                  </a:lnTo>
                  <a:lnTo>
                    <a:pt x="5656821" y="88417"/>
                  </a:lnTo>
                  <a:lnTo>
                    <a:pt x="5652694" y="91859"/>
                  </a:lnTo>
                  <a:lnTo>
                    <a:pt x="5654383" y="94310"/>
                  </a:lnTo>
                  <a:lnTo>
                    <a:pt x="5655259" y="95643"/>
                  </a:lnTo>
                  <a:lnTo>
                    <a:pt x="5659425" y="92202"/>
                  </a:lnTo>
                  <a:close/>
                </a:path>
                <a:path w="6064884" h="131445">
                  <a:moveTo>
                    <a:pt x="5808459" y="98298"/>
                  </a:moveTo>
                  <a:lnTo>
                    <a:pt x="5806719" y="95897"/>
                  </a:lnTo>
                  <a:lnTo>
                    <a:pt x="5805856" y="94767"/>
                  </a:lnTo>
                  <a:lnTo>
                    <a:pt x="5801728" y="98145"/>
                  </a:lnTo>
                  <a:lnTo>
                    <a:pt x="5803392" y="100596"/>
                  </a:lnTo>
                  <a:lnTo>
                    <a:pt x="5804268" y="101917"/>
                  </a:lnTo>
                  <a:lnTo>
                    <a:pt x="5808459" y="98298"/>
                  </a:lnTo>
                  <a:close/>
                </a:path>
                <a:path w="6064884" h="131445">
                  <a:moveTo>
                    <a:pt x="5876302" y="92011"/>
                  </a:moveTo>
                  <a:lnTo>
                    <a:pt x="5870600" y="90919"/>
                  </a:lnTo>
                  <a:lnTo>
                    <a:pt x="5867730" y="93891"/>
                  </a:lnTo>
                  <a:lnTo>
                    <a:pt x="5865812" y="98234"/>
                  </a:lnTo>
                  <a:lnTo>
                    <a:pt x="5862980" y="101219"/>
                  </a:lnTo>
                  <a:lnTo>
                    <a:pt x="5859742" y="94957"/>
                  </a:lnTo>
                  <a:lnTo>
                    <a:pt x="5857799" y="87541"/>
                  </a:lnTo>
                  <a:lnTo>
                    <a:pt x="5857672" y="87033"/>
                  </a:lnTo>
                  <a:lnTo>
                    <a:pt x="5853265" y="82499"/>
                  </a:lnTo>
                  <a:lnTo>
                    <a:pt x="5848337" y="87210"/>
                  </a:lnTo>
                  <a:lnTo>
                    <a:pt x="5846407" y="87299"/>
                  </a:lnTo>
                  <a:lnTo>
                    <a:pt x="5846407" y="105651"/>
                  </a:lnTo>
                  <a:lnTo>
                    <a:pt x="5846254" y="110261"/>
                  </a:lnTo>
                  <a:lnTo>
                    <a:pt x="5842330" y="109194"/>
                  </a:lnTo>
                  <a:lnTo>
                    <a:pt x="5839701" y="110363"/>
                  </a:lnTo>
                  <a:lnTo>
                    <a:pt x="5839866" y="105765"/>
                  </a:lnTo>
                  <a:lnTo>
                    <a:pt x="5843829" y="106743"/>
                  </a:lnTo>
                  <a:lnTo>
                    <a:pt x="5846127" y="105765"/>
                  </a:lnTo>
                  <a:lnTo>
                    <a:pt x="5846407" y="105651"/>
                  </a:lnTo>
                  <a:lnTo>
                    <a:pt x="5846407" y="87299"/>
                  </a:lnTo>
                  <a:lnTo>
                    <a:pt x="5840349" y="87541"/>
                  </a:lnTo>
                  <a:lnTo>
                    <a:pt x="5831357" y="86423"/>
                  </a:lnTo>
                  <a:lnTo>
                    <a:pt x="5823394" y="86779"/>
                  </a:lnTo>
                  <a:lnTo>
                    <a:pt x="5820778" y="90919"/>
                  </a:lnTo>
                  <a:lnTo>
                    <a:pt x="5819686" y="97307"/>
                  </a:lnTo>
                  <a:lnTo>
                    <a:pt x="5819876" y="105371"/>
                  </a:lnTo>
                  <a:lnTo>
                    <a:pt x="5816041" y="104660"/>
                  </a:lnTo>
                  <a:lnTo>
                    <a:pt x="5813920" y="106438"/>
                  </a:lnTo>
                  <a:lnTo>
                    <a:pt x="5813222" y="110083"/>
                  </a:lnTo>
                  <a:lnTo>
                    <a:pt x="5823140" y="110185"/>
                  </a:lnTo>
                  <a:lnTo>
                    <a:pt x="5825566" y="105600"/>
                  </a:lnTo>
                  <a:lnTo>
                    <a:pt x="5826912" y="105371"/>
                  </a:lnTo>
                  <a:lnTo>
                    <a:pt x="5831421" y="104597"/>
                  </a:lnTo>
                  <a:lnTo>
                    <a:pt x="5836437" y="107556"/>
                  </a:lnTo>
                  <a:lnTo>
                    <a:pt x="5836336" y="114884"/>
                  </a:lnTo>
                  <a:lnTo>
                    <a:pt x="5843498" y="114541"/>
                  </a:lnTo>
                  <a:lnTo>
                    <a:pt x="5851664" y="115633"/>
                  </a:lnTo>
                  <a:lnTo>
                    <a:pt x="5858802" y="115277"/>
                  </a:lnTo>
                  <a:lnTo>
                    <a:pt x="5859437" y="114541"/>
                  </a:lnTo>
                  <a:lnTo>
                    <a:pt x="5862345" y="111226"/>
                  </a:lnTo>
                  <a:lnTo>
                    <a:pt x="5862891" y="110604"/>
                  </a:lnTo>
                  <a:lnTo>
                    <a:pt x="5858192" y="110972"/>
                  </a:lnTo>
                  <a:lnTo>
                    <a:pt x="5853506" y="111226"/>
                  </a:lnTo>
                  <a:lnTo>
                    <a:pt x="5853430" y="110363"/>
                  </a:lnTo>
                  <a:lnTo>
                    <a:pt x="5853036" y="105714"/>
                  </a:lnTo>
                  <a:lnTo>
                    <a:pt x="5861609" y="106286"/>
                  </a:lnTo>
                  <a:lnTo>
                    <a:pt x="5863526" y="105714"/>
                  </a:lnTo>
                  <a:lnTo>
                    <a:pt x="5863755" y="105651"/>
                  </a:lnTo>
                  <a:lnTo>
                    <a:pt x="5867285" y="104597"/>
                  </a:lnTo>
                  <a:lnTo>
                    <a:pt x="5868416" y="104254"/>
                  </a:lnTo>
                  <a:lnTo>
                    <a:pt x="5871591" y="101219"/>
                  </a:lnTo>
                  <a:lnTo>
                    <a:pt x="5873356" y="99529"/>
                  </a:lnTo>
                  <a:lnTo>
                    <a:pt x="5876302" y="92011"/>
                  </a:lnTo>
                  <a:close/>
                </a:path>
                <a:path w="6064884" h="131445">
                  <a:moveTo>
                    <a:pt x="5899683" y="98158"/>
                  </a:moveTo>
                  <a:lnTo>
                    <a:pt x="5896267" y="92227"/>
                  </a:lnTo>
                  <a:lnTo>
                    <a:pt x="5893651" y="94691"/>
                  </a:lnTo>
                  <a:lnTo>
                    <a:pt x="5887936" y="93192"/>
                  </a:lnTo>
                  <a:lnTo>
                    <a:pt x="5882208" y="93497"/>
                  </a:lnTo>
                  <a:lnTo>
                    <a:pt x="5879566" y="101396"/>
                  </a:lnTo>
                  <a:lnTo>
                    <a:pt x="5886805" y="102044"/>
                  </a:lnTo>
                  <a:lnTo>
                    <a:pt x="5895022" y="101206"/>
                  </a:lnTo>
                  <a:lnTo>
                    <a:pt x="5899683" y="98158"/>
                  </a:lnTo>
                  <a:close/>
                </a:path>
                <a:path w="6064884" h="131445">
                  <a:moveTo>
                    <a:pt x="5907862" y="94818"/>
                  </a:moveTo>
                  <a:lnTo>
                    <a:pt x="5905258" y="91008"/>
                  </a:lnTo>
                  <a:lnTo>
                    <a:pt x="5901131" y="94462"/>
                  </a:lnTo>
                  <a:lnTo>
                    <a:pt x="5902820" y="96901"/>
                  </a:lnTo>
                  <a:lnTo>
                    <a:pt x="5903671" y="98247"/>
                  </a:lnTo>
                  <a:lnTo>
                    <a:pt x="5907862" y="94818"/>
                  </a:lnTo>
                  <a:close/>
                </a:path>
                <a:path w="6064884" h="131445">
                  <a:moveTo>
                    <a:pt x="6055004" y="112483"/>
                  </a:moveTo>
                  <a:lnTo>
                    <a:pt x="6048451" y="107797"/>
                  </a:lnTo>
                  <a:lnTo>
                    <a:pt x="6028436" y="107924"/>
                  </a:lnTo>
                  <a:lnTo>
                    <a:pt x="6022060" y="102857"/>
                  </a:lnTo>
                  <a:lnTo>
                    <a:pt x="6027483" y="103187"/>
                  </a:lnTo>
                  <a:lnTo>
                    <a:pt x="6034341" y="102882"/>
                  </a:lnTo>
                  <a:lnTo>
                    <a:pt x="6038367" y="101409"/>
                  </a:lnTo>
                  <a:lnTo>
                    <a:pt x="6035319" y="98272"/>
                  </a:lnTo>
                  <a:lnTo>
                    <a:pt x="6025197" y="97917"/>
                  </a:lnTo>
                  <a:lnTo>
                    <a:pt x="6016587" y="99745"/>
                  </a:lnTo>
                  <a:lnTo>
                    <a:pt x="6009056" y="103085"/>
                  </a:lnTo>
                  <a:lnTo>
                    <a:pt x="6002134" y="107251"/>
                  </a:lnTo>
                  <a:lnTo>
                    <a:pt x="6003137" y="99860"/>
                  </a:lnTo>
                  <a:lnTo>
                    <a:pt x="5999048" y="99225"/>
                  </a:lnTo>
                  <a:lnTo>
                    <a:pt x="5998908" y="93281"/>
                  </a:lnTo>
                  <a:lnTo>
                    <a:pt x="5989078" y="96837"/>
                  </a:lnTo>
                  <a:lnTo>
                    <a:pt x="5979680" y="101015"/>
                  </a:lnTo>
                  <a:lnTo>
                    <a:pt x="5969927" y="104698"/>
                  </a:lnTo>
                  <a:lnTo>
                    <a:pt x="5959056" y="106807"/>
                  </a:lnTo>
                  <a:lnTo>
                    <a:pt x="5961558" y="118541"/>
                  </a:lnTo>
                  <a:lnTo>
                    <a:pt x="5967234" y="119214"/>
                  </a:lnTo>
                  <a:lnTo>
                    <a:pt x="5974613" y="114935"/>
                  </a:lnTo>
                  <a:lnTo>
                    <a:pt x="5982208" y="111848"/>
                  </a:lnTo>
                  <a:lnTo>
                    <a:pt x="5981649" y="117094"/>
                  </a:lnTo>
                  <a:lnTo>
                    <a:pt x="5982855" y="120180"/>
                  </a:lnTo>
                  <a:lnTo>
                    <a:pt x="5985484" y="121132"/>
                  </a:lnTo>
                  <a:lnTo>
                    <a:pt x="5989815" y="113220"/>
                  </a:lnTo>
                  <a:lnTo>
                    <a:pt x="5998438" y="111467"/>
                  </a:lnTo>
                  <a:lnTo>
                    <a:pt x="6008890" y="112318"/>
                  </a:lnTo>
                  <a:lnTo>
                    <a:pt x="6018669" y="112242"/>
                  </a:lnTo>
                  <a:lnTo>
                    <a:pt x="6020498" y="118452"/>
                  </a:lnTo>
                  <a:lnTo>
                    <a:pt x="6020130" y="124358"/>
                  </a:lnTo>
                  <a:lnTo>
                    <a:pt x="6021489" y="128866"/>
                  </a:lnTo>
                  <a:lnTo>
                    <a:pt x="6028512" y="130835"/>
                  </a:lnTo>
                  <a:lnTo>
                    <a:pt x="6029439" y="123355"/>
                  </a:lnTo>
                  <a:lnTo>
                    <a:pt x="6025375" y="122885"/>
                  </a:lnTo>
                  <a:lnTo>
                    <a:pt x="6025248" y="116865"/>
                  </a:lnTo>
                  <a:lnTo>
                    <a:pt x="6030582" y="118198"/>
                  </a:lnTo>
                  <a:lnTo>
                    <a:pt x="6031014" y="112483"/>
                  </a:lnTo>
                  <a:lnTo>
                    <a:pt x="6035218" y="112407"/>
                  </a:lnTo>
                  <a:lnTo>
                    <a:pt x="6041910" y="111518"/>
                  </a:lnTo>
                  <a:lnTo>
                    <a:pt x="6047524" y="114795"/>
                  </a:lnTo>
                  <a:lnTo>
                    <a:pt x="6051918" y="116903"/>
                  </a:lnTo>
                  <a:lnTo>
                    <a:pt x="6055004" y="112483"/>
                  </a:lnTo>
                  <a:close/>
                </a:path>
                <a:path w="6064884" h="131445">
                  <a:moveTo>
                    <a:pt x="6064821" y="117043"/>
                  </a:moveTo>
                  <a:lnTo>
                    <a:pt x="6063996" y="105270"/>
                  </a:lnTo>
                  <a:lnTo>
                    <a:pt x="6057176" y="98983"/>
                  </a:lnTo>
                  <a:lnTo>
                    <a:pt x="6048438" y="98234"/>
                  </a:lnTo>
                  <a:lnTo>
                    <a:pt x="6041885" y="103098"/>
                  </a:lnTo>
                  <a:lnTo>
                    <a:pt x="6046876" y="103035"/>
                  </a:lnTo>
                  <a:lnTo>
                    <a:pt x="6051905" y="102908"/>
                  </a:lnTo>
                  <a:lnTo>
                    <a:pt x="6055195" y="105219"/>
                  </a:lnTo>
                  <a:lnTo>
                    <a:pt x="6055004" y="112483"/>
                  </a:lnTo>
                  <a:lnTo>
                    <a:pt x="6057646" y="114884"/>
                  </a:lnTo>
                  <a:lnTo>
                    <a:pt x="6060338" y="117221"/>
                  </a:lnTo>
                  <a:lnTo>
                    <a:pt x="6064821" y="11704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90720" y="7725714"/>
              <a:ext cx="6839584" cy="114300"/>
            </a:xfrm>
            <a:custGeom>
              <a:avLst/>
              <a:gdLst/>
              <a:ahLst/>
              <a:cxnLst/>
              <a:rect l="l" t="t" r="r" b="b"/>
              <a:pathLst>
                <a:path w="6839584" h="114300">
                  <a:moveTo>
                    <a:pt x="17767" y="54825"/>
                  </a:moveTo>
                  <a:lnTo>
                    <a:pt x="14960" y="46266"/>
                  </a:lnTo>
                  <a:lnTo>
                    <a:pt x="9690" y="48399"/>
                  </a:lnTo>
                  <a:lnTo>
                    <a:pt x="4000" y="55143"/>
                  </a:lnTo>
                  <a:lnTo>
                    <a:pt x="0" y="60464"/>
                  </a:lnTo>
                  <a:lnTo>
                    <a:pt x="5918" y="60756"/>
                  </a:lnTo>
                  <a:lnTo>
                    <a:pt x="9486" y="58331"/>
                  </a:lnTo>
                  <a:lnTo>
                    <a:pt x="12738" y="55549"/>
                  </a:lnTo>
                  <a:lnTo>
                    <a:pt x="17767" y="54825"/>
                  </a:lnTo>
                  <a:close/>
                </a:path>
                <a:path w="6839584" h="114300">
                  <a:moveTo>
                    <a:pt x="70446" y="23787"/>
                  </a:moveTo>
                  <a:lnTo>
                    <a:pt x="64846" y="24523"/>
                  </a:lnTo>
                  <a:lnTo>
                    <a:pt x="57924" y="23939"/>
                  </a:lnTo>
                  <a:lnTo>
                    <a:pt x="60096" y="33731"/>
                  </a:lnTo>
                  <a:lnTo>
                    <a:pt x="66306" y="33629"/>
                  </a:lnTo>
                  <a:lnTo>
                    <a:pt x="69164" y="29616"/>
                  </a:lnTo>
                  <a:lnTo>
                    <a:pt x="70446" y="23787"/>
                  </a:lnTo>
                  <a:close/>
                </a:path>
                <a:path w="6839584" h="114300">
                  <a:moveTo>
                    <a:pt x="117360" y="100977"/>
                  </a:moveTo>
                  <a:lnTo>
                    <a:pt x="117144" y="96253"/>
                  </a:lnTo>
                  <a:lnTo>
                    <a:pt x="108877" y="93560"/>
                  </a:lnTo>
                  <a:lnTo>
                    <a:pt x="100647" y="89408"/>
                  </a:lnTo>
                  <a:lnTo>
                    <a:pt x="95948" y="83019"/>
                  </a:lnTo>
                  <a:lnTo>
                    <a:pt x="97726" y="75831"/>
                  </a:lnTo>
                  <a:lnTo>
                    <a:pt x="97853" y="75323"/>
                  </a:lnTo>
                  <a:lnTo>
                    <a:pt x="98132" y="74206"/>
                  </a:lnTo>
                  <a:lnTo>
                    <a:pt x="98272" y="73609"/>
                  </a:lnTo>
                  <a:lnTo>
                    <a:pt x="85737" y="74206"/>
                  </a:lnTo>
                  <a:lnTo>
                    <a:pt x="76898" y="70789"/>
                  </a:lnTo>
                  <a:lnTo>
                    <a:pt x="76187" y="70523"/>
                  </a:lnTo>
                  <a:lnTo>
                    <a:pt x="69977" y="63779"/>
                  </a:lnTo>
                  <a:lnTo>
                    <a:pt x="69291" y="63017"/>
                  </a:lnTo>
                  <a:lnTo>
                    <a:pt x="65773" y="54724"/>
                  </a:lnTo>
                  <a:lnTo>
                    <a:pt x="65773" y="75323"/>
                  </a:lnTo>
                  <a:lnTo>
                    <a:pt x="61404" y="74688"/>
                  </a:lnTo>
                  <a:lnTo>
                    <a:pt x="58648" y="75831"/>
                  </a:lnTo>
                  <a:lnTo>
                    <a:pt x="58521" y="71361"/>
                  </a:lnTo>
                  <a:lnTo>
                    <a:pt x="62890" y="71983"/>
                  </a:lnTo>
                  <a:lnTo>
                    <a:pt x="64350" y="71361"/>
                  </a:lnTo>
                  <a:lnTo>
                    <a:pt x="65659" y="70789"/>
                  </a:lnTo>
                  <a:lnTo>
                    <a:pt x="65773" y="75323"/>
                  </a:lnTo>
                  <a:lnTo>
                    <a:pt x="65773" y="54724"/>
                  </a:lnTo>
                  <a:lnTo>
                    <a:pt x="65341" y="53695"/>
                  </a:lnTo>
                  <a:lnTo>
                    <a:pt x="64706" y="52197"/>
                  </a:lnTo>
                  <a:lnTo>
                    <a:pt x="53936" y="53695"/>
                  </a:lnTo>
                  <a:lnTo>
                    <a:pt x="44945" y="49403"/>
                  </a:lnTo>
                  <a:lnTo>
                    <a:pt x="37642" y="45770"/>
                  </a:lnTo>
                  <a:lnTo>
                    <a:pt x="31965" y="49288"/>
                  </a:lnTo>
                  <a:lnTo>
                    <a:pt x="35052" y="51739"/>
                  </a:lnTo>
                  <a:lnTo>
                    <a:pt x="33147" y="56286"/>
                  </a:lnTo>
                  <a:lnTo>
                    <a:pt x="29032" y="60960"/>
                  </a:lnTo>
                  <a:lnTo>
                    <a:pt x="25488" y="63779"/>
                  </a:lnTo>
                  <a:lnTo>
                    <a:pt x="26365" y="55714"/>
                  </a:lnTo>
                  <a:lnTo>
                    <a:pt x="22174" y="55016"/>
                  </a:lnTo>
                  <a:lnTo>
                    <a:pt x="17767" y="54825"/>
                  </a:lnTo>
                  <a:lnTo>
                    <a:pt x="17729" y="67398"/>
                  </a:lnTo>
                  <a:lnTo>
                    <a:pt x="23368" y="72390"/>
                  </a:lnTo>
                  <a:lnTo>
                    <a:pt x="28397" y="75476"/>
                  </a:lnTo>
                  <a:lnTo>
                    <a:pt x="26492" y="82372"/>
                  </a:lnTo>
                  <a:lnTo>
                    <a:pt x="49911" y="86004"/>
                  </a:lnTo>
                  <a:lnTo>
                    <a:pt x="71602" y="92138"/>
                  </a:lnTo>
                  <a:lnTo>
                    <a:pt x="93459" y="98031"/>
                  </a:lnTo>
                  <a:lnTo>
                    <a:pt x="117360" y="100977"/>
                  </a:lnTo>
                  <a:close/>
                </a:path>
                <a:path w="6839584" h="114300">
                  <a:moveTo>
                    <a:pt x="128828" y="44513"/>
                  </a:moveTo>
                  <a:lnTo>
                    <a:pt x="128409" y="35267"/>
                  </a:lnTo>
                  <a:lnTo>
                    <a:pt x="124828" y="35382"/>
                  </a:lnTo>
                  <a:lnTo>
                    <a:pt x="123990" y="31699"/>
                  </a:lnTo>
                  <a:lnTo>
                    <a:pt x="121056" y="30810"/>
                  </a:lnTo>
                  <a:lnTo>
                    <a:pt x="119316" y="35293"/>
                  </a:lnTo>
                  <a:lnTo>
                    <a:pt x="115519" y="37299"/>
                  </a:lnTo>
                  <a:lnTo>
                    <a:pt x="112014" y="39624"/>
                  </a:lnTo>
                  <a:lnTo>
                    <a:pt x="111137" y="45085"/>
                  </a:lnTo>
                  <a:lnTo>
                    <a:pt x="128828" y="44513"/>
                  </a:lnTo>
                  <a:close/>
                </a:path>
                <a:path w="6839584" h="114300">
                  <a:moveTo>
                    <a:pt x="163576" y="29413"/>
                  </a:moveTo>
                  <a:lnTo>
                    <a:pt x="161099" y="22733"/>
                  </a:lnTo>
                  <a:lnTo>
                    <a:pt x="159359" y="30111"/>
                  </a:lnTo>
                  <a:lnTo>
                    <a:pt x="163576" y="29413"/>
                  </a:lnTo>
                  <a:close/>
                </a:path>
                <a:path w="6839584" h="114300">
                  <a:moveTo>
                    <a:pt x="174256" y="36969"/>
                  </a:moveTo>
                  <a:lnTo>
                    <a:pt x="174218" y="29070"/>
                  </a:lnTo>
                  <a:lnTo>
                    <a:pt x="170675" y="29171"/>
                  </a:lnTo>
                  <a:lnTo>
                    <a:pt x="163576" y="29413"/>
                  </a:lnTo>
                  <a:lnTo>
                    <a:pt x="163728" y="32588"/>
                  </a:lnTo>
                  <a:lnTo>
                    <a:pt x="163779" y="34112"/>
                  </a:lnTo>
                  <a:lnTo>
                    <a:pt x="168833" y="34493"/>
                  </a:lnTo>
                  <a:lnTo>
                    <a:pt x="172389" y="37109"/>
                  </a:lnTo>
                  <a:lnTo>
                    <a:pt x="174256" y="36969"/>
                  </a:lnTo>
                  <a:close/>
                </a:path>
                <a:path w="6839584" h="114300">
                  <a:moveTo>
                    <a:pt x="185267" y="27825"/>
                  </a:moveTo>
                  <a:lnTo>
                    <a:pt x="184416" y="19380"/>
                  </a:lnTo>
                  <a:lnTo>
                    <a:pt x="178358" y="19507"/>
                  </a:lnTo>
                  <a:lnTo>
                    <a:pt x="175437" y="23177"/>
                  </a:lnTo>
                  <a:lnTo>
                    <a:pt x="174218" y="29070"/>
                  </a:lnTo>
                  <a:lnTo>
                    <a:pt x="181368" y="30378"/>
                  </a:lnTo>
                  <a:lnTo>
                    <a:pt x="185267" y="27825"/>
                  </a:lnTo>
                  <a:close/>
                </a:path>
                <a:path w="6839584" h="114300">
                  <a:moveTo>
                    <a:pt x="186982" y="35725"/>
                  </a:moveTo>
                  <a:lnTo>
                    <a:pt x="185026" y="33401"/>
                  </a:lnTo>
                  <a:lnTo>
                    <a:pt x="183984" y="32105"/>
                  </a:lnTo>
                  <a:lnTo>
                    <a:pt x="179793" y="35763"/>
                  </a:lnTo>
                  <a:lnTo>
                    <a:pt x="181724" y="38239"/>
                  </a:lnTo>
                  <a:lnTo>
                    <a:pt x="182740" y="39420"/>
                  </a:lnTo>
                  <a:lnTo>
                    <a:pt x="186982" y="35725"/>
                  </a:lnTo>
                  <a:close/>
                </a:path>
                <a:path w="6839584" h="114300">
                  <a:moveTo>
                    <a:pt x="248767" y="31318"/>
                  </a:moveTo>
                  <a:lnTo>
                    <a:pt x="244868" y="31864"/>
                  </a:lnTo>
                  <a:lnTo>
                    <a:pt x="243014" y="24676"/>
                  </a:lnTo>
                  <a:lnTo>
                    <a:pt x="241706" y="31546"/>
                  </a:lnTo>
                  <a:lnTo>
                    <a:pt x="241960" y="36271"/>
                  </a:lnTo>
                  <a:lnTo>
                    <a:pt x="248145" y="37287"/>
                  </a:lnTo>
                  <a:lnTo>
                    <a:pt x="248767" y="31318"/>
                  </a:lnTo>
                  <a:close/>
                </a:path>
                <a:path w="6839584" h="114300">
                  <a:moveTo>
                    <a:pt x="326186" y="14757"/>
                  </a:moveTo>
                  <a:lnTo>
                    <a:pt x="297827" y="15684"/>
                  </a:lnTo>
                  <a:lnTo>
                    <a:pt x="292976" y="14414"/>
                  </a:lnTo>
                  <a:lnTo>
                    <a:pt x="290791" y="9372"/>
                  </a:lnTo>
                  <a:lnTo>
                    <a:pt x="283502" y="11544"/>
                  </a:lnTo>
                  <a:lnTo>
                    <a:pt x="281647" y="18148"/>
                  </a:lnTo>
                  <a:lnTo>
                    <a:pt x="279044" y="23850"/>
                  </a:lnTo>
                  <a:lnTo>
                    <a:pt x="276225" y="29324"/>
                  </a:lnTo>
                  <a:lnTo>
                    <a:pt x="273735" y="35229"/>
                  </a:lnTo>
                  <a:lnTo>
                    <a:pt x="279031" y="35039"/>
                  </a:lnTo>
                  <a:lnTo>
                    <a:pt x="281673" y="31584"/>
                  </a:lnTo>
                  <a:lnTo>
                    <a:pt x="283806" y="27495"/>
                  </a:lnTo>
                  <a:lnTo>
                    <a:pt x="287553" y="25361"/>
                  </a:lnTo>
                  <a:lnTo>
                    <a:pt x="292430" y="29019"/>
                  </a:lnTo>
                  <a:lnTo>
                    <a:pt x="295427" y="26276"/>
                  </a:lnTo>
                  <a:lnTo>
                    <a:pt x="298869" y="21793"/>
                  </a:lnTo>
                  <a:lnTo>
                    <a:pt x="305104" y="20218"/>
                  </a:lnTo>
                  <a:lnTo>
                    <a:pt x="315734" y="19875"/>
                  </a:lnTo>
                  <a:lnTo>
                    <a:pt x="319862" y="18961"/>
                  </a:lnTo>
                  <a:lnTo>
                    <a:pt x="325805" y="20269"/>
                  </a:lnTo>
                  <a:lnTo>
                    <a:pt x="326186" y="14757"/>
                  </a:lnTo>
                  <a:close/>
                </a:path>
                <a:path w="6839584" h="114300">
                  <a:moveTo>
                    <a:pt x="358851" y="37007"/>
                  </a:moveTo>
                  <a:lnTo>
                    <a:pt x="354126" y="33553"/>
                  </a:lnTo>
                  <a:lnTo>
                    <a:pt x="348297" y="32854"/>
                  </a:lnTo>
                  <a:lnTo>
                    <a:pt x="343357" y="35560"/>
                  </a:lnTo>
                  <a:lnTo>
                    <a:pt x="341299" y="42303"/>
                  </a:lnTo>
                  <a:lnTo>
                    <a:pt x="346303" y="41732"/>
                  </a:lnTo>
                  <a:lnTo>
                    <a:pt x="352323" y="42430"/>
                  </a:lnTo>
                  <a:lnTo>
                    <a:pt x="357212" y="41732"/>
                  </a:lnTo>
                  <a:lnTo>
                    <a:pt x="358851" y="37007"/>
                  </a:lnTo>
                  <a:close/>
                </a:path>
                <a:path w="6839584" h="114300">
                  <a:moveTo>
                    <a:pt x="475157" y="14744"/>
                  </a:moveTo>
                  <a:lnTo>
                    <a:pt x="462445" y="14744"/>
                  </a:lnTo>
                  <a:lnTo>
                    <a:pt x="450684" y="15913"/>
                  </a:lnTo>
                  <a:lnTo>
                    <a:pt x="440588" y="19138"/>
                  </a:lnTo>
                  <a:lnTo>
                    <a:pt x="432917" y="25361"/>
                  </a:lnTo>
                  <a:lnTo>
                    <a:pt x="419595" y="26073"/>
                  </a:lnTo>
                  <a:lnTo>
                    <a:pt x="407784" y="23456"/>
                  </a:lnTo>
                  <a:lnTo>
                    <a:pt x="397941" y="23329"/>
                  </a:lnTo>
                  <a:lnTo>
                    <a:pt x="390563" y="31457"/>
                  </a:lnTo>
                  <a:lnTo>
                    <a:pt x="399757" y="33401"/>
                  </a:lnTo>
                  <a:lnTo>
                    <a:pt x="411899" y="31686"/>
                  </a:lnTo>
                  <a:lnTo>
                    <a:pt x="425754" y="29451"/>
                  </a:lnTo>
                  <a:lnTo>
                    <a:pt x="440143" y="29857"/>
                  </a:lnTo>
                  <a:lnTo>
                    <a:pt x="446811" y="27482"/>
                  </a:lnTo>
                  <a:lnTo>
                    <a:pt x="448703" y="19469"/>
                  </a:lnTo>
                  <a:lnTo>
                    <a:pt x="457555" y="19862"/>
                  </a:lnTo>
                  <a:lnTo>
                    <a:pt x="462280" y="23304"/>
                  </a:lnTo>
                  <a:lnTo>
                    <a:pt x="468096" y="24015"/>
                  </a:lnTo>
                  <a:lnTo>
                    <a:pt x="473049" y="21361"/>
                  </a:lnTo>
                  <a:lnTo>
                    <a:pt x="475157" y="14744"/>
                  </a:lnTo>
                  <a:close/>
                </a:path>
                <a:path w="6839584" h="114300">
                  <a:moveTo>
                    <a:pt x="1766252" y="38"/>
                  </a:moveTo>
                  <a:lnTo>
                    <a:pt x="1762823" y="0"/>
                  </a:lnTo>
                  <a:lnTo>
                    <a:pt x="1763407" y="5334"/>
                  </a:lnTo>
                  <a:lnTo>
                    <a:pt x="1766214" y="2578"/>
                  </a:lnTo>
                  <a:lnTo>
                    <a:pt x="1766252" y="38"/>
                  </a:lnTo>
                  <a:close/>
                </a:path>
                <a:path w="6839584" h="114300">
                  <a:moveTo>
                    <a:pt x="1958568" y="11442"/>
                  </a:moveTo>
                  <a:lnTo>
                    <a:pt x="1954631" y="12230"/>
                  </a:lnTo>
                  <a:lnTo>
                    <a:pt x="1956549" y="16129"/>
                  </a:lnTo>
                  <a:lnTo>
                    <a:pt x="1958492" y="16002"/>
                  </a:lnTo>
                  <a:lnTo>
                    <a:pt x="1958517" y="14452"/>
                  </a:lnTo>
                  <a:lnTo>
                    <a:pt x="1958543" y="12941"/>
                  </a:lnTo>
                  <a:lnTo>
                    <a:pt x="1958568" y="11442"/>
                  </a:lnTo>
                  <a:close/>
                </a:path>
                <a:path w="6839584" h="114300">
                  <a:moveTo>
                    <a:pt x="2228494" y="20662"/>
                  </a:moveTo>
                  <a:lnTo>
                    <a:pt x="2226526" y="13868"/>
                  </a:lnTo>
                  <a:lnTo>
                    <a:pt x="2224316" y="21145"/>
                  </a:lnTo>
                  <a:lnTo>
                    <a:pt x="2228494" y="20662"/>
                  </a:lnTo>
                  <a:close/>
                </a:path>
                <a:path w="6839584" h="114300">
                  <a:moveTo>
                    <a:pt x="2242070" y="25603"/>
                  </a:moveTo>
                  <a:lnTo>
                    <a:pt x="2241486" y="20320"/>
                  </a:lnTo>
                  <a:lnTo>
                    <a:pt x="2238667" y="22847"/>
                  </a:lnTo>
                  <a:lnTo>
                    <a:pt x="2238603" y="25539"/>
                  </a:lnTo>
                  <a:lnTo>
                    <a:pt x="2242070" y="25603"/>
                  </a:lnTo>
                  <a:close/>
                </a:path>
                <a:path w="6839584" h="114300">
                  <a:moveTo>
                    <a:pt x="2401151" y="21513"/>
                  </a:moveTo>
                  <a:lnTo>
                    <a:pt x="2399449" y="19075"/>
                  </a:lnTo>
                  <a:lnTo>
                    <a:pt x="2398598" y="17627"/>
                  </a:lnTo>
                  <a:lnTo>
                    <a:pt x="2394216" y="21145"/>
                  </a:lnTo>
                  <a:lnTo>
                    <a:pt x="2395956" y="23571"/>
                  </a:lnTo>
                  <a:lnTo>
                    <a:pt x="2396845" y="24866"/>
                  </a:lnTo>
                  <a:lnTo>
                    <a:pt x="2401151" y="21513"/>
                  </a:lnTo>
                  <a:close/>
                </a:path>
                <a:path w="6839584" h="114300">
                  <a:moveTo>
                    <a:pt x="2412873" y="28562"/>
                  </a:moveTo>
                  <a:lnTo>
                    <a:pt x="2406942" y="27228"/>
                  </a:lnTo>
                  <a:lnTo>
                    <a:pt x="2406027" y="33172"/>
                  </a:lnTo>
                  <a:lnTo>
                    <a:pt x="2406548" y="38773"/>
                  </a:lnTo>
                  <a:lnTo>
                    <a:pt x="2409736" y="36055"/>
                  </a:lnTo>
                  <a:lnTo>
                    <a:pt x="2412822" y="33286"/>
                  </a:lnTo>
                  <a:lnTo>
                    <a:pt x="2412873" y="28562"/>
                  </a:lnTo>
                  <a:close/>
                </a:path>
                <a:path w="6839584" h="114300">
                  <a:moveTo>
                    <a:pt x="2435453" y="17399"/>
                  </a:moveTo>
                  <a:lnTo>
                    <a:pt x="2433751" y="14871"/>
                  </a:lnTo>
                  <a:lnTo>
                    <a:pt x="2432824" y="13677"/>
                  </a:lnTo>
                  <a:lnTo>
                    <a:pt x="2428532" y="17132"/>
                  </a:lnTo>
                  <a:lnTo>
                    <a:pt x="2430234" y="19608"/>
                  </a:lnTo>
                  <a:lnTo>
                    <a:pt x="2431135" y="20916"/>
                  </a:lnTo>
                  <a:lnTo>
                    <a:pt x="2435453" y="17399"/>
                  </a:lnTo>
                  <a:close/>
                </a:path>
                <a:path w="6839584" h="114300">
                  <a:moveTo>
                    <a:pt x="2531707" y="49542"/>
                  </a:moveTo>
                  <a:lnTo>
                    <a:pt x="2530462" y="47828"/>
                  </a:lnTo>
                  <a:lnTo>
                    <a:pt x="2528417" y="44983"/>
                  </a:lnTo>
                  <a:lnTo>
                    <a:pt x="2526119" y="47828"/>
                  </a:lnTo>
                  <a:lnTo>
                    <a:pt x="2523655" y="43078"/>
                  </a:lnTo>
                  <a:lnTo>
                    <a:pt x="2522804" y="35775"/>
                  </a:lnTo>
                  <a:lnTo>
                    <a:pt x="2525318" y="30924"/>
                  </a:lnTo>
                  <a:lnTo>
                    <a:pt x="2516390" y="29311"/>
                  </a:lnTo>
                  <a:lnTo>
                    <a:pt x="2514054" y="37160"/>
                  </a:lnTo>
                  <a:lnTo>
                    <a:pt x="2514689" y="49314"/>
                  </a:lnTo>
                  <a:lnTo>
                    <a:pt x="2509278" y="54914"/>
                  </a:lnTo>
                  <a:lnTo>
                    <a:pt x="2509278" y="65671"/>
                  </a:lnTo>
                  <a:lnTo>
                    <a:pt x="2504973" y="69088"/>
                  </a:lnTo>
                  <a:lnTo>
                    <a:pt x="2502395" y="65328"/>
                  </a:lnTo>
                  <a:lnTo>
                    <a:pt x="2506662" y="61849"/>
                  </a:lnTo>
                  <a:lnTo>
                    <a:pt x="2507577" y="63157"/>
                  </a:lnTo>
                  <a:lnTo>
                    <a:pt x="2509278" y="65671"/>
                  </a:lnTo>
                  <a:lnTo>
                    <a:pt x="2509278" y="54914"/>
                  </a:lnTo>
                  <a:lnTo>
                    <a:pt x="2508351" y="55867"/>
                  </a:lnTo>
                  <a:lnTo>
                    <a:pt x="2500325" y="59969"/>
                  </a:lnTo>
                  <a:lnTo>
                    <a:pt x="2492552" y="64439"/>
                  </a:lnTo>
                  <a:lnTo>
                    <a:pt x="2486939" y="72059"/>
                  </a:lnTo>
                  <a:lnTo>
                    <a:pt x="2494699" y="70891"/>
                  </a:lnTo>
                  <a:lnTo>
                    <a:pt x="2499703" y="73406"/>
                  </a:lnTo>
                  <a:lnTo>
                    <a:pt x="2500299" y="81661"/>
                  </a:lnTo>
                  <a:lnTo>
                    <a:pt x="2496413" y="80848"/>
                  </a:lnTo>
                  <a:lnTo>
                    <a:pt x="2494254" y="82511"/>
                  </a:lnTo>
                  <a:lnTo>
                    <a:pt x="2493416" y="86283"/>
                  </a:lnTo>
                  <a:lnTo>
                    <a:pt x="2503297" y="86131"/>
                  </a:lnTo>
                  <a:lnTo>
                    <a:pt x="2510091" y="84759"/>
                  </a:lnTo>
                  <a:lnTo>
                    <a:pt x="2515311" y="85445"/>
                  </a:lnTo>
                  <a:lnTo>
                    <a:pt x="2520518" y="91440"/>
                  </a:lnTo>
                  <a:lnTo>
                    <a:pt x="2521547" y="84759"/>
                  </a:lnTo>
                  <a:lnTo>
                    <a:pt x="2521686" y="83870"/>
                  </a:lnTo>
                  <a:lnTo>
                    <a:pt x="2517546" y="83350"/>
                  </a:lnTo>
                  <a:lnTo>
                    <a:pt x="2517521" y="81661"/>
                  </a:lnTo>
                  <a:lnTo>
                    <a:pt x="2517444" y="77482"/>
                  </a:lnTo>
                  <a:lnTo>
                    <a:pt x="2524607" y="75006"/>
                  </a:lnTo>
                  <a:lnTo>
                    <a:pt x="2524798" y="70891"/>
                  </a:lnTo>
                  <a:lnTo>
                    <a:pt x="2524823" y="70319"/>
                  </a:lnTo>
                  <a:lnTo>
                    <a:pt x="2524163" y="69088"/>
                  </a:lnTo>
                  <a:lnTo>
                    <a:pt x="2521166" y="63461"/>
                  </a:lnTo>
                  <a:lnTo>
                    <a:pt x="2523490" y="61849"/>
                  </a:lnTo>
                  <a:lnTo>
                    <a:pt x="2525268" y="60591"/>
                  </a:lnTo>
                  <a:lnTo>
                    <a:pt x="2529713" y="55359"/>
                  </a:lnTo>
                  <a:lnTo>
                    <a:pt x="2531707" y="49542"/>
                  </a:lnTo>
                  <a:close/>
                </a:path>
                <a:path w="6839584" h="114300">
                  <a:moveTo>
                    <a:pt x="2593289" y="37198"/>
                  </a:moveTo>
                  <a:lnTo>
                    <a:pt x="2590393" y="34886"/>
                  </a:lnTo>
                  <a:lnTo>
                    <a:pt x="2585986" y="32156"/>
                  </a:lnTo>
                  <a:lnTo>
                    <a:pt x="2581821" y="31851"/>
                  </a:lnTo>
                  <a:lnTo>
                    <a:pt x="2579636" y="36893"/>
                  </a:lnTo>
                  <a:lnTo>
                    <a:pt x="2582532" y="39103"/>
                  </a:lnTo>
                  <a:lnTo>
                    <a:pt x="2586939" y="41846"/>
                  </a:lnTo>
                  <a:lnTo>
                    <a:pt x="2591117" y="42176"/>
                  </a:lnTo>
                  <a:lnTo>
                    <a:pt x="2593289" y="37198"/>
                  </a:lnTo>
                  <a:close/>
                </a:path>
                <a:path w="6839584" h="114300">
                  <a:moveTo>
                    <a:pt x="2678569" y="29679"/>
                  </a:moveTo>
                  <a:lnTo>
                    <a:pt x="2674569" y="30276"/>
                  </a:lnTo>
                  <a:lnTo>
                    <a:pt x="2668943" y="28638"/>
                  </a:lnTo>
                  <a:lnTo>
                    <a:pt x="2668282" y="34137"/>
                  </a:lnTo>
                  <a:lnTo>
                    <a:pt x="2672283" y="33464"/>
                  </a:lnTo>
                  <a:lnTo>
                    <a:pt x="2677871" y="35077"/>
                  </a:lnTo>
                  <a:lnTo>
                    <a:pt x="2678569" y="29679"/>
                  </a:lnTo>
                  <a:close/>
                </a:path>
                <a:path w="6839584" h="114300">
                  <a:moveTo>
                    <a:pt x="2704300" y="23393"/>
                  </a:moveTo>
                  <a:lnTo>
                    <a:pt x="2702598" y="20866"/>
                  </a:lnTo>
                  <a:lnTo>
                    <a:pt x="2701709" y="19672"/>
                  </a:lnTo>
                  <a:lnTo>
                    <a:pt x="2697403" y="23088"/>
                  </a:lnTo>
                  <a:lnTo>
                    <a:pt x="2699093" y="25590"/>
                  </a:lnTo>
                  <a:lnTo>
                    <a:pt x="2699994" y="26898"/>
                  </a:lnTo>
                  <a:lnTo>
                    <a:pt x="2704300" y="23393"/>
                  </a:lnTo>
                  <a:close/>
                </a:path>
                <a:path w="6839584" h="114300">
                  <a:moveTo>
                    <a:pt x="2705824" y="34632"/>
                  </a:moveTo>
                  <a:lnTo>
                    <a:pt x="2704223" y="27876"/>
                  </a:lnTo>
                  <a:lnTo>
                    <a:pt x="2702242" y="34912"/>
                  </a:lnTo>
                  <a:lnTo>
                    <a:pt x="2698699" y="35013"/>
                  </a:lnTo>
                  <a:lnTo>
                    <a:pt x="2699435" y="40855"/>
                  </a:lnTo>
                  <a:lnTo>
                    <a:pt x="2705531" y="39712"/>
                  </a:lnTo>
                  <a:lnTo>
                    <a:pt x="2705824" y="34632"/>
                  </a:lnTo>
                  <a:close/>
                </a:path>
                <a:path w="6839584" h="114300">
                  <a:moveTo>
                    <a:pt x="2843809" y="26543"/>
                  </a:moveTo>
                  <a:lnTo>
                    <a:pt x="2842120" y="23990"/>
                  </a:lnTo>
                  <a:lnTo>
                    <a:pt x="2841193" y="22796"/>
                  </a:lnTo>
                  <a:lnTo>
                    <a:pt x="2836926" y="26212"/>
                  </a:lnTo>
                  <a:lnTo>
                    <a:pt x="2838615" y="28714"/>
                  </a:lnTo>
                  <a:lnTo>
                    <a:pt x="2839491" y="30022"/>
                  </a:lnTo>
                  <a:lnTo>
                    <a:pt x="2843809" y="26543"/>
                  </a:lnTo>
                  <a:close/>
                </a:path>
                <a:path w="6839584" h="114300">
                  <a:moveTo>
                    <a:pt x="2860979" y="22225"/>
                  </a:moveTo>
                  <a:lnTo>
                    <a:pt x="2859290" y="19799"/>
                  </a:lnTo>
                  <a:lnTo>
                    <a:pt x="2858325" y="18465"/>
                  </a:lnTo>
                  <a:lnTo>
                    <a:pt x="2854045" y="21983"/>
                  </a:lnTo>
                  <a:lnTo>
                    <a:pt x="2855734" y="24320"/>
                  </a:lnTo>
                  <a:lnTo>
                    <a:pt x="2856674" y="25590"/>
                  </a:lnTo>
                  <a:lnTo>
                    <a:pt x="2860979" y="22225"/>
                  </a:lnTo>
                  <a:close/>
                </a:path>
                <a:path w="6839584" h="114300">
                  <a:moveTo>
                    <a:pt x="3771633" y="54927"/>
                  </a:moveTo>
                  <a:lnTo>
                    <a:pt x="3769944" y="52463"/>
                  </a:lnTo>
                  <a:lnTo>
                    <a:pt x="3769029" y="51028"/>
                  </a:lnTo>
                  <a:lnTo>
                    <a:pt x="3764762" y="54495"/>
                  </a:lnTo>
                  <a:lnTo>
                    <a:pt x="3766451" y="56946"/>
                  </a:lnTo>
                  <a:lnTo>
                    <a:pt x="3767340" y="58242"/>
                  </a:lnTo>
                  <a:lnTo>
                    <a:pt x="3771633" y="54927"/>
                  </a:lnTo>
                  <a:close/>
                </a:path>
                <a:path w="6839584" h="114300">
                  <a:moveTo>
                    <a:pt x="3813860" y="53644"/>
                  </a:moveTo>
                  <a:lnTo>
                    <a:pt x="3805834" y="53936"/>
                  </a:lnTo>
                  <a:lnTo>
                    <a:pt x="3799014" y="52679"/>
                  </a:lnTo>
                  <a:lnTo>
                    <a:pt x="3792893" y="50546"/>
                  </a:lnTo>
                  <a:lnTo>
                    <a:pt x="3786962" y="48145"/>
                  </a:lnTo>
                  <a:lnTo>
                    <a:pt x="3785158" y="56007"/>
                  </a:lnTo>
                  <a:lnTo>
                    <a:pt x="3781082" y="52387"/>
                  </a:lnTo>
                  <a:lnTo>
                    <a:pt x="3776510" y="48895"/>
                  </a:lnTo>
                  <a:lnTo>
                    <a:pt x="3773195" y="57124"/>
                  </a:lnTo>
                  <a:lnTo>
                    <a:pt x="3776916" y="58229"/>
                  </a:lnTo>
                  <a:lnTo>
                    <a:pt x="3779634" y="66725"/>
                  </a:lnTo>
                  <a:lnTo>
                    <a:pt x="3791013" y="67576"/>
                  </a:lnTo>
                  <a:lnTo>
                    <a:pt x="3800525" y="65671"/>
                  </a:lnTo>
                  <a:lnTo>
                    <a:pt x="3808145" y="61023"/>
                  </a:lnTo>
                  <a:lnTo>
                    <a:pt x="3813860" y="53644"/>
                  </a:lnTo>
                  <a:close/>
                </a:path>
                <a:path w="6839584" h="114300">
                  <a:moveTo>
                    <a:pt x="3854081" y="63957"/>
                  </a:moveTo>
                  <a:lnTo>
                    <a:pt x="3851529" y="62966"/>
                  </a:lnTo>
                  <a:lnTo>
                    <a:pt x="3850297" y="59867"/>
                  </a:lnTo>
                  <a:lnTo>
                    <a:pt x="3850995" y="54622"/>
                  </a:lnTo>
                  <a:lnTo>
                    <a:pt x="3845102" y="54737"/>
                  </a:lnTo>
                  <a:lnTo>
                    <a:pt x="3840518" y="53301"/>
                  </a:lnTo>
                  <a:lnTo>
                    <a:pt x="3837597" y="49479"/>
                  </a:lnTo>
                  <a:lnTo>
                    <a:pt x="3835692" y="54368"/>
                  </a:lnTo>
                  <a:lnTo>
                    <a:pt x="3831945" y="59334"/>
                  </a:lnTo>
                  <a:lnTo>
                    <a:pt x="3830053" y="64046"/>
                  </a:lnTo>
                  <a:lnTo>
                    <a:pt x="3833685" y="68148"/>
                  </a:lnTo>
                  <a:lnTo>
                    <a:pt x="3835997" y="65125"/>
                  </a:lnTo>
                  <a:lnTo>
                    <a:pt x="3842512" y="67767"/>
                  </a:lnTo>
                  <a:lnTo>
                    <a:pt x="3849700" y="69557"/>
                  </a:lnTo>
                  <a:lnTo>
                    <a:pt x="3854081" y="63957"/>
                  </a:lnTo>
                  <a:close/>
                </a:path>
                <a:path w="6839584" h="114300">
                  <a:moveTo>
                    <a:pt x="3875252" y="60871"/>
                  </a:moveTo>
                  <a:lnTo>
                    <a:pt x="3871264" y="55168"/>
                  </a:lnTo>
                  <a:lnTo>
                    <a:pt x="3867861" y="59016"/>
                  </a:lnTo>
                  <a:lnTo>
                    <a:pt x="3861041" y="60756"/>
                  </a:lnTo>
                  <a:lnTo>
                    <a:pt x="3856698" y="63131"/>
                  </a:lnTo>
                  <a:lnTo>
                    <a:pt x="3860698" y="68859"/>
                  </a:lnTo>
                  <a:lnTo>
                    <a:pt x="3864076" y="64960"/>
                  </a:lnTo>
                  <a:lnTo>
                    <a:pt x="3870883" y="63220"/>
                  </a:lnTo>
                  <a:lnTo>
                    <a:pt x="3875252" y="60871"/>
                  </a:lnTo>
                  <a:close/>
                </a:path>
                <a:path w="6839584" h="114300">
                  <a:moveTo>
                    <a:pt x="3938676" y="61518"/>
                  </a:moveTo>
                  <a:lnTo>
                    <a:pt x="3936771" y="56400"/>
                  </a:lnTo>
                  <a:lnTo>
                    <a:pt x="3932631" y="56527"/>
                  </a:lnTo>
                  <a:lnTo>
                    <a:pt x="3928135" y="59055"/>
                  </a:lnTo>
                  <a:lnTo>
                    <a:pt x="3925176" y="61175"/>
                  </a:lnTo>
                  <a:lnTo>
                    <a:pt x="3923474" y="54368"/>
                  </a:lnTo>
                  <a:lnTo>
                    <a:pt x="3920210" y="49695"/>
                  </a:lnTo>
                  <a:lnTo>
                    <a:pt x="3915422" y="46964"/>
                  </a:lnTo>
                  <a:lnTo>
                    <a:pt x="3908107" y="52031"/>
                  </a:lnTo>
                  <a:lnTo>
                    <a:pt x="3899128" y="54648"/>
                  </a:lnTo>
                  <a:lnTo>
                    <a:pt x="3890568" y="57873"/>
                  </a:lnTo>
                  <a:lnTo>
                    <a:pt x="3884498" y="64782"/>
                  </a:lnTo>
                  <a:lnTo>
                    <a:pt x="3891216" y="65011"/>
                  </a:lnTo>
                  <a:lnTo>
                    <a:pt x="3894937" y="69113"/>
                  </a:lnTo>
                  <a:lnTo>
                    <a:pt x="3896664" y="75793"/>
                  </a:lnTo>
                  <a:lnTo>
                    <a:pt x="3897439" y="83743"/>
                  </a:lnTo>
                  <a:lnTo>
                    <a:pt x="3914343" y="84188"/>
                  </a:lnTo>
                  <a:lnTo>
                    <a:pt x="3915600" y="71475"/>
                  </a:lnTo>
                  <a:lnTo>
                    <a:pt x="3924922" y="70548"/>
                  </a:lnTo>
                  <a:lnTo>
                    <a:pt x="3935031" y="70777"/>
                  </a:lnTo>
                  <a:lnTo>
                    <a:pt x="3938676" y="61518"/>
                  </a:lnTo>
                  <a:close/>
                </a:path>
                <a:path w="6839584" h="114300">
                  <a:moveTo>
                    <a:pt x="3965981" y="52895"/>
                  </a:moveTo>
                  <a:lnTo>
                    <a:pt x="3959441" y="54724"/>
                  </a:lnTo>
                  <a:lnTo>
                    <a:pt x="3951325" y="54190"/>
                  </a:lnTo>
                  <a:lnTo>
                    <a:pt x="3952011" y="66560"/>
                  </a:lnTo>
                  <a:lnTo>
                    <a:pt x="3960444" y="67513"/>
                  </a:lnTo>
                  <a:lnTo>
                    <a:pt x="3962819" y="59766"/>
                  </a:lnTo>
                  <a:lnTo>
                    <a:pt x="3965981" y="52895"/>
                  </a:lnTo>
                  <a:close/>
                </a:path>
                <a:path w="6839584" h="114300">
                  <a:moveTo>
                    <a:pt x="3999433" y="58547"/>
                  </a:moveTo>
                  <a:lnTo>
                    <a:pt x="3993896" y="56438"/>
                  </a:lnTo>
                  <a:lnTo>
                    <a:pt x="3989082" y="54521"/>
                  </a:lnTo>
                  <a:lnTo>
                    <a:pt x="3985209" y="55651"/>
                  </a:lnTo>
                  <a:lnTo>
                    <a:pt x="3982491" y="62661"/>
                  </a:lnTo>
                  <a:lnTo>
                    <a:pt x="3987279" y="62407"/>
                  </a:lnTo>
                  <a:lnTo>
                    <a:pt x="3992943" y="63449"/>
                  </a:lnTo>
                  <a:lnTo>
                    <a:pt x="3997617" y="63068"/>
                  </a:lnTo>
                  <a:lnTo>
                    <a:pt x="3999433" y="58547"/>
                  </a:lnTo>
                  <a:close/>
                </a:path>
                <a:path w="6839584" h="114300">
                  <a:moveTo>
                    <a:pt x="4051795" y="62026"/>
                  </a:moveTo>
                  <a:lnTo>
                    <a:pt x="4046626" y="59804"/>
                  </a:lnTo>
                  <a:lnTo>
                    <a:pt x="4037152" y="59740"/>
                  </a:lnTo>
                  <a:lnTo>
                    <a:pt x="4029583" y="63893"/>
                  </a:lnTo>
                  <a:lnTo>
                    <a:pt x="4027690" y="66878"/>
                  </a:lnTo>
                  <a:lnTo>
                    <a:pt x="4032808" y="68656"/>
                  </a:lnTo>
                  <a:lnTo>
                    <a:pt x="4030256" y="67716"/>
                  </a:lnTo>
                  <a:lnTo>
                    <a:pt x="4043908" y="64681"/>
                  </a:lnTo>
                  <a:lnTo>
                    <a:pt x="4046448" y="64325"/>
                  </a:lnTo>
                  <a:lnTo>
                    <a:pt x="4051795" y="62026"/>
                  </a:lnTo>
                  <a:close/>
                </a:path>
                <a:path w="6839584" h="114300">
                  <a:moveTo>
                    <a:pt x="4112145" y="63881"/>
                  </a:moveTo>
                  <a:lnTo>
                    <a:pt x="4110444" y="61404"/>
                  </a:lnTo>
                  <a:lnTo>
                    <a:pt x="4109542" y="59944"/>
                  </a:lnTo>
                  <a:lnTo>
                    <a:pt x="4105300" y="63436"/>
                  </a:lnTo>
                  <a:lnTo>
                    <a:pt x="4106951" y="65874"/>
                  </a:lnTo>
                  <a:lnTo>
                    <a:pt x="4107904" y="67170"/>
                  </a:lnTo>
                  <a:lnTo>
                    <a:pt x="4112145" y="63881"/>
                  </a:lnTo>
                  <a:close/>
                </a:path>
                <a:path w="6839584" h="114300">
                  <a:moveTo>
                    <a:pt x="4177919" y="58356"/>
                  </a:moveTo>
                  <a:lnTo>
                    <a:pt x="4173131" y="56527"/>
                  </a:lnTo>
                  <a:lnTo>
                    <a:pt x="4172381" y="52616"/>
                  </a:lnTo>
                  <a:lnTo>
                    <a:pt x="4167771" y="58089"/>
                  </a:lnTo>
                  <a:lnTo>
                    <a:pt x="4162691" y="57937"/>
                  </a:lnTo>
                  <a:lnTo>
                    <a:pt x="4157561" y="57696"/>
                  </a:lnTo>
                  <a:lnTo>
                    <a:pt x="4154106" y="59905"/>
                  </a:lnTo>
                  <a:lnTo>
                    <a:pt x="4154068" y="67081"/>
                  </a:lnTo>
                  <a:lnTo>
                    <a:pt x="4161472" y="67068"/>
                  </a:lnTo>
                  <a:lnTo>
                    <a:pt x="4167987" y="65684"/>
                  </a:lnTo>
                  <a:lnTo>
                    <a:pt x="4173512" y="62826"/>
                  </a:lnTo>
                  <a:lnTo>
                    <a:pt x="4177919" y="58356"/>
                  </a:lnTo>
                  <a:close/>
                </a:path>
                <a:path w="6839584" h="114300">
                  <a:moveTo>
                    <a:pt x="4245927" y="67716"/>
                  </a:moveTo>
                  <a:lnTo>
                    <a:pt x="4245305" y="55511"/>
                  </a:lnTo>
                  <a:lnTo>
                    <a:pt x="4239006" y="57264"/>
                  </a:lnTo>
                  <a:lnTo>
                    <a:pt x="4234421" y="61671"/>
                  </a:lnTo>
                  <a:lnTo>
                    <a:pt x="4232618" y="67589"/>
                  </a:lnTo>
                  <a:lnTo>
                    <a:pt x="4234700" y="73863"/>
                  </a:lnTo>
                  <a:lnTo>
                    <a:pt x="4243514" y="75552"/>
                  </a:lnTo>
                  <a:lnTo>
                    <a:pt x="4245927" y="67716"/>
                  </a:lnTo>
                  <a:close/>
                </a:path>
                <a:path w="6839584" h="114300">
                  <a:moveTo>
                    <a:pt x="4450524" y="60807"/>
                  </a:moveTo>
                  <a:lnTo>
                    <a:pt x="4447921" y="61760"/>
                  </a:lnTo>
                  <a:lnTo>
                    <a:pt x="4443908" y="60782"/>
                  </a:lnTo>
                  <a:lnTo>
                    <a:pt x="4443704" y="65227"/>
                  </a:lnTo>
                  <a:lnTo>
                    <a:pt x="4446333" y="64300"/>
                  </a:lnTo>
                  <a:lnTo>
                    <a:pt x="4450359" y="65316"/>
                  </a:lnTo>
                  <a:lnTo>
                    <a:pt x="4450524" y="60807"/>
                  </a:lnTo>
                  <a:close/>
                </a:path>
                <a:path w="6839584" h="114300">
                  <a:moveTo>
                    <a:pt x="4467339" y="61226"/>
                  </a:moveTo>
                  <a:lnTo>
                    <a:pt x="4460659" y="61061"/>
                  </a:lnTo>
                  <a:lnTo>
                    <a:pt x="4454004" y="62179"/>
                  </a:lnTo>
                  <a:lnTo>
                    <a:pt x="4457243" y="65405"/>
                  </a:lnTo>
                  <a:lnTo>
                    <a:pt x="4463859" y="66497"/>
                  </a:lnTo>
                  <a:lnTo>
                    <a:pt x="4467339" y="61226"/>
                  </a:lnTo>
                  <a:close/>
                </a:path>
                <a:path w="6839584" h="114300">
                  <a:moveTo>
                    <a:pt x="4473422" y="84747"/>
                  </a:moveTo>
                  <a:lnTo>
                    <a:pt x="4470806" y="82130"/>
                  </a:lnTo>
                  <a:lnTo>
                    <a:pt x="4468139" y="79679"/>
                  </a:lnTo>
                  <a:lnTo>
                    <a:pt x="4463504" y="79781"/>
                  </a:lnTo>
                  <a:lnTo>
                    <a:pt x="4463110" y="93751"/>
                  </a:lnTo>
                  <a:lnTo>
                    <a:pt x="4473168" y="93992"/>
                  </a:lnTo>
                  <a:lnTo>
                    <a:pt x="4473422" y="84747"/>
                  </a:lnTo>
                  <a:close/>
                </a:path>
                <a:path w="6839584" h="114300">
                  <a:moveTo>
                    <a:pt x="4498683" y="82969"/>
                  </a:moveTo>
                  <a:lnTo>
                    <a:pt x="4497006" y="80543"/>
                  </a:lnTo>
                  <a:lnTo>
                    <a:pt x="4496117" y="79197"/>
                  </a:lnTo>
                  <a:lnTo>
                    <a:pt x="4491850" y="82613"/>
                  </a:lnTo>
                  <a:lnTo>
                    <a:pt x="4493501" y="85191"/>
                  </a:lnTo>
                  <a:lnTo>
                    <a:pt x="4494415" y="86423"/>
                  </a:lnTo>
                  <a:lnTo>
                    <a:pt x="4498683" y="82969"/>
                  </a:lnTo>
                  <a:close/>
                </a:path>
                <a:path w="6839584" h="114300">
                  <a:moveTo>
                    <a:pt x="4508728" y="83210"/>
                  </a:moveTo>
                  <a:lnTo>
                    <a:pt x="4507065" y="80784"/>
                  </a:lnTo>
                  <a:lnTo>
                    <a:pt x="4506176" y="79438"/>
                  </a:lnTo>
                  <a:lnTo>
                    <a:pt x="4501896" y="82854"/>
                  </a:lnTo>
                  <a:lnTo>
                    <a:pt x="4503547" y="85432"/>
                  </a:lnTo>
                  <a:lnTo>
                    <a:pt x="4504448" y="86664"/>
                  </a:lnTo>
                  <a:lnTo>
                    <a:pt x="4508728" y="83210"/>
                  </a:lnTo>
                  <a:close/>
                </a:path>
                <a:path w="6839584" h="114300">
                  <a:moveTo>
                    <a:pt x="4540694" y="76860"/>
                  </a:moveTo>
                  <a:lnTo>
                    <a:pt x="4536884" y="71412"/>
                  </a:lnTo>
                  <a:lnTo>
                    <a:pt x="4529023" y="71285"/>
                  </a:lnTo>
                  <a:lnTo>
                    <a:pt x="4520692" y="71831"/>
                  </a:lnTo>
                  <a:lnTo>
                    <a:pt x="4521517" y="80949"/>
                  </a:lnTo>
                  <a:lnTo>
                    <a:pt x="4515904" y="80822"/>
                  </a:lnTo>
                  <a:lnTo>
                    <a:pt x="4513605" y="85648"/>
                  </a:lnTo>
                  <a:lnTo>
                    <a:pt x="4521974" y="85775"/>
                  </a:lnTo>
                  <a:lnTo>
                    <a:pt x="4530547" y="86207"/>
                  </a:lnTo>
                  <a:lnTo>
                    <a:pt x="4537418" y="84162"/>
                  </a:lnTo>
                  <a:lnTo>
                    <a:pt x="4540694" y="76860"/>
                  </a:lnTo>
                  <a:close/>
                </a:path>
                <a:path w="6839584" h="114300">
                  <a:moveTo>
                    <a:pt x="4590859" y="82702"/>
                  </a:moveTo>
                  <a:lnTo>
                    <a:pt x="4585551" y="83019"/>
                  </a:lnTo>
                  <a:lnTo>
                    <a:pt x="4579277" y="81788"/>
                  </a:lnTo>
                  <a:lnTo>
                    <a:pt x="4580572" y="91719"/>
                  </a:lnTo>
                  <a:lnTo>
                    <a:pt x="4586300" y="92087"/>
                  </a:lnTo>
                  <a:lnTo>
                    <a:pt x="4589246" y="88303"/>
                  </a:lnTo>
                  <a:lnTo>
                    <a:pt x="4590859" y="82702"/>
                  </a:lnTo>
                  <a:close/>
                </a:path>
                <a:path w="6839584" h="114300">
                  <a:moveTo>
                    <a:pt x="4601222" y="68897"/>
                  </a:moveTo>
                  <a:lnTo>
                    <a:pt x="4595444" y="67576"/>
                  </a:lnTo>
                  <a:lnTo>
                    <a:pt x="4594441" y="73520"/>
                  </a:lnTo>
                  <a:lnTo>
                    <a:pt x="4594999" y="79095"/>
                  </a:lnTo>
                  <a:lnTo>
                    <a:pt x="4598073" y="76428"/>
                  </a:lnTo>
                  <a:lnTo>
                    <a:pt x="4601134" y="73685"/>
                  </a:lnTo>
                  <a:lnTo>
                    <a:pt x="4601222" y="68897"/>
                  </a:lnTo>
                  <a:close/>
                </a:path>
                <a:path w="6839584" h="114300">
                  <a:moveTo>
                    <a:pt x="4627715" y="83553"/>
                  </a:moveTo>
                  <a:lnTo>
                    <a:pt x="4625098" y="84556"/>
                  </a:lnTo>
                  <a:lnTo>
                    <a:pt x="4621111" y="83502"/>
                  </a:lnTo>
                  <a:lnTo>
                    <a:pt x="4620869" y="88125"/>
                  </a:lnTo>
                  <a:lnTo>
                    <a:pt x="4623549" y="87071"/>
                  </a:lnTo>
                  <a:lnTo>
                    <a:pt x="4627486" y="88061"/>
                  </a:lnTo>
                  <a:lnTo>
                    <a:pt x="4627715" y="83553"/>
                  </a:lnTo>
                  <a:close/>
                </a:path>
                <a:path w="6839584" h="114300">
                  <a:moveTo>
                    <a:pt x="4651286" y="79400"/>
                  </a:moveTo>
                  <a:lnTo>
                    <a:pt x="4645330" y="77368"/>
                  </a:lnTo>
                  <a:lnTo>
                    <a:pt x="4639157" y="76758"/>
                  </a:lnTo>
                  <a:lnTo>
                    <a:pt x="4633963" y="79717"/>
                  </a:lnTo>
                  <a:lnTo>
                    <a:pt x="4630953" y="88353"/>
                  </a:lnTo>
                  <a:lnTo>
                    <a:pt x="4636935" y="84201"/>
                  </a:lnTo>
                  <a:lnTo>
                    <a:pt x="4647704" y="87071"/>
                  </a:lnTo>
                  <a:lnTo>
                    <a:pt x="4651286" y="79400"/>
                  </a:lnTo>
                  <a:close/>
                </a:path>
                <a:path w="6839584" h="114300">
                  <a:moveTo>
                    <a:pt x="4671390" y="79857"/>
                  </a:moveTo>
                  <a:lnTo>
                    <a:pt x="4664735" y="79705"/>
                  </a:lnTo>
                  <a:lnTo>
                    <a:pt x="4658080" y="80873"/>
                  </a:lnTo>
                  <a:lnTo>
                    <a:pt x="4661306" y="84074"/>
                  </a:lnTo>
                  <a:lnTo>
                    <a:pt x="4667910" y="85140"/>
                  </a:lnTo>
                  <a:lnTo>
                    <a:pt x="4671390" y="79857"/>
                  </a:lnTo>
                  <a:close/>
                </a:path>
                <a:path w="6839584" h="114300">
                  <a:moveTo>
                    <a:pt x="4701552" y="80543"/>
                  </a:moveTo>
                  <a:lnTo>
                    <a:pt x="4699051" y="76835"/>
                  </a:lnTo>
                  <a:lnTo>
                    <a:pt x="4690224" y="77508"/>
                  </a:lnTo>
                  <a:lnTo>
                    <a:pt x="4684687" y="84848"/>
                  </a:lnTo>
                  <a:lnTo>
                    <a:pt x="4689043" y="88125"/>
                  </a:lnTo>
                  <a:lnTo>
                    <a:pt x="4694796" y="86436"/>
                  </a:lnTo>
                  <a:lnTo>
                    <a:pt x="4699711" y="82867"/>
                  </a:lnTo>
                  <a:lnTo>
                    <a:pt x="4701552" y="80543"/>
                  </a:lnTo>
                  <a:close/>
                </a:path>
                <a:path w="6839584" h="114300">
                  <a:moveTo>
                    <a:pt x="4718316" y="80937"/>
                  </a:moveTo>
                  <a:lnTo>
                    <a:pt x="4711624" y="80784"/>
                  </a:lnTo>
                  <a:lnTo>
                    <a:pt x="4704981" y="81953"/>
                  </a:lnTo>
                  <a:lnTo>
                    <a:pt x="4708220" y="85153"/>
                  </a:lnTo>
                  <a:lnTo>
                    <a:pt x="4714824" y="86207"/>
                  </a:lnTo>
                  <a:lnTo>
                    <a:pt x="4718316" y="80937"/>
                  </a:lnTo>
                  <a:close/>
                </a:path>
                <a:path w="6839584" h="114300">
                  <a:moveTo>
                    <a:pt x="4765230" y="82029"/>
                  </a:moveTo>
                  <a:lnTo>
                    <a:pt x="4754664" y="82296"/>
                  </a:lnTo>
                  <a:lnTo>
                    <a:pt x="4743056" y="80975"/>
                  </a:lnTo>
                  <a:lnTo>
                    <a:pt x="4732452" y="81127"/>
                  </a:lnTo>
                  <a:lnTo>
                    <a:pt x="4724908" y="85788"/>
                  </a:lnTo>
                  <a:lnTo>
                    <a:pt x="4729289" y="85979"/>
                  </a:lnTo>
                  <a:lnTo>
                    <a:pt x="4727765" y="94043"/>
                  </a:lnTo>
                  <a:lnTo>
                    <a:pt x="4731334" y="95199"/>
                  </a:lnTo>
                  <a:lnTo>
                    <a:pt x="4744745" y="95504"/>
                  </a:lnTo>
                  <a:lnTo>
                    <a:pt x="4754994" y="95986"/>
                  </a:lnTo>
                  <a:lnTo>
                    <a:pt x="4761928" y="91719"/>
                  </a:lnTo>
                  <a:lnTo>
                    <a:pt x="4765230" y="82029"/>
                  </a:lnTo>
                  <a:close/>
                </a:path>
                <a:path w="6839584" h="114300">
                  <a:moveTo>
                    <a:pt x="4795393" y="82715"/>
                  </a:moveTo>
                  <a:lnTo>
                    <a:pt x="4790414" y="80124"/>
                  </a:lnTo>
                  <a:lnTo>
                    <a:pt x="4783099" y="81622"/>
                  </a:lnTo>
                  <a:lnTo>
                    <a:pt x="4775263" y="82372"/>
                  </a:lnTo>
                  <a:lnTo>
                    <a:pt x="4768710" y="77533"/>
                  </a:lnTo>
                  <a:lnTo>
                    <a:pt x="4771021" y="85928"/>
                  </a:lnTo>
                  <a:lnTo>
                    <a:pt x="4779962" y="88468"/>
                  </a:lnTo>
                  <a:lnTo>
                    <a:pt x="4789932" y="86829"/>
                  </a:lnTo>
                  <a:lnTo>
                    <a:pt x="4795393" y="82715"/>
                  </a:lnTo>
                  <a:close/>
                </a:path>
                <a:path w="6839584" h="114300">
                  <a:moveTo>
                    <a:pt x="5081333" y="86512"/>
                  </a:moveTo>
                  <a:lnTo>
                    <a:pt x="5079733" y="84061"/>
                  </a:lnTo>
                  <a:lnTo>
                    <a:pt x="5078831" y="82613"/>
                  </a:lnTo>
                  <a:lnTo>
                    <a:pt x="5074602" y="86131"/>
                  </a:lnTo>
                  <a:lnTo>
                    <a:pt x="5076291" y="88557"/>
                  </a:lnTo>
                  <a:lnTo>
                    <a:pt x="5077168" y="89852"/>
                  </a:lnTo>
                  <a:lnTo>
                    <a:pt x="5081333" y="86512"/>
                  </a:lnTo>
                  <a:close/>
                </a:path>
                <a:path w="6839584" h="114300">
                  <a:moveTo>
                    <a:pt x="5159692" y="85496"/>
                  </a:moveTo>
                  <a:lnTo>
                    <a:pt x="5155501" y="81864"/>
                  </a:lnTo>
                  <a:lnTo>
                    <a:pt x="5150726" y="81800"/>
                  </a:lnTo>
                  <a:lnTo>
                    <a:pt x="5146243" y="84645"/>
                  </a:lnTo>
                  <a:lnTo>
                    <a:pt x="5142941" y="89750"/>
                  </a:lnTo>
                  <a:lnTo>
                    <a:pt x="5148504" y="91770"/>
                  </a:lnTo>
                  <a:lnTo>
                    <a:pt x="5153291" y="93624"/>
                  </a:lnTo>
                  <a:lnTo>
                    <a:pt x="5157101" y="92468"/>
                  </a:lnTo>
                  <a:lnTo>
                    <a:pt x="5159692" y="85496"/>
                  </a:lnTo>
                  <a:close/>
                </a:path>
                <a:path w="6839584" h="114300">
                  <a:moveTo>
                    <a:pt x="5632031" y="87680"/>
                  </a:moveTo>
                  <a:lnTo>
                    <a:pt x="5629478" y="88773"/>
                  </a:lnTo>
                  <a:lnTo>
                    <a:pt x="5625528" y="87807"/>
                  </a:lnTo>
                  <a:lnTo>
                    <a:pt x="5625350" y="92392"/>
                  </a:lnTo>
                  <a:lnTo>
                    <a:pt x="5627929" y="91249"/>
                  </a:lnTo>
                  <a:lnTo>
                    <a:pt x="5631904" y="92290"/>
                  </a:lnTo>
                  <a:lnTo>
                    <a:pt x="5632031" y="87680"/>
                  </a:lnTo>
                  <a:close/>
                </a:path>
                <a:path w="6839584" h="114300">
                  <a:moveTo>
                    <a:pt x="5647017" y="90335"/>
                  </a:moveTo>
                  <a:lnTo>
                    <a:pt x="5645264" y="87820"/>
                  </a:lnTo>
                  <a:lnTo>
                    <a:pt x="5644388" y="86626"/>
                  </a:lnTo>
                  <a:lnTo>
                    <a:pt x="5640260" y="90093"/>
                  </a:lnTo>
                  <a:lnTo>
                    <a:pt x="5641937" y="92570"/>
                  </a:lnTo>
                  <a:lnTo>
                    <a:pt x="5642826" y="93865"/>
                  </a:lnTo>
                  <a:lnTo>
                    <a:pt x="5647017" y="90335"/>
                  </a:lnTo>
                  <a:close/>
                </a:path>
                <a:path w="6839584" h="114300">
                  <a:moveTo>
                    <a:pt x="5655094" y="101968"/>
                  </a:moveTo>
                  <a:lnTo>
                    <a:pt x="5652503" y="103009"/>
                  </a:lnTo>
                  <a:lnTo>
                    <a:pt x="5648528" y="101993"/>
                  </a:lnTo>
                  <a:lnTo>
                    <a:pt x="5648426" y="106629"/>
                  </a:lnTo>
                  <a:lnTo>
                    <a:pt x="5651004" y="105537"/>
                  </a:lnTo>
                  <a:lnTo>
                    <a:pt x="5654954" y="106489"/>
                  </a:lnTo>
                  <a:lnTo>
                    <a:pt x="5655094" y="101968"/>
                  </a:lnTo>
                  <a:close/>
                </a:path>
                <a:path w="6839584" h="114300">
                  <a:moveTo>
                    <a:pt x="5665838" y="92367"/>
                  </a:moveTo>
                  <a:lnTo>
                    <a:pt x="5661825" y="92773"/>
                  </a:lnTo>
                  <a:lnTo>
                    <a:pt x="5663768" y="99542"/>
                  </a:lnTo>
                  <a:lnTo>
                    <a:pt x="5665838" y="92367"/>
                  </a:lnTo>
                  <a:close/>
                </a:path>
                <a:path w="6839584" h="114300">
                  <a:moveTo>
                    <a:pt x="5739739" y="96024"/>
                  </a:moveTo>
                  <a:lnTo>
                    <a:pt x="5738038" y="93573"/>
                  </a:lnTo>
                  <a:lnTo>
                    <a:pt x="5737098" y="92138"/>
                  </a:lnTo>
                  <a:lnTo>
                    <a:pt x="5732996" y="95694"/>
                  </a:lnTo>
                  <a:lnTo>
                    <a:pt x="5734697" y="98107"/>
                  </a:lnTo>
                  <a:lnTo>
                    <a:pt x="5735574" y="99377"/>
                  </a:lnTo>
                  <a:lnTo>
                    <a:pt x="5739739" y="96024"/>
                  </a:lnTo>
                  <a:close/>
                </a:path>
                <a:path w="6839584" h="114300">
                  <a:moveTo>
                    <a:pt x="5761240" y="89052"/>
                  </a:moveTo>
                  <a:lnTo>
                    <a:pt x="5754827" y="89293"/>
                  </a:lnTo>
                  <a:lnTo>
                    <a:pt x="5747588" y="88366"/>
                  </a:lnTo>
                  <a:lnTo>
                    <a:pt x="5742203" y="90068"/>
                  </a:lnTo>
                  <a:lnTo>
                    <a:pt x="5741314" y="98183"/>
                  </a:lnTo>
                  <a:lnTo>
                    <a:pt x="5749836" y="97840"/>
                  </a:lnTo>
                  <a:lnTo>
                    <a:pt x="5757164" y="95732"/>
                  </a:lnTo>
                  <a:lnTo>
                    <a:pt x="5761240" y="89052"/>
                  </a:lnTo>
                  <a:close/>
                </a:path>
                <a:path w="6839584" h="114300">
                  <a:moveTo>
                    <a:pt x="5794337" y="98729"/>
                  </a:moveTo>
                  <a:lnTo>
                    <a:pt x="5790196" y="96799"/>
                  </a:lnTo>
                  <a:lnTo>
                    <a:pt x="5787593" y="92684"/>
                  </a:lnTo>
                  <a:lnTo>
                    <a:pt x="5787809" y="84734"/>
                  </a:lnTo>
                  <a:lnTo>
                    <a:pt x="5782856" y="85407"/>
                  </a:lnTo>
                  <a:lnTo>
                    <a:pt x="5775617" y="82956"/>
                  </a:lnTo>
                  <a:lnTo>
                    <a:pt x="5774537" y="89192"/>
                  </a:lnTo>
                  <a:lnTo>
                    <a:pt x="5777090" y="90335"/>
                  </a:lnTo>
                  <a:lnTo>
                    <a:pt x="5781065" y="89446"/>
                  </a:lnTo>
                  <a:lnTo>
                    <a:pt x="5781154" y="94018"/>
                  </a:lnTo>
                  <a:lnTo>
                    <a:pt x="5777065" y="94462"/>
                  </a:lnTo>
                  <a:lnTo>
                    <a:pt x="5773229" y="95300"/>
                  </a:lnTo>
                  <a:lnTo>
                    <a:pt x="5774423" y="103212"/>
                  </a:lnTo>
                  <a:lnTo>
                    <a:pt x="5780138" y="100418"/>
                  </a:lnTo>
                  <a:lnTo>
                    <a:pt x="5785104" y="102044"/>
                  </a:lnTo>
                  <a:lnTo>
                    <a:pt x="5789701" y="103136"/>
                  </a:lnTo>
                  <a:lnTo>
                    <a:pt x="5794337" y="98729"/>
                  </a:lnTo>
                  <a:close/>
                </a:path>
                <a:path w="6839584" h="114300">
                  <a:moveTo>
                    <a:pt x="5852122" y="113982"/>
                  </a:moveTo>
                  <a:lnTo>
                    <a:pt x="5850648" y="104025"/>
                  </a:lnTo>
                  <a:lnTo>
                    <a:pt x="5843968" y="103962"/>
                  </a:lnTo>
                  <a:lnTo>
                    <a:pt x="5843994" y="108686"/>
                  </a:lnTo>
                  <a:lnTo>
                    <a:pt x="5841250" y="109524"/>
                  </a:lnTo>
                  <a:lnTo>
                    <a:pt x="5840615" y="113169"/>
                  </a:lnTo>
                  <a:lnTo>
                    <a:pt x="5845835" y="112839"/>
                  </a:lnTo>
                  <a:lnTo>
                    <a:pt x="5852122" y="113982"/>
                  </a:lnTo>
                  <a:close/>
                </a:path>
                <a:path w="6839584" h="114300">
                  <a:moveTo>
                    <a:pt x="5916600" y="104330"/>
                  </a:moveTo>
                  <a:lnTo>
                    <a:pt x="5915965" y="96812"/>
                  </a:lnTo>
                  <a:lnTo>
                    <a:pt x="5913437" y="89192"/>
                  </a:lnTo>
                  <a:lnTo>
                    <a:pt x="5910046" y="85623"/>
                  </a:lnTo>
                  <a:lnTo>
                    <a:pt x="5906821" y="90297"/>
                  </a:lnTo>
                  <a:lnTo>
                    <a:pt x="5910783" y="91249"/>
                  </a:lnTo>
                  <a:lnTo>
                    <a:pt x="5908814" y="95554"/>
                  </a:lnTo>
                  <a:lnTo>
                    <a:pt x="5906770" y="99644"/>
                  </a:lnTo>
                  <a:lnTo>
                    <a:pt x="5911316" y="99504"/>
                  </a:lnTo>
                  <a:lnTo>
                    <a:pt x="5916600" y="104330"/>
                  </a:lnTo>
                  <a:close/>
                </a:path>
                <a:path w="6839584" h="114300">
                  <a:moveTo>
                    <a:pt x="5928207" y="88074"/>
                  </a:moveTo>
                  <a:lnTo>
                    <a:pt x="5926544" y="85699"/>
                  </a:lnTo>
                  <a:lnTo>
                    <a:pt x="5925617" y="84391"/>
                  </a:lnTo>
                  <a:lnTo>
                    <a:pt x="5921489" y="87998"/>
                  </a:lnTo>
                  <a:lnTo>
                    <a:pt x="5923204" y="90297"/>
                  </a:lnTo>
                  <a:lnTo>
                    <a:pt x="5924181" y="91541"/>
                  </a:lnTo>
                  <a:lnTo>
                    <a:pt x="5928207" y="88074"/>
                  </a:lnTo>
                  <a:close/>
                </a:path>
                <a:path w="6839584" h="114300">
                  <a:moveTo>
                    <a:pt x="5929820" y="95084"/>
                  </a:moveTo>
                  <a:lnTo>
                    <a:pt x="5925883" y="95796"/>
                  </a:lnTo>
                  <a:lnTo>
                    <a:pt x="5920460" y="94272"/>
                  </a:lnTo>
                  <a:lnTo>
                    <a:pt x="5919863" y="99644"/>
                  </a:lnTo>
                  <a:lnTo>
                    <a:pt x="5923750" y="98958"/>
                  </a:lnTo>
                  <a:lnTo>
                    <a:pt x="5929223" y="100507"/>
                  </a:lnTo>
                  <a:lnTo>
                    <a:pt x="5929820" y="95084"/>
                  </a:lnTo>
                  <a:close/>
                </a:path>
                <a:path w="6839584" h="114300">
                  <a:moveTo>
                    <a:pt x="5946229" y="92379"/>
                  </a:moveTo>
                  <a:lnTo>
                    <a:pt x="5943600" y="89738"/>
                  </a:lnTo>
                  <a:lnTo>
                    <a:pt x="5942952" y="95084"/>
                  </a:lnTo>
                  <a:lnTo>
                    <a:pt x="5942939" y="97637"/>
                  </a:lnTo>
                  <a:lnTo>
                    <a:pt x="5945581" y="100266"/>
                  </a:lnTo>
                  <a:lnTo>
                    <a:pt x="5946229" y="95084"/>
                  </a:lnTo>
                  <a:lnTo>
                    <a:pt x="5946229" y="92379"/>
                  </a:lnTo>
                  <a:close/>
                </a:path>
                <a:path w="6839584" h="114300">
                  <a:moveTo>
                    <a:pt x="5964339" y="88074"/>
                  </a:moveTo>
                  <a:lnTo>
                    <a:pt x="5962624" y="85686"/>
                  </a:lnTo>
                  <a:lnTo>
                    <a:pt x="5961786" y="84366"/>
                  </a:lnTo>
                  <a:lnTo>
                    <a:pt x="5957684" y="87972"/>
                  </a:lnTo>
                  <a:lnTo>
                    <a:pt x="5959348" y="90284"/>
                  </a:lnTo>
                  <a:lnTo>
                    <a:pt x="5960288" y="91541"/>
                  </a:lnTo>
                  <a:lnTo>
                    <a:pt x="5964339" y="88074"/>
                  </a:lnTo>
                  <a:close/>
                </a:path>
                <a:path w="6839584" h="114300">
                  <a:moveTo>
                    <a:pt x="5969482" y="105346"/>
                  </a:moveTo>
                  <a:lnTo>
                    <a:pt x="5969203" y="99618"/>
                  </a:lnTo>
                  <a:lnTo>
                    <a:pt x="5964428" y="102539"/>
                  </a:lnTo>
                  <a:lnTo>
                    <a:pt x="5969482" y="105346"/>
                  </a:lnTo>
                  <a:close/>
                </a:path>
                <a:path w="6839584" h="114300">
                  <a:moveTo>
                    <a:pt x="6018517" y="90284"/>
                  </a:moveTo>
                  <a:lnTo>
                    <a:pt x="6015939" y="91389"/>
                  </a:lnTo>
                  <a:lnTo>
                    <a:pt x="6012002" y="90462"/>
                  </a:lnTo>
                  <a:lnTo>
                    <a:pt x="6011938" y="95059"/>
                  </a:lnTo>
                  <a:lnTo>
                    <a:pt x="6014440" y="93878"/>
                  </a:lnTo>
                  <a:lnTo>
                    <a:pt x="6018390" y="94894"/>
                  </a:lnTo>
                  <a:lnTo>
                    <a:pt x="6018517" y="90284"/>
                  </a:lnTo>
                  <a:close/>
                </a:path>
                <a:path w="6839584" h="114300">
                  <a:moveTo>
                    <a:pt x="6497409" y="103860"/>
                  </a:moveTo>
                  <a:lnTo>
                    <a:pt x="6495694" y="101485"/>
                  </a:lnTo>
                  <a:lnTo>
                    <a:pt x="6494805" y="100164"/>
                  </a:lnTo>
                  <a:lnTo>
                    <a:pt x="6490830" y="103733"/>
                  </a:lnTo>
                  <a:lnTo>
                    <a:pt x="6492532" y="106260"/>
                  </a:lnTo>
                  <a:lnTo>
                    <a:pt x="6493459" y="107480"/>
                  </a:lnTo>
                  <a:lnTo>
                    <a:pt x="6497409" y="103860"/>
                  </a:lnTo>
                  <a:close/>
                </a:path>
                <a:path w="6839584" h="114300">
                  <a:moveTo>
                    <a:pt x="6839445" y="84416"/>
                  </a:moveTo>
                  <a:lnTo>
                    <a:pt x="6827418" y="81216"/>
                  </a:lnTo>
                  <a:lnTo>
                    <a:pt x="6816090" y="81330"/>
                  </a:lnTo>
                  <a:lnTo>
                    <a:pt x="6805308" y="82169"/>
                  </a:lnTo>
                  <a:lnTo>
                    <a:pt x="6794868" y="81178"/>
                  </a:lnTo>
                  <a:lnTo>
                    <a:pt x="6795821" y="88734"/>
                  </a:lnTo>
                  <a:lnTo>
                    <a:pt x="6800913" y="90957"/>
                  </a:lnTo>
                  <a:lnTo>
                    <a:pt x="6807822" y="90449"/>
                  </a:lnTo>
                  <a:lnTo>
                    <a:pt x="6814223" y="89852"/>
                  </a:lnTo>
                  <a:lnTo>
                    <a:pt x="6822300" y="90297"/>
                  </a:lnTo>
                  <a:lnTo>
                    <a:pt x="6829996" y="90208"/>
                  </a:lnTo>
                  <a:lnTo>
                    <a:pt x="6836118" y="88582"/>
                  </a:lnTo>
                  <a:lnTo>
                    <a:pt x="6839445" y="8441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91495" y="7756410"/>
              <a:ext cx="6844665" cy="116839"/>
            </a:xfrm>
            <a:custGeom>
              <a:avLst/>
              <a:gdLst/>
              <a:ahLst/>
              <a:cxnLst/>
              <a:rect l="l" t="t" r="r" b="b"/>
              <a:pathLst>
                <a:path w="6844665" h="116840">
                  <a:moveTo>
                    <a:pt x="10515" y="38417"/>
                  </a:moveTo>
                  <a:lnTo>
                    <a:pt x="6362" y="39458"/>
                  </a:lnTo>
                  <a:lnTo>
                    <a:pt x="203" y="38315"/>
                  </a:lnTo>
                  <a:lnTo>
                    <a:pt x="0" y="43751"/>
                  </a:lnTo>
                  <a:lnTo>
                    <a:pt x="4191" y="42773"/>
                  </a:lnTo>
                  <a:lnTo>
                    <a:pt x="10248" y="43954"/>
                  </a:lnTo>
                  <a:lnTo>
                    <a:pt x="10515" y="38417"/>
                  </a:lnTo>
                  <a:close/>
                </a:path>
                <a:path w="6844665" h="116840">
                  <a:moveTo>
                    <a:pt x="199021" y="16217"/>
                  </a:moveTo>
                  <a:lnTo>
                    <a:pt x="194932" y="16992"/>
                  </a:lnTo>
                  <a:lnTo>
                    <a:pt x="188950" y="15671"/>
                  </a:lnTo>
                  <a:lnTo>
                    <a:pt x="188633" y="21196"/>
                  </a:lnTo>
                  <a:lnTo>
                    <a:pt x="192760" y="20269"/>
                  </a:lnTo>
                  <a:lnTo>
                    <a:pt x="198716" y="21666"/>
                  </a:lnTo>
                  <a:lnTo>
                    <a:pt x="199021" y="16217"/>
                  </a:lnTo>
                  <a:close/>
                </a:path>
                <a:path w="6844665" h="116840">
                  <a:moveTo>
                    <a:pt x="220891" y="21107"/>
                  </a:moveTo>
                  <a:lnTo>
                    <a:pt x="220268" y="15519"/>
                  </a:lnTo>
                  <a:lnTo>
                    <a:pt x="215265" y="18580"/>
                  </a:lnTo>
                  <a:lnTo>
                    <a:pt x="220891" y="21107"/>
                  </a:lnTo>
                  <a:close/>
                </a:path>
                <a:path w="6844665" h="116840">
                  <a:moveTo>
                    <a:pt x="225323" y="12534"/>
                  </a:moveTo>
                  <a:lnTo>
                    <a:pt x="219697" y="9906"/>
                  </a:lnTo>
                  <a:lnTo>
                    <a:pt x="220268" y="15519"/>
                  </a:lnTo>
                  <a:lnTo>
                    <a:pt x="225323" y="12534"/>
                  </a:lnTo>
                  <a:close/>
                </a:path>
                <a:path w="6844665" h="116840">
                  <a:moveTo>
                    <a:pt x="236550" y="22021"/>
                  </a:moveTo>
                  <a:lnTo>
                    <a:pt x="234619" y="19672"/>
                  </a:lnTo>
                  <a:lnTo>
                    <a:pt x="233603" y="18440"/>
                  </a:lnTo>
                  <a:lnTo>
                    <a:pt x="229362" y="22186"/>
                  </a:lnTo>
                  <a:lnTo>
                    <a:pt x="231254" y="24523"/>
                  </a:lnTo>
                  <a:lnTo>
                    <a:pt x="232333" y="25819"/>
                  </a:lnTo>
                  <a:lnTo>
                    <a:pt x="236550" y="22021"/>
                  </a:lnTo>
                  <a:close/>
                </a:path>
                <a:path w="6844665" h="116840">
                  <a:moveTo>
                    <a:pt x="358076" y="6311"/>
                  </a:moveTo>
                  <a:lnTo>
                    <a:pt x="353352" y="2857"/>
                  </a:lnTo>
                  <a:lnTo>
                    <a:pt x="347522" y="2159"/>
                  </a:lnTo>
                  <a:lnTo>
                    <a:pt x="342582" y="4864"/>
                  </a:lnTo>
                  <a:lnTo>
                    <a:pt x="340525" y="11607"/>
                  </a:lnTo>
                  <a:lnTo>
                    <a:pt x="345528" y="11036"/>
                  </a:lnTo>
                  <a:lnTo>
                    <a:pt x="351548" y="11734"/>
                  </a:lnTo>
                  <a:lnTo>
                    <a:pt x="356438" y="11036"/>
                  </a:lnTo>
                  <a:lnTo>
                    <a:pt x="358076" y="6311"/>
                  </a:lnTo>
                  <a:close/>
                </a:path>
                <a:path w="6844665" h="116840">
                  <a:moveTo>
                    <a:pt x="372160" y="5816"/>
                  </a:moveTo>
                  <a:lnTo>
                    <a:pt x="372097" y="1333"/>
                  </a:lnTo>
                  <a:lnTo>
                    <a:pt x="369354" y="2336"/>
                  </a:lnTo>
                  <a:lnTo>
                    <a:pt x="365112" y="1600"/>
                  </a:lnTo>
                  <a:lnTo>
                    <a:pt x="365175" y="6070"/>
                  </a:lnTo>
                  <a:lnTo>
                    <a:pt x="367893" y="5080"/>
                  </a:lnTo>
                  <a:lnTo>
                    <a:pt x="372160" y="5816"/>
                  </a:lnTo>
                  <a:close/>
                </a:path>
                <a:path w="6844665" h="116840">
                  <a:moveTo>
                    <a:pt x="2340000" y="15227"/>
                  </a:moveTo>
                  <a:lnTo>
                    <a:pt x="2333155" y="15113"/>
                  </a:lnTo>
                  <a:lnTo>
                    <a:pt x="2332952" y="24384"/>
                  </a:lnTo>
                  <a:lnTo>
                    <a:pt x="2339797" y="24498"/>
                  </a:lnTo>
                  <a:lnTo>
                    <a:pt x="2340000" y="15227"/>
                  </a:lnTo>
                  <a:close/>
                </a:path>
                <a:path w="6844665" h="116840">
                  <a:moveTo>
                    <a:pt x="2341994" y="3771"/>
                  </a:moveTo>
                  <a:lnTo>
                    <a:pt x="2340292" y="1346"/>
                  </a:lnTo>
                  <a:lnTo>
                    <a:pt x="2339378" y="0"/>
                  </a:lnTo>
                  <a:lnTo>
                    <a:pt x="2335098" y="3390"/>
                  </a:lnTo>
                  <a:lnTo>
                    <a:pt x="2336749" y="5803"/>
                  </a:lnTo>
                  <a:lnTo>
                    <a:pt x="2337676" y="7239"/>
                  </a:lnTo>
                  <a:lnTo>
                    <a:pt x="2341994" y="3771"/>
                  </a:lnTo>
                  <a:close/>
                </a:path>
                <a:path w="6844665" h="116840">
                  <a:moveTo>
                    <a:pt x="2350389" y="13538"/>
                  </a:moveTo>
                  <a:lnTo>
                    <a:pt x="2347772" y="13373"/>
                  </a:lnTo>
                  <a:lnTo>
                    <a:pt x="2346299" y="18872"/>
                  </a:lnTo>
                  <a:lnTo>
                    <a:pt x="2350058" y="24676"/>
                  </a:lnTo>
                  <a:lnTo>
                    <a:pt x="2350389" y="13538"/>
                  </a:lnTo>
                  <a:close/>
                </a:path>
                <a:path w="6844665" h="116840">
                  <a:moveTo>
                    <a:pt x="2384425" y="12395"/>
                  </a:moveTo>
                  <a:lnTo>
                    <a:pt x="2381859" y="13030"/>
                  </a:lnTo>
                  <a:lnTo>
                    <a:pt x="2380513" y="17500"/>
                  </a:lnTo>
                  <a:lnTo>
                    <a:pt x="2384310" y="20726"/>
                  </a:lnTo>
                  <a:lnTo>
                    <a:pt x="2384425" y="12395"/>
                  </a:lnTo>
                  <a:close/>
                </a:path>
                <a:path w="6844665" h="116840">
                  <a:moveTo>
                    <a:pt x="2422499" y="15278"/>
                  </a:moveTo>
                  <a:lnTo>
                    <a:pt x="2418664" y="11963"/>
                  </a:lnTo>
                  <a:lnTo>
                    <a:pt x="2415692" y="17360"/>
                  </a:lnTo>
                  <a:lnTo>
                    <a:pt x="2413901" y="24434"/>
                  </a:lnTo>
                  <a:lnTo>
                    <a:pt x="2414727" y="35166"/>
                  </a:lnTo>
                  <a:lnTo>
                    <a:pt x="2418677" y="36017"/>
                  </a:lnTo>
                  <a:lnTo>
                    <a:pt x="2420836" y="34277"/>
                  </a:lnTo>
                  <a:lnTo>
                    <a:pt x="2421686" y="30657"/>
                  </a:lnTo>
                  <a:lnTo>
                    <a:pt x="2417864" y="27305"/>
                  </a:lnTo>
                  <a:lnTo>
                    <a:pt x="2422499" y="15278"/>
                  </a:lnTo>
                  <a:close/>
                </a:path>
                <a:path w="6844665" h="116840">
                  <a:moveTo>
                    <a:pt x="2438920" y="32258"/>
                  </a:moveTo>
                  <a:lnTo>
                    <a:pt x="2436228" y="28308"/>
                  </a:lnTo>
                  <a:lnTo>
                    <a:pt x="2432024" y="26098"/>
                  </a:lnTo>
                  <a:lnTo>
                    <a:pt x="2431643" y="34175"/>
                  </a:lnTo>
                  <a:lnTo>
                    <a:pt x="2434399" y="38138"/>
                  </a:lnTo>
                  <a:lnTo>
                    <a:pt x="2438539" y="40297"/>
                  </a:lnTo>
                  <a:lnTo>
                    <a:pt x="2438920" y="32258"/>
                  </a:lnTo>
                  <a:close/>
                </a:path>
                <a:path w="6844665" h="116840">
                  <a:moveTo>
                    <a:pt x="2465844" y="38303"/>
                  </a:moveTo>
                  <a:lnTo>
                    <a:pt x="2463165" y="35534"/>
                  </a:lnTo>
                  <a:lnTo>
                    <a:pt x="2462352" y="40830"/>
                  </a:lnTo>
                  <a:lnTo>
                    <a:pt x="2462276" y="43395"/>
                  </a:lnTo>
                  <a:lnTo>
                    <a:pt x="2464968" y="46189"/>
                  </a:lnTo>
                  <a:lnTo>
                    <a:pt x="2465794" y="40919"/>
                  </a:lnTo>
                  <a:lnTo>
                    <a:pt x="2465844" y="38303"/>
                  </a:lnTo>
                  <a:close/>
                </a:path>
                <a:path w="6844665" h="116840">
                  <a:moveTo>
                    <a:pt x="2479573" y="31864"/>
                  </a:moveTo>
                  <a:lnTo>
                    <a:pt x="2476919" y="32816"/>
                  </a:lnTo>
                  <a:lnTo>
                    <a:pt x="2472842" y="31864"/>
                  </a:lnTo>
                  <a:lnTo>
                    <a:pt x="2472664" y="36334"/>
                  </a:lnTo>
                  <a:lnTo>
                    <a:pt x="2475369" y="35394"/>
                  </a:lnTo>
                  <a:lnTo>
                    <a:pt x="2479421" y="36372"/>
                  </a:lnTo>
                  <a:lnTo>
                    <a:pt x="2479573" y="31864"/>
                  </a:lnTo>
                  <a:close/>
                </a:path>
                <a:path w="6844665" h="116840">
                  <a:moveTo>
                    <a:pt x="2595219" y="34442"/>
                  </a:moveTo>
                  <a:lnTo>
                    <a:pt x="2585529" y="31013"/>
                  </a:lnTo>
                  <a:lnTo>
                    <a:pt x="2576626" y="33921"/>
                  </a:lnTo>
                  <a:lnTo>
                    <a:pt x="2566797" y="38023"/>
                  </a:lnTo>
                  <a:lnTo>
                    <a:pt x="2554300" y="38163"/>
                  </a:lnTo>
                  <a:lnTo>
                    <a:pt x="2554452" y="49949"/>
                  </a:lnTo>
                  <a:lnTo>
                    <a:pt x="2560447" y="52870"/>
                  </a:lnTo>
                  <a:lnTo>
                    <a:pt x="2550464" y="56883"/>
                  </a:lnTo>
                  <a:lnTo>
                    <a:pt x="2550337" y="61417"/>
                  </a:lnTo>
                  <a:lnTo>
                    <a:pt x="2556675" y="60934"/>
                  </a:lnTo>
                  <a:lnTo>
                    <a:pt x="2561780" y="58559"/>
                  </a:lnTo>
                  <a:lnTo>
                    <a:pt x="2564142" y="52400"/>
                  </a:lnTo>
                  <a:lnTo>
                    <a:pt x="2559443" y="50698"/>
                  </a:lnTo>
                  <a:lnTo>
                    <a:pt x="2564092" y="44183"/>
                  </a:lnTo>
                  <a:lnTo>
                    <a:pt x="2567775" y="43192"/>
                  </a:lnTo>
                  <a:lnTo>
                    <a:pt x="2574861" y="45288"/>
                  </a:lnTo>
                  <a:lnTo>
                    <a:pt x="2576842" y="40220"/>
                  </a:lnTo>
                  <a:lnTo>
                    <a:pt x="2581491" y="38760"/>
                  </a:lnTo>
                  <a:lnTo>
                    <a:pt x="2586888" y="38544"/>
                  </a:lnTo>
                  <a:lnTo>
                    <a:pt x="2594419" y="41338"/>
                  </a:lnTo>
                  <a:lnTo>
                    <a:pt x="2595219" y="34442"/>
                  </a:lnTo>
                  <a:close/>
                </a:path>
                <a:path w="6844665" h="116840">
                  <a:moveTo>
                    <a:pt x="2605430" y="34683"/>
                  </a:moveTo>
                  <a:lnTo>
                    <a:pt x="2602776" y="35636"/>
                  </a:lnTo>
                  <a:lnTo>
                    <a:pt x="2598712" y="34683"/>
                  </a:lnTo>
                  <a:lnTo>
                    <a:pt x="2598496" y="39154"/>
                  </a:lnTo>
                  <a:lnTo>
                    <a:pt x="2601188" y="38239"/>
                  </a:lnTo>
                  <a:lnTo>
                    <a:pt x="2605240" y="39192"/>
                  </a:lnTo>
                  <a:lnTo>
                    <a:pt x="2605430" y="34683"/>
                  </a:lnTo>
                  <a:close/>
                </a:path>
                <a:path w="6844665" h="116840">
                  <a:moveTo>
                    <a:pt x="2645219" y="10071"/>
                  </a:moveTo>
                  <a:lnTo>
                    <a:pt x="2643517" y="7645"/>
                  </a:lnTo>
                  <a:lnTo>
                    <a:pt x="2642616" y="6299"/>
                  </a:lnTo>
                  <a:lnTo>
                    <a:pt x="2638336" y="9677"/>
                  </a:lnTo>
                  <a:lnTo>
                    <a:pt x="2640025" y="12090"/>
                  </a:lnTo>
                  <a:lnTo>
                    <a:pt x="2640927" y="13500"/>
                  </a:lnTo>
                  <a:lnTo>
                    <a:pt x="2645219" y="10071"/>
                  </a:lnTo>
                  <a:close/>
                </a:path>
                <a:path w="6844665" h="116840">
                  <a:moveTo>
                    <a:pt x="2677553" y="8420"/>
                  </a:moveTo>
                  <a:lnTo>
                    <a:pt x="2672194" y="8712"/>
                  </a:lnTo>
                  <a:lnTo>
                    <a:pt x="2665780" y="7493"/>
                  </a:lnTo>
                  <a:lnTo>
                    <a:pt x="2667152" y="17437"/>
                  </a:lnTo>
                  <a:lnTo>
                    <a:pt x="2672981" y="17907"/>
                  </a:lnTo>
                  <a:lnTo>
                    <a:pt x="2675953" y="14020"/>
                  </a:lnTo>
                  <a:lnTo>
                    <a:pt x="2677553" y="8420"/>
                  </a:lnTo>
                  <a:close/>
                </a:path>
                <a:path w="6844665" h="116840">
                  <a:moveTo>
                    <a:pt x="3420541" y="35775"/>
                  </a:moveTo>
                  <a:lnTo>
                    <a:pt x="3414039" y="37833"/>
                  </a:lnTo>
                  <a:lnTo>
                    <a:pt x="3414395" y="42176"/>
                  </a:lnTo>
                  <a:lnTo>
                    <a:pt x="3417824" y="43332"/>
                  </a:lnTo>
                  <a:lnTo>
                    <a:pt x="3420541" y="35775"/>
                  </a:lnTo>
                  <a:close/>
                </a:path>
                <a:path w="6844665" h="116840">
                  <a:moveTo>
                    <a:pt x="3425545" y="33096"/>
                  </a:moveTo>
                  <a:lnTo>
                    <a:pt x="3420338" y="30137"/>
                  </a:lnTo>
                  <a:lnTo>
                    <a:pt x="3420541" y="35775"/>
                  </a:lnTo>
                  <a:lnTo>
                    <a:pt x="3425545" y="33096"/>
                  </a:lnTo>
                  <a:close/>
                </a:path>
                <a:path w="6844665" h="116840">
                  <a:moveTo>
                    <a:pt x="3503282" y="44983"/>
                  </a:moveTo>
                  <a:lnTo>
                    <a:pt x="3501580" y="42519"/>
                  </a:lnTo>
                  <a:lnTo>
                    <a:pt x="3500653" y="41236"/>
                  </a:lnTo>
                  <a:lnTo>
                    <a:pt x="3496348" y="44729"/>
                  </a:lnTo>
                  <a:lnTo>
                    <a:pt x="3498037" y="47167"/>
                  </a:lnTo>
                  <a:lnTo>
                    <a:pt x="3498989" y="48539"/>
                  </a:lnTo>
                  <a:lnTo>
                    <a:pt x="3503282" y="44983"/>
                  </a:lnTo>
                  <a:close/>
                </a:path>
                <a:path w="6844665" h="116840">
                  <a:moveTo>
                    <a:pt x="3785362" y="45440"/>
                  </a:moveTo>
                  <a:lnTo>
                    <a:pt x="3780625" y="43510"/>
                  </a:lnTo>
                  <a:lnTo>
                    <a:pt x="3779824" y="39738"/>
                  </a:lnTo>
                  <a:lnTo>
                    <a:pt x="3775240" y="45173"/>
                  </a:lnTo>
                  <a:lnTo>
                    <a:pt x="3775900" y="48818"/>
                  </a:lnTo>
                  <a:lnTo>
                    <a:pt x="3775049" y="54381"/>
                  </a:lnTo>
                  <a:lnTo>
                    <a:pt x="3778326" y="54610"/>
                  </a:lnTo>
                  <a:lnTo>
                    <a:pt x="3778542" y="48463"/>
                  </a:lnTo>
                  <a:lnTo>
                    <a:pt x="3784384" y="50533"/>
                  </a:lnTo>
                  <a:lnTo>
                    <a:pt x="3785362" y="45440"/>
                  </a:lnTo>
                  <a:close/>
                </a:path>
                <a:path w="6844665" h="116840">
                  <a:moveTo>
                    <a:pt x="3797300" y="43459"/>
                  </a:moveTo>
                  <a:lnTo>
                    <a:pt x="3795661" y="40982"/>
                  </a:lnTo>
                  <a:lnTo>
                    <a:pt x="3794734" y="39725"/>
                  </a:lnTo>
                  <a:lnTo>
                    <a:pt x="3790454" y="43205"/>
                  </a:lnTo>
                  <a:lnTo>
                    <a:pt x="3792143" y="45631"/>
                  </a:lnTo>
                  <a:lnTo>
                    <a:pt x="3793007" y="46875"/>
                  </a:lnTo>
                  <a:lnTo>
                    <a:pt x="3797300" y="43459"/>
                  </a:lnTo>
                  <a:close/>
                </a:path>
                <a:path w="6844665" h="116840">
                  <a:moveTo>
                    <a:pt x="3807307" y="48437"/>
                  </a:moveTo>
                  <a:lnTo>
                    <a:pt x="3805656" y="45986"/>
                  </a:lnTo>
                  <a:lnTo>
                    <a:pt x="3804729" y="44704"/>
                  </a:lnTo>
                  <a:lnTo>
                    <a:pt x="3800475" y="48094"/>
                  </a:lnTo>
                  <a:lnTo>
                    <a:pt x="3802164" y="50533"/>
                  </a:lnTo>
                  <a:lnTo>
                    <a:pt x="3802977" y="51866"/>
                  </a:lnTo>
                  <a:lnTo>
                    <a:pt x="3807307" y="48437"/>
                  </a:lnTo>
                  <a:close/>
                </a:path>
                <a:path w="6844665" h="116840">
                  <a:moveTo>
                    <a:pt x="3815638" y="50888"/>
                  </a:moveTo>
                  <a:lnTo>
                    <a:pt x="3812997" y="51930"/>
                  </a:lnTo>
                  <a:lnTo>
                    <a:pt x="3808971" y="50800"/>
                  </a:lnTo>
                  <a:lnTo>
                    <a:pt x="3808717" y="55435"/>
                  </a:lnTo>
                  <a:lnTo>
                    <a:pt x="3811371" y="54444"/>
                  </a:lnTo>
                  <a:lnTo>
                    <a:pt x="3815397" y="55473"/>
                  </a:lnTo>
                  <a:lnTo>
                    <a:pt x="3815638" y="50888"/>
                  </a:lnTo>
                  <a:close/>
                </a:path>
                <a:path w="6844665" h="116840">
                  <a:moveTo>
                    <a:pt x="3838867" y="65532"/>
                  </a:moveTo>
                  <a:lnTo>
                    <a:pt x="3832098" y="65341"/>
                  </a:lnTo>
                  <a:lnTo>
                    <a:pt x="3831818" y="74701"/>
                  </a:lnTo>
                  <a:lnTo>
                    <a:pt x="3838587" y="74891"/>
                  </a:lnTo>
                  <a:lnTo>
                    <a:pt x="3838867" y="65532"/>
                  </a:lnTo>
                  <a:close/>
                </a:path>
                <a:path w="6844665" h="116840">
                  <a:moveTo>
                    <a:pt x="3872344" y="75780"/>
                  </a:moveTo>
                  <a:lnTo>
                    <a:pt x="3871353" y="65938"/>
                  </a:lnTo>
                  <a:lnTo>
                    <a:pt x="3867556" y="62788"/>
                  </a:lnTo>
                  <a:lnTo>
                    <a:pt x="3861993" y="63677"/>
                  </a:lnTo>
                  <a:lnTo>
                    <a:pt x="3855745" y="65976"/>
                  </a:lnTo>
                  <a:lnTo>
                    <a:pt x="3855897" y="59893"/>
                  </a:lnTo>
                  <a:lnTo>
                    <a:pt x="3846525" y="59880"/>
                  </a:lnTo>
                  <a:lnTo>
                    <a:pt x="3845649" y="65697"/>
                  </a:lnTo>
                  <a:lnTo>
                    <a:pt x="3851300" y="67754"/>
                  </a:lnTo>
                  <a:lnTo>
                    <a:pt x="3844709" y="71716"/>
                  </a:lnTo>
                  <a:lnTo>
                    <a:pt x="3845229" y="79794"/>
                  </a:lnTo>
                  <a:lnTo>
                    <a:pt x="3853713" y="78981"/>
                  </a:lnTo>
                  <a:lnTo>
                    <a:pt x="3860774" y="75133"/>
                  </a:lnTo>
                  <a:lnTo>
                    <a:pt x="3866845" y="72605"/>
                  </a:lnTo>
                  <a:lnTo>
                    <a:pt x="3872344" y="75780"/>
                  </a:lnTo>
                  <a:close/>
                </a:path>
                <a:path w="6844665" h="116840">
                  <a:moveTo>
                    <a:pt x="3880929" y="73634"/>
                  </a:moveTo>
                  <a:lnTo>
                    <a:pt x="3879265" y="71221"/>
                  </a:lnTo>
                  <a:lnTo>
                    <a:pt x="3878338" y="69964"/>
                  </a:lnTo>
                  <a:lnTo>
                    <a:pt x="3874046" y="73367"/>
                  </a:lnTo>
                  <a:lnTo>
                    <a:pt x="3875773" y="75857"/>
                  </a:lnTo>
                  <a:lnTo>
                    <a:pt x="3876624" y="77190"/>
                  </a:lnTo>
                  <a:lnTo>
                    <a:pt x="3880929" y="73634"/>
                  </a:lnTo>
                  <a:close/>
                </a:path>
                <a:path w="6844665" h="116840">
                  <a:moveTo>
                    <a:pt x="3916222" y="76936"/>
                  </a:moveTo>
                  <a:lnTo>
                    <a:pt x="3914711" y="66370"/>
                  </a:lnTo>
                  <a:lnTo>
                    <a:pt x="3906367" y="61823"/>
                  </a:lnTo>
                  <a:lnTo>
                    <a:pt x="3896271" y="62306"/>
                  </a:lnTo>
                  <a:lnTo>
                    <a:pt x="3889540" y="66865"/>
                  </a:lnTo>
                  <a:lnTo>
                    <a:pt x="3894366" y="73736"/>
                  </a:lnTo>
                  <a:lnTo>
                    <a:pt x="3901300" y="79095"/>
                  </a:lnTo>
                  <a:lnTo>
                    <a:pt x="3909009" y="80848"/>
                  </a:lnTo>
                  <a:lnTo>
                    <a:pt x="3916222" y="76936"/>
                  </a:lnTo>
                  <a:close/>
                </a:path>
                <a:path w="6844665" h="116840">
                  <a:moveTo>
                    <a:pt x="3931882" y="65747"/>
                  </a:moveTo>
                  <a:lnTo>
                    <a:pt x="3930192" y="63207"/>
                  </a:lnTo>
                  <a:lnTo>
                    <a:pt x="3929278" y="61912"/>
                  </a:lnTo>
                  <a:lnTo>
                    <a:pt x="3924998" y="65405"/>
                  </a:lnTo>
                  <a:lnTo>
                    <a:pt x="3926662" y="67856"/>
                  </a:lnTo>
                  <a:lnTo>
                    <a:pt x="3927538" y="69176"/>
                  </a:lnTo>
                  <a:lnTo>
                    <a:pt x="3931882" y="65747"/>
                  </a:lnTo>
                  <a:close/>
                </a:path>
                <a:path w="6844665" h="116840">
                  <a:moveTo>
                    <a:pt x="3994772" y="46266"/>
                  </a:moveTo>
                  <a:lnTo>
                    <a:pt x="3988016" y="46088"/>
                  </a:lnTo>
                  <a:lnTo>
                    <a:pt x="3987723" y="55448"/>
                  </a:lnTo>
                  <a:lnTo>
                    <a:pt x="3994505" y="55626"/>
                  </a:lnTo>
                  <a:lnTo>
                    <a:pt x="3994772" y="46266"/>
                  </a:lnTo>
                  <a:close/>
                </a:path>
                <a:path w="6844665" h="116840">
                  <a:moveTo>
                    <a:pt x="4026293" y="63563"/>
                  </a:moveTo>
                  <a:lnTo>
                    <a:pt x="4024642" y="61125"/>
                  </a:lnTo>
                  <a:lnTo>
                    <a:pt x="4023728" y="59791"/>
                  </a:lnTo>
                  <a:lnTo>
                    <a:pt x="4019448" y="63131"/>
                  </a:lnTo>
                  <a:lnTo>
                    <a:pt x="4021137" y="65582"/>
                  </a:lnTo>
                  <a:lnTo>
                    <a:pt x="4022039" y="67017"/>
                  </a:lnTo>
                  <a:lnTo>
                    <a:pt x="4026293" y="63563"/>
                  </a:lnTo>
                  <a:close/>
                </a:path>
                <a:path w="6844665" h="116840">
                  <a:moveTo>
                    <a:pt x="4031907" y="42697"/>
                  </a:moveTo>
                  <a:lnTo>
                    <a:pt x="4025188" y="42519"/>
                  </a:lnTo>
                  <a:lnTo>
                    <a:pt x="4025087" y="45580"/>
                  </a:lnTo>
                  <a:lnTo>
                    <a:pt x="4024922" y="51765"/>
                  </a:lnTo>
                  <a:lnTo>
                    <a:pt x="4029341" y="51879"/>
                  </a:lnTo>
                  <a:lnTo>
                    <a:pt x="4031627" y="51930"/>
                  </a:lnTo>
                  <a:lnTo>
                    <a:pt x="4031907" y="42697"/>
                  </a:lnTo>
                  <a:close/>
                </a:path>
                <a:path w="6844665" h="116840">
                  <a:moveTo>
                    <a:pt x="4044721" y="66192"/>
                  </a:moveTo>
                  <a:lnTo>
                    <a:pt x="4035056" y="65062"/>
                  </a:lnTo>
                  <a:lnTo>
                    <a:pt x="4027576" y="67017"/>
                  </a:lnTo>
                  <a:lnTo>
                    <a:pt x="4024236" y="75044"/>
                  </a:lnTo>
                  <a:lnTo>
                    <a:pt x="4033875" y="76225"/>
                  </a:lnTo>
                  <a:lnTo>
                    <a:pt x="4041343" y="74409"/>
                  </a:lnTo>
                  <a:lnTo>
                    <a:pt x="4044721" y="66192"/>
                  </a:lnTo>
                  <a:close/>
                </a:path>
                <a:path w="6844665" h="116840">
                  <a:moveTo>
                    <a:pt x="4085069" y="67233"/>
                  </a:moveTo>
                  <a:lnTo>
                    <a:pt x="4076700" y="66484"/>
                  </a:lnTo>
                  <a:lnTo>
                    <a:pt x="4068762" y="65938"/>
                  </a:lnTo>
                  <a:lnTo>
                    <a:pt x="4067975" y="76161"/>
                  </a:lnTo>
                  <a:lnTo>
                    <a:pt x="4073779" y="76250"/>
                  </a:lnTo>
                  <a:lnTo>
                    <a:pt x="4080065" y="76974"/>
                  </a:lnTo>
                  <a:lnTo>
                    <a:pt x="4084574" y="75069"/>
                  </a:lnTo>
                  <a:lnTo>
                    <a:pt x="4085069" y="67233"/>
                  </a:lnTo>
                  <a:close/>
                </a:path>
                <a:path w="6844665" h="116840">
                  <a:moveTo>
                    <a:pt x="4168952" y="78752"/>
                  </a:moveTo>
                  <a:lnTo>
                    <a:pt x="4164977" y="79425"/>
                  </a:lnTo>
                  <a:lnTo>
                    <a:pt x="4159389" y="77711"/>
                  </a:lnTo>
                  <a:lnTo>
                    <a:pt x="4158691" y="83223"/>
                  </a:lnTo>
                  <a:lnTo>
                    <a:pt x="4162666" y="82588"/>
                  </a:lnTo>
                  <a:lnTo>
                    <a:pt x="4168254" y="84213"/>
                  </a:lnTo>
                  <a:lnTo>
                    <a:pt x="4168952" y="78752"/>
                  </a:lnTo>
                  <a:close/>
                </a:path>
                <a:path w="6844665" h="116840">
                  <a:moveTo>
                    <a:pt x="4222762" y="80149"/>
                  </a:moveTo>
                  <a:lnTo>
                    <a:pt x="4210126" y="78828"/>
                  </a:lnTo>
                  <a:lnTo>
                    <a:pt x="4211675" y="74815"/>
                  </a:lnTo>
                  <a:lnTo>
                    <a:pt x="4205986" y="79717"/>
                  </a:lnTo>
                  <a:lnTo>
                    <a:pt x="4204411" y="84683"/>
                  </a:lnTo>
                  <a:lnTo>
                    <a:pt x="4211675" y="85559"/>
                  </a:lnTo>
                  <a:lnTo>
                    <a:pt x="4220286" y="83629"/>
                  </a:lnTo>
                  <a:lnTo>
                    <a:pt x="4222762" y="80149"/>
                  </a:lnTo>
                  <a:close/>
                </a:path>
                <a:path w="6844665" h="116840">
                  <a:moveTo>
                    <a:pt x="4239565" y="80568"/>
                  </a:moveTo>
                  <a:lnTo>
                    <a:pt x="4235805" y="81013"/>
                  </a:lnTo>
                  <a:lnTo>
                    <a:pt x="4234573" y="73799"/>
                  </a:lnTo>
                  <a:lnTo>
                    <a:pt x="4232846" y="80403"/>
                  </a:lnTo>
                  <a:lnTo>
                    <a:pt x="4232745" y="85140"/>
                  </a:lnTo>
                  <a:lnTo>
                    <a:pt x="4238599" y="86448"/>
                  </a:lnTo>
                  <a:lnTo>
                    <a:pt x="4239565" y="80568"/>
                  </a:lnTo>
                  <a:close/>
                </a:path>
                <a:path w="6844665" h="116840">
                  <a:moveTo>
                    <a:pt x="4257916" y="78638"/>
                  </a:moveTo>
                  <a:lnTo>
                    <a:pt x="4253344" y="75323"/>
                  </a:lnTo>
                  <a:lnTo>
                    <a:pt x="4246346" y="80759"/>
                  </a:lnTo>
                  <a:lnTo>
                    <a:pt x="4256710" y="83019"/>
                  </a:lnTo>
                  <a:lnTo>
                    <a:pt x="4257916" y="78638"/>
                  </a:lnTo>
                  <a:close/>
                </a:path>
                <a:path w="6844665" h="116840">
                  <a:moveTo>
                    <a:pt x="4462335" y="63055"/>
                  </a:moveTo>
                  <a:lnTo>
                    <a:pt x="4454245" y="62725"/>
                  </a:lnTo>
                  <a:lnTo>
                    <a:pt x="4454055" y="66294"/>
                  </a:lnTo>
                  <a:lnTo>
                    <a:pt x="4458005" y="68237"/>
                  </a:lnTo>
                  <a:lnTo>
                    <a:pt x="4462335" y="63055"/>
                  </a:lnTo>
                  <a:close/>
                </a:path>
                <a:path w="6844665" h="116840">
                  <a:moveTo>
                    <a:pt x="4473651" y="74422"/>
                  </a:moveTo>
                  <a:lnTo>
                    <a:pt x="4468482" y="71539"/>
                  </a:lnTo>
                  <a:lnTo>
                    <a:pt x="4468685" y="77101"/>
                  </a:lnTo>
                  <a:lnTo>
                    <a:pt x="4473651" y="74422"/>
                  </a:lnTo>
                  <a:close/>
                </a:path>
                <a:path w="6844665" h="116840">
                  <a:moveTo>
                    <a:pt x="4482681" y="56362"/>
                  </a:moveTo>
                  <a:lnTo>
                    <a:pt x="4480001" y="53555"/>
                  </a:lnTo>
                  <a:lnTo>
                    <a:pt x="4479226" y="58712"/>
                  </a:lnTo>
                  <a:lnTo>
                    <a:pt x="4479137" y="61442"/>
                  </a:lnTo>
                  <a:lnTo>
                    <a:pt x="4481804" y="64096"/>
                  </a:lnTo>
                  <a:lnTo>
                    <a:pt x="4482579" y="58801"/>
                  </a:lnTo>
                  <a:lnTo>
                    <a:pt x="4482681" y="56362"/>
                  </a:lnTo>
                  <a:close/>
                </a:path>
                <a:path w="6844665" h="116840">
                  <a:moveTo>
                    <a:pt x="4574857" y="58775"/>
                  </a:moveTo>
                  <a:lnTo>
                    <a:pt x="4572279" y="55003"/>
                  </a:lnTo>
                  <a:lnTo>
                    <a:pt x="4568037" y="58394"/>
                  </a:lnTo>
                  <a:lnTo>
                    <a:pt x="4569739" y="60794"/>
                  </a:lnTo>
                  <a:lnTo>
                    <a:pt x="4570628" y="62217"/>
                  </a:lnTo>
                  <a:lnTo>
                    <a:pt x="4574857" y="58775"/>
                  </a:lnTo>
                  <a:close/>
                </a:path>
                <a:path w="6844665" h="116840">
                  <a:moveTo>
                    <a:pt x="4720044" y="82880"/>
                  </a:moveTo>
                  <a:lnTo>
                    <a:pt x="4716234" y="83667"/>
                  </a:lnTo>
                  <a:lnTo>
                    <a:pt x="4718088" y="87579"/>
                  </a:lnTo>
                  <a:lnTo>
                    <a:pt x="4719929" y="87617"/>
                  </a:lnTo>
                  <a:lnTo>
                    <a:pt x="4719967" y="86093"/>
                  </a:lnTo>
                  <a:lnTo>
                    <a:pt x="4720018" y="84467"/>
                  </a:lnTo>
                  <a:lnTo>
                    <a:pt x="4720044" y="82880"/>
                  </a:lnTo>
                  <a:close/>
                </a:path>
                <a:path w="6844665" h="116840">
                  <a:moveTo>
                    <a:pt x="4728273" y="79679"/>
                  </a:moveTo>
                  <a:lnTo>
                    <a:pt x="4724349" y="77724"/>
                  </a:lnTo>
                  <a:lnTo>
                    <a:pt x="4720044" y="82880"/>
                  </a:lnTo>
                  <a:lnTo>
                    <a:pt x="4728095" y="83235"/>
                  </a:lnTo>
                  <a:lnTo>
                    <a:pt x="4728273" y="79679"/>
                  </a:lnTo>
                  <a:close/>
                </a:path>
                <a:path w="6844665" h="116840">
                  <a:moveTo>
                    <a:pt x="4740211" y="78651"/>
                  </a:moveTo>
                  <a:lnTo>
                    <a:pt x="4734407" y="77444"/>
                  </a:lnTo>
                  <a:lnTo>
                    <a:pt x="4733480" y="83185"/>
                  </a:lnTo>
                  <a:lnTo>
                    <a:pt x="4737239" y="82880"/>
                  </a:lnTo>
                  <a:lnTo>
                    <a:pt x="4738535" y="90170"/>
                  </a:lnTo>
                  <a:lnTo>
                    <a:pt x="4740135" y="83337"/>
                  </a:lnTo>
                  <a:lnTo>
                    <a:pt x="4740211" y="78651"/>
                  </a:lnTo>
                  <a:close/>
                </a:path>
                <a:path w="6844665" h="116840">
                  <a:moveTo>
                    <a:pt x="4802721" y="64020"/>
                  </a:moveTo>
                  <a:lnTo>
                    <a:pt x="4800168" y="60236"/>
                  </a:lnTo>
                  <a:lnTo>
                    <a:pt x="4795926" y="63614"/>
                  </a:lnTo>
                  <a:lnTo>
                    <a:pt x="4797628" y="66027"/>
                  </a:lnTo>
                  <a:lnTo>
                    <a:pt x="4798479" y="67462"/>
                  </a:lnTo>
                  <a:lnTo>
                    <a:pt x="4802721" y="64020"/>
                  </a:lnTo>
                  <a:close/>
                </a:path>
                <a:path w="6844665" h="116840">
                  <a:moveTo>
                    <a:pt x="4827803" y="66725"/>
                  </a:moveTo>
                  <a:lnTo>
                    <a:pt x="4825136" y="67779"/>
                  </a:lnTo>
                  <a:lnTo>
                    <a:pt x="4821199" y="66789"/>
                  </a:lnTo>
                  <a:lnTo>
                    <a:pt x="4820971" y="71297"/>
                  </a:lnTo>
                  <a:lnTo>
                    <a:pt x="4823561" y="70243"/>
                  </a:lnTo>
                  <a:lnTo>
                    <a:pt x="4827549" y="71196"/>
                  </a:lnTo>
                  <a:lnTo>
                    <a:pt x="4827803" y="66725"/>
                  </a:lnTo>
                  <a:close/>
                </a:path>
                <a:path w="6844665" h="116840">
                  <a:moveTo>
                    <a:pt x="5454116" y="106375"/>
                  </a:moveTo>
                  <a:lnTo>
                    <a:pt x="5453685" y="102895"/>
                  </a:lnTo>
                  <a:lnTo>
                    <a:pt x="5450510" y="101155"/>
                  </a:lnTo>
                  <a:lnTo>
                    <a:pt x="5448185" y="106362"/>
                  </a:lnTo>
                  <a:lnTo>
                    <a:pt x="5454116" y="106375"/>
                  </a:lnTo>
                  <a:close/>
                </a:path>
                <a:path w="6844665" h="116840">
                  <a:moveTo>
                    <a:pt x="5471426" y="108737"/>
                  </a:moveTo>
                  <a:lnTo>
                    <a:pt x="5468759" y="105994"/>
                  </a:lnTo>
                  <a:lnTo>
                    <a:pt x="5467997" y="111302"/>
                  </a:lnTo>
                  <a:lnTo>
                    <a:pt x="5467972" y="113855"/>
                  </a:lnTo>
                  <a:lnTo>
                    <a:pt x="5470626" y="116611"/>
                  </a:lnTo>
                  <a:lnTo>
                    <a:pt x="5471363" y="111328"/>
                  </a:lnTo>
                  <a:lnTo>
                    <a:pt x="5471426" y="108737"/>
                  </a:lnTo>
                  <a:close/>
                </a:path>
                <a:path w="6844665" h="116840">
                  <a:moveTo>
                    <a:pt x="5488025" y="106768"/>
                  </a:moveTo>
                  <a:lnTo>
                    <a:pt x="5485435" y="107848"/>
                  </a:lnTo>
                  <a:lnTo>
                    <a:pt x="5481485" y="106946"/>
                  </a:lnTo>
                  <a:lnTo>
                    <a:pt x="5481294" y="111442"/>
                  </a:lnTo>
                  <a:lnTo>
                    <a:pt x="5483923" y="110375"/>
                  </a:lnTo>
                  <a:lnTo>
                    <a:pt x="5487860" y="111391"/>
                  </a:lnTo>
                  <a:lnTo>
                    <a:pt x="5488025" y="106768"/>
                  </a:lnTo>
                  <a:close/>
                </a:path>
                <a:path w="6844665" h="116840">
                  <a:moveTo>
                    <a:pt x="5630748" y="98894"/>
                  </a:moveTo>
                  <a:lnTo>
                    <a:pt x="5628195" y="100025"/>
                  </a:lnTo>
                  <a:lnTo>
                    <a:pt x="5624246" y="98983"/>
                  </a:lnTo>
                  <a:lnTo>
                    <a:pt x="5624068" y="103568"/>
                  </a:lnTo>
                  <a:lnTo>
                    <a:pt x="5626659" y="102501"/>
                  </a:lnTo>
                  <a:lnTo>
                    <a:pt x="5630608" y="103543"/>
                  </a:lnTo>
                  <a:lnTo>
                    <a:pt x="5630748" y="98894"/>
                  </a:lnTo>
                  <a:close/>
                </a:path>
                <a:path w="6844665" h="116840">
                  <a:moveTo>
                    <a:pt x="5634240" y="85026"/>
                  </a:moveTo>
                  <a:lnTo>
                    <a:pt x="5624703" y="84010"/>
                  </a:lnTo>
                  <a:lnTo>
                    <a:pt x="5617375" y="86055"/>
                  </a:lnTo>
                  <a:lnTo>
                    <a:pt x="5614238" y="94183"/>
                  </a:lnTo>
                  <a:lnTo>
                    <a:pt x="5620664" y="93954"/>
                  </a:lnTo>
                  <a:lnTo>
                    <a:pt x="5627916" y="94881"/>
                  </a:lnTo>
                  <a:lnTo>
                    <a:pt x="5633326" y="93167"/>
                  </a:lnTo>
                  <a:lnTo>
                    <a:pt x="5634240" y="85026"/>
                  </a:lnTo>
                  <a:close/>
                </a:path>
                <a:path w="6844665" h="116840">
                  <a:moveTo>
                    <a:pt x="5665736" y="92392"/>
                  </a:moveTo>
                  <a:lnTo>
                    <a:pt x="5663146" y="88709"/>
                  </a:lnTo>
                  <a:lnTo>
                    <a:pt x="5658967" y="92278"/>
                  </a:lnTo>
                  <a:lnTo>
                    <a:pt x="5660669" y="94678"/>
                  </a:lnTo>
                  <a:lnTo>
                    <a:pt x="5661558" y="96012"/>
                  </a:lnTo>
                  <a:lnTo>
                    <a:pt x="5665736" y="92392"/>
                  </a:lnTo>
                  <a:close/>
                </a:path>
                <a:path w="6844665" h="116840">
                  <a:moveTo>
                    <a:pt x="5909195" y="82880"/>
                  </a:moveTo>
                  <a:lnTo>
                    <a:pt x="5907036" y="77698"/>
                  </a:lnTo>
                  <a:lnTo>
                    <a:pt x="5903874" y="79400"/>
                  </a:lnTo>
                  <a:lnTo>
                    <a:pt x="5903366" y="82842"/>
                  </a:lnTo>
                  <a:lnTo>
                    <a:pt x="5909195" y="82880"/>
                  </a:lnTo>
                  <a:close/>
                </a:path>
                <a:path w="6844665" h="116840">
                  <a:moveTo>
                    <a:pt x="6526441" y="105422"/>
                  </a:moveTo>
                  <a:lnTo>
                    <a:pt x="6523799" y="101701"/>
                  </a:lnTo>
                  <a:lnTo>
                    <a:pt x="6519812" y="105333"/>
                  </a:lnTo>
                  <a:lnTo>
                    <a:pt x="6521551" y="107657"/>
                  </a:lnTo>
                  <a:lnTo>
                    <a:pt x="6522479" y="108991"/>
                  </a:lnTo>
                  <a:lnTo>
                    <a:pt x="6526441" y="105422"/>
                  </a:lnTo>
                  <a:close/>
                </a:path>
                <a:path w="6844665" h="116840">
                  <a:moveTo>
                    <a:pt x="6527559" y="79578"/>
                  </a:moveTo>
                  <a:lnTo>
                    <a:pt x="6517792" y="79717"/>
                  </a:lnTo>
                  <a:lnTo>
                    <a:pt x="6515316" y="80860"/>
                  </a:lnTo>
                  <a:lnTo>
                    <a:pt x="6511404" y="80010"/>
                  </a:lnTo>
                  <a:lnTo>
                    <a:pt x="6511379" y="84531"/>
                  </a:lnTo>
                  <a:lnTo>
                    <a:pt x="6521132" y="84404"/>
                  </a:lnTo>
                  <a:lnTo>
                    <a:pt x="6523622" y="83261"/>
                  </a:lnTo>
                  <a:lnTo>
                    <a:pt x="6527546" y="84061"/>
                  </a:lnTo>
                  <a:lnTo>
                    <a:pt x="6527559" y="79578"/>
                  </a:lnTo>
                  <a:close/>
                </a:path>
                <a:path w="6844665" h="116840">
                  <a:moveTo>
                    <a:pt x="6532981" y="105333"/>
                  </a:moveTo>
                  <a:lnTo>
                    <a:pt x="6531242" y="102895"/>
                  </a:lnTo>
                  <a:lnTo>
                    <a:pt x="6530276" y="101612"/>
                  </a:lnTo>
                  <a:lnTo>
                    <a:pt x="6526352" y="105257"/>
                  </a:lnTo>
                  <a:lnTo>
                    <a:pt x="6528079" y="107581"/>
                  </a:lnTo>
                  <a:lnTo>
                    <a:pt x="6528994" y="108915"/>
                  </a:lnTo>
                  <a:lnTo>
                    <a:pt x="6532981" y="105333"/>
                  </a:lnTo>
                  <a:close/>
                </a:path>
                <a:path w="6844665" h="116840">
                  <a:moveTo>
                    <a:pt x="6550431" y="88607"/>
                  </a:moveTo>
                  <a:lnTo>
                    <a:pt x="6545999" y="82689"/>
                  </a:lnTo>
                  <a:lnTo>
                    <a:pt x="6538201" y="82715"/>
                  </a:lnTo>
                  <a:lnTo>
                    <a:pt x="6537541" y="93522"/>
                  </a:lnTo>
                  <a:lnTo>
                    <a:pt x="6542392" y="92621"/>
                  </a:lnTo>
                  <a:lnTo>
                    <a:pt x="6549542" y="95008"/>
                  </a:lnTo>
                  <a:lnTo>
                    <a:pt x="6550431" y="88607"/>
                  </a:lnTo>
                  <a:close/>
                </a:path>
                <a:path w="6844665" h="116840">
                  <a:moveTo>
                    <a:pt x="6579857" y="97447"/>
                  </a:moveTo>
                  <a:lnTo>
                    <a:pt x="6573393" y="93243"/>
                  </a:lnTo>
                  <a:lnTo>
                    <a:pt x="6567170" y="95351"/>
                  </a:lnTo>
                  <a:lnTo>
                    <a:pt x="6561645" y="100926"/>
                  </a:lnTo>
                  <a:lnTo>
                    <a:pt x="6557277" y="107137"/>
                  </a:lnTo>
                  <a:lnTo>
                    <a:pt x="6565709" y="105308"/>
                  </a:lnTo>
                  <a:lnTo>
                    <a:pt x="6575057" y="104533"/>
                  </a:lnTo>
                  <a:lnTo>
                    <a:pt x="6579857" y="97447"/>
                  </a:lnTo>
                  <a:close/>
                </a:path>
                <a:path w="6844665" h="116840">
                  <a:moveTo>
                    <a:pt x="6602590" y="101752"/>
                  </a:moveTo>
                  <a:lnTo>
                    <a:pt x="6602565" y="97129"/>
                  </a:lnTo>
                  <a:lnTo>
                    <a:pt x="6600088" y="98323"/>
                  </a:lnTo>
                  <a:lnTo>
                    <a:pt x="6596164" y="97358"/>
                  </a:lnTo>
                  <a:lnTo>
                    <a:pt x="6596164" y="101942"/>
                  </a:lnTo>
                  <a:lnTo>
                    <a:pt x="6598666" y="100825"/>
                  </a:lnTo>
                  <a:lnTo>
                    <a:pt x="6602590" y="101752"/>
                  </a:lnTo>
                  <a:close/>
                </a:path>
                <a:path w="6844665" h="116840">
                  <a:moveTo>
                    <a:pt x="6625349" y="101422"/>
                  </a:moveTo>
                  <a:lnTo>
                    <a:pt x="6625298" y="96799"/>
                  </a:lnTo>
                  <a:lnTo>
                    <a:pt x="6615557" y="96939"/>
                  </a:lnTo>
                  <a:lnTo>
                    <a:pt x="6613080" y="98132"/>
                  </a:lnTo>
                  <a:lnTo>
                    <a:pt x="6609181" y="97180"/>
                  </a:lnTo>
                  <a:lnTo>
                    <a:pt x="6609143" y="101752"/>
                  </a:lnTo>
                  <a:lnTo>
                    <a:pt x="6618935" y="101612"/>
                  </a:lnTo>
                  <a:lnTo>
                    <a:pt x="6621386" y="100507"/>
                  </a:lnTo>
                  <a:lnTo>
                    <a:pt x="6625349" y="101422"/>
                  </a:lnTo>
                  <a:close/>
                </a:path>
                <a:path w="6844665" h="116840">
                  <a:moveTo>
                    <a:pt x="6664185" y="91694"/>
                  </a:moveTo>
                  <a:lnTo>
                    <a:pt x="6655359" y="93103"/>
                  </a:lnTo>
                  <a:lnTo>
                    <a:pt x="6649326" y="93052"/>
                  </a:lnTo>
                  <a:lnTo>
                    <a:pt x="6645084" y="94729"/>
                  </a:lnTo>
                  <a:lnTo>
                    <a:pt x="6641643" y="101295"/>
                  </a:lnTo>
                  <a:lnTo>
                    <a:pt x="6649034" y="101282"/>
                  </a:lnTo>
                  <a:lnTo>
                    <a:pt x="6656324" y="101130"/>
                  </a:lnTo>
                  <a:lnTo>
                    <a:pt x="6661912" y="98666"/>
                  </a:lnTo>
                  <a:lnTo>
                    <a:pt x="6664185" y="91694"/>
                  </a:lnTo>
                  <a:close/>
                </a:path>
                <a:path w="6844665" h="116840">
                  <a:moveTo>
                    <a:pt x="6709499" y="95326"/>
                  </a:moveTo>
                  <a:lnTo>
                    <a:pt x="6709423" y="90855"/>
                  </a:lnTo>
                  <a:lnTo>
                    <a:pt x="6706984" y="91884"/>
                  </a:lnTo>
                  <a:lnTo>
                    <a:pt x="6703161" y="91147"/>
                  </a:lnTo>
                  <a:lnTo>
                    <a:pt x="6703225" y="95618"/>
                  </a:lnTo>
                  <a:lnTo>
                    <a:pt x="6705663" y="94627"/>
                  </a:lnTo>
                  <a:lnTo>
                    <a:pt x="6709499" y="95326"/>
                  </a:lnTo>
                  <a:close/>
                </a:path>
                <a:path w="6844665" h="116840">
                  <a:moveTo>
                    <a:pt x="6720573" y="88125"/>
                  </a:moveTo>
                  <a:lnTo>
                    <a:pt x="6718871" y="85801"/>
                  </a:lnTo>
                  <a:lnTo>
                    <a:pt x="6717932" y="84556"/>
                  </a:lnTo>
                  <a:lnTo>
                    <a:pt x="6714096" y="88290"/>
                  </a:lnTo>
                  <a:lnTo>
                    <a:pt x="6715811" y="90639"/>
                  </a:lnTo>
                  <a:lnTo>
                    <a:pt x="6716750" y="91935"/>
                  </a:lnTo>
                  <a:lnTo>
                    <a:pt x="6720573" y="88125"/>
                  </a:lnTo>
                  <a:close/>
                </a:path>
                <a:path w="6844665" h="116840">
                  <a:moveTo>
                    <a:pt x="6741134" y="89598"/>
                  </a:moveTo>
                  <a:lnTo>
                    <a:pt x="6741096" y="85013"/>
                  </a:lnTo>
                  <a:lnTo>
                    <a:pt x="6738683" y="86233"/>
                  </a:lnTo>
                  <a:lnTo>
                    <a:pt x="6734835" y="85344"/>
                  </a:lnTo>
                  <a:lnTo>
                    <a:pt x="6734861" y="89966"/>
                  </a:lnTo>
                  <a:lnTo>
                    <a:pt x="6737350" y="88811"/>
                  </a:lnTo>
                  <a:lnTo>
                    <a:pt x="6741134" y="89598"/>
                  </a:lnTo>
                  <a:close/>
                </a:path>
                <a:path w="6844665" h="116840">
                  <a:moveTo>
                    <a:pt x="6771462" y="86347"/>
                  </a:moveTo>
                  <a:lnTo>
                    <a:pt x="6768846" y="82765"/>
                  </a:lnTo>
                  <a:lnTo>
                    <a:pt x="6765010" y="86499"/>
                  </a:lnTo>
                  <a:lnTo>
                    <a:pt x="6766750" y="88836"/>
                  </a:lnTo>
                  <a:lnTo>
                    <a:pt x="6767614" y="90144"/>
                  </a:lnTo>
                  <a:lnTo>
                    <a:pt x="6771462" y="86347"/>
                  </a:lnTo>
                  <a:close/>
                </a:path>
                <a:path w="6844665" h="116840">
                  <a:moveTo>
                    <a:pt x="6820624" y="82232"/>
                  </a:moveTo>
                  <a:lnTo>
                    <a:pt x="6816928" y="83172"/>
                  </a:lnTo>
                  <a:lnTo>
                    <a:pt x="6811543" y="81775"/>
                  </a:lnTo>
                  <a:lnTo>
                    <a:pt x="6811251" y="87287"/>
                  </a:lnTo>
                  <a:lnTo>
                    <a:pt x="6814972" y="86334"/>
                  </a:lnTo>
                  <a:lnTo>
                    <a:pt x="6820281" y="87769"/>
                  </a:lnTo>
                  <a:lnTo>
                    <a:pt x="6820624" y="82232"/>
                  </a:lnTo>
                  <a:close/>
                </a:path>
                <a:path w="6844665" h="116840">
                  <a:moveTo>
                    <a:pt x="6833375" y="81800"/>
                  </a:moveTo>
                  <a:lnTo>
                    <a:pt x="6829641" y="82740"/>
                  </a:lnTo>
                  <a:lnTo>
                    <a:pt x="6824294" y="81343"/>
                  </a:lnTo>
                  <a:lnTo>
                    <a:pt x="6823964" y="86855"/>
                  </a:lnTo>
                  <a:lnTo>
                    <a:pt x="6827698" y="85890"/>
                  </a:lnTo>
                  <a:lnTo>
                    <a:pt x="6833019" y="87325"/>
                  </a:lnTo>
                  <a:lnTo>
                    <a:pt x="6833375" y="81800"/>
                  </a:lnTo>
                  <a:close/>
                </a:path>
                <a:path w="6844665" h="116840">
                  <a:moveTo>
                    <a:pt x="6844639" y="83807"/>
                  </a:moveTo>
                  <a:lnTo>
                    <a:pt x="6842912" y="81457"/>
                  </a:lnTo>
                  <a:lnTo>
                    <a:pt x="6841960" y="80213"/>
                  </a:lnTo>
                  <a:lnTo>
                    <a:pt x="6838124" y="83959"/>
                  </a:lnTo>
                  <a:lnTo>
                    <a:pt x="6839864" y="86296"/>
                  </a:lnTo>
                  <a:lnTo>
                    <a:pt x="6840817" y="87591"/>
                  </a:lnTo>
                  <a:lnTo>
                    <a:pt x="6844639" y="83807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360990" y="7803324"/>
              <a:ext cx="7310120" cy="515620"/>
            </a:xfrm>
            <a:custGeom>
              <a:avLst/>
              <a:gdLst/>
              <a:ahLst/>
              <a:cxnLst/>
              <a:rect l="l" t="t" r="r" b="b"/>
              <a:pathLst>
                <a:path w="7310119" h="515620">
                  <a:moveTo>
                    <a:pt x="7188" y="226822"/>
                  </a:moveTo>
                  <a:lnTo>
                    <a:pt x="5194" y="224536"/>
                  </a:lnTo>
                  <a:lnTo>
                    <a:pt x="4140" y="223291"/>
                  </a:lnTo>
                  <a:lnTo>
                    <a:pt x="0" y="227012"/>
                  </a:lnTo>
                  <a:lnTo>
                    <a:pt x="1968" y="229273"/>
                  </a:lnTo>
                  <a:lnTo>
                    <a:pt x="3136" y="230543"/>
                  </a:lnTo>
                  <a:lnTo>
                    <a:pt x="7188" y="226822"/>
                  </a:lnTo>
                  <a:close/>
                </a:path>
                <a:path w="7310119" h="515620">
                  <a:moveTo>
                    <a:pt x="19608" y="228193"/>
                  </a:moveTo>
                  <a:lnTo>
                    <a:pt x="19405" y="223710"/>
                  </a:lnTo>
                  <a:lnTo>
                    <a:pt x="16713" y="224891"/>
                  </a:lnTo>
                  <a:lnTo>
                    <a:pt x="12420" y="224155"/>
                  </a:lnTo>
                  <a:lnTo>
                    <a:pt x="12636" y="228650"/>
                  </a:lnTo>
                  <a:lnTo>
                    <a:pt x="15303" y="227558"/>
                  </a:lnTo>
                  <a:lnTo>
                    <a:pt x="19608" y="228193"/>
                  </a:lnTo>
                  <a:close/>
                </a:path>
                <a:path w="7310119" h="515620">
                  <a:moveTo>
                    <a:pt x="22910" y="197980"/>
                  </a:moveTo>
                  <a:lnTo>
                    <a:pt x="20853" y="195554"/>
                  </a:lnTo>
                  <a:lnTo>
                    <a:pt x="19773" y="194360"/>
                  </a:lnTo>
                  <a:lnTo>
                    <a:pt x="15671" y="198145"/>
                  </a:lnTo>
                  <a:lnTo>
                    <a:pt x="17665" y="200444"/>
                  </a:lnTo>
                  <a:lnTo>
                    <a:pt x="18719" y="201688"/>
                  </a:lnTo>
                  <a:lnTo>
                    <a:pt x="22910" y="197980"/>
                  </a:lnTo>
                  <a:close/>
                </a:path>
                <a:path w="7310119" h="515620">
                  <a:moveTo>
                    <a:pt x="32359" y="230022"/>
                  </a:moveTo>
                  <a:lnTo>
                    <a:pt x="30340" y="227647"/>
                  </a:lnTo>
                  <a:lnTo>
                    <a:pt x="29286" y="226428"/>
                  </a:lnTo>
                  <a:lnTo>
                    <a:pt x="25158" y="230276"/>
                  </a:lnTo>
                  <a:lnTo>
                    <a:pt x="27190" y="232625"/>
                  </a:lnTo>
                  <a:lnTo>
                    <a:pt x="28194" y="233807"/>
                  </a:lnTo>
                  <a:lnTo>
                    <a:pt x="32359" y="230022"/>
                  </a:lnTo>
                  <a:close/>
                </a:path>
                <a:path w="7310119" h="515620">
                  <a:moveTo>
                    <a:pt x="52057" y="133057"/>
                  </a:moveTo>
                  <a:lnTo>
                    <a:pt x="51930" y="131572"/>
                  </a:lnTo>
                  <a:lnTo>
                    <a:pt x="51727" y="128435"/>
                  </a:lnTo>
                  <a:lnTo>
                    <a:pt x="45631" y="128638"/>
                  </a:lnTo>
                  <a:lnTo>
                    <a:pt x="42760" y="132461"/>
                  </a:lnTo>
                  <a:lnTo>
                    <a:pt x="41706" y="138353"/>
                  </a:lnTo>
                  <a:lnTo>
                    <a:pt x="47586" y="139331"/>
                  </a:lnTo>
                  <a:lnTo>
                    <a:pt x="47548" y="133654"/>
                  </a:lnTo>
                  <a:lnTo>
                    <a:pt x="52057" y="133057"/>
                  </a:lnTo>
                  <a:close/>
                </a:path>
                <a:path w="7310119" h="515620">
                  <a:moveTo>
                    <a:pt x="56578" y="44132"/>
                  </a:moveTo>
                  <a:lnTo>
                    <a:pt x="49682" y="40944"/>
                  </a:lnTo>
                  <a:lnTo>
                    <a:pt x="48031" y="45732"/>
                  </a:lnTo>
                  <a:lnTo>
                    <a:pt x="50660" y="49720"/>
                  </a:lnTo>
                  <a:lnTo>
                    <a:pt x="56578" y="44132"/>
                  </a:lnTo>
                  <a:close/>
                </a:path>
                <a:path w="7310119" h="515620">
                  <a:moveTo>
                    <a:pt x="64376" y="131724"/>
                  </a:moveTo>
                  <a:lnTo>
                    <a:pt x="57670" y="133146"/>
                  </a:lnTo>
                  <a:lnTo>
                    <a:pt x="52057" y="133057"/>
                  </a:lnTo>
                  <a:lnTo>
                    <a:pt x="52158" y="134734"/>
                  </a:lnTo>
                  <a:lnTo>
                    <a:pt x="52387" y="137756"/>
                  </a:lnTo>
                  <a:lnTo>
                    <a:pt x="55397" y="136702"/>
                  </a:lnTo>
                  <a:lnTo>
                    <a:pt x="55905" y="139357"/>
                  </a:lnTo>
                  <a:lnTo>
                    <a:pt x="56324" y="142113"/>
                  </a:lnTo>
                  <a:lnTo>
                    <a:pt x="63449" y="141706"/>
                  </a:lnTo>
                  <a:lnTo>
                    <a:pt x="64376" y="131724"/>
                  </a:lnTo>
                  <a:close/>
                </a:path>
                <a:path w="7310119" h="515620">
                  <a:moveTo>
                    <a:pt x="70764" y="444944"/>
                  </a:moveTo>
                  <a:lnTo>
                    <a:pt x="70370" y="440232"/>
                  </a:lnTo>
                  <a:lnTo>
                    <a:pt x="64223" y="439394"/>
                  </a:lnTo>
                  <a:lnTo>
                    <a:pt x="63792" y="445338"/>
                  </a:lnTo>
                  <a:lnTo>
                    <a:pt x="64935" y="450837"/>
                  </a:lnTo>
                  <a:lnTo>
                    <a:pt x="67881" y="447929"/>
                  </a:lnTo>
                  <a:lnTo>
                    <a:pt x="70764" y="444944"/>
                  </a:lnTo>
                  <a:close/>
                </a:path>
                <a:path w="7310119" h="515620">
                  <a:moveTo>
                    <a:pt x="79730" y="146227"/>
                  </a:moveTo>
                  <a:lnTo>
                    <a:pt x="77317" y="136321"/>
                  </a:lnTo>
                  <a:lnTo>
                    <a:pt x="70231" y="136728"/>
                  </a:lnTo>
                  <a:lnTo>
                    <a:pt x="70573" y="141452"/>
                  </a:lnTo>
                  <a:lnTo>
                    <a:pt x="67741" y="142468"/>
                  </a:lnTo>
                  <a:lnTo>
                    <a:pt x="67335" y="146189"/>
                  </a:lnTo>
                  <a:lnTo>
                    <a:pt x="72821" y="145415"/>
                  </a:lnTo>
                  <a:lnTo>
                    <a:pt x="79730" y="146227"/>
                  </a:lnTo>
                  <a:close/>
                </a:path>
                <a:path w="7310119" h="515620">
                  <a:moveTo>
                    <a:pt x="82499" y="437273"/>
                  </a:moveTo>
                  <a:lnTo>
                    <a:pt x="80543" y="435000"/>
                  </a:lnTo>
                  <a:lnTo>
                    <a:pt x="79463" y="433793"/>
                  </a:lnTo>
                  <a:lnTo>
                    <a:pt x="75450" y="437476"/>
                  </a:lnTo>
                  <a:lnTo>
                    <a:pt x="77406" y="439813"/>
                  </a:lnTo>
                  <a:lnTo>
                    <a:pt x="78409" y="441071"/>
                  </a:lnTo>
                  <a:lnTo>
                    <a:pt x="82499" y="437273"/>
                  </a:lnTo>
                  <a:close/>
                </a:path>
                <a:path w="7310119" h="515620">
                  <a:moveTo>
                    <a:pt x="94970" y="105016"/>
                  </a:moveTo>
                  <a:lnTo>
                    <a:pt x="92964" y="102768"/>
                  </a:lnTo>
                  <a:lnTo>
                    <a:pt x="91897" y="101447"/>
                  </a:lnTo>
                  <a:lnTo>
                    <a:pt x="87693" y="105308"/>
                  </a:lnTo>
                  <a:lnTo>
                    <a:pt x="89725" y="107556"/>
                  </a:lnTo>
                  <a:lnTo>
                    <a:pt x="90817" y="108877"/>
                  </a:lnTo>
                  <a:lnTo>
                    <a:pt x="94970" y="105016"/>
                  </a:lnTo>
                  <a:close/>
                </a:path>
                <a:path w="7310119" h="515620">
                  <a:moveTo>
                    <a:pt x="98310" y="22948"/>
                  </a:moveTo>
                  <a:lnTo>
                    <a:pt x="98132" y="18478"/>
                  </a:lnTo>
                  <a:lnTo>
                    <a:pt x="95402" y="19608"/>
                  </a:lnTo>
                  <a:lnTo>
                    <a:pt x="91033" y="18961"/>
                  </a:lnTo>
                  <a:lnTo>
                    <a:pt x="91274" y="23431"/>
                  </a:lnTo>
                  <a:lnTo>
                    <a:pt x="93967" y="22161"/>
                  </a:lnTo>
                  <a:lnTo>
                    <a:pt x="98310" y="22948"/>
                  </a:lnTo>
                  <a:close/>
                </a:path>
                <a:path w="7310119" h="515620">
                  <a:moveTo>
                    <a:pt x="99009" y="216814"/>
                  </a:moveTo>
                  <a:lnTo>
                    <a:pt x="95948" y="213334"/>
                  </a:lnTo>
                  <a:lnTo>
                    <a:pt x="91821" y="217093"/>
                  </a:lnTo>
                  <a:lnTo>
                    <a:pt x="93776" y="219468"/>
                  </a:lnTo>
                  <a:lnTo>
                    <a:pt x="94843" y="220573"/>
                  </a:lnTo>
                  <a:lnTo>
                    <a:pt x="99009" y="216814"/>
                  </a:lnTo>
                  <a:close/>
                </a:path>
                <a:path w="7310119" h="515620">
                  <a:moveTo>
                    <a:pt x="111467" y="428447"/>
                  </a:moveTo>
                  <a:lnTo>
                    <a:pt x="111226" y="423811"/>
                  </a:lnTo>
                  <a:lnTo>
                    <a:pt x="108559" y="425081"/>
                  </a:lnTo>
                  <a:lnTo>
                    <a:pt x="104368" y="424446"/>
                  </a:lnTo>
                  <a:lnTo>
                    <a:pt x="104597" y="428942"/>
                  </a:lnTo>
                  <a:lnTo>
                    <a:pt x="107226" y="427659"/>
                  </a:lnTo>
                  <a:lnTo>
                    <a:pt x="111467" y="428447"/>
                  </a:lnTo>
                  <a:close/>
                </a:path>
                <a:path w="7310119" h="515620">
                  <a:moveTo>
                    <a:pt x="115443" y="381685"/>
                  </a:moveTo>
                  <a:lnTo>
                    <a:pt x="112699" y="376504"/>
                  </a:lnTo>
                  <a:lnTo>
                    <a:pt x="109435" y="378371"/>
                  </a:lnTo>
                  <a:lnTo>
                    <a:pt x="109169" y="381889"/>
                  </a:lnTo>
                  <a:lnTo>
                    <a:pt x="115443" y="381685"/>
                  </a:lnTo>
                  <a:close/>
                </a:path>
                <a:path w="7310119" h="515620">
                  <a:moveTo>
                    <a:pt x="121780" y="371957"/>
                  </a:moveTo>
                  <a:lnTo>
                    <a:pt x="121450" y="367245"/>
                  </a:lnTo>
                  <a:lnTo>
                    <a:pt x="118300" y="365252"/>
                  </a:lnTo>
                  <a:lnTo>
                    <a:pt x="113525" y="362864"/>
                  </a:lnTo>
                  <a:lnTo>
                    <a:pt x="109207" y="362864"/>
                  </a:lnTo>
                  <a:lnTo>
                    <a:pt x="107442" y="368046"/>
                  </a:lnTo>
                  <a:lnTo>
                    <a:pt x="113703" y="367169"/>
                  </a:lnTo>
                  <a:lnTo>
                    <a:pt x="115239" y="373341"/>
                  </a:lnTo>
                  <a:lnTo>
                    <a:pt x="121780" y="371957"/>
                  </a:lnTo>
                  <a:close/>
                </a:path>
                <a:path w="7310119" h="515620">
                  <a:moveTo>
                    <a:pt x="125628" y="23926"/>
                  </a:moveTo>
                  <a:lnTo>
                    <a:pt x="123621" y="21564"/>
                  </a:lnTo>
                  <a:lnTo>
                    <a:pt x="122542" y="20370"/>
                  </a:lnTo>
                  <a:lnTo>
                    <a:pt x="118287" y="24180"/>
                  </a:lnTo>
                  <a:lnTo>
                    <a:pt x="120332" y="26555"/>
                  </a:lnTo>
                  <a:lnTo>
                    <a:pt x="121424" y="27647"/>
                  </a:lnTo>
                  <a:lnTo>
                    <a:pt x="125628" y="23926"/>
                  </a:lnTo>
                  <a:close/>
                </a:path>
                <a:path w="7310119" h="515620">
                  <a:moveTo>
                    <a:pt x="127673" y="460298"/>
                  </a:moveTo>
                  <a:lnTo>
                    <a:pt x="118097" y="464769"/>
                  </a:lnTo>
                  <a:lnTo>
                    <a:pt x="118198" y="454304"/>
                  </a:lnTo>
                  <a:lnTo>
                    <a:pt x="109969" y="456577"/>
                  </a:lnTo>
                  <a:lnTo>
                    <a:pt x="110299" y="461289"/>
                  </a:lnTo>
                  <a:lnTo>
                    <a:pt x="113944" y="463727"/>
                  </a:lnTo>
                  <a:lnTo>
                    <a:pt x="119773" y="465823"/>
                  </a:lnTo>
                  <a:lnTo>
                    <a:pt x="125209" y="465404"/>
                  </a:lnTo>
                  <a:lnTo>
                    <a:pt x="127673" y="460298"/>
                  </a:lnTo>
                  <a:close/>
                </a:path>
                <a:path w="7310119" h="515620">
                  <a:moveTo>
                    <a:pt x="130124" y="372833"/>
                  </a:moveTo>
                  <a:lnTo>
                    <a:pt x="126060" y="372135"/>
                  </a:lnTo>
                  <a:lnTo>
                    <a:pt x="121780" y="371957"/>
                  </a:lnTo>
                  <a:lnTo>
                    <a:pt x="122389" y="381292"/>
                  </a:lnTo>
                  <a:lnTo>
                    <a:pt x="124714" y="381165"/>
                  </a:lnTo>
                  <a:lnTo>
                    <a:pt x="129374" y="380898"/>
                  </a:lnTo>
                  <a:lnTo>
                    <a:pt x="130124" y="372833"/>
                  </a:lnTo>
                  <a:close/>
                </a:path>
                <a:path w="7310119" h="515620">
                  <a:moveTo>
                    <a:pt x="134835" y="357187"/>
                  </a:moveTo>
                  <a:lnTo>
                    <a:pt x="134213" y="347878"/>
                  </a:lnTo>
                  <a:lnTo>
                    <a:pt x="128625" y="348208"/>
                  </a:lnTo>
                  <a:lnTo>
                    <a:pt x="128130" y="351574"/>
                  </a:lnTo>
                  <a:lnTo>
                    <a:pt x="130835" y="355422"/>
                  </a:lnTo>
                  <a:lnTo>
                    <a:pt x="134835" y="357187"/>
                  </a:lnTo>
                  <a:close/>
                </a:path>
                <a:path w="7310119" h="515620">
                  <a:moveTo>
                    <a:pt x="139039" y="357619"/>
                  </a:moveTo>
                  <a:lnTo>
                    <a:pt x="136982" y="357212"/>
                  </a:lnTo>
                  <a:lnTo>
                    <a:pt x="134835" y="357187"/>
                  </a:lnTo>
                  <a:lnTo>
                    <a:pt x="134442" y="361149"/>
                  </a:lnTo>
                  <a:lnTo>
                    <a:pt x="136486" y="361442"/>
                  </a:lnTo>
                  <a:lnTo>
                    <a:pt x="138633" y="361721"/>
                  </a:lnTo>
                  <a:lnTo>
                    <a:pt x="139039" y="357619"/>
                  </a:lnTo>
                  <a:close/>
                </a:path>
                <a:path w="7310119" h="515620">
                  <a:moveTo>
                    <a:pt x="166827" y="471995"/>
                  </a:moveTo>
                  <a:lnTo>
                    <a:pt x="152908" y="472782"/>
                  </a:lnTo>
                  <a:lnTo>
                    <a:pt x="148856" y="473824"/>
                  </a:lnTo>
                  <a:lnTo>
                    <a:pt x="143027" y="472592"/>
                  </a:lnTo>
                  <a:lnTo>
                    <a:pt x="142786" y="478142"/>
                  </a:lnTo>
                  <a:lnTo>
                    <a:pt x="156679" y="477354"/>
                  </a:lnTo>
                  <a:lnTo>
                    <a:pt x="160743" y="476338"/>
                  </a:lnTo>
                  <a:lnTo>
                    <a:pt x="166598" y="477532"/>
                  </a:lnTo>
                  <a:lnTo>
                    <a:pt x="166827" y="471995"/>
                  </a:lnTo>
                  <a:close/>
                </a:path>
                <a:path w="7310119" h="515620">
                  <a:moveTo>
                    <a:pt x="223431" y="370649"/>
                  </a:moveTo>
                  <a:lnTo>
                    <a:pt x="223266" y="366191"/>
                  </a:lnTo>
                  <a:lnTo>
                    <a:pt x="220611" y="367347"/>
                  </a:lnTo>
                  <a:lnTo>
                    <a:pt x="216369" y="366649"/>
                  </a:lnTo>
                  <a:lnTo>
                    <a:pt x="216522" y="371195"/>
                  </a:lnTo>
                  <a:lnTo>
                    <a:pt x="219189" y="370014"/>
                  </a:lnTo>
                  <a:lnTo>
                    <a:pt x="223431" y="370649"/>
                  </a:lnTo>
                  <a:close/>
                </a:path>
                <a:path w="7310119" h="515620">
                  <a:moveTo>
                    <a:pt x="250596" y="476745"/>
                  </a:moveTo>
                  <a:lnTo>
                    <a:pt x="249123" y="475627"/>
                  </a:lnTo>
                  <a:lnTo>
                    <a:pt x="248551" y="476123"/>
                  </a:lnTo>
                  <a:lnTo>
                    <a:pt x="250596" y="476745"/>
                  </a:lnTo>
                  <a:close/>
                </a:path>
                <a:path w="7310119" h="515620">
                  <a:moveTo>
                    <a:pt x="263969" y="466458"/>
                  </a:moveTo>
                  <a:lnTo>
                    <a:pt x="254469" y="465658"/>
                  </a:lnTo>
                  <a:lnTo>
                    <a:pt x="248031" y="468858"/>
                  </a:lnTo>
                  <a:lnTo>
                    <a:pt x="246227" y="473443"/>
                  </a:lnTo>
                  <a:lnTo>
                    <a:pt x="249123" y="475627"/>
                  </a:lnTo>
                  <a:lnTo>
                    <a:pt x="253174" y="472109"/>
                  </a:lnTo>
                  <a:lnTo>
                    <a:pt x="257683" y="470179"/>
                  </a:lnTo>
                  <a:lnTo>
                    <a:pt x="263893" y="472579"/>
                  </a:lnTo>
                  <a:lnTo>
                    <a:pt x="263918" y="470179"/>
                  </a:lnTo>
                  <a:lnTo>
                    <a:pt x="263969" y="466458"/>
                  </a:lnTo>
                  <a:close/>
                </a:path>
                <a:path w="7310119" h="515620">
                  <a:moveTo>
                    <a:pt x="265391" y="336359"/>
                  </a:moveTo>
                  <a:lnTo>
                    <a:pt x="263144" y="326453"/>
                  </a:lnTo>
                  <a:lnTo>
                    <a:pt x="256171" y="326834"/>
                  </a:lnTo>
                  <a:lnTo>
                    <a:pt x="256438" y="331622"/>
                  </a:lnTo>
                  <a:lnTo>
                    <a:pt x="253631" y="332663"/>
                  </a:lnTo>
                  <a:lnTo>
                    <a:pt x="253199" y="336359"/>
                  </a:lnTo>
                  <a:lnTo>
                    <a:pt x="258686" y="335635"/>
                  </a:lnTo>
                  <a:lnTo>
                    <a:pt x="265391" y="336359"/>
                  </a:lnTo>
                  <a:close/>
                </a:path>
                <a:path w="7310119" h="515620">
                  <a:moveTo>
                    <a:pt x="268109" y="319278"/>
                  </a:moveTo>
                  <a:lnTo>
                    <a:pt x="266192" y="316953"/>
                  </a:lnTo>
                  <a:lnTo>
                    <a:pt x="265112" y="315760"/>
                  </a:lnTo>
                  <a:lnTo>
                    <a:pt x="260959" y="319595"/>
                  </a:lnTo>
                  <a:lnTo>
                    <a:pt x="262877" y="321868"/>
                  </a:lnTo>
                  <a:lnTo>
                    <a:pt x="263994" y="323088"/>
                  </a:lnTo>
                  <a:lnTo>
                    <a:pt x="268109" y="319278"/>
                  </a:lnTo>
                  <a:close/>
                </a:path>
                <a:path w="7310119" h="515620">
                  <a:moveTo>
                    <a:pt x="275018" y="444969"/>
                  </a:moveTo>
                  <a:lnTo>
                    <a:pt x="273113" y="442683"/>
                  </a:lnTo>
                  <a:lnTo>
                    <a:pt x="272046" y="441477"/>
                  </a:lnTo>
                  <a:lnTo>
                    <a:pt x="267931" y="445198"/>
                  </a:lnTo>
                  <a:lnTo>
                    <a:pt x="269836" y="447484"/>
                  </a:lnTo>
                  <a:lnTo>
                    <a:pt x="270941" y="448779"/>
                  </a:lnTo>
                  <a:lnTo>
                    <a:pt x="275018" y="444969"/>
                  </a:lnTo>
                  <a:close/>
                </a:path>
                <a:path w="7310119" h="515620">
                  <a:moveTo>
                    <a:pt x="275666" y="328218"/>
                  </a:moveTo>
                  <a:lnTo>
                    <a:pt x="272694" y="324624"/>
                  </a:lnTo>
                  <a:lnTo>
                    <a:pt x="268541" y="328434"/>
                  </a:lnTo>
                  <a:lnTo>
                    <a:pt x="270484" y="330822"/>
                  </a:lnTo>
                  <a:lnTo>
                    <a:pt x="271526" y="332105"/>
                  </a:lnTo>
                  <a:lnTo>
                    <a:pt x="275666" y="328218"/>
                  </a:lnTo>
                  <a:close/>
                </a:path>
                <a:path w="7310119" h="515620">
                  <a:moveTo>
                    <a:pt x="280555" y="451624"/>
                  </a:moveTo>
                  <a:lnTo>
                    <a:pt x="280009" y="451256"/>
                  </a:lnTo>
                  <a:lnTo>
                    <a:pt x="279679" y="451523"/>
                  </a:lnTo>
                  <a:lnTo>
                    <a:pt x="280555" y="451624"/>
                  </a:lnTo>
                  <a:close/>
                </a:path>
                <a:path w="7310119" h="515620">
                  <a:moveTo>
                    <a:pt x="290537" y="441718"/>
                  </a:moveTo>
                  <a:lnTo>
                    <a:pt x="282714" y="440956"/>
                  </a:lnTo>
                  <a:lnTo>
                    <a:pt x="277304" y="444169"/>
                  </a:lnTo>
                  <a:lnTo>
                    <a:pt x="276021" y="448627"/>
                  </a:lnTo>
                  <a:lnTo>
                    <a:pt x="280009" y="451256"/>
                  </a:lnTo>
                  <a:lnTo>
                    <a:pt x="290449" y="442709"/>
                  </a:lnTo>
                  <a:lnTo>
                    <a:pt x="290537" y="441718"/>
                  </a:lnTo>
                  <a:close/>
                </a:path>
                <a:path w="7310119" h="515620">
                  <a:moveTo>
                    <a:pt x="311023" y="448551"/>
                  </a:moveTo>
                  <a:lnTo>
                    <a:pt x="304634" y="445503"/>
                  </a:lnTo>
                  <a:lnTo>
                    <a:pt x="304444" y="451027"/>
                  </a:lnTo>
                  <a:lnTo>
                    <a:pt x="299021" y="456501"/>
                  </a:lnTo>
                  <a:lnTo>
                    <a:pt x="305358" y="459562"/>
                  </a:lnTo>
                  <a:lnTo>
                    <a:pt x="305587" y="454113"/>
                  </a:lnTo>
                  <a:lnTo>
                    <a:pt x="311023" y="448551"/>
                  </a:lnTo>
                  <a:close/>
                </a:path>
                <a:path w="7310119" h="515620">
                  <a:moveTo>
                    <a:pt x="342455" y="165"/>
                  </a:moveTo>
                  <a:lnTo>
                    <a:pt x="336169" y="431"/>
                  </a:lnTo>
                  <a:lnTo>
                    <a:pt x="336854" y="3886"/>
                  </a:lnTo>
                  <a:lnTo>
                    <a:pt x="340347" y="5486"/>
                  </a:lnTo>
                  <a:lnTo>
                    <a:pt x="342455" y="165"/>
                  </a:lnTo>
                  <a:close/>
                </a:path>
                <a:path w="7310119" h="515620">
                  <a:moveTo>
                    <a:pt x="343687" y="317309"/>
                  </a:moveTo>
                  <a:lnTo>
                    <a:pt x="343382" y="312788"/>
                  </a:lnTo>
                  <a:lnTo>
                    <a:pt x="339242" y="313944"/>
                  </a:lnTo>
                  <a:lnTo>
                    <a:pt x="336448" y="312966"/>
                  </a:lnTo>
                  <a:lnTo>
                    <a:pt x="336753" y="317639"/>
                  </a:lnTo>
                  <a:lnTo>
                    <a:pt x="340931" y="316433"/>
                  </a:lnTo>
                  <a:lnTo>
                    <a:pt x="343687" y="317309"/>
                  </a:lnTo>
                  <a:close/>
                </a:path>
                <a:path w="7310119" h="515620">
                  <a:moveTo>
                    <a:pt x="371424" y="17703"/>
                  </a:moveTo>
                  <a:lnTo>
                    <a:pt x="371322" y="13296"/>
                  </a:lnTo>
                  <a:lnTo>
                    <a:pt x="368668" y="14262"/>
                  </a:lnTo>
                  <a:lnTo>
                    <a:pt x="364350" y="13589"/>
                  </a:lnTo>
                  <a:lnTo>
                    <a:pt x="364502" y="18072"/>
                  </a:lnTo>
                  <a:lnTo>
                    <a:pt x="367233" y="16954"/>
                  </a:lnTo>
                  <a:lnTo>
                    <a:pt x="371424" y="17703"/>
                  </a:lnTo>
                  <a:close/>
                </a:path>
                <a:path w="7310119" h="515620">
                  <a:moveTo>
                    <a:pt x="403021" y="10058"/>
                  </a:moveTo>
                  <a:lnTo>
                    <a:pt x="402894" y="7480"/>
                  </a:lnTo>
                  <a:lnTo>
                    <a:pt x="399338" y="7594"/>
                  </a:lnTo>
                  <a:lnTo>
                    <a:pt x="400291" y="12839"/>
                  </a:lnTo>
                  <a:lnTo>
                    <a:pt x="403021" y="10058"/>
                  </a:lnTo>
                  <a:close/>
                </a:path>
                <a:path w="7310119" h="515620">
                  <a:moveTo>
                    <a:pt x="406438" y="7378"/>
                  </a:moveTo>
                  <a:lnTo>
                    <a:pt x="406234" y="2819"/>
                  </a:lnTo>
                  <a:lnTo>
                    <a:pt x="403136" y="2019"/>
                  </a:lnTo>
                  <a:lnTo>
                    <a:pt x="402996" y="4610"/>
                  </a:lnTo>
                  <a:lnTo>
                    <a:pt x="402894" y="7480"/>
                  </a:lnTo>
                  <a:lnTo>
                    <a:pt x="404063" y="7442"/>
                  </a:lnTo>
                  <a:lnTo>
                    <a:pt x="405231" y="7391"/>
                  </a:lnTo>
                  <a:lnTo>
                    <a:pt x="406438" y="7378"/>
                  </a:lnTo>
                  <a:close/>
                </a:path>
                <a:path w="7310119" h="515620">
                  <a:moveTo>
                    <a:pt x="2642247" y="1841"/>
                  </a:moveTo>
                  <a:lnTo>
                    <a:pt x="2638120" y="2146"/>
                  </a:lnTo>
                  <a:lnTo>
                    <a:pt x="2640088" y="8978"/>
                  </a:lnTo>
                  <a:lnTo>
                    <a:pt x="2642247" y="1841"/>
                  </a:lnTo>
                  <a:close/>
                </a:path>
                <a:path w="7310119" h="515620">
                  <a:moveTo>
                    <a:pt x="2723146" y="8674"/>
                  </a:moveTo>
                  <a:lnTo>
                    <a:pt x="2717101" y="8547"/>
                  </a:lnTo>
                  <a:lnTo>
                    <a:pt x="2717520" y="12039"/>
                  </a:lnTo>
                  <a:lnTo>
                    <a:pt x="2720759" y="13843"/>
                  </a:lnTo>
                  <a:lnTo>
                    <a:pt x="2723146" y="8674"/>
                  </a:lnTo>
                  <a:close/>
                </a:path>
                <a:path w="7310119" h="515620">
                  <a:moveTo>
                    <a:pt x="2764066" y="4813"/>
                  </a:moveTo>
                  <a:lnTo>
                    <a:pt x="2761386" y="5740"/>
                  </a:lnTo>
                  <a:lnTo>
                    <a:pt x="2757309" y="4813"/>
                  </a:lnTo>
                  <a:lnTo>
                    <a:pt x="2757182" y="9448"/>
                  </a:lnTo>
                  <a:lnTo>
                    <a:pt x="2759824" y="8331"/>
                  </a:lnTo>
                  <a:lnTo>
                    <a:pt x="2763913" y="9283"/>
                  </a:lnTo>
                  <a:lnTo>
                    <a:pt x="2764066" y="4813"/>
                  </a:lnTo>
                  <a:close/>
                </a:path>
                <a:path w="7310119" h="515620">
                  <a:moveTo>
                    <a:pt x="2781071" y="5194"/>
                  </a:moveTo>
                  <a:lnTo>
                    <a:pt x="2778137" y="1536"/>
                  </a:lnTo>
                  <a:lnTo>
                    <a:pt x="2773540" y="0"/>
                  </a:lnTo>
                  <a:lnTo>
                    <a:pt x="2767571" y="317"/>
                  </a:lnTo>
                  <a:lnTo>
                    <a:pt x="2767228" y="7467"/>
                  </a:lnTo>
                  <a:lnTo>
                    <a:pt x="2770606" y="9829"/>
                  </a:lnTo>
                  <a:lnTo>
                    <a:pt x="2775813" y="9855"/>
                  </a:lnTo>
                  <a:lnTo>
                    <a:pt x="2780969" y="9969"/>
                  </a:lnTo>
                  <a:lnTo>
                    <a:pt x="2781071" y="5194"/>
                  </a:lnTo>
                  <a:close/>
                </a:path>
                <a:path w="7310119" h="515620">
                  <a:moveTo>
                    <a:pt x="2804769" y="10515"/>
                  </a:moveTo>
                  <a:lnTo>
                    <a:pt x="2800921" y="10871"/>
                  </a:lnTo>
                  <a:lnTo>
                    <a:pt x="2799638" y="3568"/>
                  </a:lnTo>
                  <a:lnTo>
                    <a:pt x="2797949" y="10363"/>
                  </a:lnTo>
                  <a:lnTo>
                    <a:pt x="2797886" y="14897"/>
                  </a:lnTo>
                  <a:lnTo>
                    <a:pt x="2803779" y="16192"/>
                  </a:lnTo>
                  <a:lnTo>
                    <a:pt x="2804769" y="10515"/>
                  </a:lnTo>
                  <a:close/>
                </a:path>
                <a:path w="7310119" h="515620">
                  <a:moveTo>
                    <a:pt x="2879661" y="7404"/>
                  </a:moveTo>
                  <a:lnTo>
                    <a:pt x="2873768" y="6083"/>
                  </a:lnTo>
                  <a:lnTo>
                    <a:pt x="2872752" y="12039"/>
                  </a:lnTo>
                  <a:lnTo>
                    <a:pt x="2876588" y="11493"/>
                  </a:lnTo>
                  <a:lnTo>
                    <a:pt x="2877909" y="18732"/>
                  </a:lnTo>
                  <a:lnTo>
                    <a:pt x="2879610" y="12192"/>
                  </a:lnTo>
                  <a:lnTo>
                    <a:pt x="2879661" y="7404"/>
                  </a:lnTo>
                  <a:close/>
                </a:path>
                <a:path w="7310119" h="515620">
                  <a:moveTo>
                    <a:pt x="4359097" y="41109"/>
                  </a:moveTo>
                  <a:lnTo>
                    <a:pt x="4358957" y="35534"/>
                  </a:lnTo>
                  <a:lnTo>
                    <a:pt x="4353928" y="38227"/>
                  </a:lnTo>
                  <a:lnTo>
                    <a:pt x="4359097" y="41109"/>
                  </a:lnTo>
                  <a:close/>
                </a:path>
                <a:path w="7310119" h="515620">
                  <a:moveTo>
                    <a:pt x="5618454" y="77330"/>
                  </a:moveTo>
                  <a:lnTo>
                    <a:pt x="5598439" y="76974"/>
                  </a:lnTo>
                  <a:lnTo>
                    <a:pt x="5598642" y="88773"/>
                  </a:lnTo>
                  <a:lnTo>
                    <a:pt x="5602998" y="94945"/>
                  </a:lnTo>
                  <a:lnTo>
                    <a:pt x="5611469" y="95745"/>
                  </a:lnTo>
                  <a:lnTo>
                    <a:pt x="5611596" y="88785"/>
                  </a:lnTo>
                  <a:lnTo>
                    <a:pt x="5614047" y="85204"/>
                  </a:lnTo>
                  <a:lnTo>
                    <a:pt x="5616968" y="82283"/>
                  </a:lnTo>
                  <a:lnTo>
                    <a:pt x="5618454" y="77330"/>
                  </a:lnTo>
                  <a:close/>
                </a:path>
                <a:path w="7310119" h="515620">
                  <a:moveTo>
                    <a:pt x="5688368" y="78359"/>
                  </a:moveTo>
                  <a:lnTo>
                    <a:pt x="5684583" y="81381"/>
                  </a:lnTo>
                  <a:lnTo>
                    <a:pt x="5685714" y="85839"/>
                  </a:lnTo>
                  <a:lnTo>
                    <a:pt x="5688177" y="86563"/>
                  </a:lnTo>
                  <a:lnTo>
                    <a:pt x="5688368" y="78359"/>
                  </a:lnTo>
                  <a:close/>
                </a:path>
                <a:path w="7310119" h="515620">
                  <a:moveTo>
                    <a:pt x="5693232" y="75336"/>
                  </a:moveTo>
                  <a:lnTo>
                    <a:pt x="5688114" y="72618"/>
                  </a:lnTo>
                  <a:lnTo>
                    <a:pt x="5688368" y="78359"/>
                  </a:lnTo>
                  <a:lnTo>
                    <a:pt x="5693232" y="75336"/>
                  </a:lnTo>
                  <a:close/>
                </a:path>
                <a:path w="7310119" h="515620">
                  <a:moveTo>
                    <a:pt x="5718530" y="59855"/>
                  </a:moveTo>
                  <a:lnTo>
                    <a:pt x="5715940" y="60934"/>
                  </a:lnTo>
                  <a:lnTo>
                    <a:pt x="5711990" y="60032"/>
                  </a:lnTo>
                  <a:lnTo>
                    <a:pt x="5711799" y="64528"/>
                  </a:lnTo>
                  <a:lnTo>
                    <a:pt x="5714428" y="63461"/>
                  </a:lnTo>
                  <a:lnTo>
                    <a:pt x="5718365" y="64477"/>
                  </a:lnTo>
                  <a:lnTo>
                    <a:pt x="5718530" y="59855"/>
                  </a:lnTo>
                  <a:close/>
                </a:path>
                <a:path w="7310119" h="515620">
                  <a:moveTo>
                    <a:pt x="5726849" y="62318"/>
                  </a:moveTo>
                  <a:lnTo>
                    <a:pt x="5725172" y="59931"/>
                  </a:lnTo>
                  <a:lnTo>
                    <a:pt x="5724233" y="58686"/>
                  </a:lnTo>
                  <a:lnTo>
                    <a:pt x="5720118" y="62153"/>
                  </a:lnTo>
                  <a:lnTo>
                    <a:pt x="5721807" y="64630"/>
                  </a:lnTo>
                  <a:lnTo>
                    <a:pt x="5722671" y="65938"/>
                  </a:lnTo>
                  <a:lnTo>
                    <a:pt x="5726849" y="62318"/>
                  </a:lnTo>
                  <a:close/>
                </a:path>
                <a:path w="7310119" h="515620">
                  <a:moveTo>
                    <a:pt x="5817997" y="60896"/>
                  </a:moveTo>
                  <a:lnTo>
                    <a:pt x="5812218" y="59601"/>
                  </a:lnTo>
                  <a:lnTo>
                    <a:pt x="5811342" y="65570"/>
                  </a:lnTo>
                  <a:lnTo>
                    <a:pt x="5812015" y="71132"/>
                  </a:lnTo>
                  <a:lnTo>
                    <a:pt x="5817997" y="65633"/>
                  </a:lnTo>
                  <a:lnTo>
                    <a:pt x="5817997" y="60896"/>
                  </a:lnTo>
                  <a:close/>
                </a:path>
                <a:path w="7310119" h="515620">
                  <a:moveTo>
                    <a:pt x="5828030" y="70078"/>
                  </a:moveTo>
                  <a:lnTo>
                    <a:pt x="5826391" y="63195"/>
                  </a:lnTo>
                  <a:lnTo>
                    <a:pt x="5824537" y="70434"/>
                  </a:lnTo>
                  <a:lnTo>
                    <a:pt x="5821070" y="70586"/>
                  </a:lnTo>
                  <a:lnTo>
                    <a:pt x="5821858" y="76250"/>
                  </a:lnTo>
                  <a:lnTo>
                    <a:pt x="5827827" y="75031"/>
                  </a:lnTo>
                  <a:lnTo>
                    <a:pt x="5828030" y="70078"/>
                  </a:lnTo>
                  <a:close/>
                </a:path>
                <a:path w="7310119" h="515620">
                  <a:moveTo>
                    <a:pt x="7053770" y="109867"/>
                  </a:moveTo>
                  <a:lnTo>
                    <a:pt x="7053453" y="100609"/>
                  </a:lnTo>
                  <a:lnTo>
                    <a:pt x="7047039" y="100838"/>
                  </a:lnTo>
                  <a:lnTo>
                    <a:pt x="7047370" y="110083"/>
                  </a:lnTo>
                  <a:lnTo>
                    <a:pt x="7053770" y="109867"/>
                  </a:lnTo>
                  <a:close/>
                </a:path>
                <a:path w="7310119" h="515620">
                  <a:moveTo>
                    <a:pt x="7079742" y="477278"/>
                  </a:moveTo>
                  <a:lnTo>
                    <a:pt x="7079678" y="472821"/>
                  </a:lnTo>
                  <a:lnTo>
                    <a:pt x="7077151" y="473913"/>
                  </a:lnTo>
                  <a:lnTo>
                    <a:pt x="7073163" y="473176"/>
                  </a:lnTo>
                  <a:lnTo>
                    <a:pt x="7073252" y="477710"/>
                  </a:lnTo>
                  <a:lnTo>
                    <a:pt x="7075767" y="476542"/>
                  </a:lnTo>
                  <a:lnTo>
                    <a:pt x="7079742" y="477278"/>
                  </a:lnTo>
                  <a:close/>
                </a:path>
                <a:path w="7310119" h="515620">
                  <a:moveTo>
                    <a:pt x="7096290" y="476910"/>
                  </a:moveTo>
                  <a:lnTo>
                    <a:pt x="7092442" y="477659"/>
                  </a:lnTo>
                  <a:lnTo>
                    <a:pt x="7086917" y="476364"/>
                  </a:lnTo>
                  <a:lnTo>
                    <a:pt x="7086562" y="481888"/>
                  </a:lnTo>
                  <a:lnTo>
                    <a:pt x="7090410" y="480974"/>
                  </a:lnTo>
                  <a:lnTo>
                    <a:pt x="7095909" y="482295"/>
                  </a:lnTo>
                  <a:lnTo>
                    <a:pt x="7096290" y="476910"/>
                  </a:lnTo>
                  <a:close/>
                </a:path>
                <a:path w="7310119" h="515620">
                  <a:moveTo>
                    <a:pt x="7106183" y="61277"/>
                  </a:moveTo>
                  <a:lnTo>
                    <a:pt x="7106132" y="56781"/>
                  </a:lnTo>
                  <a:lnTo>
                    <a:pt x="7103681" y="57873"/>
                  </a:lnTo>
                  <a:lnTo>
                    <a:pt x="7099833" y="57150"/>
                  </a:lnTo>
                  <a:lnTo>
                    <a:pt x="7099935" y="61734"/>
                  </a:lnTo>
                  <a:lnTo>
                    <a:pt x="7102348" y="60540"/>
                  </a:lnTo>
                  <a:lnTo>
                    <a:pt x="7106183" y="61277"/>
                  </a:lnTo>
                  <a:close/>
                </a:path>
                <a:path w="7310119" h="515620">
                  <a:moveTo>
                    <a:pt x="7119188" y="144983"/>
                  </a:moveTo>
                  <a:lnTo>
                    <a:pt x="7093572" y="145859"/>
                  </a:lnTo>
                  <a:lnTo>
                    <a:pt x="7091146" y="146951"/>
                  </a:lnTo>
                  <a:lnTo>
                    <a:pt x="7087260" y="146138"/>
                  </a:lnTo>
                  <a:lnTo>
                    <a:pt x="7087311" y="150685"/>
                  </a:lnTo>
                  <a:lnTo>
                    <a:pt x="7103338" y="150139"/>
                  </a:lnTo>
                  <a:lnTo>
                    <a:pt x="7107885" y="149580"/>
                  </a:lnTo>
                  <a:lnTo>
                    <a:pt x="7113346" y="150266"/>
                  </a:lnTo>
                  <a:lnTo>
                    <a:pt x="7117766" y="149606"/>
                  </a:lnTo>
                  <a:lnTo>
                    <a:pt x="7119188" y="144983"/>
                  </a:lnTo>
                  <a:close/>
                </a:path>
                <a:path w="7310119" h="515620">
                  <a:moveTo>
                    <a:pt x="7135393" y="386842"/>
                  </a:moveTo>
                  <a:lnTo>
                    <a:pt x="7131571" y="387794"/>
                  </a:lnTo>
                  <a:lnTo>
                    <a:pt x="7126084" y="386461"/>
                  </a:lnTo>
                  <a:lnTo>
                    <a:pt x="7125754" y="391947"/>
                  </a:lnTo>
                  <a:lnTo>
                    <a:pt x="7129564" y="391045"/>
                  </a:lnTo>
                  <a:lnTo>
                    <a:pt x="7135038" y="392353"/>
                  </a:lnTo>
                  <a:lnTo>
                    <a:pt x="7135393" y="386842"/>
                  </a:lnTo>
                  <a:close/>
                </a:path>
                <a:path w="7310119" h="515620">
                  <a:moveTo>
                    <a:pt x="7144664" y="456399"/>
                  </a:moveTo>
                  <a:lnTo>
                    <a:pt x="7144563" y="451929"/>
                  </a:lnTo>
                  <a:lnTo>
                    <a:pt x="7142023" y="453009"/>
                  </a:lnTo>
                  <a:lnTo>
                    <a:pt x="7138086" y="452247"/>
                  </a:lnTo>
                  <a:lnTo>
                    <a:pt x="7138200" y="456692"/>
                  </a:lnTo>
                  <a:lnTo>
                    <a:pt x="7140727" y="455663"/>
                  </a:lnTo>
                  <a:lnTo>
                    <a:pt x="7144664" y="456399"/>
                  </a:lnTo>
                  <a:close/>
                </a:path>
                <a:path w="7310119" h="515620">
                  <a:moveTo>
                    <a:pt x="7145515" y="475221"/>
                  </a:moveTo>
                  <a:lnTo>
                    <a:pt x="7137641" y="475932"/>
                  </a:lnTo>
                  <a:lnTo>
                    <a:pt x="7128675" y="475221"/>
                  </a:lnTo>
                  <a:lnTo>
                    <a:pt x="7120788" y="475919"/>
                  </a:lnTo>
                  <a:lnTo>
                    <a:pt x="7116127" y="480872"/>
                  </a:lnTo>
                  <a:lnTo>
                    <a:pt x="7121817" y="480326"/>
                  </a:lnTo>
                  <a:lnTo>
                    <a:pt x="7126414" y="481545"/>
                  </a:lnTo>
                  <a:lnTo>
                    <a:pt x="7129424" y="485140"/>
                  </a:lnTo>
                  <a:lnTo>
                    <a:pt x="7131393" y="479945"/>
                  </a:lnTo>
                  <a:lnTo>
                    <a:pt x="7143572" y="480402"/>
                  </a:lnTo>
                  <a:lnTo>
                    <a:pt x="7145515" y="475221"/>
                  </a:lnTo>
                  <a:close/>
                </a:path>
                <a:path w="7310119" h="515620">
                  <a:moveTo>
                    <a:pt x="7157999" y="381533"/>
                  </a:moveTo>
                  <a:lnTo>
                    <a:pt x="7154392" y="382092"/>
                  </a:lnTo>
                  <a:lnTo>
                    <a:pt x="7152665" y="374878"/>
                  </a:lnTo>
                  <a:lnTo>
                    <a:pt x="7151497" y="381749"/>
                  </a:lnTo>
                  <a:lnTo>
                    <a:pt x="7151713" y="386422"/>
                  </a:lnTo>
                  <a:lnTo>
                    <a:pt x="7157453" y="387350"/>
                  </a:lnTo>
                  <a:lnTo>
                    <a:pt x="7157999" y="381533"/>
                  </a:lnTo>
                  <a:close/>
                </a:path>
                <a:path w="7310119" h="515620">
                  <a:moveTo>
                    <a:pt x="7176249" y="390766"/>
                  </a:moveTo>
                  <a:lnTo>
                    <a:pt x="7174344" y="380961"/>
                  </a:lnTo>
                  <a:lnTo>
                    <a:pt x="7167766" y="381190"/>
                  </a:lnTo>
                  <a:lnTo>
                    <a:pt x="7168020" y="385711"/>
                  </a:lnTo>
                  <a:lnTo>
                    <a:pt x="7165416" y="386689"/>
                  </a:lnTo>
                  <a:lnTo>
                    <a:pt x="7164921" y="390601"/>
                  </a:lnTo>
                  <a:lnTo>
                    <a:pt x="7170039" y="389953"/>
                  </a:lnTo>
                  <a:lnTo>
                    <a:pt x="7176249" y="390766"/>
                  </a:lnTo>
                  <a:close/>
                </a:path>
                <a:path w="7310119" h="515620">
                  <a:moveTo>
                    <a:pt x="7183653" y="331762"/>
                  </a:moveTo>
                  <a:lnTo>
                    <a:pt x="7181863" y="329349"/>
                  </a:lnTo>
                  <a:lnTo>
                    <a:pt x="7180885" y="328066"/>
                  </a:lnTo>
                  <a:lnTo>
                    <a:pt x="7177049" y="331711"/>
                  </a:lnTo>
                  <a:lnTo>
                    <a:pt x="7178827" y="334137"/>
                  </a:lnTo>
                  <a:lnTo>
                    <a:pt x="7179780" y="335368"/>
                  </a:lnTo>
                  <a:lnTo>
                    <a:pt x="7183653" y="331762"/>
                  </a:lnTo>
                  <a:close/>
                </a:path>
                <a:path w="7310119" h="515620">
                  <a:moveTo>
                    <a:pt x="7207986" y="403186"/>
                  </a:moveTo>
                  <a:lnTo>
                    <a:pt x="7204176" y="403936"/>
                  </a:lnTo>
                  <a:lnTo>
                    <a:pt x="7198715" y="402602"/>
                  </a:lnTo>
                  <a:lnTo>
                    <a:pt x="7198385" y="408063"/>
                  </a:lnTo>
                  <a:lnTo>
                    <a:pt x="7202221" y="407123"/>
                  </a:lnTo>
                  <a:lnTo>
                    <a:pt x="7207720" y="408546"/>
                  </a:lnTo>
                  <a:lnTo>
                    <a:pt x="7207986" y="403186"/>
                  </a:lnTo>
                  <a:close/>
                </a:path>
                <a:path w="7310119" h="515620">
                  <a:moveTo>
                    <a:pt x="7222528" y="505167"/>
                  </a:moveTo>
                  <a:lnTo>
                    <a:pt x="7218718" y="506069"/>
                  </a:lnTo>
                  <a:lnTo>
                    <a:pt x="7213143" y="504748"/>
                  </a:lnTo>
                  <a:lnTo>
                    <a:pt x="7212851" y="510197"/>
                  </a:lnTo>
                  <a:lnTo>
                    <a:pt x="7216711" y="509346"/>
                  </a:lnTo>
                  <a:lnTo>
                    <a:pt x="7222249" y="510679"/>
                  </a:lnTo>
                  <a:lnTo>
                    <a:pt x="7222528" y="505167"/>
                  </a:lnTo>
                  <a:close/>
                </a:path>
                <a:path w="7310119" h="515620">
                  <a:moveTo>
                    <a:pt x="7242492" y="509181"/>
                  </a:moveTo>
                  <a:lnTo>
                    <a:pt x="7234898" y="510870"/>
                  </a:lnTo>
                  <a:lnTo>
                    <a:pt x="7229805" y="508901"/>
                  </a:lnTo>
                  <a:lnTo>
                    <a:pt x="7225817" y="505040"/>
                  </a:lnTo>
                  <a:lnTo>
                    <a:pt x="7226694" y="512787"/>
                  </a:lnTo>
                  <a:lnTo>
                    <a:pt x="7232853" y="515315"/>
                  </a:lnTo>
                  <a:lnTo>
                    <a:pt x="7239660" y="513740"/>
                  </a:lnTo>
                  <a:lnTo>
                    <a:pt x="7242492" y="509181"/>
                  </a:lnTo>
                  <a:close/>
                </a:path>
                <a:path w="7310119" h="515620">
                  <a:moveTo>
                    <a:pt x="7248550" y="429691"/>
                  </a:moveTo>
                  <a:lnTo>
                    <a:pt x="7243788" y="426796"/>
                  </a:lnTo>
                  <a:lnTo>
                    <a:pt x="7239660" y="423418"/>
                  </a:lnTo>
                  <a:lnTo>
                    <a:pt x="7235838" y="422135"/>
                  </a:lnTo>
                  <a:lnTo>
                    <a:pt x="7231977" y="425526"/>
                  </a:lnTo>
                  <a:lnTo>
                    <a:pt x="7232853" y="433273"/>
                  </a:lnTo>
                  <a:lnTo>
                    <a:pt x="7238987" y="435813"/>
                  </a:lnTo>
                  <a:lnTo>
                    <a:pt x="7245769" y="434251"/>
                  </a:lnTo>
                  <a:lnTo>
                    <a:pt x="7248550" y="429691"/>
                  </a:lnTo>
                  <a:close/>
                </a:path>
                <a:path w="7310119" h="515620">
                  <a:moveTo>
                    <a:pt x="7257478" y="179844"/>
                  </a:moveTo>
                  <a:lnTo>
                    <a:pt x="7255726" y="177495"/>
                  </a:lnTo>
                  <a:lnTo>
                    <a:pt x="7254773" y="176352"/>
                  </a:lnTo>
                  <a:lnTo>
                    <a:pt x="7250976" y="179946"/>
                  </a:lnTo>
                  <a:lnTo>
                    <a:pt x="7252767" y="182321"/>
                  </a:lnTo>
                  <a:lnTo>
                    <a:pt x="7253681" y="183578"/>
                  </a:lnTo>
                  <a:lnTo>
                    <a:pt x="7257478" y="179844"/>
                  </a:lnTo>
                  <a:close/>
                </a:path>
                <a:path w="7310119" h="515620">
                  <a:moveTo>
                    <a:pt x="7262444" y="478231"/>
                  </a:moveTo>
                  <a:lnTo>
                    <a:pt x="7260653" y="475907"/>
                  </a:lnTo>
                  <a:lnTo>
                    <a:pt x="7259675" y="474573"/>
                  </a:lnTo>
                  <a:lnTo>
                    <a:pt x="7255764" y="478396"/>
                  </a:lnTo>
                  <a:lnTo>
                    <a:pt x="7257555" y="480745"/>
                  </a:lnTo>
                  <a:lnTo>
                    <a:pt x="7258558" y="481850"/>
                  </a:lnTo>
                  <a:lnTo>
                    <a:pt x="7262444" y="478231"/>
                  </a:lnTo>
                  <a:close/>
                </a:path>
                <a:path w="7310119" h="515620">
                  <a:moveTo>
                    <a:pt x="7267397" y="184277"/>
                  </a:moveTo>
                  <a:lnTo>
                    <a:pt x="7265632" y="181889"/>
                  </a:lnTo>
                  <a:lnTo>
                    <a:pt x="7264616" y="180606"/>
                  </a:lnTo>
                  <a:lnTo>
                    <a:pt x="7260844" y="184365"/>
                  </a:lnTo>
                  <a:lnTo>
                    <a:pt x="7262609" y="186702"/>
                  </a:lnTo>
                  <a:lnTo>
                    <a:pt x="7263562" y="187871"/>
                  </a:lnTo>
                  <a:lnTo>
                    <a:pt x="7267397" y="184277"/>
                  </a:lnTo>
                  <a:close/>
                </a:path>
                <a:path w="7310119" h="515620">
                  <a:moveTo>
                    <a:pt x="7288085" y="432904"/>
                  </a:moveTo>
                  <a:lnTo>
                    <a:pt x="7281545" y="428078"/>
                  </a:lnTo>
                  <a:lnTo>
                    <a:pt x="7274750" y="429526"/>
                  </a:lnTo>
                  <a:lnTo>
                    <a:pt x="7268019" y="431749"/>
                  </a:lnTo>
                  <a:lnTo>
                    <a:pt x="7261657" y="429247"/>
                  </a:lnTo>
                  <a:lnTo>
                    <a:pt x="7265340" y="438556"/>
                  </a:lnTo>
                  <a:lnTo>
                    <a:pt x="7272401" y="438213"/>
                  </a:lnTo>
                  <a:lnTo>
                    <a:pt x="7280707" y="434289"/>
                  </a:lnTo>
                  <a:lnTo>
                    <a:pt x="7288085" y="432904"/>
                  </a:lnTo>
                  <a:close/>
                </a:path>
                <a:path w="7310119" h="515620">
                  <a:moveTo>
                    <a:pt x="7291984" y="432320"/>
                  </a:moveTo>
                  <a:lnTo>
                    <a:pt x="7288085" y="432904"/>
                  </a:lnTo>
                  <a:lnTo>
                    <a:pt x="7290435" y="439712"/>
                  </a:lnTo>
                  <a:lnTo>
                    <a:pt x="7291984" y="432320"/>
                  </a:lnTo>
                  <a:close/>
                </a:path>
                <a:path w="7310119" h="515620">
                  <a:moveTo>
                    <a:pt x="7301293" y="437108"/>
                  </a:moveTo>
                  <a:lnTo>
                    <a:pt x="7301154" y="432460"/>
                  </a:lnTo>
                  <a:lnTo>
                    <a:pt x="7298664" y="433705"/>
                  </a:lnTo>
                  <a:lnTo>
                    <a:pt x="7294702" y="432816"/>
                  </a:lnTo>
                  <a:lnTo>
                    <a:pt x="7294880" y="437362"/>
                  </a:lnTo>
                  <a:lnTo>
                    <a:pt x="7297356" y="436295"/>
                  </a:lnTo>
                  <a:lnTo>
                    <a:pt x="7301293" y="437108"/>
                  </a:lnTo>
                  <a:close/>
                </a:path>
                <a:path w="7310119" h="515620">
                  <a:moveTo>
                    <a:pt x="7310031" y="443903"/>
                  </a:moveTo>
                  <a:lnTo>
                    <a:pt x="7308177" y="441591"/>
                  </a:lnTo>
                  <a:lnTo>
                    <a:pt x="7307224" y="440448"/>
                  </a:lnTo>
                  <a:lnTo>
                    <a:pt x="7303338" y="444093"/>
                  </a:lnTo>
                  <a:lnTo>
                    <a:pt x="7305180" y="446405"/>
                  </a:lnTo>
                  <a:lnTo>
                    <a:pt x="7306145" y="447662"/>
                  </a:lnTo>
                  <a:lnTo>
                    <a:pt x="7310031" y="44390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411904" y="8268982"/>
              <a:ext cx="7263130" cy="292735"/>
            </a:xfrm>
            <a:custGeom>
              <a:avLst/>
              <a:gdLst/>
              <a:ahLst/>
              <a:cxnLst/>
              <a:rect l="l" t="t" r="r" b="b"/>
              <a:pathLst>
                <a:path w="7263130" h="292734">
                  <a:moveTo>
                    <a:pt x="7035" y="66332"/>
                  </a:moveTo>
                  <a:lnTo>
                    <a:pt x="5054" y="64058"/>
                  </a:lnTo>
                  <a:lnTo>
                    <a:pt x="4064" y="62852"/>
                  </a:lnTo>
                  <a:lnTo>
                    <a:pt x="0" y="66675"/>
                  </a:lnTo>
                  <a:lnTo>
                    <a:pt x="1955" y="68961"/>
                  </a:lnTo>
                  <a:lnTo>
                    <a:pt x="2997" y="70180"/>
                  </a:lnTo>
                  <a:lnTo>
                    <a:pt x="7035" y="66332"/>
                  </a:lnTo>
                  <a:close/>
                </a:path>
                <a:path w="7263130" h="292734">
                  <a:moveTo>
                    <a:pt x="25488" y="58254"/>
                  </a:moveTo>
                  <a:lnTo>
                    <a:pt x="16700" y="59334"/>
                  </a:lnTo>
                  <a:lnTo>
                    <a:pt x="7785" y="60185"/>
                  </a:lnTo>
                  <a:lnTo>
                    <a:pt x="9194" y="73101"/>
                  </a:lnTo>
                  <a:lnTo>
                    <a:pt x="17106" y="71120"/>
                  </a:lnTo>
                  <a:lnTo>
                    <a:pt x="23710" y="67564"/>
                  </a:lnTo>
                  <a:lnTo>
                    <a:pt x="25488" y="58254"/>
                  </a:lnTo>
                  <a:close/>
                </a:path>
                <a:path w="7263130" h="292734">
                  <a:moveTo>
                    <a:pt x="30911" y="85953"/>
                  </a:moveTo>
                  <a:lnTo>
                    <a:pt x="20205" y="88747"/>
                  </a:lnTo>
                  <a:lnTo>
                    <a:pt x="16967" y="80073"/>
                  </a:lnTo>
                  <a:lnTo>
                    <a:pt x="9537" y="77812"/>
                  </a:lnTo>
                  <a:lnTo>
                    <a:pt x="10731" y="84772"/>
                  </a:lnTo>
                  <a:lnTo>
                    <a:pt x="12369" y="88366"/>
                  </a:lnTo>
                  <a:lnTo>
                    <a:pt x="12928" y="91338"/>
                  </a:lnTo>
                  <a:lnTo>
                    <a:pt x="10896" y="96469"/>
                  </a:lnTo>
                  <a:lnTo>
                    <a:pt x="16903" y="93243"/>
                  </a:lnTo>
                  <a:lnTo>
                    <a:pt x="23418" y="94970"/>
                  </a:lnTo>
                  <a:lnTo>
                    <a:pt x="28676" y="94805"/>
                  </a:lnTo>
                  <a:lnTo>
                    <a:pt x="30911" y="85953"/>
                  </a:lnTo>
                  <a:close/>
                </a:path>
                <a:path w="7263130" h="292734">
                  <a:moveTo>
                    <a:pt x="37058" y="76187"/>
                  </a:moveTo>
                  <a:lnTo>
                    <a:pt x="36830" y="71526"/>
                  </a:lnTo>
                  <a:lnTo>
                    <a:pt x="34251" y="72821"/>
                  </a:lnTo>
                  <a:lnTo>
                    <a:pt x="30048" y="72199"/>
                  </a:lnTo>
                  <a:lnTo>
                    <a:pt x="30238" y="76631"/>
                  </a:lnTo>
                  <a:lnTo>
                    <a:pt x="32880" y="75501"/>
                  </a:lnTo>
                  <a:lnTo>
                    <a:pt x="37058" y="76187"/>
                  </a:lnTo>
                  <a:close/>
                </a:path>
                <a:path w="7263130" h="292734">
                  <a:moveTo>
                    <a:pt x="53035" y="129159"/>
                  </a:moveTo>
                  <a:lnTo>
                    <a:pt x="51092" y="126860"/>
                  </a:lnTo>
                  <a:lnTo>
                    <a:pt x="50063" y="125564"/>
                  </a:lnTo>
                  <a:lnTo>
                    <a:pt x="46037" y="129438"/>
                  </a:lnTo>
                  <a:lnTo>
                    <a:pt x="48018" y="131737"/>
                  </a:lnTo>
                  <a:lnTo>
                    <a:pt x="48983" y="132892"/>
                  </a:lnTo>
                  <a:lnTo>
                    <a:pt x="53035" y="129159"/>
                  </a:lnTo>
                  <a:close/>
                </a:path>
                <a:path w="7263130" h="292734">
                  <a:moveTo>
                    <a:pt x="54648" y="28587"/>
                  </a:moveTo>
                  <a:lnTo>
                    <a:pt x="54457" y="25958"/>
                  </a:lnTo>
                  <a:lnTo>
                    <a:pt x="51460" y="23444"/>
                  </a:lnTo>
                  <a:lnTo>
                    <a:pt x="51181" y="28790"/>
                  </a:lnTo>
                  <a:lnTo>
                    <a:pt x="51358" y="31318"/>
                  </a:lnTo>
                  <a:lnTo>
                    <a:pt x="54406" y="33845"/>
                  </a:lnTo>
                  <a:lnTo>
                    <a:pt x="54648" y="28587"/>
                  </a:lnTo>
                  <a:close/>
                </a:path>
                <a:path w="7263130" h="292734">
                  <a:moveTo>
                    <a:pt x="132372" y="16852"/>
                  </a:moveTo>
                  <a:lnTo>
                    <a:pt x="126758" y="6045"/>
                  </a:lnTo>
                  <a:lnTo>
                    <a:pt x="126860" y="15240"/>
                  </a:lnTo>
                  <a:lnTo>
                    <a:pt x="121043" y="13017"/>
                  </a:lnTo>
                  <a:lnTo>
                    <a:pt x="127355" y="24612"/>
                  </a:lnTo>
                  <a:lnTo>
                    <a:pt x="132372" y="16852"/>
                  </a:lnTo>
                  <a:close/>
                </a:path>
                <a:path w="7263130" h="292734">
                  <a:moveTo>
                    <a:pt x="151739" y="145224"/>
                  </a:moveTo>
                  <a:lnTo>
                    <a:pt x="151650" y="135089"/>
                  </a:lnTo>
                  <a:lnTo>
                    <a:pt x="145681" y="138036"/>
                  </a:lnTo>
                  <a:lnTo>
                    <a:pt x="137553" y="138391"/>
                  </a:lnTo>
                  <a:lnTo>
                    <a:pt x="135051" y="145415"/>
                  </a:lnTo>
                  <a:lnTo>
                    <a:pt x="143624" y="145580"/>
                  </a:lnTo>
                  <a:lnTo>
                    <a:pt x="151739" y="145224"/>
                  </a:lnTo>
                  <a:close/>
                </a:path>
                <a:path w="7263130" h="292734">
                  <a:moveTo>
                    <a:pt x="160235" y="106641"/>
                  </a:moveTo>
                  <a:lnTo>
                    <a:pt x="151168" y="109474"/>
                  </a:lnTo>
                  <a:lnTo>
                    <a:pt x="144195" y="109639"/>
                  </a:lnTo>
                  <a:lnTo>
                    <a:pt x="138518" y="110998"/>
                  </a:lnTo>
                  <a:lnTo>
                    <a:pt x="133299" y="117436"/>
                  </a:lnTo>
                  <a:lnTo>
                    <a:pt x="141490" y="116497"/>
                  </a:lnTo>
                  <a:lnTo>
                    <a:pt x="151117" y="117259"/>
                  </a:lnTo>
                  <a:lnTo>
                    <a:pt x="158559" y="115417"/>
                  </a:lnTo>
                  <a:lnTo>
                    <a:pt x="160235" y="106641"/>
                  </a:lnTo>
                  <a:close/>
                </a:path>
                <a:path w="7263130" h="292734">
                  <a:moveTo>
                    <a:pt x="166319" y="7543"/>
                  </a:moveTo>
                  <a:lnTo>
                    <a:pt x="157797" y="8724"/>
                  </a:lnTo>
                  <a:lnTo>
                    <a:pt x="143916" y="9512"/>
                  </a:lnTo>
                  <a:lnTo>
                    <a:pt x="138176" y="8420"/>
                  </a:lnTo>
                  <a:lnTo>
                    <a:pt x="134937" y="16357"/>
                  </a:lnTo>
                  <a:lnTo>
                    <a:pt x="141020" y="18986"/>
                  </a:lnTo>
                  <a:lnTo>
                    <a:pt x="141046" y="16179"/>
                  </a:lnTo>
                  <a:lnTo>
                    <a:pt x="141224" y="13538"/>
                  </a:lnTo>
                  <a:lnTo>
                    <a:pt x="144208" y="14249"/>
                  </a:lnTo>
                  <a:lnTo>
                    <a:pt x="158089" y="13462"/>
                  </a:lnTo>
                  <a:lnTo>
                    <a:pt x="164020" y="14058"/>
                  </a:lnTo>
                  <a:lnTo>
                    <a:pt x="166319" y="7543"/>
                  </a:lnTo>
                  <a:close/>
                </a:path>
                <a:path w="7263130" h="292734">
                  <a:moveTo>
                    <a:pt x="168008" y="120205"/>
                  </a:moveTo>
                  <a:lnTo>
                    <a:pt x="162775" y="120421"/>
                  </a:lnTo>
                  <a:lnTo>
                    <a:pt x="157518" y="120586"/>
                  </a:lnTo>
                  <a:lnTo>
                    <a:pt x="154203" y="123063"/>
                  </a:lnTo>
                  <a:lnTo>
                    <a:pt x="154813" y="130251"/>
                  </a:lnTo>
                  <a:lnTo>
                    <a:pt x="162674" y="131064"/>
                  </a:lnTo>
                  <a:lnTo>
                    <a:pt x="167652" y="128384"/>
                  </a:lnTo>
                  <a:lnTo>
                    <a:pt x="168008" y="120205"/>
                  </a:lnTo>
                  <a:close/>
                </a:path>
                <a:path w="7263130" h="292734">
                  <a:moveTo>
                    <a:pt x="169113" y="138785"/>
                  </a:moveTo>
                  <a:lnTo>
                    <a:pt x="160845" y="139128"/>
                  </a:lnTo>
                  <a:lnTo>
                    <a:pt x="160959" y="142671"/>
                  </a:lnTo>
                  <a:lnTo>
                    <a:pt x="165150" y="144272"/>
                  </a:lnTo>
                  <a:lnTo>
                    <a:pt x="169113" y="138785"/>
                  </a:lnTo>
                  <a:close/>
                </a:path>
                <a:path w="7263130" h="292734">
                  <a:moveTo>
                    <a:pt x="173901" y="135610"/>
                  </a:moveTo>
                  <a:lnTo>
                    <a:pt x="168452" y="133235"/>
                  </a:lnTo>
                  <a:lnTo>
                    <a:pt x="169113" y="138785"/>
                  </a:lnTo>
                  <a:lnTo>
                    <a:pt x="173901" y="135610"/>
                  </a:lnTo>
                  <a:close/>
                </a:path>
                <a:path w="7263130" h="292734">
                  <a:moveTo>
                    <a:pt x="196075" y="97586"/>
                  </a:moveTo>
                  <a:lnTo>
                    <a:pt x="194144" y="95300"/>
                  </a:lnTo>
                  <a:lnTo>
                    <a:pt x="193103" y="94094"/>
                  </a:lnTo>
                  <a:lnTo>
                    <a:pt x="189052" y="97929"/>
                  </a:lnTo>
                  <a:lnTo>
                    <a:pt x="190957" y="100203"/>
                  </a:lnTo>
                  <a:lnTo>
                    <a:pt x="192011" y="101523"/>
                  </a:lnTo>
                  <a:lnTo>
                    <a:pt x="196075" y="97586"/>
                  </a:lnTo>
                  <a:close/>
                </a:path>
                <a:path w="7263130" h="292734">
                  <a:moveTo>
                    <a:pt x="199682" y="11087"/>
                  </a:moveTo>
                  <a:lnTo>
                    <a:pt x="198208" y="9969"/>
                  </a:lnTo>
                  <a:lnTo>
                    <a:pt x="197637" y="10464"/>
                  </a:lnTo>
                  <a:lnTo>
                    <a:pt x="199682" y="11087"/>
                  </a:lnTo>
                  <a:close/>
                </a:path>
                <a:path w="7263130" h="292734">
                  <a:moveTo>
                    <a:pt x="201371" y="130035"/>
                  </a:moveTo>
                  <a:lnTo>
                    <a:pt x="198437" y="126453"/>
                  </a:lnTo>
                  <a:lnTo>
                    <a:pt x="194373" y="130302"/>
                  </a:lnTo>
                  <a:lnTo>
                    <a:pt x="196291" y="132562"/>
                  </a:lnTo>
                  <a:lnTo>
                    <a:pt x="197319" y="133781"/>
                  </a:lnTo>
                  <a:lnTo>
                    <a:pt x="201371" y="130035"/>
                  </a:lnTo>
                  <a:close/>
                </a:path>
                <a:path w="7263130" h="292734">
                  <a:moveTo>
                    <a:pt x="202006" y="113474"/>
                  </a:moveTo>
                  <a:lnTo>
                    <a:pt x="201828" y="108915"/>
                  </a:lnTo>
                  <a:lnTo>
                    <a:pt x="199237" y="110058"/>
                  </a:lnTo>
                  <a:lnTo>
                    <a:pt x="195072" y="109461"/>
                  </a:lnTo>
                  <a:lnTo>
                    <a:pt x="195224" y="113919"/>
                  </a:lnTo>
                  <a:lnTo>
                    <a:pt x="197866" y="112839"/>
                  </a:lnTo>
                  <a:lnTo>
                    <a:pt x="202006" y="113474"/>
                  </a:lnTo>
                  <a:close/>
                </a:path>
                <a:path w="7263130" h="292734">
                  <a:moveTo>
                    <a:pt x="213055" y="800"/>
                  </a:moveTo>
                  <a:lnTo>
                    <a:pt x="203555" y="0"/>
                  </a:lnTo>
                  <a:lnTo>
                    <a:pt x="197116" y="3200"/>
                  </a:lnTo>
                  <a:lnTo>
                    <a:pt x="195313" y="7785"/>
                  </a:lnTo>
                  <a:lnTo>
                    <a:pt x="198208" y="9969"/>
                  </a:lnTo>
                  <a:lnTo>
                    <a:pt x="202260" y="6451"/>
                  </a:lnTo>
                  <a:lnTo>
                    <a:pt x="206768" y="4521"/>
                  </a:lnTo>
                  <a:lnTo>
                    <a:pt x="212979" y="6921"/>
                  </a:lnTo>
                  <a:lnTo>
                    <a:pt x="213004" y="4521"/>
                  </a:lnTo>
                  <a:lnTo>
                    <a:pt x="213055" y="800"/>
                  </a:lnTo>
                  <a:close/>
                </a:path>
                <a:path w="7263130" h="292734">
                  <a:moveTo>
                    <a:pt x="218376" y="159334"/>
                  </a:moveTo>
                  <a:lnTo>
                    <a:pt x="218236" y="154673"/>
                  </a:lnTo>
                  <a:lnTo>
                    <a:pt x="215633" y="155892"/>
                  </a:lnTo>
                  <a:lnTo>
                    <a:pt x="211480" y="155143"/>
                  </a:lnTo>
                  <a:lnTo>
                    <a:pt x="211632" y="159778"/>
                  </a:lnTo>
                  <a:lnTo>
                    <a:pt x="214223" y="158508"/>
                  </a:lnTo>
                  <a:lnTo>
                    <a:pt x="218376" y="159334"/>
                  </a:lnTo>
                  <a:close/>
                </a:path>
                <a:path w="7263130" h="292734">
                  <a:moveTo>
                    <a:pt x="219913" y="91694"/>
                  </a:moveTo>
                  <a:lnTo>
                    <a:pt x="217995" y="89395"/>
                  </a:lnTo>
                  <a:lnTo>
                    <a:pt x="216979" y="88074"/>
                  </a:lnTo>
                  <a:lnTo>
                    <a:pt x="212890" y="91833"/>
                  </a:lnTo>
                  <a:lnTo>
                    <a:pt x="214833" y="94119"/>
                  </a:lnTo>
                  <a:lnTo>
                    <a:pt x="215836" y="95427"/>
                  </a:lnTo>
                  <a:lnTo>
                    <a:pt x="219913" y="91694"/>
                  </a:lnTo>
                  <a:close/>
                </a:path>
                <a:path w="7263130" h="292734">
                  <a:moveTo>
                    <a:pt x="227101" y="122428"/>
                  </a:moveTo>
                  <a:lnTo>
                    <a:pt x="226390" y="116890"/>
                  </a:lnTo>
                  <a:lnTo>
                    <a:pt x="221602" y="119964"/>
                  </a:lnTo>
                  <a:lnTo>
                    <a:pt x="227101" y="122428"/>
                  </a:lnTo>
                  <a:close/>
                </a:path>
                <a:path w="7263130" h="292734">
                  <a:moveTo>
                    <a:pt x="229628" y="111975"/>
                  </a:moveTo>
                  <a:lnTo>
                    <a:pt x="226656" y="111353"/>
                  </a:lnTo>
                  <a:lnTo>
                    <a:pt x="226466" y="114020"/>
                  </a:lnTo>
                  <a:lnTo>
                    <a:pt x="226390" y="116890"/>
                  </a:lnTo>
                  <a:lnTo>
                    <a:pt x="229412" y="117602"/>
                  </a:lnTo>
                  <a:lnTo>
                    <a:pt x="229565" y="114808"/>
                  </a:lnTo>
                  <a:lnTo>
                    <a:pt x="229628" y="111975"/>
                  </a:lnTo>
                  <a:close/>
                </a:path>
                <a:path w="7263130" h="292734">
                  <a:moveTo>
                    <a:pt x="234480" y="108877"/>
                  </a:moveTo>
                  <a:lnTo>
                    <a:pt x="228942" y="106400"/>
                  </a:lnTo>
                  <a:lnTo>
                    <a:pt x="229628" y="111975"/>
                  </a:lnTo>
                  <a:lnTo>
                    <a:pt x="234480" y="108877"/>
                  </a:lnTo>
                  <a:close/>
                </a:path>
                <a:path w="7263130" h="292734">
                  <a:moveTo>
                    <a:pt x="237236" y="155930"/>
                  </a:moveTo>
                  <a:lnTo>
                    <a:pt x="234327" y="152488"/>
                  </a:lnTo>
                  <a:lnTo>
                    <a:pt x="230289" y="156324"/>
                  </a:lnTo>
                  <a:lnTo>
                    <a:pt x="232181" y="158610"/>
                  </a:lnTo>
                  <a:lnTo>
                    <a:pt x="233222" y="159829"/>
                  </a:lnTo>
                  <a:lnTo>
                    <a:pt x="237236" y="155930"/>
                  </a:lnTo>
                  <a:close/>
                </a:path>
                <a:path w="7263130" h="292734">
                  <a:moveTo>
                    <a:pt x="276339" y="81381"/>
                  </a:moveTo>
                  <a:lnTo>
                    <a:pt x="269849" y="82854"/>
                  </a:lnTo>
                  <a:lnTo>
                    <a:pt x="268490" y="76530"/>
                  </a:lnTo>
                  <a:lnTo>
                    <a:pt x="262305" y="77508"/>
                  </a:lnTo>
                  <a:lnTo>
                    <a:pt x="262674" y="84861"/>
                  </a:lnTo>
                  <a:lnTo>
                    <a:pt x="268084" y="87477"/>
                  </a:lnTo>
                  <a:lnTo>
                    <a:pt x="274116" y="86080"/>
                  </a:lnTo>
                  <a:lnTo>
                    <a:pt x="276339" y="81381"/>
                  </a:lnTo>
                  <a:close/>
                </a:path>
                <a:path w="7263130" h="292734">
                  <a:moveTo>
                    <a:pt x="287235" y="160147"/>
                  </a:moveTo>
                  <a:lnTo>
                    <a:pt x="282841" y="158496"/>
                  </a:lnTo>
                  <a:lnTo>
                    <a:pt x="279958" y="154571"/>
                  </a:lnTo>
                  <a:lnTo>
                    <a:pt x="279679" y="146608"/>
                  </a:lnTo>
                  <a:lnTo>
                    <a:pt x="273062" y="147815"/>
                  </a:lnTo>
                  <a:lnTo>
                    <a:pt x="270027" y="143637"/>
                  </a:lnTo>
                  <a:lnTo>
                    <a:pt x="267398" y="138849"/>
                  </a:lnTo>
                  <a:lnTo>
                    <a:pt x="262026" y="138226"/>
                  </a:lnTo>
                  <a:lnTo>
                    <a:pt x="262255" y="147967"/>
                  </a:lnTo>
                  <a:lnTo>
                    <a:pt x="266153" y="152095"/>
                  </a:lnTo>
                  <a:lnTo>
                    <a:pt x="270878" y="154965"/>
                  </a:lnTo>
                  <a:lnTo>
                    <a:pt x="273532" y="160921"/>
                  </a:lnTo>
                  <a:lnTo>
                    <a:pt x="278066" y="160756"/>
                  </a:lnTo>
                  <a:lnTo>
                    <a:pt x="282130" y="164020"/>
                  </a:lnTo>
                  <a:lnTo>
                    <a:pt x="285330" y="165544"/>
                  </a:lnTo>
                  <a:lnTo>
                    <a:pt x="287235" y="160147"/>
                  </a:lnTo>
                  <a:close/>
                </a:path>
                <a:path w="7263130" h="292734">
                  <a:moveTo>
                    <a:pt x="291846" y="148310"/>
                  </a:moveTo>
                  <a:lnTo>
                    <a:pt x="289928" y="146024"/>
                  </a:lnTo>
                  <a:lnTo>
                    <a:pt x="288937" y="144716"/>
                  </a:lnTo>
                  <a:lnTo>
                    <a:pt x="284848" y="148501"/>
                  </a:lnTo>
                  <a:lnTo>
                    <a:pt x="286753" y="150787"/>
                  </a:lnTo>
                  <a:lnTo>
                    <a:pt x="287794" y="152044"/>
                  </a:lnTo>
                  <a:lnTo>
                    <a:pt x="291846" y="148310"/>
                  </a:lnTo>
                  <a:close/>
                </a:path>
                <a:path w="7263130" h="292734">
                  <a:moveTo>
                    <a:pt x="296151" y="170751"/>
                  </a:moveTo>
                  <a:lnTo>
                    <a:pt x="290728" y="168351"/>
                  </a:lnTo>
                  <a:lnTo>
                    <a:pt x="291338" y="173901"/>
                  </a:lnTo>
                  <a:lnTo>
                    <a:pt x="296151" y="170751"/>
                  </a:lnTo>
                  <a:close/>
                </a:path>
                <a:path w="7263130" h="292734">
                  <a:moveTo>
                    <a:pt x="316712" y="130581"/>
                  </a:moveTo>
                  <a:lnTo>
                    <a:pt x="313931" y="121805"/>
                  </a:lnTo>
                  <a:lnTo>
                    <a:pt x="306908" y="121386"/>
                  </a:lnTo>
                  <a:lnTo>
                    <a:pt x="299643" y="125818"/>
                  </a:lnTo>
                  <a:lnTo>
                    <a:pt x="296151" y="131597"/>
                  </a:lnTo>
                  <a:lnTo>
                    <a:pt x="302983" y="131216"/>
                  </a:lnTo>
                  <a:lnTo>
                    <a:pt x="309880" y="130746"/>
                  </a:lnTo>
                  <a:lnTo>
                    <a:pt x="316712" y="130581"/>
                  </a:lnTo>
                  <a:close/>
                </a:path>
                <a:path w="7263130" h="292734">
                  <a:moveTo>
                    <a:pt x="324942" y="88303"/>
                  </a:moveTo>
                  <a:lnTo>
                    <a:pt x="316445" y="87020"/>
                  </a:lnTo>
                  <a:lnTo>
                    <a:pt x="306743" y="84366"/>
                  </a:lnTo>
                  <a:lnTo>
                    <a:pt x="297548" y="84074"/>
                  </a:lnTo>
                  <a:lnTo>
                    <a:pt x="290639" y="89839"/>
                  </a:lnTo>
                  <a:lnTo>
                    <a:pt x="297688" y="93129"/>
                  </a:lnTo>
                  <a:lnTo>
                    <a:pt x="308216" y="94526"/>
                  </a:lnTo>
                  <a:lnTo>
                    <a:pt x="318541" y="93192"/>
                  </a:lnTo>
                  <a:lnTo>
                    <a:pt x="324942" y="88303"/>
                  </a:lnTo>
                  <a:close/>
                </a:path>
                <a:path w="7263130" h="292734">
                  <a:moveTo>
                    <a:pt x="325589" y="102323"/>
                  </a:moveTo>
                  <a:lnTo>
                    <a:pt x="317080" y="101981"/>
                  </a:lnTo>
                  <a:lnTo>
                    <a:pt x="311518" y="105257"/>
                  </a:lnTo>
                  <a:lnTo>
                    <a:pt x="308940" y="112204"/>
                  </a:lnTo>
                  <a:lnTo>
                    <a:pt x="313550" y="115036"/>
                  </a:lnTo>
                  <a:lnTo>
                    <a:pt x="318490" y="113487"/>
                  </a:lnTo>
                  <a:lnTo>
                    <a:pt x="322821" y="108826"/>
                  </a:lnTo>
                  <a:lnTo>
                    <a:pt x="325589" y="102323"/>
                  </a:lnTo>
                  <a:close/>
                </a:path>
                <a:path w="7263130" h="292734">
                  <a:moveTo>
                    <a:pt x="336397" y="115811"/>
                  </a:moveTo>
                  <a:lnTo>
                    <a:pt x="336321" y="111328"/>
                  </a:lnTo>
                  <a:lnTo>
                    <a:pt x="333756" y="112344"/>
                  </a:lnTo>
                  <a:lnTo>
                    <a:pt x="329615" y="111607"/>
                  </a:lnTo>
                  <a:lnTo>
                    <a:pt x="329666" y="116243"/>
                  </a:lnTo>
                  <a:lnTo>
                    <a:pt x="332320" y="115062"/>
                  </a:lnTo>
                  <a:lnTo>
                    <a:pt x="336397" y="115811"/>
                  </a:lnTo>
                  <a:close/>
                </a:path>
                <a:path w="7263130" h="292734">
                  <a:moveTo>
                    <a:pt x="352767" y="96799"/>
                  </a:moveTo>
                  <a:lnTo>
                    <a:pt x="349732" y="94665"/>
                  </a:lnTo>
                  <a:lnTo>
                    <a:pt x="345135" y="92151"/>
                  </a:lnTo>
                  <a:lnTo>
                    <a:pt x="340931" y="92075"/>
                  </a:lnTo>
                  <a:lnTo>
                    <a:pt x="339090" y="97243"/>
                  </a:lnTo>
                  <a:lnTo>
                    <a:pt x="342138" y="99352"/>
                  </a:lnTo>
                  <a:lnTo>
                    <a:pt x="346748" y="101866"/>
                  </a:lnTo>
                  <a:lnTo>
                    <a:pt x="350939" y="101942"/>
                  </a:lnTo>
                  <a:lnTo>
                    <a:pt x="352767" y="96799"/>
                  </a:lnTo>
                  <a:close/>
                </a:path>
                <a:path w="7263130" h="292734">
                  <a:moveTo>
                    <a:pt x="388162" y="158661"/>
                  </a:moveTo>
                  <a:lnTo>
                    <a:pt x="386295" y="156324"/>
                  </a:lnTo>
                  <a:lnTo>
                    <a:pt x="385292" y="155092"/>
                  </a:lnTo>
                  <a:lnTo>
                    <a:pt x="381177" y="158737"/>
                  </a:lnTo>
                  <a:lnTo>
                    <a:pt x="383082" y="161074"/>
                  </a:lnTo>
                  <a:lnTo>
                    <a:pt x="384086" y="162420"/>
                  </a:lnTo>
                  <a:lnTo>
                    <a:pt x="388162" y="158661"/>
                  </a:lnTo>
                  <a:close/>
                </a:path>
                <a:path w="7263130" h="292734">
                  <a:moveTo>
                    <a:pt x="6936638" y="283260"/>
                  </a:moveTo>
                  <a:lnTo>
                    <a:pt x="6934797" y="280936"/>
                  </a:lnTo>
                  <a:lnTo>
                    <a:pt x="6933870" y="279704"/>
                  </a:lnTo>
                  <a:lnTo>
                    <a:pt x="6929806" y="283337"/>
                  </a:lnTo>
                  <a:lnTo>
                    <a:pt x="6931634" y="285737"/>
                  </a:lnTo>
                  <a:lnTo>
                    <a:pt x="6932574" y="287020"/>
                  </a:lnTo>
                  <a:lnTo>
                    <a:pt x="6936638" y="283260"/>
                  </a:lnTo>
                  <a:close/>
                </a:path>
                <a:path w="7263130" h="292734">
                  <a:moveTo>
                    <a:pt x="6959714" y="112179"/>
                  </a:moveTo>
                  <a:lnTo>
                    <a:pt x="6959524" y="107467"/>
                  </a:lnTo>
                  <a:lnTo>
                    <a:pt x="6953720" y="106387"/>
                  </a:lnTo>
                  <a:lnTo>
                    <a:pt x="6953123" y="112395"/>
                  </a:lnTo>
                  <a:lnTo>
                    <a:pt x="6956819" y="111836"/>
                  </a:lnTo>
                  <a:lnTo>
                    <a:pt x="6958457" y="119011"/>
                  </a:lnTo>
                  <a:lnTo>
                    <a:pt x="6959714" y="112179"/>
                  </a:lnTo>
                  <a:close/>
                </a:path>
                <a:path w="7263130" h="292734">
                  <a:moveTo>
                    <a:pt x="6965213" y="128282"/>
                  </a:moveTo>
                  <a:lnTo>
                    <a:pt x="6963499" y="125958"/>
                  </a:lnTo>
                  <a:lnTo>
                    <a:pt x="6962508" y="124853"/>
                  </a:lnTo>
                  <a:lnTo>
                    <a:pt x="6958520" y="128422"/>
                  </a:lnTo>
                  <a:lnTo>
                    <a:pt x="6960298" y="130771"/>
                  </a:lnTo>
                  <a:lnTo>
                    <a:pt x="6961251" y="132003"/>
                  </a:lnTo>
                  <a:lnTo>
                    <a:pt x="6965213" y="128282"/>
                  </a:lnTo>
                  <a:close/>
                </a:path>
                <a:path w="7263130" h="292734">
                  <a:moveTo>
                    <a:pt x="6983552" y="121640"/>
                  </a:moveTo>
                  <a:lnTo>
                    <a:pt x="6983006" y="115900"/>
                  </a:lnTo>
                  <a:lnTo>
                    <a:pt x="6978307" y="119062"/>
                  </a:lnTo>
                  <a:lnTo>
                    <a:pt x="6983552" y="121640"/>
                  </a:lnTo>
                  <a:close/>
                </a:path>
                <a:path w="7263130" h="292734">
                  <a:moveTo>
                    <a:pt x="6985622" y="96215"/>
                  </a:moveTo>
                  <a:lnTo>
                    <a:pt x="6985406" y="87871"/>
                  </a:lnTo>
                  <a:lnTo>
                    <a:pt x="6981774" y="91186"/>
                  </a:lnTo>
                  <a:lnTo>
                    <a:pt x="6983133" y="95643"/>
                  </a:lnTo>
                  <a:lnTo>
                    <a:pt x="6985622" y="96215"/>
                  </a:lnTo>
                  <a:close/>
                </a:path>
                <a:path w="7263130" h="292734">
                  <a:moveTo>
                    <a:pt x="6986651" y="112687"/>
                  </a:moveTo>
                  <a:lnTo>
                    <a:pt x="6985292" y="108254"/>
                  </a:lnTo>
                  <a:lnTo>
                    <a:pt x="6982803" y="107632"/>
                  </a:lnTo>
                  <a:lnTo>
                    <a:pt x="6983006" y="115900"/>
                  </a:lnTo>
                  <a:lnTo>
                    <a:pt x="6986651" y="112687"/>
                  </a:lnTo>
                  <a:close/>
                </a:path>
                <a:path w="7263130" h="292734">
                  <a:moveTo>
                    <a:pt x="7023328" y="84416"/>
                  </a:moveTo>
                  <a:lnTo>
                    <a:pt x="7021538" y="82080"/>
                  </a:lnTo>
                  <a:lnTo>
                    <a:pt x="7020636" y="80746"/>
                  </a:lnTo>
                  <a:lnTo>
                    <a:pt x="7016648" y="84391"/>
                  </a:lnTo>
                  <a:lnTo>
                    <a:pt x="7018414" y="86728"/>
                  </a:lnTo>
                  <a:lnTo>
                    <a:pt x="7019341" y="88061"/>
                  </a:lnTo>
                  <a:lnTo>
                    <a:pt x="7023328" y="84416"/>
                  </a:lnTo>
                  <a:close/>
                </a:path>
                <a:path w="7263130" h="292734">
                  <a:moveTo>
                    <a:pt x="7023811" y="98285"/>
                  </a:moveTo>
                  <a:lnTo>
                    <a:pt x="7022033" y="95973"/>
                  </a:lnTo>
                  <a:lnTo>
                    <a:pt x="7021131" y="94767"/>
                  </a:lnTo>
                  <a:lnTo>
                    <a:pt x="7017144" y="98425"/>
                  </a:lnTo>
                  <a:lnTo>
                    <a:pt x="7018909" y="100761"/>
                  </a:lnTo>
                  <a:lnTo>
                    <a:pt x="7019836" y="102082"/>
                  </a:lnTo>
                  <a:lnTo>
                    <a:pt x="7023811" y="98285"/>
                  </a:lnTo>
                  <a:close/>
                </a:path>
                <a:path w="7263130" h="292734">
                  <a:moveTo>
                    <a:pt x="7032180" y="104825"/>
                  </a:moveTo>
                  <a:lnTo>
                    <a:pt x="7032130" y="100304"/>
                  </a:lnTo>
                  <a:lnTo>
                    <a:pt x="7029577" y="101358"/>
                  </a:lnTo>
                  <a:lnTo>
                    <a:pt x="7025576" y="100634"/>
                  </a:lnTo>
                  <a:lnTo>
                    <a:pt x="7025653" y="105168"/>
                  </a:lnTo>
                  <a:lnTo>
                    <a:pt x="7028193" y="104063"/>
                  </a:lnTo>
                  <a:lnTo>
                    <a:pt x="7032180" y="104825"/>
                  </a:lnTo>
                  <a:close/>
                </a:path>
                <a:path w="7263130" h="292734">
                  <a:moveTo>
                    <a:pt x="7041845" y="277228"/>
                  </a:moveTo>
                  <a:lnTo>
                    <a:pt x="7034035" y="273443"/>
                  </a:lnTo>
                  <a:lnTo>
                    <a:pt x="7026605" y="276796"/>
                  </a:lnTo>
                  <a:lnTo>
                    <a:pt x="7020242" y="284073"/>
                  </a:lnTo>
                  <a:lnTo>
                    <a:pt x="7015581" y="292125"/>
                  </a:lnTo>
                  <a:lnTo>
                    <a:pt x="7024243" y="291096"/>
                  </a:lnTo>
                  <a:lnTo>
                    <a:pt x="7031926" y="288798"/>
                  </a:lnTo>
                  <a:lnTo>
                    <a:pt x="7038010" y="284441"/>
                  </a:lnTo>
                  <a:lnTo>
                    <a:pt x="7041845" y="277228"/>
                  </a:lnTo>
                  <a:close/>
                </a:path>
                <a:path w="7263130" h="292734">
                  <a:moveTo>
                    <a:pt x="7047522" y="249034"/>
                  </a:moveTo>
                  <a:lnTo>
                    <a:pt x="7039496" y="249745"/>
                  </a:lnTo>
                  <a:lnTo>
                    <a:pt x="7030390" y="249047"/>
                  </a:lnTo>
                  <a:lnTo>
                    <a:pt x="7022363" y="249770"/>
                  </a:lnTo>
                  <a:lnTo>
                    <a:pt x="7017613" y="254749"/>
                  </a:lnTo>
                  <a:lnTo>
                    <a:pt x="7023430" y="254139"/>
                  </a:lnTo>
                  <a:lnTo>
                    <a:pt x="7028066" y="255397"/>
                  </a:lnTo>
                  <a:lnTo>
                    <a:pt x="7031126" y="258864"/>
                  </a:lnTo>
                  <a:lnTo>
                    <a:pt x="7033146" y="253733"/>
                  </a:lnTo>
                  <a:lnTo>
                    <a:pt x="7045515" y="254254"/>
                  </a:lnTo>
                  <a:lnTo>
                    <a:pt x="7047522" y="249034"/>
                  </a:lnTo>
                  <a:close/>
                </a:path>
                <a:path w="7263130" h="292734">
                  <a:moveTo>
                    <a:pt x="7063816" y="56591"/>
                  </a:moveTo>
                  <a:lnTo>
                    <a:pt x="7063524" y="56464"/>
                  </a:lnTo>
                  <a:lnTo>
                    <a:pt x="7063549" y="57264"/>
                  </a:lnTo>
                  <a:lnTo>
                    <a:pt x="7063816" y="56591"/>
                  </a:lnTo>
                  <a:close/>
                </a:path>
                <a:path w="7263130" h="292734">
                  <a:moveTo>
                    <a:pt x="7068236" y="73075"/>
                  </a:moveTo>
                  <a:lnTo>
                    <a:pt x="7067016" y="61874"/>
                  </a:lnTo>
                  <a:lnTo>
                    <a:pt x="7056704" y="62166"/>
                  </a:lnTo>
                  <a:lnTo>
                    <a:pt x="7049592" y="63106"/>
                  </a:lnTo>
                  <a:lnTo>
                    <a:pt x="7048779" y="64655"/>
                  </a:lnTo>
                  <a:lnTo>
                    <a:pt x="7057339" y="66776"/>
                  </a:lnTo>
                  <a:lnTo>
                    <a:pt x="7062851" y="67665"/>
                  </a:lnTo>
                  <a:lnTo>
                    <a:pt x="7068236" y="73075"/>
                  </a:lnTo>
                  <a:close/>
                </a:path>
                <a:path w="7263130" h="292734">
                  <a:moveTo>
                    <a:pt x="7068706" y="280847"/>
                  </a:moveTo>
                  <a:lnTo>
                    <a:pt x="7068617" y="276301"/>
                  </a:lnTo>
                  <a:lnTo>
                    <a:pt x="7066064" y="277368"/>
                  </a:lnTo>
                  <a:lnTo>
                    <a:pt x="7062025" y="276682"/>
                  </a:lnTo>
                  <a:lnTo>
                    <a:pt x="7062089" y="281228"/>
                  </a:lnTo>
                  <a:lnTo>
                    <a:pt x="7064667" y="279996"/>
                  </a:lnTo>
                  <a:lnTo>
                    <a:pt x="7068706" y="280847"/>
                  </a:lnTo>
                  <a:close/>
                </a:path>
                <a:path w="7263130" h="292734">
                  <a:moveTo>
                    <a:pt x="7073620" y="61658"/>
                  </a:moveTo>
                  <a:lnTo>
                    <a:pt x="7072960" y="54076"/>
                  </a:lnTo>
                  <a:lnTo>
                    <a:pt x="7069302" y="51422"/>
                  </a:lnTo>
                  <a:lnTo>
                    <a:pt x="7065289" y="52781"/>
                  </a:lnTo>
                  <a:lnTo>
                    <a:pt x="7063816" y="56591"/>
                  </a:lnTo>
                  <a:lnTo>
                    <a:pt x="7068883" y="58839"/>
                  </a:lnTo>
                  <a:lnTo>
                    <a:pt x="7067016" y="61874"/>
                  </a:lnTo>
                  <a:lnTo>
                    <a:pt x="7073620" y="61658"/>
                  </a:lnTo>
                  <a:close/>
                </a:path>
                <a:path w="7263130" h="292734">
                  <a:moveTo>
                    <a:pt x="7085711" y="117081"/>
                  </a:moveTo>
                  <a:lnTo>
                    <a:pt x="7081850" y="117995"/>
                  </a:lnTo>
                  <a:lnTo>
                    <a:pt x="7076300" y="116687"/>
                  </a:lnTo>
                  <a:lnTo>
                    <a:pt x="7075995" y="122047"/>
                  </a:lnTo>
                  <a:lnTo>
                    <a:pt x="7079805" y="121285"/>
                  </a:lnTo>
                  <a:lnTo>
                    <a:pt x="7085431" y="122605"/>
                  </a:lnTo>
                  <a:lnTo>
                    <a:pt x="7085711" y="117081"/>
                  </a:lnTo>
                  <a:close/>
                </a:path>
                <a:path w="7263130" h="292734">
                  <a:moveTo>
                    <a:pt x="7090880" y="247510"/>
                  </a:moveTo>
                  <a:lnTo>
                    <a:pt x="7087933" y="245427"/>
                  </a:lnTo>
                  <a:lnTo>
                    <a:pt x="7083463" y="242900"/>
                  </a:lnTo>
                  <a:lnTo>
                    <a:pt x="7079374" y="242798"/>
                  </a:lnTo>
                  <a:lnTo>
                    <a:pt x="7077557" y="247967"/>
                  </a:lnTo>
                  <a:lnTo>
                    <a:pt x="7080529" y="250113"/>
                  </a:lnTo>
                  <a:lnTo>
                    <a:pt x="7085012" y="252615"/>
                  </a:lnTo>
                  <a:lnTo>
                    <a:pt x="7089114" y="252679"/>
                  </a:lnTo>
                  <a:lnTo>
                    <a:pt x="7090880" y="247510"/>
                  </a:lnTo>
                  <a:close/>
                </a:path>
                <a:path w="7263130" h="292734">
                  <a:moveTo>
                    <a:pt x="7114006" y="118567"/>
                  </a:moveTo>
                  <a:lnTo>
                    <a:pt x="7112190" y="116154"/>
                  </a:lnTo>
                  <a:lnTo>
                    <a:pt x="7111174" y="114896"/>
                  </a:lnTo>
                  <a:lnTo>
                    <a:pt x="7107288" y="118630"/>
                  </a:lnTo>
                  <a:lnTo>
                    <a:pt x="7109079" y="120904"/>
                  </a:lnTo>
                  <a:lnTo>
                    <a:pt x="7110044" y="122135"/>
                  </a:lnTo>
                  <a:lnTo>
                    <a:pt x="7114006" y="118567"/>
                  </a:lnTo>
                  <a:close/>
                </a:path>
                <a:path w="7263130" h="292734">
                  <a:moveTo>
                    <a:pt x="7124611" y="97129"/>
                  </a:moveTo>
                  <a:lnTo>
                    <a:pt x="7110273" y="94386"/>
                  </a:lnTo>
                  <a:lnTo>
                    <a:pt x="7096188" y="91236"/>
                  </a:lnTo>
                  <a:lnTo>
                    <a:pt x="7081380" y="89217"/>
                  </a:lnTo>
                  <a:lnTo>
                    <a:pt x="7064819" y="89865"/>
                  </a:lnTo>
                  <a:lnTo>
                    <a:pt x="7064591" y="100101"/>
                  </a:lnTo>
                  <a:lnTo>
                    <a:pt x="7068109" y="104571"/>
                  </a:lnTo>
                  <a:lnTo>
                    <a:pt x="7075271" y="103466"/>
                  </a:lnTo>
                  <a:lnTo>
                    <a:pt x="7088810" y="102577"/>
                  </a:lnTo>
                  <a:lnTo>
                    <a:pt x="7103338" y="103098"/>
                  </a:lnTo>
                  <a:lnTo>
                    <a:pt x="7116153" y="102209"/>
                  </a:lnTo>
                  <a:lnTo>
                    <a:pt x="7124611" y="97129"/>
                  </a:lnTo>
                  <a:close/>
                </a:path>
                <a:path w="7263130" h="292734">
                  <a:moveTo>
                    <a:pt x="7125068" y="246900"/>
                  </a:moveTo>
                  <a:lnTo>
                    <a:pt x="7120483" y="245491"/>
                  </a:lnTo>
                  <a:lnTo>
                    <a:pt x="7120572" y="237147"/>
                  </a:lnTo>
                  <a:lnTo>
                    <a:pt x="7107212" y="237604"/>
                  </a:lnTo>
                  <a:lnTo>
                    <a:pt x="7107974" y="256209"/>
                  </a:lnTo>
                  <a:lnTo>
                    <a:pt x="7124687" y="255625"/>
                  </a:lnTo>
                  <a:lnTo>
                    <a:pt x="7125068" y="246900"/>
                  </a:lnTo>
                  <a:close/>
                </a:path>
                <a:path w="7263130" h="292734">
                  <a:moveTo>
                    <a:pt x="7126579" y="222834"/>
                  </a:moveTo>
                  <a:lnTo>
                    <a:pt x="7126427" y="218300"/>
                  </a:lnTo>
                  <a:lnTo>
                    <a:pt x="7123887" y="219367"/>
                  </a:lnTo>
                  <a:lnTo>
                    <a:pt x="7119887" y="218681"/>
                  </a:lnTo>
                  <a:lnTo>
                    <a:pt x="7119975" y="223177"/>
                  </a:lnTo>
                  <a:lnTo>
                    <a:pt x="7122490" y="222135"/>
                  </a:lnTo>
                  <a:lnTo>
                    <a:pt x="7126579" y="222834"/>
                  </a:lnTo>
                  <a:close/>
                </a:path>
                <a:path w="7263130" h="292734">
                  <a:moveTo>
                    <a:pt x="7133552" y="73494"/>
                  </a:moveTo>
                  <a:lnTo>
                    <a:pt x="7133145" y="64173"/>
                  </a:lnTo>
                  <a:lnTo>
                    <a:pt x="7126529" y="64389"/>
                  </a:lnTo>
                  <a:lnTo>
                    <a:pt x="7126935" y="73710"/>
                  </a:lnTo>
                  <a:lnTo>
                    <a:pt x="7133552" y="73494"/>
                  </a:lnTo>
                  <a:close/>
                </a:path>
                <a:path w="7263130" h="292734">
                  <a:moveTo>
                    <a:pt x="7138276" y="259943"/>
                  </a:moveTo>
                  <a:lnTo>
                    <a:pt x="7137870" y="250583"/>
                  </a:lnTo>
                  <a:lnTo>
                    <a:pt x="7131139" y="250825"/>
                  </a:lnTo>
                  <a:lnTo>
                    <a:pt x="7131405" y="256971"/>
                  </a:lnTo>
                  <a:lnTo>
                    <a:pt x="7131520" y="260184"/>
                  </a:lnTo>
                  <a:lnTo>
                    <a:pt x="7138276" y="259943"/>
                  </a:lnTo>
                  <a:close/>
                </a:path>
                <a:path w="7263130" h="292734">
                  <a:moveTo>
                    <a:pt x="7144436" y="96431"/>
                  </a:moveTo>
                  <a:lnTo>
                    <a:pt x="7136879" y="95351"/>
                  </a:lnTo>
                  <a:lnTo>
                    <a:pt x="7132104" y="97980"/>
                  </a:lnTo>
                  <a:lnTo>
                    <a:pt x="7131659" y="106210"/>
                  </a:lnTo>
                  <a:lnTo>
                    <a:pt x="7139229" y="107226"/>
                  </a:lnTo>
                  <a:lnTo>
                    <a:pt x="7144004" y="104698"/>
                  </a:lnTo>
                  <a:lnTo>
                    <a:pt x="7144436" y="96431"/>
                  </a:lnTo>
                  <a:close/>
                </a:path>
                <a:path w="7263130" h="292734">
                  <a:moveTo>
                    <a:pt x="7155777" y="54076"/>
                  </a:moveTo>
                  <a:lnTo>
                    <a:pt x="7142581" y="54533"/>
                  </a:lnTo>
                  <a:lnTo>
                    <a:pt x="7138746" y="55410"/>
                  </a:lnTo>
                  <a:lnTo>
                    <a:pt x="7133209" y="54076"/>
                  </a:lnTo>
                  <a:lnTo>
                    <a:pt x="7132942" y="59601"/>
                  </a:lnTo>
                  <a:lnTo>
                    <a:pt x="7146112" y="59143"/>
                  </a:lnTo>
                  <a:lnTo>
                    <a:pt x="7149947" y="58204"/>
                  </a:lnTo>
                  <a:lnTo>
                    <a:pt x="7155510" y="59537"/>
                  </a:lnTo>
                  <a:lnTo>
                    <a:pt x="7155777" y="54076"/>
                  </a:lnTo>
                  <a:close/>
                </a:path>
                <a:path w="7263130" h="292734">
                  <a:moveTo>
                    <a:pt x="7171093" y="100152"/>
                  </a:moveTo>
                  <a:lnTo>
                    <a:pt x="7164464" y="100368"/>
                  </a:lnTo>
                  <a:lnTo>
                    <a:pt x="7158012" y="101904"/>
                  </a:lnTo>
                  <a:lnTo>
                    <a:pt x="7161441" y="104914"/>
                  </a:lnTo>
                  <a:lnTo>
                    <a:pt x="7168032" y="105613"/>
                  </a:lnTo>
                  <a:lnTo>
                    <a:pt x="7171093" y="100152"/>
                  </a:lnTo>
                  <a:close/>
                </a:path>
                <a:path w="7263130" h="292734">
                  <a:moveTo>
                    <a:pt x="7185876" y="62357"/>
                  </a:moveTo>
                  <a:lnTo>
                    <a:pt x="7182409" y="57721"/>
                  </a:lnTo>
                  <a:lnTo>
                    <a:pt x="7176122" y="57480"/>
                  </a:lnTo>
                  <a:lnTo>
                    <a:pt x="7168896" y="58737"/>
                  </a:lnTo>
                  <a:lnTo>
                    <a:pt x="7162571" y="58597"/>
                  </a:lnTo>
                  <a:lnTo>
                    <a:pt x="7166026" y="63182"/>
                  </a:lnTo>
                  <a:lnTo>
                    <a:pt x="7172299" y="63398"/>
                  </a:lnTo>
                  <a:lnTo>
                    <a:pt x="7179551" y="62166"/>
                  </a:lnTo>
                  <a:lnTo>
                    <a:pt x="7185876" y="62357"/>
                  </a:lnTo>
                  <a:close/>
                </a:path>
                <a:path w="7263130" h="292734">
                  <a:moveTo>
                    <a:pt x="7186244" y="141566"/>
                  </a:moveTo>
                  <a:lnTo>
                    <a:pt x="7181888" y="141681"/>
                  </a:lnTo>
                  <a:lnTo>
                    <a:pt x="7177989" y="138353"/>
                  </a:lnTo>
                  <a:lnTo>
                    <a:pt x="7174916" y="136740"/>
                  </a:lnTo>
                  <a:lnTo>
                    <a:pt x="7173011" y="142024"/>
                  </a:lnTo>
                  <a:lnTo>
                    <a:pt x="7175982" y="144195"/>
                  </a:lnTo>
                  <a:lnTo>
                    <a:pt x="7180427" y="146710"/>
                  </a:lnTo>
                  <a:lnTo>
                    <a:pt x="7184479" y="146761"/>
                  </a:lnTo>
                  <a:lnTo>
                    <a:pt x="7186244" y="141566"/>
                  </a:lnTo>
                  <a:close/>
                </a:path>
                <a:path w="7263130" h="292734">
                  <a:moveTo>
                    <a:pt x="7187857" y="104279"/>
                  </a:moveTo>
                  <a:lnTo>
                    <a:pt x="7184009" y="105206"/>
                  </a:lnTo>
                  <a:lnTo>
                    <a:pt x="7178421" y="103898"/>
                  </a:lnTo>
                  <a:lnTo>
                    <a:pt x="7178141" y="109169"/>
                  </a:lnTo>
                  <a:lnTo>
                    <a:pt x="7181977" y="108432"/>
                  </a:lnTo>
                  <a:lnTo>
                    <a:pt x="7187565" y="109728"/>
                  </a:lnTo>
                  <a:lnTo>
                    <a:pt x="7187857" y="104279"/>
                  </a:lnTo>
                  <a:close/>
                </a:path>
                <a:path w="7263130" h="292734">
                  <a:moveTo>
                    <a:pt x="7189635" y="71564"/>
                  </a:moveTo>
                  <a:lnTo>
                    <a:pt x="7181380" y="72771"/>
                  </a:lnTo>
                  <a:lnTo>
                    <a:pt x="7173925" y="69659"/>
                  </a:lnTo>
                  <a:lnTo>
                    <a:pt x="7167715" y="67741"/>
                  </a:lnTo>
                  <a:lnTo>
                    <a:pt x="7163206" y="72466"/>
                  </a:lnTo>
                  <a:lnTo>
                    <a:pt x="7177265" y="76923"/>
                  </a:lnTo>
                  <a:lnTo>
                    <a:pt x="7184695" y="76962"/>
                  </a:lnTo>
                  <a:lnTo>
                    <a:pt x="7189635" y="71564"/>
                  </a:lnTo>
                  <a:close/>
                </a:path>
                <a:path w="7263130" h="292734">
                  <a:moveTo>
                    <a:pt x="7196264" y="106387"/>
                  </a:moveTo>
                  <a:lnTo>
                    <a:pt x="7194448" y="104063"/>
                  </a:lnTo>
                  <a:lnTo>
                    <a:pt x="7193496" y="102768"/>
                  </a:lnTo>
                  <a:lnTo>
                    <a:pt x="7189584" y="106476"/>
                  </a:lnTo>
                  <a:lnTo>
                    <a:pt x="7191388" y="108712"/>
                  </a:lnTo>
                  <a:lnTo>
                    <a:pt x="7192353" y="110045"/>
                  </a:lnTo>
                  <a:lnTo>
                    <a:pt x="7196264" y="106387"/>
                  </a:lnTo>
                  <a:close/>
                </a:path>
                <a:path w="7263130" h="292734">
                  <a:moveTo>
                    <a:pt x="7196671" y="65290"/>
                  </a:moveTo>
                  <a:lnTo>
                    <a:pt x="7195794" y="61747"/>
                  </a:lnTo>
                  <a:lnTo>
                    <a:pt x="7185876" y="62357"/>
                  </a:lnTo>
                  <a:lnTo>
                    <a:pt x="7192162" y="67373"/>
                  </a:lnTo>
                  <a:lnTo>
                    <a:pt x="7196671" y="65290"/>
                  </a:lnTo>
                  <a:close/>
                </a:path>
                <a:path w="7263130" h="292734">
                  <a:moveTo>
                    <a:pt x="7213003" y="110451"/>
                  </a:moveTo>
                  <a:lnTo>
                    <a:pt x="7211149" y="108026"/>
                  </a:lnTo>
                  <a:lnTo>
                    <a:pt x="7210247" y="106895"/>
                  </a:lnTo>
                  <a:lnTo>
                    <a:pt x="7206297" y="110515"/>
                  </a:lnTo>
                  <a:lnTo>
                    <a:pt x="7208101" y="112864"/>
                  </a:lnTo>
                  <a:lnTo>
                    <a:pt x="7209091" y="114109"/>
                  </a:lnTo>
                  <a:lnTo>
                    <a:pt x="7213003" y="110451"/>
                  </a:lnTo>
                  <a:close/>
                </a:path>
                <a:path w="7263130" h="292734">
                  <a:moveTo>
                    <a:pt x="7222972" y="145021"/>
                  </a:moveTo>
                  <a:lnTo>
                    <a:pt x="7216876" y="141643"/>
                  </a:lnTo>
                  <a:lnTo>
                    <a:pt x="7207580" y="140004"/>
                  </a:lnTo>
                  <a:lnTo>
                    <a:pt x="7198538" y="141135"/>
                  </a:lnTo>
                  <a:lnTo>
                    <a:pt x="7193140" y="146050"/>
                  </a:lnTo>
                  <a:lnTo>
                    <a:pt x="7199617" y="144475"/>
                  </a:lnTo>
                  <a:lnTo>
                    <a:pt x="7200011" y="152120"/>
                  </a:lnTo>
                  <a:lnTo>
                    <a:pt x="7203503" y="155028"/>
                  </a:lnTo>
                  <a:lnTo>
                    <a:pt x="7206208" y="149733"/>
                  </a:lnTo>
                  <a:lnTo>
                    <a:pt x="7220255" y="150266"/>
                  </a:lnTo>
                  <a:lnTo>
                    <a:pt x="7222972" y="145021"/>
                  </a:lnTo>
                  <a:close/>
                </a:path>
                <a:path w="7263130" h="292734">
                  <a:moveTo>
                    <a:pt x="7228408" y="56019"/>
                  </a:moveTo>
                  <a:lnTo>
                    <a:pt x="7228243" y="51600"/>
                  </a:lnTo>
                  <a:lnTo>
                    <a:pt x="7225741" y="52755"/>
                  </a:lnTo>
                  <a:lnTo>
                    <a:pt x="7221753" y="51917"/>
                  </a:lnTo>
                  <a:lnTo>
                    <a:pt x="7221906" y="56553"/>
                  </a:lnTo>
                  <a:lnTo>
                    <a:pt x="7224408" y="55283"/>
                  </a:lnTo>
                  <a:lnTo>
                    <a:pt x="7228408" y="56019"/>
                  </a:lnTo>
                  <a:close/>
                </a:path>
                <a:path w="7263130" h="292734">
                  <a:moveTo>
                    <a:pt x="7237882" y="111836"/>
                  </a:moveTo>
                  <a:lnTo>
                    <a:pt x="7234034" y="112776"/>
                  </a:lnTo>
                  <a:lnTo>
                    <a:pt x="7228510" y="111442"/>
                  </a:lnTo>
                  <a:lnTo>
                    <a:pt x="7228205" y="116801"/>
                  </a:lnTo>
                  <a:lnTo>
                    <a:pt x="7232078" y="116039"/>
                  </a:lnTo>
                  <a:lnTo>
                    <a:pt x="7237616" y="117373"/>
                  </a:lnTo>
                  <a:lnTo>
                    <a:pt x="7237882" y="111836"/>
                  </a:lnTo>
                  <a:close/>
                </a:path>
                <a:path w="7263130" h="292734">
                  <a:moveTo>
                    <a:pt x="7243089" y="149034"/>
                  </a:moveTo>
                  <a:lnTo>
                    <a:pt x="7236485" y="149250"/>
                  </a:lnTo>
                  <a:lnTo>
                    <a:pt x="7229983" y="150787"/>
                  </a:lnTo>
                  <a:lnTo>
                    <a:pt x="7233425" y="153797"/>
                  </a:lnTo>
                  <a:lnTo>
                    <a:pt x="7240041" y="154482"/>
                  </a:lnTo>
                  <a:lnTo>
                    <a:pt x="7243089" y="149034"/>
                  </a:lnTo>
                  <a:close/>
                </a:path>
                <a:path w="7263130" h="292734">
                  <a:moveTo>
                    <a:pt x="7253135" y="53136"/>
                  </a:moveTo>
                  <a:lnTo>
                    <a:pt x="7251332" y="50812"/>
                  </a:lnTo>
                  <a:lnTo>
                    <a:pt x="7250341" y="49517"/>
                  </a:lnTo>
                  <a:lnTo>
                    <a:pt x="7246442" y="53162"/>
                  </a:lnTo>
                  <a:lnTo>
                    <a:pt x="7248296" y="55638"/>
                  </a:lnTo>
                  <a:lnTo>
                    <a:pt x="7249223" y="56743"/>
                  </a:lnTo>
                  <a:lnTo>
                    <a:pt x="7253135" y="53136"/>
                  </a:lnTo>
                  <a:close/>
                </a:path>
                <a:path w="7263130" h="292734">
                  <a:moveTo>
                    <a:pt x="7262863" y="83058"/>
                  </a:moveTo>
                  <a:lnTo>
                    <a:pt x="7256234" y="79590"/>
                  </a:lnTo>
                  <a:lnTo>
                    <a:pt x="7248118" y="78435"/>
                  </a:lnTo>
                  <a:lnTo>
                    <a:pt x="7239851" y="77533"/>
                  </a:lnTo>
                  <a:lnTo>
                    <a:pt x="7232739" y="74803"/>
                  </a:lnTo>
                  <a:lnTo>
                    <a:pt x="7236803" y="83705"/>
                  </a:lnTo>
                  <a:lnTo>
                    <a:pt x="7245858" y="88150"/>
                  </a:lnTo>
                  <a:lnTo>
                    <a:pt x="7255878" y="87998"/>
                  </a:lnTo>
                  <a:lnTo>
                    <a:pt x="7262863" y="83058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425785" y="8514524"/>
              <a:ext cx="7141845" cy="321310"/>
            </a:xfrm>
            <a:custGeom>
              <a:avLst/>
              <a:gdLst/>
              <a:ahLst/>
              <a:cxnLst/>
              <a:rect l="l" t="t" r="r" b="b"/>
              <a:pathLst>
                <a:path w="7141844" h="321309">
                  <a:moveTo>
                    <a:pt x="6832" y="172389"/>
                  </a:moveTo>
                  <a:lnTo>
                    <a:pt x="6616" y="167906"/>
                  </a:lnTo>
                  <a:lnTo>
                    <a:pt x="4114" y="169075"/>
                  </a:lnTo>
                  <a:lnTo>
                    <a:pt x="0" y="168440"/>
                  </a:lnTo>
                  <a:lnTo>
                    <a:pt x="279" y="172808"/>
                  </a:lnTo>
                  <a:lnTo>
                    <a:pt x="2794" y="171729"/>
                  </a:lnTo>
                  <a:lnTo>
                    <a:pt x="6832" y="172389"/>
                  </a:lnTo>
                  <a:close/>
                </a:path>
                <a:path w="7141844" h="321309">
                  <a:moveTo>
                    <a:pt x="18948" y="153047"/>
                  </a:moveTo>
                  <a:lnTo>
                    <a:pt x="18694" y="148526"/>
                  </a:lnTo>
                  <a:lnTo>
                    <a:pt x="16167" y="149618"/>
                  </a:lnTo>
                  <a:lnTo>
                    <a:pt x="12065" y="148983"/>
                  </a:lnTo>
                  <a:lnTo>
                    <a:pt x="12306" y="153479"/>
                  </a:lnTo>
                  <a:lnTo>
                    <a:pt x="14846" y="152400"/>
                  </a:lnTo>
                  <a:lnTo>
                    <a:pt x="18948" y="153047"/>
                  </a:lnTo>
                  <a:close/>
                </a:path>
                <a:path w="7141844" h="321309">
                  <a:moveTo>
                    <a:pt x="28308" y="164325"/>
                  </a:moveTo>
                  <a:lnTo>
                    <a:pt x="26428" y="162064"/>
                  </a:lnTo>
                  <a:lnTo>
                    <a:pt x="25425" y="160832"/>
                  </a:lnTo>
                  <a:lnTo>
                    <a:pt x="21475" y="164592"/>
                  </a:lnTo>
                  <a:lnTo>
                    <a:pt x="23393" y="166954"/>
                  </a:lnTo>
                  <a:lnTo>
                    <a:pt x="24422" y="168160"/>
                  </a:lnTo>
                  <a:lnTo>
                    <a:pt x="28308" y="164325"/>
                  </a:lnTo>
                  <a:close/>
                </a:path>
                <a:path w="7141844" h="321309">
                  <a:moveTo>
                    <a:pt x="43510" y="140144"/>
                  </a:moveTo>
                  <a:lnTo>
                    <a:pt x="41617" y="137845"/>
                  </a:lnTo>
                  <a:lnTo>
                    <a:pt x="40551" y="136639"/>
                  </a:lnTo>
                  <a:lnTo>
                    <a:pt x="36626" y="140411"/>
                  </a:lnTo>
                  <a:lnTo>
                    <a:pt x="38531" y="142671"/>
                  </a:lnTo>
                  <a:lnTo>
                    <a:pt x="39573" y="143967"/>
                  </a:lnTo>
                  <a:lnTo>
                    <a:pt x="43510" y="140144"/>
                  </a:lnTo>
                  <a:close/>
                </a:path>
                <a:path w="7141844" h="321309">
                  <a:moveTo>
                    <a:pt x="58496" y="12928"/>
                  </a:moveTo>
                  <a:lnTo>
                    <a:pt x="52946" y="2197"/>
                  </a:lnTo>
                  <a:lnTo>
                    <a:pt x="53060" y="11112"/>
                  </a:lnTo>
                  <a:lnTo>
                    <a:pt x="47358" y="9017"/>
                  </a:lnTo>
                  <a:lnTo>
                    <a:pt x="53644" y="20637"/>
                  </a:lnTo>
                  <a:lnTo>
                    <a:pt x="56781" y="15582"/>
                  </a:lnTo>
                  <a:lnTo>
                    <a:pt x="58496" y="12928"/>
                  </a:lnTo>
                  <a:close/>
                </a:path>
                <a:path w="7141844" h="321309">
                  <a:moveTo>
                    <a:pt x="64566" y="3556"/>
                  </a:moveTo>
                  <a:lnTo>
                    <a:pt x="62661" y="1270"/>
                  </a:lnTo>
                  <a:lnTo>
                    <a:pt x="61645" y="0"/>
                  </a:lnTo>
                  <a:lnTo>
                    <a:pt x="57670" y="3708"/>
                  </a:lnTo>
                  <a:lnTo>
                    <a:pt x="59588" y="6134"/>
                  </a:lnTo>
                  <a:lnTo>
                    <a:pt x="60617" y="7302"/>
                  </a:lnTo>
                  <a:lnTo>
                    <a:pt x="64566" y="3556"/>
                  </a:lnTo>
                  <a:close/>
                </a:path>
                <a:path w="7141844" h="321309">
                  <a:moveTo>
                    <a:pt x="118516" y="98501"/>
                  </a:moveTo>
                  <a:lnTo>
                    <a:pt x="116598" y="96215"/>
                  </a:lnTo>
                  <a:lnTo>
                    <a:pt x="115582" y="95046"/>
                  </a:lnTo>
                  <a:lnTo>
                    <a:pt x="111633" y="98742"/>
                  </a:lnTo>
                  <a:lnTo>
                    <a:pt x="113525" y="101130"/>
                  </a:lnTo>
                  <a:lnTo>
                    <a:pt x="114528" y="102362"/>
                  </a:lnTo>
                  <a:lnTo>
                    <a:pt x="118516" y="98501"/>
                  </a:lnTo>
                  <a:close/>
                </a:path>
                <a:path w="7141844" h="321309">
                  <a:moveTo>
                    <a:pt x="123101" y="116979"/>
                  </a:moveTo>
                  <a:lnTo>
                    <a:pt x="121183" y="114655"/>
                  </a:lnTo>
                  <a:lnTo>
                    <a:pt x="120129" y="113461"/>
                  </a:lnTo>
                  <a:lnTo>
                    <a:pt x="116192" y="117182"/>
                  </a:lnTo>
                  <a:lnTo>
                    <a:pt x="118110" y="119507"/>
                  </a:lnTo>
                  <a:lnTo>
                    <a:pt x="119126" y="120751"/>
                  </a:lnTo>
                  <a:lnTo>
                    <a:pt x="123101" y="116979"/>
                  </a:lnTo>
                  <a:close/>
                </a:path>
                <a:path w="7141844" h="321309">
                  <a:moveTo>
                    <a:pt x="134442" y="165125"/>
                  </a:moveTo>
                  <a:lnTo>
                    <a:pt x="134239" y="160629"/>
                  </a:lnTo>
                  <a:lnTo>
                    <a:pt x="131699" y="161810"/>
                  </a:lnTo>
                  <a:lnTo>
                    <a:pt x="127635" y="161163"/>
                  </a:lnTo>
                  <a:lnTo>
                    <a:pt x="127850" y="165557"/>
                  </a:lnTo>
                  <a:lnTo>
                    <a:pt x="130327" y="164490"/>
                  </a:lnTo>
                  <a:lnTo>
                    <a:pt x="134442" y="165125"/>
                  </a:lnTo>
                  <a:close/>
                </a:path>
                <a:path w="7141844" h="321309">
                  <a:moveTo>
                    <a:pt x="143306" y="90068"/>
                  </a:moveTo>
                  <a:lnTo>
                    <a:pt x="135191" y="90398"/>
                  </a:lnTo>
                  <a:lnTo>
                    <a:pt x="135318" y="93941"/>
                  </a:lnTo>
                  <a:lnTo>
                    <a:pt x="139433" y="95554"/>
                  </a:lnTo>
                  <a:lnTo>
                    <a:pt x="143306" y="90068"/>
                  </a:lnTo>
                  <a:close/>
                </a:path>
                <a:path w="7141844" h="321309">
                  <a:moveTo>
                    <a:pt x="156883" y="87210"/>
                  </a:moveTo>
                  <a:lnTo>
                    <a:pt x="156273" y="79984"/>
                  </a:lnTo>
                  <a:lnTo>
                    <a:pt x="150037" y="81026"/>
                  </a:lnTo>
                  <a:lnTo>
                    <a:pt x="145161" y="83693"/>
                  </a:lnTo>
                  <a:lnTo>
                    <a:pt x="143306" y="90068"/>
                  </a:lnTo>
                  <a:lnTo>
                    <a:pt x="148437" y="89827"/>
                  </a:lnTo>
                  <a:lnTo>
                    <a:pt x="153619" y="89687"/>
                  </a:lnTo>
                  <a:lnTo>
                    <a:pt x="156883" y="87210"/>
                  </a:lnTo>
                  <a:close/>
                </a:path>
                <a:path w="7141844" h="321309">
                  <a:moveTo>
                    <a:pt x="190042" y="306832"/>
                  </a:moveTo>
                  <a:lnTo>
                    <a:pt x="181838" y="303758"/>
                  </a:lnTo>
                  <a:lnTo>
                    <a:pt x="173748" y="303936"/>
                  </a:lnTo>
                  <a:lnTo>
                    <a:pt x="167309" y="308279"/>
                  </a:lnTo>
                  <a:lnTo>
                    <a:pt x="164109" y="317677"/>
                  </a:lnTo>
                  <a:lnTo>
                    <a:pt x="170027" y="314286"/>
                  </a:lnTo>
                  <a:lnTo>
                    <a:pt x="177749" y="313118"/>
                  </a:lnTo>
                  <a:lnTo>
                    <a:pt x="185115" y="311505"/>
                  </a:lnTo>
                  <a:lnTo>
                    <a:pt x="190042" y="306832"/>
                  </a:lnTo>
                  <a:close/>
                </a:path>
                <a:path w="7141844" h="321309">
                  <a:moveTo>
                    <a:pt x="201269" y="96139"/>
                  </a:moveTo>
                  <a:lnTo>
                    <a:pt x="198818" y="89433"/>
                  </a:lnTo>
                  <a:lnTo>
                    <a:pt x="197256" y="96812"/>
                  </a:lnTo>
                  <a:lnTo>
                    <a:pt x="201269" y="96139"/>
                  </a:lnTo>
                  <a:close/>
                </a:path>
                <a:path w="7141844" h="321309">
                  <a:moveTo>
                    <a:pt x="214020" y="81330"/>
                  </a:moveTo>
                  <a:lnTo>
                    <a:pt x="207238" y="81724"/>
                  </a:lnTo>
                  <a:lnTo>
                    <a:pt x="200660" y="83388"/>
                  </a:lnTo>
                  <a:lnTo>
                    <a:pt x="204190" y="86347"/>
                  </a:lnTo>
                  <a:lnTo>
                    <a:pt x="210934" y="86893"/>
                  </a:lnTo>
                  <a:lnTo>
                    <a:pt x="214020" y="81330"/>
                  </a:lnTo>
                  <a:close/>
                </a:path>
                <a:path w="7141844" h="321309">
                  <a:moveTo>
                    <a:pt x="216560" y="176568"/>
                  </a:moveTo>
                  <a:lnTo>
                    <a:pt x="203657" y="176568"/>
                  </a:lnTo>
                  <a:lnTo>
                    <a:pt x="204990" y="176745"/>
                  </a:lnTo>
                  <a:lnTo>
                    <a:pt x="214122" y="177495"/>
                  </a:lnTo>
                  <a:lnTo>
                    <a:pt x="216560" y="176568"/>
                  </a:lnTo>
                  <a:close/>
                </a:path>
                <a:path w="7141844" h="321309">
                  <a:moveTo>
                    <a:pt x="257187" y="64909"/>
                  </a:moveTo>
                  <a:lnTo>
                    <a:pt x="257048" y="62331"/>
                  </a:lnTo>
                  <a:lnTo>
                    <a:pt x="254165" y="59715"/>
                  </a:lnTo>
                  <a:lnTo>
                    <a:pt x="253809" y="65087"/>
                  </a:lnTo>
                  <a:lnTo>
                    <a:pt x="253949" y="67678"/>
                  </a:lnTo>
                  <a:lnTo>
                    <a:pt x="256819" y="70218"/>
                  </a:lnTo>
                  <a:lnTo>
                    <a:pt x="257187" y="64909"/>
                  </a:lnTo>
                  <a:close/>
                </a:path>
                <a:path w="7141844" h="321309">
                  <a:moveTo>
                    <a:pt x="267284" y="94780"/>
                  </a:moveTo>
                  <a:lnTo>
                    <a:pt x="265391" y="92494"/>
                  </a:lnTo>
                  <a:lnTo>
                    <a:pt x="264439" y="91173"/>
                  </a:lnTo>
                  <a:lnTo>
                    <a:pt x="260413" y="94932"/>
                  </a:lnTo>
                  <a:lnTo>
                    <a:pt x="262280" y="97231"/>
                  </a:lnTo>
                  <a:lnTo>
                    <a:pt x="263245" y="98488"/>
                  </a:lnTo>
                  <a:lnTo>
                    <a:pt x="267284" y="94780"/>
                  </a:lnTo>
                  <a:close/>
                </a:path>
                <a:path w="7141844" h="321309">
                  <a:moveTo>
                    <a:pt x="278904" y="111150"/>
                  </a:moveTo>
                  <a:lnTo>
                    <a:pt x="276504" y="110528"/>
                  </a:lnTo>
                  <a:lnTo>
                    <a:pt x="274675" y="103809"/>
                  </a:lnTo>
                  <a:lnTo>
                    <a:pt x="273545" y="111150"/>
                  </a:lnTo>
                  <a:lnTo>
                    <a:pt x="278904" y="111150"/>
                  </a:lnTo>
                  <a:close/>
                </a:path>
                <a:path w="7141844" h="321309">
                  <a:moveTo>
                    <a:pt x="281038" y="133616"/>
                  </a:moveTo>
                  <a:lnTo>
                    <a:pt x="277736" y="126606"/>
                  </a:lnTo>
                  <a:lnTo>
                    <a:pt x="272783" y="127266"/>
                  </a:lnTo>
                  <a:lnTo>
                    <a:pt x="266014" y="130251"/>
                  </a:lnTo>
                  <a:lnTo>
                    <a:pt x="257251" y="130213"/>
                  </a:lnTo>
                  <a:lnTo>
                    <a:pt x="255663" y="126187"/>
                  </a:lnTo>
                  <a:lnTo>
                    <a:pt x="249072" y="131737"/>
                  </a:lnTo>
                  <a:lnTo>
                    <a:pt x="243801" y="130987"/>
                  </a:lnTo>
                  <a:lnTo>
                    <a:pt x="244233" y="137121"/>
                  </a:lnTo>
                  <a:lnTo>
                    <a:pt x="246748" y="138785"/>
                  </a:lnTo>
                  <a:lnTo>
                    <a:pt x="250444" y="138734"/>
                  </a:lnTo>
                  <a:lnTo>
                    <a:pt x="254381" y="139712"/>
                  </a:lnTo>
                  <a:lnTo>
                    <a:pt x="254850" y="140030"/>
                  </a:lnTo>
                  <a:lnTo>
                    <a:pt x="254254" y="143929"/>
                  </a:lnTo>
                  <a:lnTo>
                    <a:pt x="257022" y="147891"/>
                  </a:lnTo>
                  <a:lnTo>
                    <a:pt x="265277" y="145478"/>
                  </a:lnTo>
                  <a:lnTo>
                    <a:pt x="268312" y="148297"/>
                  </a:lnTo>
                  <a:lnTo>
                    <a:pt x="271729" y="144907"/>
                  </a:lnTo>
                  <a:lnTo>
                    <a:pt x="276898" y="143687"/>
                  </a:lnTo>
                  <a:lnTo>
                    <a:pt x="280949" y="141097"/>
                  </a:lnTo>
                  <a:lnTo>
                    <a:pt x="281038" y="133616"/>
                  </a:lnTo>
                  <a:close/>
                </a:path>
                <a:path w="7141844" h="321309">
                  <a:moveTo>
                    <a:pt x="286588" y="109943"/>
                  </a:moveTo>
                  <a:lnTo>
                    <a:pt x="284784" y="103162"/>
                  </a:lnTo>
                  <a:lnTo>
                    <a:pt x="282397" y="112077"/>
                  </a:lnTo>
                  <a:lnTo>
                    <a:pt x="278917" y="111163"/>
                  </a:lnTo>
                  <a:lnTo>
                    <a:pt x="273545" y="111150"/>
                  </a:lnTo>
                  <a:lnTo>
                    <a:pt x="269760" y="110896"/>
                  </a:lnTo>
                  <a:lnTo>
                    <a:pt x="268541" y="107022"/>
                  </a:lnTo>
                  <a:lnTo>
                    <a:pt x="267982" y="105244"/>
                  </a:lnTo>
                  <a:lnTo>
                    <a:pt x="265493" y="102222"/>
                  </a:lnTo>
                  <a:lnTo>
                    <a:pt x="264947" y="101561"/>
                  </a:lnTo>
                  <a:lnTo>
                    <a:pt x="259156" y="102222"/>
                  </a:lnTo>
                  <a:lnTo>
                    <a:pt x="249491" y="102031"/>
                  </a:lnTo>
                  <a:lnTo>
                    <a:pt x="241617" y="105016"/>
                  </a:lnTo>
                  <a:lnTo>
                    <a:pt x="234924" y="107022"/>
                  </a:lnTo>
                  <a:lnTo>
                    <a:pt x="228815" y="103949"/>
                  </a:lnTo>
                  <a:lnTo>
                    <a:pt x="230492" y="111683"/>
                  </a:lnTo>
                  <a:lnTo>
                    <a:pt x="226682" y="112776"/>
                  </a:lnTo>
                  <a:lnTo>
                    <a:pt x="222554" y="113601"/>
                  </a:lnTo>
                  <a:lnTo>
                    <a:pt x="222123" y="105752"/>
                  </a:lnTo>
                  <a:lnTo>
                    <a:pt x="221767" y="99555"/>
                  </a:lnTo>
                  <a:lnTo>
                    <a:pt x="217157" y="100609"/>
                  </a:lnTo>
                  <a:lnTo>
                    <a:pt x="217157" y="137248"/>
                  </a:lnTo>
                  <a:lnTo>
                    <a:pt x="210413" y="137629"/>
                  </a:lnTo>
                  <a:lnTo>
                    <a:pt x="210299" y="135763"/>
                  </a:lnTo>
                  <a:lnTo>
                    <a:pt x="209880" y="128282"/>
                  </a:lnTo>
                  <a:lnTo>
                    <a:pt x="216623" y="127914"/>
                  </a:lnTo>
                  <a:lnTo>
                    <a:pt x="217157" y="137248"/>
                  </a:lnTo>
                  <a:lnTo>
                    <a:pt x="217157" y="100609"/>
                  </a:lnTo>
                  <a:lnTo>
                    <a:pt x="212407" y="104228"/>
                  </a:lnTo>
                  <a:lnTo>
                    <a:pt x="208216" y="105752"/>
                  </a:lnTo>
                  <a:lnTo>
                    <a:pt x="204889" y="100520"/>
                  </a:lnTo>
                  <a:lnTo>
                    <a:pt x="209943" y="97815"/>
                  </a:lnTo>
                  <a:lnTo>
                    <a:pt x="204851" y="95694"/>
                  </a:lnTo>
                  <a:lnTo>
                    <a:pt x="201269" y="96164"/>
                  </a:lnTo>
                  <a:lnTo>
                    <a:pt x="202095" y="101269"/>
                  </a:lnTo>
                  <a:lnTo>
                    <a:pt x="201993" y="101841"/>
                  </a:lnTo>
                  <a:lnTo>
                    <a:pt x="201041" y="104457"/>
                  </a:lnTo>
                  <a:lnTo>
                    <a:pt x="198462" y="105651"/>
                  </a:lnTo>
                  <a:lnTo>
                    <a:pt x="194170" y="100533"/>
                  </a:lnTo>
                  <a:lnTo>
                    <a:pt x="191122" y="96862"/>
                  </a:lnTo>
                  <a:lnTo>
                    <a:pt x="187502" y="92176"/>
                  </a:lnTo>
                  <a:lnTo>
                    <a:pt x="191516" y="92697"/>
                  </a:lnTo>
                  <a:lnTo>
                    <a:pt x="192049" y="92176"/>
                  </a:lnTo>
                  <a:lnTo>
                    <a:pt x="193459" y="90830"/>
                  </a:lnTo>
                  <a:lnTo>
                    <a:pt x="194017" y="87198"/>
                  </a:lnTo>
                  <a:lnTo>
                    <a:pt x="185115" y="86372"/>
                  </a:lnTo>
                  <a:lnTo>
                    <a:pt x="179603" y="89700"/>
                  </a:lnTo>
                  <a:lnTo>
                    <a:pt x="181317" y="101841"/>
                  </a:lnTo>
                  <a:lnTo>
                    <a:pt x="186105" y="101269"/>
                  </a:lnTo>
                  <a:lnTo>
                    <a:pt x="190881" y="100533"/>
                  </a:lnTo>
                  <a:lnTo>
                    <a:pt x="191719" y="106045"/>
                  </a:lnTo>
                  <a:lnTo>
                    <a:pt x="183756" y="110286"/>
                  </a:lnTo>
                  <a:lnTo>
                    <a:pt x="173062" y="111150"/>
                  </a:lnTo>
                  <a:lnTo>
                    <a:pt x="162509" y="112318"/>
                  </a:lnTo>
                  <a:lnTo>
                    <a:pt x="155194" y="117411"/>
                  </a:lnTo>
                  <a:lnTo>
                    <a:pt x="158267" y="120205"/>
                  </a:lnTo>
                  <a:lnTo>
                    <a:pt x="162750" y="120815"/>
                  </a:lnTo>
                  <a:lnTo>
                    <a:pt x="166966" y="121843"/>
                  </a:lnTo>
                  <a:lnTo>
                    <a:pt x="169240" y="125895"/>
                  </a:lnTo>
                  <a:lnTo>
                    <a:pt x="174015" y="126009"/>
                  </a:lnTo>
                  <a:lnTo>
                    <a:pt x="179641" y="124802"/>
                  </a:lnTo>
                  <a:lnTo>
                    <a:pt x="184340" y="125069"/>
                  </a:lnTo>
                  <a:lnTo>
                    <a:pt x="186334" y="129616"/>
                  </a:lnTo>
                  <a:lnTo>
                    <a:pt x="180301" y="133934"/>
                  </a:lnTo>
                  <a:lnTo>
                    <a:pt x="171500" y="135763"/>
                  </a:lnTo>
                  <a:lnTo>
                    <a:pt x="162547" y="134950"/>
                  </a:lnTo>
                  <a:lnTo>
                    <a:pt x="156057" y="131343"/>
                  </a:lnTo>
                  <a:lnTo>
                    <a:pt x="157708" y="138874"/>
                  </a:lnTo>
                  <a:lnTo>
                    <a:pt x="157594" y="139204"/>
                  </a:lnTo>
                  <a:lnTo>
                    <a:pt x="153949" y="140258"/>
                  </a:lnTo>
                  <a:lnTo>
                    <a:pt x="149885" y="141071"/>
                  </a:lnTo>
                  <a:lnTo>
                    <a:pt x="145669" y="139204"/>
                  </a:lnTo>
                  <a:lnTo>
                    <a:pt x="142595" y="135394"/>
                  </a:lnTo>
                  <a:lnTo>
                    <a:pt x="142443" y="131508"/>
                  </a:lnTo>
                  <a:lnTo>
                    <a:pt x="142278" y="127431"/>
                  </a:lnTo>
                  <a:lnTo>
                    <a:pt x="136309" y="127406"/>
                  </a:lnTo>
                  <a:lnTo>
                    <a:pt x="132054" y="130771"/>
                  </a:lnTo>
                  <a:lnTo>
                    <a:pt x="129476" y="131508"/>
                  </a:lnTo>
                  <a:lnTo>
                    <a:pt x="128549" y="123634"/>
                  </a:lnTo>
                  <a:lnTo>
                    <a:pt x="135915" y="124015"/>
                  </a:lnTo>
                  <a:lnTo>
                    <a:pt x="138976" y="119176"/>
                  </a:lnTo>
                  <a:lnTo>
                    <a:pt x="137731" y="109105"/>
                  </a:lnTo>
                  <a:lnTo>
                    <a:pt x="130289" y="108597"/>
                  </a:lnTo>
                  <a:lnTo>
                    <a:pt x="127254" y="113474"/>
                  </a:lnTo>
                  <a:lnTo>
                    <a:pt x="128536" y="123621"/>
                  </a:lnTo>
                  <a:lnTo>
                    <a:pt x="124117" y="125730"/>
                  </a:lnTo>
                  <a:lnTo>
                    <a:pt x="123088" y="131991"/>
                  </a:lnTo>
                  <a:lnTo>
                    <a:pt x="122567" y="138874"/>
                  </a:lnTo>
                  <a:lnTo>
                    <a:pt x="119621" y="142798"/>
                  </a:lnTo>
                  <a:lnTo>
                    <a:pt x="106121" y="143573"/>
                  </a:lnTo>
                  <a:lnTo>
                    <a:pt x="99110" y="137998"/>
                  </a:lnTo>
                  <a:lnTo>
                    <a:pt x="91020" y="134086"/>
                  </a:lnTo>
                  <a:lnTo>
                    <a:pt x="81838" y="131889"/>
                  </a:lnTo>
                  <a:lnTo>
                    <a:pt x="71551" y="131457"/>
                  </a:lnTo>
                  <a:lnTo>
                    <a:pt x="70840" y="136994"/>
                  </a:lnTo>
                  <a:lnTo>
                    <a:pt x="67576" y="139433"/>
                  </a:lnTo>
                  <a:lnTo>
                    <a:pt x="63995" y="141528"/>
                  </a:lnTo>
                  <a:lnTo>
                    <a:pt x="62407" y="146062"/>
                  </a:lnTo>
                  <a:lnTo>
                    <a:pt x="66306" y="146710"/>
                  </a:lnTo>
                  <a:lnTo>
                    <a:pt x="64617" y="150520"/>
                  </a:lnTo>
                  <a:lnTo>
                    <a:pt x="62725" y="150647"/>
                  </a:lnTo>
                  <a:lnTo>
                    <a:pt x="60071" y="151701"/>
                  </a:lnTo>
                  <a:lnTo>
                    <a:pt x="59715" y="155549"/>
                  </a:lnTo>
                  <a:lnTo>
                    <a:pt x="56896" y="155727"/>
                  </a:lnTo>
                  <a:lnTo>
                    <a:pt x="45554" y="155702"/>
                  </a:lnTo>
                  <a:lnTo>
                    <a:pt x="35712" y="150977"/>
                  </a:lnTo>
                  <a:lnTo>
                    <a:pt x="27787" y="149110"/>
                  </a:lnTo>
                  <a:lnTo>
                    <a:pt x="22733" y="157657"/>
                  </a:lnTo>
                  <a:lnTo>
                    <a:pt x="27851" y="157340"/>
                  </a:lnTo>
                  <a:lnTo>
                    <a:pt x="32981" y="156908"/>
                  </a:lnTo>
                  <a:lnTo>
                    <a:pt x="36525" y="158991"/>
                  </a:lnTo>
                  <a:lnTo>
                    <a:pt x="36880" y="166217"/>
                  </a:lnTo>
                  <a:lnTo>
                    <a:pt x="48780" y="163093"/>
                  </a:lnTo>
                  <a:lnTo>
                    <a:pt x="58661" y="161645"/>
                  </a:lnTo>
                  <a:lnTo>
                    <a:pt x="68389" y="159537"/>
                  </a:lnTo>
                  <a:lnTo>
                    <a:pt x="74269" y="156908"/>
                  </a:lnTo>
                  <a:lnTo>
                    <a:pt x="76885" y="155752"/>
                  </a:lnTo>
                  <a:lnTo>
                    <a:pt x="79870" y="154419"/>
                  </a:lnTo>
                  <a:lnTo>
                    <a:pt x="130327" y="151549"/>
                  </a:lnTo>
                  <a:lnTo>
                    <a:pt x="132575" y="149174"/>
                  </a:lnTo>
                  <a:lnTo>
                    <a:pt x="135432" y="146367"/>
                  </a:lnTo>
                  <a:lnTo>
                    <a:pt x="140081" y="146253"/>
                  </a:lnTo>
                  <a:lnTo>
                    <a:pt x="166992" y="144716"/>
                  </a:lnTo>
                  <a:lnTo>
                    <a:pt x="171107" y="148336"/>
                  </a:lnTo>
                  <a:lnTo>
                    <a:pt x="177647" y="148336"/>
                  </a:lnTo>
                  <a:lnTo>
                    <a:pt x="197599" y="148336"/>
                  </a:lnTo>
                  <a:lnTo>
                    <a:pt x="200863" y="147497"/>
                  </a:lnTo>
                  <a:lnTo>
                    <a:pt x="207543" y="147129"/>
                  </a:lnTo>
                  <a:lnTo>
                    <a:pt x="204533" y="152679"/>
                  </a:lnTo>
                  <a:lnTo>
                    <a:pt x="197840" y="152133"/>
                  </a:lnTo>
                  <a:lnTo>
                    <a:pt x="194322" y="149174"/>
                  </a:lnTo>
                  <a:lnTo>
                    <a:pt x="197472" y="148361"/>
                  </a:lnTo>
                  <a:lnTo>
                    <a:pt x="177647" y="148336"/>
                  </a:lnTo>
                  <a:lnTo>
                    <a:pt x="184010" y="148539"/>
                  </a:lnTo>
                  <a:lnTo>
                    <a:pt x="187706" y="152908"/>
                  </a:lnTo>
                  <a:lnTo>
                    <a:pt x="181952" y="153085"/>
                  </a:lnTo>
                  <a:lnTo>
                    <a:pt x="179247" y="156857"/>
                  </a:lnTo>
                  <a:lnTo>
                    <a:pt x="178181" y="162712"/>
                  </a:lnTo>
                  <a:lnTo>
                    <a:pt x="184708" y="162661"/>
                  </a:lnTo>
                  <a:lnTo>
                    <a:pt x="191998" y="161391"/>
                  </a:lnTo>
                  <a:lnTo>
                    <a:pt x="197561" y="162826"/>
                  </a:lnTo>
                  <a:lnTo>
                    <a:pt x="198856" y="170916"/>
                  </a:lnTo>
                  <a:lnTo>
                    <a:pt x="193509" y="169824"/>
                  </a:lnTo>
                  <a:lnTo>
                    <a:pt x="187553" y="167144"/>
                  </a:lnTo>
                  <a:lnTo>
                    <a:pt x="183121" y="167754"/>
                  </a:lnTo>
                  <a:lnTo>
                    <a:pt x="182448" y="175348"/>
                  </a:lnTo>
                  <a:lnTo>
                    <a:pt x="194589" y="175348"/>
                  </a:lnTo>
                  <a:lnTo>
                    <a:pt x="219786" y="175348"/>
                  </a:lnTo>
                  <a:lnTo>
                    <a:pt x="222592" y="174282"/>
                  </a:lnTo>
                  <a:lnTo>
                    <a:pt x="222389" y="170916"/>
                  </a:lnTo>
                  <a:lnTo>
                    <a:pt x="222351" y="170332"/>
                  </a:lnTo>
                  <a:lnTo>
                    <a:pt x="222326" y="169799"/>
                  </a:lnTo>
                  <a:lnTo>
                    <a:pt x="222046" y="165328"/>
                  </a:lnTo>
                  <a:lnTo>
                    <a:pt x="221957" y="163880"/>
                  </a:lnTo>
                  <a:lnTo>
                    <a:pt x="219189" y="161391"/>
                  </a:lnTo>
                  <a:lnTo>
                    <a:pt x="217347" y="159727"/>
                  </a:lnTo>
                  <a:lnTo>
                    <a:pt x="215468" y="158318"/>
                  </a:lnTo>
                  <a:lnTo>
                    <a:pt x="215468" y="169799"/>
                  </a:lnTo>
                  <a:lnTo>
                    <a:pt x="211467" y="169151"/>
                  </a:lnTo>
                  <a:lnTo>
                    <a:pt x="208876" y="170332"/>
                  </a:lnTo>
                  <a:lnTo>
                    <a:pt x="208749" y="165862"/>
                  </a:lnTo>
                  <a:lnTo>
                    <a:pt x="212864" y="166573"/>
                  </a:lnTo>
                  <a:lnTo>
                    <a:pt x="214299" y="165862"/>
                  </a:lnTo>
                  <a:lnTo>
                    <a:pt x="215366" y="165328"/>
                  </a:lnTo>
                  <a:lnTo>
                    <a:pt x="215468" y="169799"/>
                  </a:lnTo>
                  <a:lnTo>
                    <a:pt x="215468" y="158318"/>
                  </a:lnTo>
                  <a:lnTo>
                    <a:pt x="212445" y="156019"/>
                  </a:lnTo>
                  <a:lnTo>
                    <a:pt x="211899" y="152679"/>
                  </a:lnTo>
                  <a:lnTo>
                    <a:pt x="210985" y="147129"/>
                  </a:lnTo>
                  <a:lnTo>
                    <a:pt x="210947" y="146939"/>
                  </a:lnTo>
                  <a:lnTo>
                    <a:pt x="217208" y="148983"/>
                  </a:lnTo>
                  <a:lnTo>
                    <a:pt x="221500" y="148145"/>
                  </a:lnTo>
                  <a:lnTo>
                    <a:pt x="224815" y="146939"/>
                  </a:lnTo>
                  <a:lnTo>
                    <a:pt x="226364" y="146367"/>
                  </a:lnTo>
                  <a:lnTo>
                    <a:pt x="234480" y="145605"/>
                  </a:lnTo>
                  <a:lnTo>
                    <a:pt x="234975" y="144716"/>
                  </a:lnTo>
                  <a:lnTo>
                    <a:pt x="235610" y="143573"/>
                  </a:lnTo>
                  <a:lnTo>
                    <a:pt x="236855" y="141312"/>
                  </a:lnTo>
                  <a:lnTo>
                    <a:pt x="236880" y="141071"/>
                  </a:lnTo>
                  <a:lnTo>
                    <a:pt x="237248" y="137629"/>
                  </a:lnTo>
                  <a:lnTo>
                    <a:pt x="237439" y="135763"/>
                  </a:lnTo>
                  <a:lnTo>
                    <a:pt x="237451" y="133934"/>
                  </a:lnTo>
                  <a:lnTo>
                    <a:pt x="236905" y="127914"/>
                  </a:lnTo>
                  <a:lnTo>
                    <a:pt x="236804" y="126771"/>
                  </a:lnTo>
                  <a:lnTo>
                    <a:pt x="242608" y="126682"/>
                  </a:lnTo>
                  <a:lnTo>
                    <a:pt x="243928" y="124802"/>
                  </a:lnTo>
                  <a:lnTo>
                    <a:pt x="245300" y="122821"/>
                  </a:lnTo>
                  <a:lnTo>
                    <a:pt x="246468" y="116928"/>
                  </a:lnTo>
                  <a:lnTo>
                    <a:pt x="242531" y="116141"/>
                  </a:lnTo>
                  <a:lnTo>
                    <a:pt x="243700" y="113601"/>
                  </a:lnTo>
                  <a:lnTo>
                    <a:pt x="244284" y="112356"/>
                  </a:lnTo>
                  <a:lnTo>
                    <a:pt x="246202" y="112242"/>
                  </a:lnTo>
                  <a:lnTo>
                    <a:pt x="252310" y="114503"/>
                  </a:lnTo>
                  <a:lnTo>
                    <a:pt x="260286" y="113842"/>
                  </a:lnTo>
                  <a:lnTo>
                    <a:pt x="263499" y="120548"/>
                  </a:lnTo>
                  <a:lnTo>
                    <a:pt x="270789" y="119786"/>
                  </a:lnTo>
                  <a:lnTo>
                    <a:pt x="279222" y="120434"/>
                  </a:lnTo>
                  <a:lnTo>
                    <a:pt x="286334" y="112077"/>
                  </a:lnTo>
                  <a:lnTo>
                    <a:pt x="286588" y="109943"/>
                  </a:lnTo>
                  <a:close/>
                </a:path>
                <a:path w="7141844" h="321309">
                  <a:moveTo>
                    <a:pt x="308406" y="141389"/>
                  </a:moveTo>
                  <a:lnTo>
                    <a:pt x="306057" y="134721"/>
                  </a:lnTo>
                  <a:lnTo>
                    <a:pt x="304368" y="142036"/>
                  </a:lnTo>
                  <a:lnTo>
                    <a:pt x="308406" y="141389"/>
                  </a:lnTo>
                  <a:close/>
                </a:path>
                <a:path w="7141844" h="321309">
                  <a:moveTo>
                    <a:pt x="323024" y="133337"/>
                  </a:moveTo>
                  <a:lnTo>
                    <a:pt x="317703" y="130784"/>
                  </a:lnTo>
                  <a:lnTo>
                    <a:pt x="318300" y="136334"/>
                  </a:lnTo>
                  <a:lnTo>
                    <a:pt x="323024" y="133337"/>
                  </a:lnTo>
                  <a:close/>
                </a:path>
                <a:path w="7141844" h="321309">
                  <a:moveTo>
                    <a:pt x="334289" y="191731"/>
                  </a:moveTo>
                  <a:lnTo>
                    <a:pt x="334149" y="187172"/>
                  </a:lnTo>
                  <a:lnTo>
                    <a:pt x="331622" y="188341"/>
                  </a:lnTo>
                  <a:lnTo>
                    <a:pt x="327583" y="187426"/>
                  </a:lnTo>
                  <a:lnTo>
                    <a:pt x="327672" y="192112"/>
                  </a:lnTo>
                  <a:lnTo>
                    <a:pt x="330212" y="190893"/>
                  </a:lnTo>
                  <a:lnTo>
                    <a:pt x="334289" y="191731"/>
                  </a:lnTo>
                  <a:close/>
                </a:path>
                <a:path w="7141844" h="321309">
                  <a:moveTo>
                    <a:pt x="336486" y="238302"/>
                  </a:moveTo>
                  <a:lnTo>
                    <a:pt x="336346" y="233768"/>
                  </a:lnTo>
                  <a:lnTo>
                    <a:pt x="333806" y="234823"/>
                  </a:lnTo>
                  <a:lnTo>
                    <a:pt x="329793" y="234073"/>
                  </a:lnTo>
                  <a:lnTo>
                    <a:pt x="329869" y="238620"/>
                  </a:lnTo>
                  <a:lnTo>
                    <a:pt x="332422" y="237553"/>
                  </a:lnTo>
                  <a:lnTo>
                    <a:pt x="336486" y="238302"/>
                  </a:lnTo>
                  <a:close/>
                </a:path>
                <a:path w="7141844" h="321309">
                  <a:moveTo>
                    <a:pt x="339153" y="149733"/>
                  </a:moveTo>
                  <a:lnTo>
                    <a:pt x="331990" y="149339"/>
                  </a:lnTo>
                  <a:lnTo>
                    <a:pt x="326771" y="145986"/>
                  </a:lnTo>
                  <a:lnTo>
                    <a:pt x="318300" y="136334"/>
                  </a:lnTo>
                  <a:lnTo>
                    <a:pt x="312762" y="135191"/>
                  </a:lnTo>
                  <a:lnTo>
                    <a:pt x="312699" y="140944"/>
                  </a:lnTo>
                  <a:lnTo>
                    <a:pt x="308406" y="141389"/>
                  </a:lnTo>
                  <a:lnTo>
                    <a:pt x="308622" y="146011"/>
                  </a:lnTo>
                  <a:lnTo>
                    <a:pt x="315480" y="149580"/>
                  </a:lnTo>
                  <a:lnTo>
                    <a:pt x="324078" y="153758"/>
                  </a:lnTo>
                  <a:lnTo>
                    <a:pt x="332587" y="154990"/>
                  </a:lnTo>
                  <a:lnTo>
                    <a:pt x="339153" y="149733"/>
                  </a:lnTo>
                  <a:close/>
                </a:path>
                <a:path w="7141844" h="321309">
                  <a:moveTo>
                    <a:pt x="349173" y="74739"/>
                  </a:moveTo>
                  <a:lnTo>
                    <a:pt x="341058" y="74891"/>
                  </a:lnTo>
                  <a:lnTo>
                    <a:pt x="341109" y="78473"/>
                  </a:lnTo>
                  <a:lnTo>
                    <a:pt x="345211" y="80175"/>
                  </a:lnTo>
                  <a:lnTo>
                    <a:pt x="349173" y="74739"/>
                  </a:lnTo>
                  <a:close/>
                </a:path>
                <a:path w="7141844" h="321309">
                  <a:moveTo>
                    <a:pt x="353987" y="71716"/>
                  </a:moveTo>
                  <a:lnTo>
                    <a:pt x="348564" y="69164"/>
                  </a:lnTo>
                  <a:lnTo>
                    <a:pt x="349173" y="74739"/>
                  </a:lnTo>
                  <a:lnTo>
                    <a:pt x="353987" y="71716"/>
                  </a:lnTo>
                  <a:close/>
                </a:path>
                <a:path w="7141844" h="321309">
                  <a:moveTo>
                    <a:pt x="356882" y="85369"/>
                  </a:moveTo>
                  <a:lnTo>
                    <a:pt x="355447" y="80899"/>
                  </a:lnTo>
                  <a:lnTo>
                    <a:pt x="352894" y="80314"/>
                  </a:lnTo>
                  <a:lnTo>
                    <a:pt x="353212" y="88658"/>
                  </a:lnTo>
                  <a:lnTo>
                    <a:pt x="356882" y="85369"/>
                  </a:lnTo>
                  <a:close/>
                </a:path>
                <a:path w="7141844" h="321309">
                  <a:moveTo>
                    <a:pt x="357670" y="111836"/>
                  </a:moveTo>
                  <a:lnTo>
                    <a:pt x="349250" y="111328"/>
                  </a:lnTo>
                  <a:lnTo>
                    <a:pt x="341198" y="111493"/>
                  </a:lnTo>
                  <a:lnTo>
                    <a:pt x="341223" y="121640"/>
                  </a:lnTo>
                  <a:lnTo>
                    <a:pt x="345757" y="124510"/>
                  </a:lnTo>
                  <a:lnTo>
                    <a:pt x="350621" y="122974"/>
                  </a:lnTo>
                  <a:lnTo>
                    <a:pt x="354901" y="118325"/>
                  </a:lnTo>
                  <a:lnTo>
                    <a:pt x="357670" y="111836"/>
                  </a:lnTo>
                  <a:close/>
                </a:path>
                <a:path w="7141844" h="321309">
                  <a:moveTo>
                    <a:pt x="379196" y="143573"/>
                  </a:moveTo>
                  <a:lnTo>
                    <a:pt x="379145" y="139103"/>
                  </a:lnTo>
                  <a:lnTo>
                    <a:pt x="376618" y="140157"/>
                  </a:lnTo>
                  <a:lnTo>
                    <a:pt x="372503" y="139471"/>
                  </a:lnTo>
                  <a:lnTo>
                    <a:pt x="372579" y="143941"/>
                  </a:lnTo>
                  <a:lnTo>
                    <a:pt x="375183" y="142798"/>
                  </a:lnTo>
                  <a:lnTo>
                    <a:pt x="379196" y="143573"/>
                  </a:lnTo>
                  <a:close/>
                </a:path>
                <a:path w="7141844" h="321309">
                  <a:moveTo>
                    <a:pt x="394779" y="110629"/>
                  </a:moveTo>
                  <a:lnTo>
                    <a:pt x="384314" y="107569"/>
                  </a:lnTo>
                  <a:lnTo>
                    <a:pt x="382663" y="115747"/>
                  </a:lnTo>
                  <a:lnTo>
                    <a:pt x="374700" y="115874"/>
                  </a:lnTo>
                  <a:lnTo>
                    <a:pt x="372110" y="117030"/>
                  </a:lnTo>
                  <a:lnTo>
                    <a:pt x="368096" y="116230"/>
                  </a:lnTo>
                  <a:lnTo>
                    <a:pt x="368160" y="120777"/>
                  </a:lnTo>
                  <a:lnTo>
                    <a:pt x="376758" y="122339"/>
                  </a:lnTo>
                  <a:lnTo>
                    <a:pt x="384848" y="123253"/>
                  </a:lnTo>
                  <a:lnTo>
                    <a:pt x="391248" y="120383"/>
                  </a:lnTo>
                  <a:lnTo>
                    <a:pt x="394779" y="110629"/>
                  </a:lnTo>
                  <a:close/>
                </a:path>
                <a:path w="7141844" h="321309">
                  <a:moveTo>
                    <a:pt x="415023" y="109982"/>
                  </a:moveTo>
                  <a:lnTo>
                    <a:pt x="412000" y="107835"/>
                  </a:lnTo>
                  <a:lnTo>
                    <a:pt x="407454" y="105346"/>
                  </a:lnTo>
                  <a:lnTo>
                    <a:pt x="403313" y="105270"/>
                  </a:lnTo>
                  <a:lnTo>
                    <a:pt x="401485" y="110426"/>
                  </a:lnTo>
                  <a:lnTo>
                    <a:pt x="404507" y="112496"/>
                  </a:lnTo>
                  <a:lnTo>
                    <a:pt x="409041" y="114998"/>
                  </a:lnTo>
                  <a:lnTo>
                    <a:pt x="413194" y="115100"/>
                  </a:lnTo>
                  <a:lnTo>
                    <a:pt x="415023" y="109982"/>
                  </a:lnTo>
                  <a:close/>
                </a:path>
                <a:path w="7141844" h="321309">
                  <a:moveTo>
                    <a:pt x="426808" y="102958"/>
                  </a:moveTo>
                  <a:lnTo>
                    <a:pt x="424751" y="100291"/>
                  </a:lnTo>
                  <a:lnTo>
                    <a:pt x="420522" y="95034"/>
                  </a:lnTo>
                  <a:lnTo>
                    <a:pt x="412229" y="104559"/>
                  </a:lnTo>
                  <a:lnTo>
                    <a:pt x="415023" y="109982"/>
                  </a:lnTo>
                  <a:lnTo>
                    <a:pt x="415518" y="108902"/>
                  </a:lnTo>
                  <a:lnTo>
                    <a:pt x="426808" y="102958"/>
                  </a:lnTo>
                  <a:close/>
                </a:path>
                <a:path w="7141844" h="321309">
                  <a:moveTo>
                    <a:pt x="440423" y="155625"/>
                  </a:moveTo>
                  <a:lnTo>
                    <a:pt x="440334" y="151003"/>
                  </a:lnTo>
                  <a:lnTo>
                    <a:pt x="437756" y="152260"/>
                  </a:lnTo>
                  <a:lnTo>
                    <a:pt x="433692" y="151460"/>
                  </a:lnTo>
                  <a:lnTo>
                    <a:pt x="433768" y="155956"/>
                  </a:lnTo>
                  <a:lnTo>
                    <a:pt x="436359" y="154889"/>
                  </a:lnTo>
                  <a:lnTo>
                    <a:pt x="440423" y="155625"/>
                  </a:lnTo>
                  <a:close/>
                </a:path>
                <a:path w="7141844" h="321309">
                  <a:moveTo>
                    <a:pt x="446646" y="141541"/>
                  </a:moveTo>
                  <a:lnTo>
                    <a:pt x="446265" y="132181"/>
                  </a:lnTo>
                  <a:lnTo>
                    <a:pt x="439585" y="132397"/>
                  </a:lnTo>
                  <a:lnTo>
                    <a:pt x="439966" y="141757"/>
                  </a:lnTo>
                  <a:lnTo>
                    <a:pt x="442214" y="141681"/>
                  </a:lnTo>
                  <a:lnTo>
                    <a:pt x="446646" y="141541"/>
                  </a:lnTo>
                  <a:close/>
                </a:path>
                <a:path w="7141844" h="321309">
                  <a:moveTo>
                    <a:pt x="447408" y="160134"/>
                  </a:moveTo>
                  <a:lnTo>
                    <a:pt x="445096" y="153492"/>
                  </a:lnTo>
                  <a:lnTo>
                    <a:pt x="443395" y="160858"/>
                  </a:lnTo>
                  <a:lnTo>
                    <a:pt x="447408" y="160134"/>
                  </a:lnTo>
                  <a:close/>
                </a:path>
                <a:path w="7141844" h="321309">
                  <a:moveTo>
                    <a:pt x="472084" y="143090"/>
                  </a:moveTo>
                  <a:lnTo>
                    <a:pt x="470268" y="140766"/>
                  </a:lnTo>
                  <a:lnTo>
                    <a:pt x="469252" y="139522"/>
                  </a:lnTo>
                  <a:lnTo>
                    <a:pt x="465213" y="143179"/>
                  </a:lnTo>
                  <a:lnTo>
                    <a:pt x="467080" y="145592"/>
                  </a:lnTo>
                  <a:lnTo>
                    <a:pt x="468109" y="146837"/>
                  </a:lnTo>
                  <a:lnTo>
                    <a:pt x="472084" y="143090"/>
                  </a:lnTo>
                  <a:close/>
                </a:path>
                <a:path w="7141844" h="321309">
                  <a:moveTo>
                    <a:pt x="476453" y="126606"/>
                  </a:moveTo>
                  <a:lnTo>
                    <a:pt x="472681" y="127177"/>
                  </a:lnTo>
                  <a:lnTo>
                    <a:pt x="470928" y="119989"/>
                  </a:lnTo>
                  <a:lnTo>
                    <a:pt x="469722" y="126834"/>
                  </a:lnTo>
                  <a:lnTo>
                    <a:pt x="469938" y="131584"/>
                  </a:lnTo>
                  <a:lnTo>
                    <a:pt x="475856" y="132435"/>
                  </a:lnTo>
                  <a:lnTo>
                    <a:pt x="476453" y="126606"/>
                  </a:lnTo>
                  <a:close/>
                </a:path>
                <a:path w="7141844" h="321309">
                  <a:moveTo>
                    <a:pt x="536409" y="150368"/>
                  </a:moveTo>
                  <a:lnTo>
                    <a:pt x="534606" y="147942"/>
                  </a:lnTo>
                  <a:lnTo>
                    <a:pt x="533615" y="146850"/>
                  </a:lnTo>
                  <a:lnTo>
                    <a:pt x="529564" y="150431"/>
                  </a:lnTo>
                  <a:lnTo>
                    <a:pt x="531368" y="152781"/>
                  </a:lnTo>
                  <a:lnTo>
                    <a:pt x="532333" y="154025"/>
                  </a:lnTo>
                  <a:lnTo>
                    <a:pt x="536409" y="150368"/>
                  </a:lnTo>
                  <a:close/>
                </a:path>
                <a:path w="7141844" h="321309">
                  <a:moveTo>
                    <a:pt x="6860286" y="287591"/>
                  </a:moveTo>
                  <a:lnTo>
                    <a:pt x="6856704" y="284086"/>
                  </a:lnTo>
                  <a:lnTo>
                    <a:pt x="6855663" y="290245"/>
                  </a:lnTo>
                  <a:lnTo>
                    <a:pt x="6850926" y="291477"/>
                  </a:lnTo>
                  <a:lnTo>
                    <a:pt x="6850291" y="298208"/>
                  </a:lnTo>
                  <a:lnTo>
                    <a:pt x="6855473" y="297929"/>
                  </a:lnTo>
                  <a:lnTo>
                    <a:pt x="6859346" y="293306"/>
                  </a:lnTo>
                  <a:lnTo>
                    <a:pt x="6860286" y="287591"/>
                  </a:lnTo>
                  <a:close/>
                </a:path>
                <a:path w="7141844" h="321309">
                  <a:moveTo>
                    <a:pt x="6869290" y="318312"/>
                  </a:moveTo>
                  <a:lnTo>
                    <a:pt x="6863956" y="315658"/>
                  </a:lnTo>
                  <a:lnTo>
                    <a:pt x="6864439" y="321208"/>
                  </a:lnTo>
                  <a:lnTo>
                    <a:pt x="6869290" y="318312"/>
                  </a:lnTo>
                  <a:close/>
                </a:path>
                <a:path w="7141844" h="321309">
                  <a:moveTo>
                    <a:pt x="6921487" y="278815"/>
                  </a:moveTo>
                  <a:lnTo>
                    <a:pt x="6920954" y="273265"/>
                  </a:lnTo>
                  <a:lnTo>
                    <a:pt x="6916166" y="276225"/>
                  </a:lnTo>
                  <a:lnTo>
                    <a:pt x="6921487" y="278815"/>
                  </a:lnTo>
                  <a:close/>
                </a:path>
                <a:path w="7141844" h="321309">
                  <a:moveTo>
                    <a:pt x="6924713" y="269976"/>
                  </a:moveTo>
                  <a:lnTo>
                    <a:pt x="6923354" y="265518"/>
                  </a:lnTo>
                  <a:lnTo>
                    <a:pt x="6920801" y="264934"/>
                  </a:lnTo>
                  <a:lnTo>
                    <a:pt x="6920954" y="273265"/>
                  </a:lnTo>
                  <a:lnTo>
                    <a:pt x="6924713" y="269976"/>
                  </a:lnTo>
                  <a:close/>
                </a:path>
                <a:path w="7141844" h="321309">
                  <a:moveTo>
                    <a:pt x="6934314" y="263461"/>
                  </a:moveTo>
                  <a:lnTo>
                    <a:pt x="6934251" y="255460"/>
                  </a:lnTo>
                  <a:lnTo>
                    <a:pt x="6931330" y="251548"/>
                  </a:lnTo>
                  <a:lnTo>
                    <a:pt x="6927101" y="249694"/>
                  </a:lnTo>
                  <a:lnTo>
                    <a:pt x="6927685" y="256997"/>
                  </a:lnTo>
                  <a:lnTo>
                    <a:pt x="6927126" y="265861"/>
                  </a:lnTo>
                  <a:lnTo>
                    <a:pt x="6934314" y="263461"/>
                  </a:lnTo>
                  <a:close/>
                </a:path>
                <a:path w="7141844" h="321309">
                  <a:moveTo>
                    <a:pt x="6934873" y="53581"/>
                  </a:moveTo>
                  <a:lnTo>
                    <a:pt x="6934670" y="48907"/>
                  </a:lnTo>
                  <a:lnTo>
                    <a:pt x="6928828" y="47879"/>
                  </a:lnTo>
                  <a:lnTo>
                    <a:pt x="6928167" y="53822"/>
                  </a:lnTo>
                  <a:lnTo>
                    <a:pt x="6929069" y="59385"/>
                  </a:lnTo>
                  <a:lnTo>
                    <a:pt x="6931965" y="56515"/>
                  </a:lnTo>
                  <a:lnTo>
                    <a:pt x="6934873" y="53581"/>
                  </a:lnTo>
                  <a:close/>
                </a:path>
                <a:path w="7141844" h="321309">
                  <a:moveTo>
                    <a:pt x="6938848" y="76619"/>
                  </a:moveTo>
                  <a:lnTo>
                    <a:pt x="6938785" y="72110"/>
                  </a:lnTo>
                  <a:lnTo>
                    <a:pt x="6936206" y="73202"/>
                  </a:lnTo>
                  <a:lnTo>
                    <a:pt x="6932168" y="72466"/>
                  </a:lnTo>
                  <a:lnTo>
                    <a:pt x="6932219" y="76898"/>
                  </a:lnTo>
                  <a:lnTo>
                    <a:pt x="6934809" y="75831"/>
                  </a:lnTo>
                  <a:lnTo>
                    <a:pt x="6938848" y="76619"/>
                  </a:lnTo>
                  <a:close/>
                </a:path>
                <a:path w="7141844" h="321309">
                  <a:moveTo>
                    <a:pt x="6941579" y="53365"/>
                  </a:moveTo>
                  <a:lnTo>
                    <a:pt x="6941528" y="50723"/>
                  </a:lnTo>
                  <a:lnTo>
                    <a:pt x="6938683" y="48133"/>
                  </a:lnTo>
                  <a:lnTo>
                    <a:pt x="6938213" y="53479"/>
                  </a:lnTo>
                  <a:lnTo>
                    <a:pt x="6938289" y="56007"/>
                  </a:lnTo>
                  <a:lnTo>
                    <a:pt x="6941096" y="58597"/>
                  </a:lnTo>
                  <a:lnTo>
                    <a:pt x="6941579" y="53365"/>
                  </a:lnTo>
                  <a:close/>
                </a:path>
                <a:path w="7141844" h="321309">
                  <a:moveTo>
                    <a:pt x="6962572" y="295148"/>
                  </a:moveTo>
                  <a:lnTo>
                    <a:pt x="6953821" y="295986"/>
                  </a:lnTo>
                  <a:lnTo>
                    <a:pt x="6945046" y="296646"/>
                  </a:lnTo>
                  <a:lnTo>
                    <a:pt x="6945922" y="309702"/>
                  </a:lnTo>
                  <a:lnTo>
                    <a:pt x="6953847" y="307911"/>
                  </a:lnTo>
                  <a:lnTo>
                    <a:pt x="6960438" y="304469"/>
                  </a:lnTo>
                  <a:lnTo>
                    <a:pt x="6962572" y="295148"/>
                  </a:lnTo>
                  <a:close/>
                </a:path>
                <a:path w="7141844" h="321309">
                  <a:moveTo>
                    <a:pt x="6968820" y="66319"/>
                  </a:moveTo>
                  <a:lnTo>
                    <a:pt x="6959905" y="66738"/>
                  </a:lnTo>
                  <a:lnTo>
                    <a:pt x="6948983" y="64528"/>
                  </a:lnTo>
                  <a:lnTo>
                    <a:pt x="6949008" y="76301"/>
                  </a:lnTo>
                  <a:lnTo>
                    <a:pt x="6954698" y="71869"/>
                  </a:lnTo>
                  <a:lnTo>
                    <a:pt x="6965683" y="74168"/>
                  </a:lnTo>
                  <a:lnTo>
                    <a:pt x="6968820" y="66319"/>
                  </a:lnTo>
                  <a:close/>
                </a:path>
                <a:path w="7141844" h="321309">
                  <a:moveTo>
                    <a:pt x="6974903" y="47523"/>
                  </a:moveTo>
                  <a:lnTo>
                    <a:pt x="6968541" y="48145"/>
                  </a:lnTo>
                  <a:lnTo>
                    <a:pt x="6961111" y="47421"/>
                  </a:lnTo>
                  <a:lnTo>
                    <a:pt x="6954761" y="48120"/>
                  </a:lnTo>
                  <a:lnTo>
                    <a:pt x="6951612" y="53022"/>
                  </a:lnTo>
                  <a:lnTo>
                    <a:pt x="6956222" y="58813"/>
                  </a:lnTo>
                  <a:lnTo>
                    <a:pt x="6964134" y="58534"/>
                  </a:lnTo>
                  <a:lnTo>
                    <a:pt x="6968376" y="52438"/>
                  </a:lnTo>
                  <a:lnTo>
                    <a:pt x="6969760" y="58877"/>
                  </a:lnTo>
                  <a:lnTo>
                    <a:pt x="6974268" y="52628"/>
                  </a:lnTo>
                  <a:lnTo>
                    <a:pt x="6974903" y="47523"/>
                  </a:lnTo>
                  <a:close/>
                </a:path>
                <a:path w="7141844" h="321309">
                  <a:moveTo>
                    <a:pt x="6994817" y="42125"/>
                  </a:moveTo>
                  <a:lnTo>
                    <a:pt x="6990753" y="39827"/>
                  </a:lnTo>
                  <a:lnTo>
                    <a:pt x="6985127" y="40398"/>
                  </a:lnTo>
                  <a:lnTo>
                    <a:pt x="6979361" y="43180"/>
                  </a:lnTo>
                  <a:lnTo>
                    <a:pt x="6974903" y="47523"/>
                  </a:lnTo>
                  <a:lnTo>
                    <a:pt x="6981939" y="48120"/>
                  </a:lnTo>
                  <a:lnTo>
                    <a:pt x="6987743" y="50368"/>
                  </a:lnTo>
                  <a:lnTo>
                    <a:pt x="6992099" y="49834"/>
                  </a:lnTo>
                  <a:lnTo>
                    <a:pt x="6994817" y="42125"/>
                  </a:lnTo>
                  <a:close/>
                </a:path>
                <a:path w="7141844" h="321309">
                  <a:moveTo>
                    <a:pt x="7021970" y="50571"/>
                  </a:moveTo>
                  <a:lnTo>
                    <a:pt x="7021868" y="47942"/>
                  </a:lnTo>
                  <a:lnTo>
                    <a:pt x="7019036" y="45351"/>
                  </a:lnTo>
                  <a:lnTo>
                    <a:pt x="7018591" y="50698"/>
                  </a:lnTo>
                  <a:lnTo>
                    <a:pt x="7018680" y="53225"/>
                  </a:lnTo>
                  <a:lnTo>
                    <a:pt x="7021525" y="55816"/>
                  </a:lnTo>
                  <a:lnTo>
                    <a:pt x="7021970" y="50571"/>
                  </a:lnTo>
                  <a:close/>
                </a:path>
                <a:path w="7141844" h="321309">
                  <a:moveTo>
                    <a:pt x="7025716" y="206121"/>
                  </a:moveTo>
                  <a:lnTo>
                    <a:pt x="7020280" y="203454"/>
                  </a:lnTo>
                  <a:lnTo>
                    <a:pt x="7020839" y="209194"/>
                  </a:lnTo>
                  <a:lnTo>
                    <a:pt x="7025716" y="206121"/>
                  </a:lnTo>
                  <a:close/>
                </a:path>
                <a:path w="7141844" h="321309">
                  <a:moveTo>
                    <a:pt x="7038340" y="40601"/>
                  </a:moveTo>
                  <a:lnTo>
                    <a:pt x="7038175" y="36042"/>
                  </a:lnTo>
                  <a:lnTo>
                    <a:pt x="7032244" y="35001"/>
                  </a:lnTo>
                  <a:lnTo>
                    <a:pt x="7031622" y="40843"/>
                  </a:lnTo>
                  <a:lnTo>
                    <a:pt x="7032561" y="46456"/>
                  </a:lnTo>
                  <a:lnTo>
                    <a:pt x="7035482" y="43573"/>
                  </a:lnTo>
                  <a:lnTo>
                    <a:pt x="7038340" y="40601"/>
                  </a:lnTo>
                  <a:close/>
                </a:path>
                <a:path w="7141844" h="321309">
                  <a:moveTo>
                    <a:pt x="7043712" y="47523"/>
                  </a:moveTo>
                  <a:lnTo>
                    <a:pt x="7041883" y="45199"/>
                  </a:lnTo>
                  <a:lnTo>
                    <a:pt x="7040918" y="43916"/>
                  </a:lnTo>
                  <a:lnTo>
                    <a:pt x="7036841" y="47536"/>
                  </a:lnTo>
                  <a:lnTo>
                    <a:pt x="7038683" y="49999"/>
                  </a:lnTo>
                  <a:lnTo>
                    <a:pt x="7039648" y="51168"/>
                  </a:lnTo>
                  <a:lnTo>
                    <a:pt x="7043712" y="47523"/>
                  </a:lnTo>
                  <a:close/>
                </a:path>
                <a:path w="7141844" h="321309">
                  <a:moveTo>
                    <a:pt x="7049173" y="240804"/>
                  </a:moveTo>
                  <a:lnTo>
                    <a:pt x="7048957" y="236118"/>
                  </a:lnTo>
                  <a:lnTo>
                    <a:pt x="7042937" y="235115"/>
                  </a:lnTo>
                  <a:lnTo>
                    <a:pt x="7042378" y="241046"/>
                  </a:lnTo>
                  <a:lnTo>
                    <a:pt x="7043280" y="246608"/>
                  </a:lnTo>
                  <a:lnTo>
                    <a:pt x="7046252" y="243776"/>
                  </a:lnTo>
                  <a:lnTo>
                    <a:pt x="7049173" y="240804"/>
                  </a:lnTo>
                  <a:close/>
                </a:path>
                <a:path w="7141844" h="321309">
                  <a:moveTo>
                    <a:pt x="7051713" y="261874"/>
                  </a:moveTo>
                  <a:lnTo>
                    <a:pt x="7048894" y="258165"/>
                  </a:lnTo>
                  <a:lnTo>
                    <a:pt x="7044766" y="261797"/>
                  </a:lnTo>
                  <a:lnTo>
                    <a:pt x="7046620" y="264198"/>
                  </a:lnTo>
                  <a:lnTo>
                    <a:pt x="7047611" y="265468"/>
                  </a:lnTo>
                  <a:lnTo>
                    <a:pt x="7051713" y="261874"/>
                  </a:lnTo>
                  <a:close/>
                </a:path>
                <a:path w="7141844" h="321309">
                  <a:moveTo>
                    <a:pt x="7052640" y="55118"/>
                  </a:moveTo>
                  <a:lnTo>
                    <a:pt x="7052132" y="49530"/>
                  </a:lnTo>
                  <a:lnTo>
                    <a:pt x="7047344" y="52527"/>
                  </a:lnTo>
                  <a:lnTo>
                    <a:pt x="7052640" y="55118"/>
                  </a:lnTo>
                  <a:close/>
                </a:path>
                <a:path w="7141844" h="321309">
                  <a:moveTo>
                    <a:pt x="7054824" y="35306"/>
                  </a:moveTo>
                  <a:lnTo>
                    <a:pt x="7054736" y="30759"/>
                  </a:lnTo>
                  <a:lnTo>
                    <a:pt x="7052183" y="31826"/>
                  </a:lnTo>
                  <a:lnTo>
                    <a:pt x="7048144" y="31140"/>
                  </a:lnTo>
                  <a:lnTo>
                    <a:pt x="7048208" y="35687"/>
                  </a:lnTo>
                  <a:lnTo>
                    <a:pt x="7050786" y="34455"/>
                  </a:lnTo>
                  <a:lnTo>
                    <a:pt x="7054824" y="35306"/>
                  </a:lnTo>
                  <a:close/>
                </a:path>
                <a:path w="7141844" h="321309">
                  <a:moveTo>
                    <a:pt x="7056679" y="303606"/>
                  </a:moveTo>
                  <a:lnTo>
                    <a:pt x="7054824" y="301282"/>
                  </a:lnTo>
                  <a:lnTo>
                    <a:pt x="7053834" y="299999"/>
                  </a:lnTo>
                  <a:lnTo>
                    <a:pt x="7049770" y="303720"/>
                  </a:lnTo>
                  <a:lnTo>
                    <a:pt x="7051611" y="306044"/>
                  </a:lnTo>
                  <a:lnTo>
                    <a:pt x="7052551" y="307314"/>
                  </a:lnTo>
                  <a:lnTo>
                    <a:pt x="7056679" y="303606"/>
                  </a:lnTo>
                  <a:close/>
                </a:path>
                <a:path w="7141844" h="321309">
                  <a:moveTo>
                    <a:pt x="7056869" y="46431"/>
                  </a:moveTo>
                  <a:lnTo>
                    <a:pt x="7051548" y="43827"/>
                  </a:lnTo>
                  <a:lnTo>
                    <a:pt x="7052132" y="49530"/>
                  </a:lnTo>
                  <a:lnTo>
                    <a:pt x="7056869" y="46431"/>
                  </a:lnTo>
                  <a:close/>
                </a:path>
                <a:path w="7141844" h="321309">
                  <a:moveTo>
                    <a:pt x="7065708" y="45313"/>
                  </a:moveTo>
                  <a:lnTo>
                    <a:pt x="7065124" y="39674"/>
                  </a:lnTo>
                  <a:lnTo>
                    <a:pt x="7060412" y="42697"/>
                  </a:lnTo>
                  <a:lnTo>
                    <a:pt x="7065708" y="45313"/>
                  </a:lnTo>
                  <a:close/>
                </a:path>
                <a:path w="7141844" h="321309">
                  <a:moveTo>
                    <a:pt x="7069861" y="36677"/>
                  </a:moveTo>
                  <a:lnTo>
                    <a:pt x="7064553" y="34074"/>
                  </a:lnTo>
                  <a:lnTo>
                    <a:pt x="7065124" y="39674"/>
                  </a:lnTo>
                  <a:lnTo>
                    <a:pt x="7069861" y="36677"/>
                  </a:lnTo>
                  <a:close/>
                </a:path>
                <a:path w="7141844" h="321309">
                  <a:moveTo>
                    <a:pt x="7070357" y="263245"/>
                  </a:moveTo>
                  <a:lnTo>
                    <a:pt x="7070242" y="258749"/>
                  </a:lnTo>
                  <a:lnTo>
                    <a:pt x="7067651" y="259816"/>
                  </a:lnTo>
                  <a:lnTo>
                    <a:pt x="7063537" y="259130"/>
                  </a:lnTo>
                  <a:lnTo>
                    <a:pt x="7063626" y="263601"/>
                  </a:lnTo>
                  <a:lnTo>
                    <a:pt x="7066254" y="262509"/>
                  </a:lnTo>
                  <a:lnTo>
                    <a:pt x="7070357" y="263245"/>
                  </a:lnTo>
                  <a:close/>
                </a:path>
                <a:path w="7141844" h="321309">
                  <a:moveTo>
                    <a:pt x="7074548" y="65087"/>
                  </a:moveTo>
                  <a:lnTo>
                    <a:pt x="7072706" y="62738"/>
                  </a:lnTo>
                  <a:lnTo>
                    <a:pt x="7071779" y="61493"/>
                  </a:lnTo>
                  <a:lnTo>
                    <a:pt x="7067753" y="65138"/>
                  </a:lnTo>
                  <a:lnTo>
                    <a:pt x="7069569" y="67564"/>
                  </a:lnTo>
                  <a:lnTo>
                    <a:pt x="7070547" y="68719"/>
                  </a:lnTo>
                  <a:lnTo>
                    <a:pt x="7074548" y="65087"/>
                  </a:lnTo>
                  <a:close/>
                </a:path>
                <a:path w="7141844" h="321309">
                  <a:moveTo>
                    <a:pt x="7082409" y="53073"/>
                  </a:moveTo>
                  <a:lnTo>
                    <a:pt x="7078129" y="52997"/>
                  </a:lnTo>
                  <a:lnTo>
                    <a:pt x="7077532" y="47396"/>
                  </a:lnTo>
                  <a:lnTo>
                    <a:pt x="7072160" y="48856"/>
                  </a:lnTo>
                  <a:lnTo>
                    <a:pt x="7072008" y="55676"/>
                  </a:lnTo>
                  <a:lnTo>
                    <a:pt x="7076160" y="58712"/>
                  </a:lnTo>
                  <a:lnTo>
                    <a:pt x="7080872" y="57873"/>
                  </a:lnTo>
                  <a:lnTo>
                    <a:pt x="7082409" y="53073"/>
                  </a:lnTo>
                  <a:close/>
                </a:path>
                <a:path w="7141844" h="321309">
                  <a:moveTo>
                    <a:pt x="7083920" y="262763"/>
                  </a:moveTo>
                  <a:lnTo>
                    <a:pt x="7083806" y="258292"/>
                  </a:lnTo>
                  <a:lnTo>
                    <a:pt x="7081228" y="259346"/>
                  </a:lnTo>
                  <a:lnTo>
                    <a:pt x="7077113" y="258673"/>
                  </a:lnTo>
                  <a:lnTo>
                    <a:pt x="7077227" y="263144"/>
                  </a:lnTo>
                  <a:lnTo>
                    <a:pt x="7079818" y="262051"/>
                  </a:lnTo>
                  <a:lnTo>
                    <a:pt x="7083920" y="262763"/>
                  </a:lnTo>
                  <a:close/>
                </a:path>
                <a:path w="7141844" h="321309">
                  <a:moveTo>
                    <a:pt x="7095236" y="206489"/>
                  </a:moveTo>
                  <a:lnTo>
                    <a:pt x="7095096" y="201917"/>
                  </a:lnTo>
                  <a:lnTo>
                    <a:pt x="7092582" y="203060"/>
                  </a:lnTo>
                  <a:lnTo>
                    <a:pt x="7088492" y="202374"/>
                  </a:lnTo>
                  <a:lnTo>
                    <a:pt x="7088556" y="206844"/>
                  </a:lnTo>
                  <a:lnTo>
                    <a:pt x="7091146" y="205651"/>
                  </a:lnTo>
                  <a:lnTo>
                    <a:pt x="7095236" y="206489"/>
                  </a:lnTo>
                  <a:close/>
                </a:path>
                <a:path w="7141844" h="321309">
                  <a:moveTo>
                    <a:pt x="7100773" y="173697"/>
                  </a:moveTo>
                  <a:lnTo>
                    <a:pt x="7093039" y="172656"/>
                  </a:lnTo>
                  <a:lnTo>
                    <a:pt x="7088149" y="175221"/>
                  </a:lnTo>
                  <a:lnTo>
                    <a:pt x="7087641" y="183489"/>
                  </a:lnTo>
                  <a:lnTo>
                    <a:pt x="7095376" y="184556"/>
                  </a:lnTo>
                  <a:lnTo>
                    <a:pt x="7100316" y="182016"/>
                  </a:lnTo>
                  <a:lnTo>
                    <a:pt x="7100773" y="173697"/>
                  </a:lnTo>
                  <a:close/>
                </a:path>
                <a:path w="7141844" h="321309">
                  <a:moveTo>
                    <a:pt x="7108812" y="206006"/>
                  </a:moveTo>
                  <a:lnTo>
                    <a:pt x="7108711" y="201434"/>
                  </a:lnTo>
                  <a:lnTo>
                    <a:pt x="7106107" y="202577"/>
                  </a:lnTo>
                  <a:lnTo>
                    <a:pt x="7102018" y="201891"/>
                  </a:lnTo>
                  <a:lnTo>
                    <a:pt x="7102119" y="206375"/>
                  </a:lnTo>
                  <a:lnTo>
                    <a:pt x="7104723" y="205193"/>
                  </a:lnTo>
                  <a:lnTo>
                    <a:pt x="7108812" y="206006"/>
                  </a:lnTo>
                  <a:close/>
                </a:path>
                <a:path w="7141844" h="321309">
                  <a:moveTo>
                    <a:pt x="7129361" y="198564"/>
                  </a:moveTo>
                  <a:lnTo>
                    <a:pt x="7125170" y="195516"/>
                  </a:lnTo>
                  <a:lnTo>
                    <a:pt x="7120407" y="196342"/>
                  </a:lnTo>
                  <a:lnTo>
                    <a:pt x="7118858" y="201091"/>
                  </a:lnTo>
                  <a:lnTo>
                    <a:pt x="7120915" y="201282"/>
                  </a:lnTo>
                  <a:lnTo>
                    <a:pt x="7122896" y="201676"/>
                  </a:lnTo>
                  <a:lnTo>
                    <a:pt x="7122427" y="205689"/>
                  </a:lnTo>
                  <a:lnTo>
                    <a:pt x="7129208" y="205447"/>
                  </a:lnTo>
                  <a:lnTo>
                    <a:pt x="7129361" y="198564"/>
                  </a:lnTo>
                  <a:close/>
                </a:path>
                <a:path w="7141844" h="321309">
                  <a:moveTo>
                    <a:pt x="7141743" y="142036"/>
                  </a:moveTo>
                  <a:lnTo>
                    <a:pt x="7139876" y="139700"/>
                  </a:lnTo>
                  <a:lnTo>
                    <a:pt x="7138898" y="138518"/>
                  </a:lnTo>
                  <a:lnTo>
                    <a:pt x="7134885" y="142125"/>
                  </a:lnTo>
                  <a:lnTo>
                    <a:pt x="7136727" y="144551"/>
                  </a:lnTo>
                  <a:lnTo>
                    <a:pt x="7137717" y="145808"/>
                  </a:lnTo>
                  <a:lnTo>
                    <a:pt x="7141743" y="14203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455211" y="8818282"/>
              <a:ext cx="7179945" cy="299720"/>
            </a:xfrm>
            <a:custGeom>
              <a:avLst/>
              <a:gdLst/>
              <a:ahLst/>
              <a:cxnLst/>
              <a:rect l="l" t="t" r="r" b="b"/>
              <a:pathLst>
                <a:path w="7179944" h="299720">
                  <a:moveTo>
                    <a:pt x="6654" y="175209"/>
                  </a:moveTo>
                  <a:lnTo>
                    <a:pt x="6426" y="170599"/>
                  </a:lnTo>
                  <a:lnTo>
                    <a:pt x="3987" y="171780"/>
                  </a:lnTo>
                  <a:lnTo>
                    <a:pt x="0" y="171132"/>
                  </a:lnTo>
                  <a:lnTo>
                    <a:pt x="228" y="175602"/>
                  </a:lnTo>
                  <a:lnTo>
                    <a:pt x="2717" y="174459"/>
                  </a:lnTo>
                  <a:lnTo>
                    <a:pt x="6654" y="175209"/>
                  </a:lnTo>
                  <a:close/>
                </a:path>
                <a:path w="7179944" h="299720">
                  <a:moveTo>
                    <a:pt x="22783" y="169672"/>
                  </a:moveTo>
                  <a:lnTo>
                    <a:pt x="16230" y="170053"/>
                  </a:lnTo>
                  <a:lnTo>
                    <a:pt x="9893" y="171704"/>
                  </a:lnTo>
                  <a:lnTo>
                    <a:pt x="13347" y="174637"/>
                  </a:lnTo>
                  <a:lnTo>
                    <a:pt x="19888" y="175183"/>
                  </a:lnTo>
                  <a:lnTo>
                    <a:pt x="22783" y="169672"/>
                  </a:lnTo>
                  <a:close/>
                </a:path>
                <a:path w="7179944" h="299720">
                  <a:moveTo>
                    <a:pt x="29756" y="267246"/>
                  </a:moveTo>
                  <a:lnTo>
                    <a:pt x="29476" y="262775"/>
                  </a:lnTo>
                  <a:lnTo>
                    <a:pt x="27025" y="263931"/>
                  </a:lnTo>
                  <a:lnTo>
                    <a:pt x="23075" y="263283"/>
                  </a:lnTo>
                  <a:lnTo>
                    <a:pt x="23317" y="267766"/>
                  </a:lnTo>
                  <a:lnTo>
                    <a:pt x="25806" y="266458"/>
                  </a:lnTo>
                  <a:lnTo>
                    <a:pt x="29756" y="267246"/>
                  </a:lnTo>
                  <a:close/>
                </a:path>
                <a:path w="7179944" h="299720">
                  <a:moveTo>
                    <a:pt x="44069" y="51625"/>
                  </a:moveTo>
                  <a:lnTo>
                    <a:pt x="43827" y="47155"/>
                  </a:lnTo>
                  <a:lnTo>
                    <a:pt x="41338" y="48260"/>
                  </a:lnTo>
                  <a:lnTo>
                    <a:pt x="37325" y="47612"/>
                  </a:lnTo>
                  <a:lnTo>
                    <a:pt x="37579" y="52082"/>
                  </a:lnTo>
                  <a:lnTo>
                    <a:pt x="40043" y="50965"/>
                  </a:lnTo>
                  <a:lnTo>
                    <a:pt x="44069" y="51625"/>
                  </a:lnTo>
                  <a:close/>
                </a:path>
                <a:path w="7179944" h="299720">
                  <a:moveTo>
                    <a:pt x="57073" y="46405"/>
                  </a:moveTo>
                  <a:lnTo>
                    <a:pt x="56692" y="41630"/>
                  </a:lnTo>
                  <a:lnTo>
                    <a:pt x="50863" y="40830"/>
                  </a:lnTo>
                  <a:lnTo>
                    <a:pt x="50419" y="46774"/>
                  </a:lnTo>
                  <a:lnTo>
                    <a:pt x="51511" y="52324"/>
                  </a:lnTo>
                  <a:lnTo>
                    <a:pt x="54343" y="49428"/>
                  </a:lnTo>
                  <a:lnTo>
                    <a:pt x="57073" y="46405"/>
                  </a:lnTo>
                  <a:close/>
                </a:path>
                <a:path w="7179944" h="299720">
                  <a:moveTo>
                    <a:pt x="89750" y="39687"/>
                  </a:moveTo>
                  <a:lnTo>
                    <a:pt x="89484" y="35140"/>
                  </a:lnTo>
                  <a:lnTo>
                    <a:pt x="87020" y="36410"/>
                  </a:lnTo>
                  <a:lnTo>
                    <a:pt x="82969" y="35750"/>
                  </a:lnTo>
                  <a:lnTo>
                    <a:pt x="83210" y="40144"/>
                  </a:lnTo>
                  <a:lnTo>
                    <a:pt x="85712" y="39039"/>
                  </a:lnTo>
                  <a:lnTo>
                    <a:pt x="89750" y="39687"/>
                  </a:lnTo>
                  <a:close/>
                </a:path>
                <a:path w="7179944" h="299720">
                  <a:moveTo>
                    <a:pt x="101028" y="32245"/>
                  </a:moveTo>
                  <a:lnTo>
                    <a:pt x="99123" y="29959"/>
                  </a:lnTo>
                  <a:lnTo>
                    <a:pt x="98158" y="28689"/>
                  </a:lnTo>
                  <a:lnTo>
                    <a:pt x="94272" y="32486"/>
                  </a:lnTo>
                  <a:lnTo>
                    <a:pt x="96139" y="34772"/>
                  </a:lnTo>
                  <a:lnTo>
                    <a:pt x="97142" y="35979"/>
                  </a:lnTo>
                  <a:lnTo>
                    <a:pt x="101028" y="32245"/>
                  </a:lnTo>
                  <a:close/>
                </a:path>
                <a:path w="7179944" h="299720">
                  <a:moveTo>
                    <a:pt x="110032" y="69138"/>
                  </a:moveTo>
                  <a:lnTo>
                    <a:pt x="108140" y="66776"/>
                  </a:lnTo>
                  <a:lnTo>
                    <a:pt x="107111" y="65481"/>
                  </a:lnTo>
                  <a:lnTo>
                    <a:pt x="103263" y="69367"/>
                  </a:lnTo>
                  <a:lnTo>
                    <a:pt x="105143" y="71640"/>
                  </a:lnTo>
                  <a:lnTo>
                    <a:pt x="106146" y="72885"/>
                  </a:lnTo>
                  <a:lnTo>
                    <a:pt x="110032" y="69138"/>
                  </a:lnTo>
                  <a:close/>
                </a:path>
                <a:path w="7179944" h="299720">
                  <a:moveTo>
                    <a:pt x="137414" y="111836"/>
                  </a:moveTo>
                  <a:lnTo>
                    <a:pt x="133870" y="107315"/>
                  </a:lnTo>
                  <a:lnTo>
                    <a:pt x="127609" y="107188"/>
                  </a:lnTo>
                  <a:lnTo>
                    <a:pt x="120434" y="108534"/>
                  </a:lnTo>
                  <a:lnTo>
                    <a:pt x="114173" y="108445"/>
                  </a:lnTo>
                  <a:lnTo>
                    <a:pt x="117665" y="113004"/>
                  </a:lnTo>
                  <a:lnTo>
                    <a:pt x="123926" y="113106"/>
                  </a:lnTo>
                  <a:lnTo>
                    <a:pt x="131114" y="111734"/>
                  </a:lnTo>
                  <a:lnTo>
                    <a:pt x="137414" y="111836"/>
                  </a:lnTo>
                  <a:close/>
                </a:path>
                <a:path w="7179944" h="299720">
                  <a:moveTo>
                    <a:pt x="160616" y="3073"/>
                  </a:moveTo>
                  <a:lnTo>
                    <a:pt x="152412" y="0"/>
                  </a:lnTo>
                  <a:lnTo>
                    <a:pt x="144322" y="177"/>
                  </a:lnTo>
                  <a:lnTo>
                    <a:pt x="137883" y="4521"/>
                  </a:lnTo>
                  <a:lnTo>
                    <a:pt x="134683" y="13919"/>
                  </a:lnTo>
                  <a:lnTo>
                    <a:pt x="140601" y="10528"/>
                  </a:lnTo>
                  <a:lnTo>
                    <a:pt x="148323" y="9359"/>
                  </a:lnTo>
                  <a:lnTo>
                    <a:pt x="155689" y="7747"/>
                  </a:lnTo>
                  <a:lnTo>
                    <a:pt x="160616" y="3073"/>
                  </a:lnTo>
                  <a:close/>
                </a:path>
                <a:path w="7179944" h="299720">
                  <a:moveTo>
                    <a:pt x="258686" y="65290"/>
                  </a:moveTo>
                  <a:lnTo>
                    <a:pt x="255892" y="61734"/>
                  </a:lnTo>
                  <a:lnTo>
                    <a:pt x="251955" y="65443"/>
                  </a:lnTo>
                  <a:lnTo>
                    <a:pt x="253771" y="67830"/>
                  </a:lnTo>
                  <a:lnTo>
                    <a:pt x="254774" y="69088"/>
                  </a:lnTo>
                  <a:lnTo>
                    <a:pt x="258686" y="65290"/>
                  </a:lnTo>
                  <a:close/>
                </a:path>
                <a:path w="7179944" h="299720">
                  <a:moveTo>
                    <a:pt x="6771526" y="204038"/>
                  </a:moveTo>
                  <a:lnTo>
                    <a:pt x="6769417" y="200215"/>
                  </a:lnTo>
                  <a:lnTo>
                    <a:pt x="6767550" y="200253"/>
                  </a:lnTo>
                  <a:lnTo>
                    <a:pt x="6767652" y="204978"/>
                  </a:lnTo>
                  <a:lnTo>
                    <a:pt x="6771526" y="204038"/>
                  </a:lnTo>
                  <a:close/>
                </a:path>
                <a:path w="7179944" h="299720">
                  <a:moveTo>
                    <a:pt x="6820357" y="255511"/>
                  </a:moveTo>
                  <a:lnTo>
                    <a:pt x="6817677" y="250812"/>
                  </a:lnTo>
                  <a:lnTo>
                    <a:pt x="6812013" y="250393"/>
                  </a:lnTo>
                  <a:lnTo>
                    <a:pt x="6805333" y="251434"/>
                  </a:lnTo>
                  <a:lnTo>
                    <a:pt x="6799618" y="251117"/>
                  </a:lnTo>
                  <a:lnTo>
                    <a:pt x="6799516" y="246481"/>
                  </a:lnTo>
                  <a:lnTo>
                    <a:pt x="6789191" y="246634"/>
                  </a:lnTo>
                  <a:lnTo>
                    <a:pt x="6795122" y="255206"/>
                  </a:lnTo>
                  <a:lnTo>
                    <a:pt x="6801993" y="257670"/>
                  </a:lnTo>
                  <a:lnTo>
                    <a:pt x="6810261" y="256844"/>
                  </a:lnTo>
                  <a:lnTo>
                    <a:pt x="6820357" y="255511"/>
                  </a:lnTo>
                  <a:close/>
                </a:path>
                <a:path w="7179944" h="299720">
                  <a:moveTo>
                    <a:pt x="6863461" y="165709"/>
                  </a:moveTo>
                  <a:lnTo>
                    <a:pt x="6859321" y="166331"/>
                  </a:lnTo>
                  <a:lnTo>
                    <a:pt x="6861569" y="173075"/>
                  </a:lnTo>
                  <a:lnTo>
                    <a:pt x="6863461" y="165709"/>
                  </a:lnTo>
                  <a:close/>
                </a:path>
                <a:path w="7179944" h="299720">
                  <a:moveTo>
                    <a:pt x="6896049" y="171145"/>
                  </a:moveTo>
                  <a:lnTo>
                    <a:pt x="6895135" y="166395"/>
                  </a:lnTo>
                  <a:lnTo>
                    <a:pt x="6891922" y="165849"/>
                  </a:lnTo>
                  <a:lnTo>
                    <a:pt x="6890512" y="174802"/>
                  </a:lnTo>
                  <a:lnTo>
                    <a:pt x="6896049" y="171145"/>
                  </a:lnTo>
                  <a:close/>
                </a:path>
                <a:path w="7179944" h="299720">
                  <a:moveTo>
                    <a:pt x="6911518" y="241655"/>
                  </a:moveTo>
                  <a:lnTo>
                    <a:pt x="6909663" y="239306"/>
                  </a:lnTo>
                  <a:lnTo>
                    <a:pt x="6908673" y="238175"/>
                  </a:lnTo>
                  <a:lnTo>
                    <a:pt x="6904444" y="241820"/>
                  </a:lnTo>
                  <a:lnTo>
                    <a:pt x="6906298" y="244157"/>
                  </a:lnTo>
                  <a:lnTo>
                    <a:pt x="6907289" y="245402"/>
                  </a:lnTo>
                  <a:lnTo>
                    <a:pt x="6911518" y="241655"/>
                  </a:lnTo>
                  <a:close/>
                </a:path>
                <a:path w="7179944" h="299720">
                  <a:moveTo>
                    <a:pt x="6916941" y="190195"/>
                  </a:moveTo>
                  <a:lnTo>
                    <a:pt x="6915061" y="187845"/>
                  </a:lnTo>
                  <a:lnTo>
                    <a:pt x="6914045" y="186639"/>
                  </a:lnTo>
                  <a:lnTo>
                    <a:pt x="6909892" y="190296"/>
                  </a:lnTo>
                  <a:lnTo>
                    <a:pt x="6911734" y="192697"/>
                  </a:lnTo>
                  <a:lnTo>
                    <a:pt x="6912762" y="193941"/>
                  </a:lnTo>
                  <a:lnTo>
                    <a:pt x="6916941" y="190195"/>
                  </a:lnTo>
                  <a:close/>
                </a:path>
                <a:path w="7179944" h="299720">
                  <a:moveTo>
                    <a:pt x="6924484" y="271526"/>
                  </a:moveTo>
                  <a:lnTo>
                    <a:pt x="6924395" y="268859"/>
                  </a:lnTo>
                  <a:lnTo>
                    <a:pt x="6921525" y="266331"/>
                  </a:lnTo>
                  <a:lnTo>
                    <a:pt x="6921030" y="271640"/>
                  </a:lnTo>
                  <a:lnTo>
                    <a:pt x="6921030" y="274281"/>
                  </a:lnTo>
                  <a:lnTo>
                    <a:pt x="6924002" y="276783"/>
                  </a:lnTo>
                  <a:lnTo>
                    <a:pt x="6924484" y="271526"/>
                  </a:lnTo>
                  <a:close/>
                </a:path>
                <a:path w="7179944" h="299720">
                  <a:moveTo>
                    <a:pt x="6928561" y="154254"/>
                  </a:moveTo>
                  <a:lnTo>
                    <a:pt x="6924421" y="154851"/>
                  </a:lnTo>
                  <a:lnTo>
                    <a:pt x="6926732" y="161544"/>
                  </a:lnTo>
                  <a:lnTo>
                    <a:pt x="6928561" y="154254"/>
                  </a:lnTo>
                  <a:close/>
                </a:path>
                <a:path w="7179944" h="299720">
                  <a:moveTo>
                    <a:pt x="6931457" y="213042"/>
                  </a:moveTo>
                  <a:lnTo>
                    <a:pt x="6929577" y="210731"/>
                  </a:lnTo>
                  <a:lnTo>
                    <a:pt x="6928574" y="209384"/>
                  </a:lnTo>
                  <a:lnTo>
                    <a:pt x="6924421" y="213144"/>
                  </a:lnTo>
                  <a:lnTo>
                    <a:pt x="6926262" y="215468"/>
                  </a:lnTo>
                  <a:lnTo>
                    <a:pt x="6927266" y="216662"/>
                  </a:lnTo>
                  <a:lnTo>
                    <a:pt x="6931457" y="213042"/>
                  </a:lnTo>
                  <a:close/>
                </a:path>
                <a:path w="7179944" h="299720">
                  <a:moveTo>
                    <a:pt x="6943191" y="147269"/>
                  </a:moveTo>
                  <a:lnTo>
                    <a:pt x="6941350" y="145034"/>
                  </a:lnTo>
                  <a:lnTo>
                    <a:pt x="6940359" y="143789"/>
                  </a:lnTo>
                  <a:lnTo>
                    <a:pt x="6936206" y="147396"/>
                  </a:lnTo>
                  <a:lnTo>
                    <a:pt x="6938086" y="149694"/>
                  </a:lnTo>
                  <a:lnTo>
                    <a:pt x="6939013" y="151079"/>
                  </a:lnTo>
                  <a:lnTo>
                    <a:pt x="6943191" y="147269"/>
                  </a:lnTo>
                  <a:close/>
                </a:path>
                <a:path w="7179944" h="299720">
                  <a:moveTo>
                    <a:pt x="6944487" y="135661"/>
                  </a:moveTo>
                  <a:lnTo>
                    <a:pt x="6942429" y="125095"/>
                  </a:lnTo>
                  <a:lnTo>
                    <a:pt x="6937616" y="122897"/>
                  </a:lnTo>
                  <a:lnTo>
                    <a:pt x="6931914" y="126047"/>
                  </a:lnTo>
                  <a:lnTo>
                    <a:pt x="6927164" y="131559"/>
                  </a:lnTo>
                  <a:lnTo>
                    <a:pt x="6923151" y="130873"/>
                  </a:lnTo>
                  <a:lnTo>
                    <a:pt x="6921081" y="132689"/>
                  </a:lnTo>
                  <a:lnTo>
                    <a:pt x="6920408" y="136474"/>
                  </a:lnTo>
                  <a:lnTo>
                    <a:pt x="6923799" y="136436"/>
                  </a:lnTo>
                  <a:lnTo>
                    <a:pt x="6923278" y="141973"/>
                  </a:lnTo>
                  <a:lnTo>
                    <a:pt x="6924141" y="145630"/>
                  </a:lnTo>
                  <a:lnTo>
                    <a:pt x="6933908" y="146088"/>
                  </a:lnTo>
                  <a:lnTo>
                    <a:pt x="6934314" y="140589"/>
                  </a:lnTo>
                  <a:lnTo>
                    <a:pt x="6931457" y="136817"/>
                  </a:lnTo>
                  <a:lnTo>
                    <a:pt x="6934606" y="132930"/>
                  </a:lnTo>
                  <a:lnTo>
                    <a:pt x="6940156" y="131635"/>
                  </a:lnTo>
                  <a:lnTo>
                    <a:pt x="6944487" y="135661"/>
                  </a:lnTo>
                  <a:close/>
                </a:path>
                <a:path w="7179944" h="299720">
                  <a:moveTo>
                    <a:pt x="6952424" y="279781"/>
                  </a:moveTo>
                  <a:lnTo>
                    <a:pt x="6952374" y="275209"/>
                  </a:lnTo>
                  <a:lnTo>
                    <a:pt x="6949770" y="276313"/>
                  </a:lnTo>
                  <a:lnTo>
                    <a:pt x="6945566" y="275590"/>
                  </a:lnTo>
                  <a:lnTo>
                    <a:pt x="6945617" y="280098"/>
                  </a:lnTo>
                  <a:lnTo>
                    <a:pt x="6948233" y="279069"/>
                  </a:lnTo>
                  <a:lnTo>
                    <a:pt x="6952424" y="279781"/>
                  </a:lnTo>
                  <a:close/>
                </a:path>
                <a:path w="7179944" h="299720">
                  <a:moveTo>
                    <a:pt x="6956412" y="79171"/>
                  </a:moveTo>
                  <a:lnTo>
                    <a:pt x="6956260" y="74447"/>
                  </a:lnTo>
                  <a:lnTo>
                    <a:pt x="6953402" y="75501"/>
                  </a:lnTo>
                  <a:lnTo>
                    <a:pt x="6952996" y="72821"/>
                  </a:lnTo>
                  <a:lnTo>
                    <a:pt x="6952678" y="70027"/>
                  </a:lnTo>
                  <a:lnTo>
                    <a:pt x="6945820" y="70256"/>
                  </a:lnTo>
                  <a:lnTo>
                    <a:pt x="6946112" y="79540"/>
                  </a:lnTo>
                  <a:lnTo>
                    <a:pt x="6956412" y="79171"/>
                  </a:lnTo>
                  <a:close/>
                </a:path>
                <a:path w="7179944" h="299720">
                  <a:moveTo>
                    <a:pt x="6960273" y="142074"/>
                  </a:moveTo>
                  <a:lnTo>
                    <a:pt x="6957365" y="138455"/>
                  </a:lnTo>
                  <a:lnTo>
                    <a:pt x="6953263" y="142201"/>
                  </a:lnTo>
                  <a:lnTo>
                    <a:pt x="6955104" y="144576"/>
                  </a:lnTo>
                  <a:lnTo>
                    <a:pt x="6956133" y="145783"/>
                  </a:lnTo>
                  <a:lnTo>
                    <a:pt x="6960273" y="142074"/>
                  </a:lnTo>
                  <a:close/>
                </a:path>
                <a:path w="7179944" h="299720">
                  <a:moveTo>
                    <a:pt x="6963130" y="168503"/>
                  </a:moveTo>
                  <a:lnTo>
                    <a:pt x="6962597" y="162915"/>
                  </a:lnTo>
                  <a:lnTo>
                    <a:pt x="6957682" y="166001"/>
                  </a:lnTo>
                  <a:lnTo>
                    <a:pt x="6963130" y="168503"/>
                  </a:lnTo>
                  <a:close/>
                </a:path>
                <a:path w="7179944" h="299720">
                  <a:moveTo>
                    <a:pt x="6963169" y="230632"/>
                  </a:moveTo>
                  <a:lnTo>
                    <a:pt x="6961276" y="228206"/>
                  </a:lnTo>
                  <a:lnTo>
                    <a:pt x="6960248" y="227025"/>
                  </a:lnTo>
                  <a:lnTo>
                    <a:pt x="6956107" y="230682"/>
                  </a:lnTo>
                  <a:lnTo>
                    <a:pt x="6957962" y="233108"/>
                  </a:lnTo>
                  <a:lnTo>
                    <a:pt x="6958990" y="234200"/>
                  </a:lnTo>
                  <a:lnTo>
                    <a:pt x="6963169" y="230632"/>
                  </a:lnTo>
                  <a:close/>
                </a:path>
                <a:path w="7179944" h="299720">
                  <a:moveTo>
                    <a:pt x="6964172" y="53352"/>
                  </a:moveTo>
                  <a:lnTo>
                    <a:pt x="6962368" y="51015"/>
                  </a:lnTo>
                  <a:lnTo>
                    <a:pt x="6961352" y="49784"/>
                  </a:lnTo>
                  <a:lnTo>
                    <a:pt x="6957250" y="53403"/>
                  </a:lnTo>
                  <a:lnTo>
                    <a:pt x="6959092" y="55727"/>
                  </a:lnTo>
                  <a:lnTo>
                    <a:pt x="6960057" y="57010"/>
                  </a:lnTo>
                  <a:lnTo>
                    <a:pt x="6964172" y="53352"/>
                  </a:lnTo>
                  <a:close/>
                </a:path>
                <a:path w="7179944" h="299720">
                  <a:moveTo>
                    <a:pt x="6965988" y="149783"/>
                  </a:moveTo>
                  <a:lnTo>
                    <a:pt x="6965442" y="144208"/>
                  </a:lnTo>
                  <a:lnTo>
                    <a:pt x="6960489" y="147231"/>
                  </a:lnTo>
                  <a:lnTo>
                    <a:pt x="6965988" y="149783"/>
                  </a:lnTo>
                  <a:close/>
                </a:path>
                <a:path w="7179944" h="299720">
                  <a:moveTo>
                    <a:pt x="6966382" y="159651"/>
                  </a:moveTo>
                  <a:lnTo>
                    <a:pt x="6964997" y="155219"/>
                  </a:lnTo>
                  <a:lnTo>
                    <a:pt x="6962407" y="154622"/>
                  </a:lnTo>
                  <a:lnTo>
                    <a:pt x="6962597" y="162915"/>
                  </a:lnTo>
                  <a:lnTo>
                    <a:pt x="6966382" y="159651"/>
                  </a:lnTo>
                  <a:close/>
                </a:path>
                <a:path w="7179944" h="299720">
                  <a:moveTo>
                    <a:pt x="6968972" y="197827"/>
                  </a:moveTo>
                  <a:lnTo>
                    <a:pt x="6967131" y="195326"/>
                  </a:lnTo>
                  <a:lnTo>
                    <a:pt x="6966115" y="194157"/>
                  </a:lnTo>
                  <a:lnTo>
                    <a:pt x="6961975" y="197840"/>
                  </a:lnTo>
                  <a:lnTo>
                    <a:pt x="6963829" y="200177"/>
                  </a:lnTo>
                  <a:lnTo>
                    <a:pt x="6964820" y="201510"/>
                  </a:lnTo>
                  <a:lnTo>
                    <a:pt x="6968972" y="197827"/>
                  </a:lnTo>
                  <a:close/>
                </a:path>
                <a:path w="7179944" h="299720">
                  <a:moveTo>
                    <a:pt x="6969150" y="255892"/>
                  </a:moveTo>
                  <a:lnTo>
                    <a:pt x="6965074" y="256768"/>
                  </a:lnTo>
                  <a:lnTo>
                    <a:pt x="6959232" y="255511"/>
                  </a:lnTo>
                  <a:lnTo>
                    <a:pt x="6958876" y="260985"/>
                  </a:lnTo>
                  <a:lnTo>
                    <a:pt x="6962940" y="260007"/>
                  </a:lnTo>
                  <a:lnTo>
                    <a:pt x="6968757" y="261429"/>
                  </a:lnTo>
                  <a:lnTo>
                    <a:pt x="6969150" y="255892"/>
                  </a:lnTo>
                  <a:close/>
                </a:path>
                <a:path w="7179944" h="299720">
                  <a:moveTo>
                    <a:pt x="6970382" y="81191"/>
                  </a:moveTo>
                  <a:lnTo>
                    <a:pt x="6969950" y="73990"/>
                  </a:lnTo>
                  <a:lnTo>
                    <a:pt x="6963842" y="73698"/>
                  </a:lnTo>
                  <a:lnTo>
                    <a:pt x="6962927" y="80048"/>
                  </a:lnTo>
                  <a:lnTo>
                    <a:pt x="6956412" y="79171"/>
                  </a:lnTo>
                  <a:lnTo>
                    <a:pt x="6956565" y="83820"/>
                  </a:lnTo>
                  <a:lnTo>
                    <a:pt x="6961772" y="83705"/>
                  </a:lnTo>
                  <a:lnTo>
                    <a:pt x="6967017" y="83642"/>
                  </a:lnTo>
                  <a:lnTo>
                    <a:pt x="6970382" y="81191"/>
                  </a:lnTo>
                  <a:close/>
                </a:path>
                <a:path w="7179944" h="299720">
                  <a:moveTo>
                    <a:pt x="6974002" y="195097"/>
                  </a:moveTo>
                  <a:lnTo>
                    <a:pt x="6973913" y="192544"/>
                  </a:lnTo>
                  <a:lnTo>
                    <a:pt x="6971055" y="189928"/>
                  </a:lnTo>
                  <a:lnTo>
                    <a:pt x="6970573" y="195211"/>
                  </a:lnTo>
                  <a:lnTo>
                    <a:pt x="6970662" y="197853"/>
                  </a:lnTo>
                  <a:lnTo>
                    <a:pt x="6973544" y="200469"/>
                  </a:lnTo>
                  <a:lnTo>
                    <a:pt x="6974002" y="195097"/>
                  </a:lnTo>
                  <a:close/>
                </a:path>
                <a:path w="7179944" h="299720">
                  <a:moveTo>
                    <a:pt x="6993699" y="112953"/>
                  </a:moveTo>
                  <a:lnTo>
                    <a:pt x="6991845" y="110655"/>
                  </a:lnTo>
                  <a:lnTo>
                    <a:pt x="6990816" y="109410"/>
                  </a:lnTo>
                  <a:lnTo>
                    <a:pt x="6986676" y="113055"/>
                  </a:lnTo>
                  <a:lnTo>
                    <a:pt x="6988530" y="115366"/>
                  </a:lnTo>
                  <a:lnTo>
                    <a:pt x="6989546" y="116611"/>
                  </a:lnTo>
                  <a:lnTo>
                    <a:pt x="6993699" y="112953"/>
                  </a:lnTo>
                  <a:close/>
                </a:path>
                <a:path w="7179944" h="299720">
                  <a:moveTo>
                    <a:pt x="6994982" y="52273"/>
                  </a:moveTo>
                  <a:lnTo>
                    <a:pt x="6993141" y="49949"/>
                  </a:lnTo>
                  <a:lnTo>
                    <a:pt x="6992150" y="48729"/>
                  </a:lnTo>
                  <a:lnTo>
                    <a:pt x="6988022" y="52349"/>
                  </a:lnTo>
                  <a:lnTo>
                    <a:pt x="6989902" y="54673"/>
                  </a:lnTo>
                  <a:lnTo>
                    <a:pt x="6990855" y="55943"/>
                  </a:lnTo>
                  <a:lnTo>
                    <a:pt x="6994982" y="52273"/>
                  </a:lnTo>
                  <a:close/>
                </a:path>
                <a:path w="7179944" h="299720">
                  <a:moveTo>
                    <a:pt x="7001929" y="105562"/>
                  </a:moveTo>
                  <a:lnTo>
                    <a:pt x="7001764" y="100838"/>
                  </a:lnTo>
                  <a:lnTo>
                    <a:pt x="6995757" y="99999"/>
                  </a:lnTo>
                  <a:lnTo>
                    <a:pt x="6995096" y="105803"/>
                  </a:lnTo>
                  <a:lnTo>
                    <a:pt x="6998944" y="105270"/>
                  </a:lnTo>
                  <a:lnTo>
                    <a:pt x="7000646" y="112382"/>
                  </a:lnTo>
                  <a:lnTo>
                    <a:pt x="7001929" y="105562"/>
                  </a:lnTo>
                  <a:close/>
                </a:path>
                <a:path w="7179944" h="299720">
                  <a:moveTo>
                    <a:pt x="7005079" y="178206"/>
                  </a:moveTo>
                  <a:lnTo>
                    <a:pt x="7003961" y="175552"/>
                  </a:lnTo>
                  <a:lnTo>
                    <a:pt x="7002716" y="172593"/>
                  </a:lnTo>
                  <a:lnTo>
                    <a:pt x="7002208" y="171386"/>
                  </a:lnTo>
                  <a:lnTo>
                    <a:pt x="7001078" y="169506"/>
                  </a:lnTo>
                  <a:lnTo>
                    <a:pt x="7001078" y="180111"/>
                  </a:lnTo>
                  <a:lnTo>
                    <a:pt x="6996925" y="179298"/>
                  </a:lnTo>
                  <a:lnTo>
                    <a:pt x="6994296" y="180505"/>
                  </a:lnTo>
                  <a:lnTo>
                    <a:pt x="6994245" y="178206"/>
                  </a:lnTo>
                  <a:lnTo>
                    <a:pt x="6994195" y="175958"/>
                  </a:lnTo>
                  <a:lnTo>
                    <a:pt x="6998348" y="176720"/>
                  </a:lnTo>
                  <a:lnTo>
                    <a:pt x="7000062" y="175958"/>
                  </a:lnTo>
                  <a:lnTo>
                    <a:pt x="7000989" y="175552"/>
                  </a:lnTo>
                  <a:lnTo>
                    <a:pt x="7001078" y="180111"/>
                  </a:lnTo>
                  <a:lnTo>
                    <a:pt x="7001078" y="169506"/>
                  </a:lnTo>
                  <a:lnTo>
                    <a:pt x="6998678" y="165481"/>
                  </a:lnTo>
                  <a:lnTo>
                    <a:pt x="6998602" y="165138"/>
                  </a:lnTo>
                  <a:lnTo>
                    <a:pt x="6996900" y="157060"/>
                  </a:lnTo>
                  <a:lnTo>
                    <a:pt x="6995630" y="157111"/>
                  </a:lnTo>
                  <a:lnTo>
                    <a:pt x="6995630" y="168783"/>
                  </a:lnTo>
                  <a:lnTo>
                    <a:pt x="6995503" y="168960"/>
                  </a:lnTo>
                  <a:lnTo>
                    <a:pt x="6991490" y="172593"/>
                  </a:lnTo>
                  <a:lnTo>
                    <a:pt x="6990486" y="171386"/>
                  </a:lnTo>
                  <a:lnTo>
                    <a:pt x="6988607" y="168960"/>
                  </a:lnTo>
                  <a:lnTo>
                    <a:pt x="6992760" y="165138"/>
                  </a:lnTo>
                  <a:lnTo>
                    <a:pt x="6993801" y="166522"/>
                  </a:lnTo>
                  <a:lnTo>
                    <a:pt x="6995630" y="168783"/>
                  </a:lnTo>
                  <a:lnTo>
                    <a:pt x="6995630" y="157111"/>
                  </a:lnTo>
                  <a:lnTo>
                    <a:pt x="6983146" y="157518"/>
                  </a:lnTo>
                  <a:lnTo>
                    <a:pt x="6980949" y="164782"/>
                  </a:lnTo>
                  <a:lnTo>
                    <a:pt x="6976135" y="168783"/>
                  </a:lnTo>
                  <a:lnTo>
                    <a:pt x="6971576" y="173101"/>
                  </a:lnTo>
                  <a:lnTo>
                    <a:pt x="6970115" y="181343"/>
                  </a:lnTo>
                  <a:lnTo>
                    <a:pt x="6978955" y="178206"/>
                  </a:lnTo>
                  <a:lnTo>
                    <a:pt x="6982574" y="182765"/>
                  </a:lnTo>
                  <a:lnTo>
                    <a:pt x="6980936" y="194868"/>
                  </a:lnTo>
                  <a:lnTo>
                    <a:pt x="6986498" y="193014"/>
                  </a:lnTo>
                  <a:lnTo>
                    <a:pt x="6991731" y="190677"/>
                  </a:lnTo>
                  <a:lnTo>
                    <a:pt x="6997573" y="189103"/>
                  </a:lnTo>
                  <a:lnTo>
                    <a:pt x="7004926" y="189509"/>
                  </a:lnTo>
                  <a:lnTo>
                    <a:pt x="7004939" y="189103"/>
                  </a:lnTo>
                  <a:lnTo>
                    <a:pt x="7005053" y="180505"/>
                  </a:lnTo>
                  <a:lnTo>
                    <a:pt x="7005066" y="180111"/>
                  </a:lnTo>
                  <a:lnTo>
                    <a:pt x="7005079" y="178206"/>
                  </a:lnTo>
                  <a:close/>
                </a:path>
                <a:path w="7179944" h="299720">
                  <a:moveTo>
                    <a:pt x="7008165" y="86677"/>
                  </a:moveTo>
                  <a:lnTo>
                    <a:pt x="7001878" y="83616"/>
                  </a:lnTo>
                  <a:lnTo>
                    <a:pt x="6995033" y="81407"/>
                  </a:lnTo>
                  <a:lnTo>
                    <a:pt x="6988619" y="78549"/>
                  </a:lnTo>
                  <a:lnTo>
                    <a:pt x="6983679" y="73507"/>
                  </a:lnTo>
                  <a:lnTo>
                    <a:pt x="6980428" y="80568"/>
                  </a:lnTo>
                  <a:lnTo>
                    <a:pt x="6977862" y="88480"/>
                  </a:lnTo>
                  <a:lnTo>
                    <a:pt x="6975005" y="96024"/>
                  </a:lnTo>
                  <a:lnTo>
                    <a:pt x="6970877" y="101993"/>
                  </a:lnTo>
                  <a:lnTo>
                    <a:pt x="6977050" y="101574"/>
                  </a:lnTo>
                  <a:lnTo>
                    <a:pt x="6985482" y="106400"/>
                  </a:lnTo>
                  <a:lnTo>
                    <a:pt x="6991693" y="105943"/>
                  </a:lnTo>
                  <a:lnTo>
                    <a:pt x="6991363" y="98691"/>
                  </a:lnTo>
                  <a:lnTo>
                    <a:pt x="6984581" y="90512"/>
                  </a:lnTo>
                  <a:lnTo>
                    <a:pt x="6987578" y="87388"/>
                  </a:lnTo>
                  <a:lnTo>
                    <a:pt x="6994474" y="86220"/>
                  </a:lnTo>
                  <a:lnTo>
                    <a:pt x="7000468" y="89306"/>
                  </a:lnTo>
                  <a:lnTo>
                    <a:pt x="7005155" y="91249"/>
                  </a:lnTo>
                  <a:lnTo>
                    <a:pt x="7008165" y="86677"/>
                  </a:lnTo>
                  <a:close/>
                </a:path>
                <a:path w="7179944" h="299720">
                  <a:moveTo>
                    <a:pt x="7012152" y="105105"/>
                  </a:moveTo>
                  <a:lnTo>
                    <a:pt x="7012064" y="100558"/>
                  </a:lnTo>
                  <a:lnTo>
                    <a:pt x="7009422" y="101701"/>
                  </a:lnTo>
                  <a:lnTo>
                    <a:pt x="7005282" y="101003"/>
                  </a:lnTo>
                  <a:lnTo>
                    <a:pt x="7005383" y="105448"/>
                  </a:lnTo>
                  <a:lnTo>
                    <a:pt x="7008012" y="104368"/>
                  </a:lnTo>
                  <a:lnTo>
                    <a:pt x="7012152" y="105105"/>
                  </a:lnTo>
                  <a:close/>
                </a:path>
                <a:path w="7179944" h="299720">
                  <a:moveTo>
                    <a:pt x="7012381" y="203238"/>
                  </a:moveTo>
                  <a:lnTo>
                    <a:pt x="7002805" y="203809"/>
                  </a:lnTo>
                  <a:lnTo>
                    <a:pt x="7000570" y="203073"/>
                  </a:lnTo>
                  <a:lnTo>
                    <a:pt x="7000570" y="210667"/>
                  </a:lnTo>
                  <a:lnTo>
                    <a:pt x="6996404" y="214287"/>
                  </a:lnTo>
                  <a:lnTo>
                    <a:pt x="6995528" y="213207"/>
                  </a:lnTo>
                  <a:lnTo>
                    <a:pt x="6993534" y="210756"/>
                  </a:lnTo>
                  <a:lnTo>
                    <a:pt x="6997687" y="206997"/>
                  </a:lnTo>
                  <a:lnTo>
                    <a:pt x="6998690" y="208343"/>
                  </a:lnTo>
                  <a:lnTo>
                    <a:pt x="7000570" y="210667"/>
                  </a:lnTo>
                  <a:lnTo>
                    <a:pt x="7000570" y="203073"/>
                  </a:lnTo>
                  <a:lnTo>
                    <a:pt x="6994779" y="201155"/>
                  </a:lnTo>
                  <a:lnTo>
                    <a:pt x="6987768" y="199809"/>
                  </a:lnTo>
                  <a:lnTo>
                    <a:pt x="6981266" y="204292"/>
                  </a:lnTo>
                  <a:lnTo>
                    <a:pt x="6981126" y="212661"/>
                  </a:lnTo>
                  <a:lnTo>
                    <a:pt x="6985063" y="215023"/>
                  </a:lnTo>
                  <a:lnTo>
                    <a:pt x="6991947" y="213207"/>
                  </a:lnTo>
                  <a:lnTo>
                    <a:pt x="6992518" y="218757"/>
                  </a:lnTo>
                  <a:lnTo>
                    <a:pt x="6993344" y="224193"/>
                  </a:lnTo>
                  <a:lnTo>
                    <a:pt x="6999198" y="222300"/>
                  </a:lnTo>
                  <a:lnTo>
                    <a:pt x="7002983" y="215138"/>
                  </a:lnTo>
                  <a:lnTo>
                    <a:pt x="7003593" y="214287"/>
                  </a:lnTo>
                  <a:lnTo>
                    <a:pt x="7007453" y="208915"/>
                  </a:lnTo>
                  <a:lnTo>
                    <a:pt x="7009117" y="206997"/>
                  </a:lnTo>
                  <a:lnTo>
                    <a:pt x="7011886" y="203809"/>
                  </a:lnTo>
                  <a:lnTo>
                    <a:pt x="7012381" y="203238"/>
                  </a:lnTo>
                  <a:close/>
                </a:path>
                <a:path w="7179944" h="299720">
                  <a:moveTo>
                    <a:pt x="7016686" y="84124"/>
                  </a:moveTo>
                  <a:lnTo>
                    <a:pt x="7014807" y="81800"/>
                  </a:lnTo>
                  <a:lnTo>
                    <a:pt x="7013842" y="80632"/>
                  </a:lnTo>
                  <a:lnTo>
                    <a:pt x="7009739" y="84226"/>
                  </a:lnTo>
                  <a:lnTo>
                    <a:pt x="7011568" y="86550"/>
                  </a:lnTo>
                  <a:lnTo>
                    <a:pt x="7012597" y="87909"/>
                  </a:lnTo>
                  <a:lnTo>
                    <a:pt x="7016686" y="84124"/>
                  </a:lnTo>
                  <a:close/>
                </a:path>
                <a:path w="7179944" h="299720">
                  <a:moveTo>
                    <a:pt x="7020471" y="93408"/>
                  </a:moveTo>
                  <a:lnTo>
                    <a:pt x="7018629" y="91084"/>
                  </a:lnTo>
                  <a:lnTo>
                    <a:pt x="7017588" y="89852"/>
                  </a:lnTo>
                  <a:lnTo>
                    <a:pt x="7013461" y="93459"/>
                  </a:lnTo>
                  <a:lnTo>
                    <a:pt x="7015327" y="95770"/>
                  </a:lnTo>
                  <a:lnTo>
                    <a:pt x="7016343" y="97040"/>
                  </a:lnTo>
                  <a:lnTo>
                    <a:pt x="7020471" y="93408"/>
                  </a:lnTo>
                  <a:close/>
                </a:path>
                <a:path w="7179944" h="299720">
                  <a:moveTo>
                    <a:pt x="7023951" y="142201"/>
                  </a:moveTo>
                  <a:lnTo>
                    <a:pt x="7023608" y="137553"/>
                  </a:lnTo>
                  <a:lnTo>
                    <a:pt x="7023367" y="134416"/>
                  </a:lnTo>
                  <a:lnTo>
                    <a:pt x="7021081" y="133502"/>
                  </a:lnTo>
                  <a:lnTo>
                    <a:pt x="7018744" y="132575"/>
                  </a:lnTo>
                  <a:lnTo>
                    <a:pt x="7012343" y="133362"/>
                  </a:lnTo>
                  <a:lnTo>
                    <a:pt x="7006425" y="133502"/>
                  </a:lnTo>
                  <a:lnTo>
                    <a:pt x="7006031" y="132651"/>
                  </a:lnTo>
                  <a:lnTo>
                    <a:pt x="7003212" y="126669"/>
                  </a:lnTo>
                  <a:lnTo>
                    <a:pt x="7003021" y="126085"/>
                  </a:lnTo>
                  <a:lnTo>
                    <a:pt x="7000735" y="118770"/>
                  </a:lnTo>
                  <a:lnTo>
                    <a:pt x="6994512" y="119621"/>
                  </a:lnTo>
                  <a:lnTo>
                    <a:pt x="6994512" y="136156"/>
                  </a:lnTo>
                  <a:lnTo>
                    <a:pt x="6990347" y="139903"/>
                  </a:lnTo>
                  <a:lnTo>
                    <a:pt x="6989496" y="138849"/>
                  </a:lnTo>
                  <a:lnTo>
                    <a:pt x="6987502" y="136359"/>
                  </a:lnTo>
                  <a:lnTo>
                    <a:pt x="6991642" y="132651"/>
                  </a:lnTo>
                  <a:lnTo>
                    <a:pt x="6992658" y="133985"/>
                  </a:lnTo>
                  <a:lnTo>
                    <a:pt x="6994512" y="136156"/>
                  </a:lnTo>
                  <a:lnTo>
                    <a:pt x="6994512" y="119621"/>
                  </a:lnTo>
                  <a:lnTo>
                    <a:pt x="6992201" y="119926"/>
                  </a:lnTo>
                  <a:lnTo>
                    <a:pt x="6974700" y="124599"/>
                  </a:lnTo>
                  <a:lnTo>
                    <a:pt x="6965277" y="126085"/>
                  </a:lnTo>
                  <a:lnTo>
                    <a:pt x="6954520" y="125882"/>
                  </a:lnTo>
                  <a:lnTo>
                    <a:pt x="6954990" y="133743"/>
                  </a:lnTo>
                  <a:lnTo>
                    <a:pt x="6965023" y="136296"/>
                  </a:lnTo>
                  <a:lnTo>
                    <a:pt x="6965480" y="144208"/>
                  </a:lnTo>
                  <a:lnTo>
                    <a:pt x="6972300" y="143979"/>
                  </a:lnTo>
                  <a:lnTo>
                    <a:pt x="6975615" y="152704"/>
                  </a:lnTo>
                  <a:lnTo>
                    <a:pt x="6974726" y="143979"/>
                  </a:lnTo>
                  <a:lnTo>
                    <a:pt x="6974205" y="138849"/>
                  </a:lnTo>
                  <a:lnTo>
                    <a:pt x="6979044" y="139026"/>
                  </a:lnTo>
                  <a:lnTo>
                    <a:pt x="6982079" y="146024"/>
                  </a:lnTo>
                  <a:lnTo>
                    <a:pt x="6986257" y="145630"/>
                  </a:lnTo>
                  <a:lnTo>
                    <a:pt x="6991210" y="144094"/>
                  </a:lnTo>
                  <a:lnTo>
                    <a:pt x="6996582" y="147675"/>
                  </a:lnTo>
                  <a:lnTo>
                    <a:pt x="6996049" y="144094"/>
                  </a:lnTo>
                  <a:lnTo>
                    <a:pt x="7006933" y="137553"/>
                  </a:lnTo>
                  <a:lnTo>
                    <a:pt x="7012191" y="139674"/>
                  </a:lnTo>
                  <a:lnTo>
                    <a:pt x="7017258" y="142087"/>
                  </a:lnTo>
                  <a:lnTo>
                    <a:pt x="7023951" y="142201"/>
                  </a:lnTo>
                  <a:close/>
                </a:path>
                <a:path w="7179944" h="299720">
                  <a:moveTo>
                    <a:pt x="7025957" y="149148"/>
                  </a:moveTo>
                  <a:lnTo>
                    <a:pt x="7023125" y="145491"/>
                  </a:lnTo>
                  <a:lnTo>
                    <a:pt x="7018972" y="149263"/>
                  </a:lnTo>
                  <a:lnTo>
                    <a:pt x="7016229" y="145732"/>
                  </a:lnTo>
                  <a:lnTo>
                    <a:pt x="7012089" y="149504"/>
                  </a:lnTo>
                  <a:lnTo>
                    <a:pt x="7013943" y="151777"/>
                  </a:lnTo>
                  <a:lnTo>
                    <a:pt x="7014959" y="153009"/>
                  </a:lnTo>
                  <a:lnTo>
                    <a:pt x="7019074" y="149390"/>
                  </a:lnTo>
                  <a:lnTo>
                    <a:pt x="7020839" y="151536"/>
                  </a:lnTo>
                  <a:lnTo>
                    <a:pt x="7021843" y="152768"/>
                  </a:lnTo>
                  <a:lnTo>
                    <a:pt x="7025957" y="149148"/>
                  </a:lnTo>
                  <a:close/>
                </a:path>
                <a:path w="7179944" h="299720">
                  <a:moveTo>
                    <a:pt x="7026745" y="221234"/>
                  </a:moveTo>
                  <a:lnTo>
                    <a:pt x="7026694" y="216623"/>
                  </a:lnTo>
                  <a:lnTo>
                    <a:pt x="7024078" y="217805"/>
                  </a:lnTo>
                  <a:lnTo>
                    <a:pt x="7019874" y="216916"/>
                  </a:lnTo>
                  <a:lnTo>
                    <a:pt x="7019925" y="221564"/>
                  </a:lnTo>
                  <a:lnTo>
                    <a:pt x="7022566" y="220459"/>
                  </a:lnTo>
                  <a:lnTo>
                    <a:pt x="7026745" y="221234"/>
                  </a:lnTo>
                  <a:close/>
                </a:path>
                <a:path w="7179944" h="299720">
                  <a:moveTo>
                    <a:pt x="7031139" y="288886"/>
                  </a:moveTo>
                  <a:lnTo>
                    <a:pt x="7029272" y="286499"/>
                  </a:lnTo>
                  <a:lnTo>
                    <a:pt x="7028294" y="285343"/>
                  </a:lnTo>
                  <a:lnTo>
                    <a:pt x="7024078" y="288975"/>
                  </a:lnTo>
                  <a:lnTo>
                    <a:pt x="7025995" y="291299"/>
                  </a:lnTo>
                  <a:lnTo>
                    <a:pt x="7026999" y="292582"/>
                  </a:lnTo>
                  <a:lnTo>
                    <a:pt x="7031139" y="288886"/>
                  </a:lnTo>
                  <a:close/>
                </a:path>
                <a:path w="7179944" h="299720">
                  <a:moveTo>
                    <a:pt x="7034479" y="239750"/>
                  </a:moveTo>
                  <a:lnTo>
                    <a:pt x="7016280" y="235102"/>
                  </a:lnTo>
                  <a:lnTo>
                    <a:pt x="6997052" y="232994"/>
                  </a:lnTo>
                  <a:lnTo>
                    <a:pt x="6979171" y="233680"/>
                  </a:lnTo>
                  <a:lnTo>
                    <a:pt x="6965061" y="237413"/>
                  </a:lnTo>
                  <a:lnTo>
                    <a:pt x="6965823" y="245491"/>
                  </a:lnTo>
                  <a:lnTo>
                    <a:pt x="6970179" y="246976"/>
                  </a:lnTo>
                  <a:lnTo>
                    <a:pt x="6975475" y="244754"/>
                  </a:lnTo>
                  <a:lnTo>
                    <a:pt x="6979082" y="241668"/>
                  </a:lnTo>
                  <a:lnTo>
                    <a:pt x="6979971" y="246913"/>
                  </a:lnTo>
                  <a:lnTo>
                    <a:pt x="6986333" y="250774"/>
                  </a:lnTo>
                  <a:lnTo>
                    <a:pt x="6985571" y="242468"/>
                  </a:lnTo>
                  <a:lnTo>
                    <a:pt x="6989369" y="239636"/>
                  </a:lnTo>
                  <a:lnTo>
                    <a:pt x="6996404" y="241071"/>
                  </a:lnTo>
                  <a:lnTo>
                    <a:pt x="6996455" y="247434"/>
                  </a:lnTo>
                  <a:lnTo>
                    <a:pt x="7000341" y="254812"/>
                  </a:lnTo>
                  <a:lnTo>
                    <a:pt x="6994601" y="260057"/>
                  </a:lnTo>
                  <a:lnTo>
                    <a:pt x="6987133" y="258635"/>
                  </a:lnTo>
                  <a:lnTo>
                    <a:pt x="6980237" y="256692"/>
                  </a:lnTo>
                  <a:lnTo>
                    <a:pt x="6976199" y="260388"/>
                  </a:lnTo>
                  <a:lnTo>
                    <a:pt x="6980720" y="263677"/>
                  </a:lnTo>
                  <a:lnTo>
                    <a:pt x="6986752" y="264769"/>
                  </a:lnTo>
                  <a:lnTo>
                    <a:pt x="6993623" y="264642"/>
                  </a:lnTo>
                  <a:lnTo>
                    <a:pt x="7000672" y="264261"/>
                  </a:lnTo>
                  <a:lnTo>
                    <a:pt x="7003732" y="266331"/>
                  </a:lnTo>
                  <a:lnTo>
                    <a:pt x="7008368" y="268808"/>
                  </a:lnTo>
                  <a:lnTo>
                    <a:pt x="7012635" y="268897"/>
                  </a:lnTo>
                  <a:lnTo>
                    <a:pt x="7014553" y="263779"/>
                  </a:lnTo>
                  <a:lnTo>
                    <a:pt x="7009320" y="259892"/>
                  </a:lnTo>
                  <a:lnTo>
                    <a:pt x="7003288" y="257213"/>
                  </a:lnTo>
                  <a:lnTo>
                    <a:pt x="7003466" y="245452"/>
                  </a:lnTo>
                  <a:lnTo>
                    <a:pt x="7009524" y="245668"/>
                  </a:lnTo>
                  <a:lnTo>
                    <a:pt x="7014197" y="244043"/>
                  </a:lnTo>
                  <a:lnTo>
                    <a:pt x="7017156" y="240347"/>
                  </a:lnTo>
                  <a:lnTo>
                    <a:pt x="7023570" y="241871"/>
                  </a:lnTo>
                  <a:lnTo>
                    <a:pt x="7029170" y="247256"/>
                  </a:lnTo>
                  <a:lnTo>
                    <a:pt x="7034479" y="239750"/>
                  </a:lnTo>
                  <a:close/>
                </a:path>
                <a:path w="7179944" h="299720">
                  <a:moveTo>
                    <a:pt x="7037768" y="279285"/>
                  </a:moveTo>
                  <a:lnTo>
                    <a:pt x="7035851" y="276974"/>
                  </a:lnTo>
                  <a:lnTo>
                    <a:pt x="7034873" y="275666"/>
                  </a:lnTo>
                  <a:lnTo>
                    <a:pt x="7030733" y="279463"/>
                  </a:lnTo>
                  <a:lnTo>
                    <a:pt x="7032599" y="281838"/>
                  </a:lnTo>
                  <a:lnTo>
                    <a:pt x="7033552" y="283083"/>
                  </a:lnTo>
                  <a:lnTo>
                    <a:pt x="7037768" y="279285"/>
                  </a:lnTo>
                  <a:close/>
                </a:path>
                <a:path w="7179944" h="299720">
                  <a:moveTo>
                    <a:pt x="7049732" y="99110"/>
                  </a:moveTo>
                  <a:lnTo>
                    <a:pt x="7049643" y="94576"/>
                  </a:lnTo>
                  <a:lnTo>
                    <a:pt x="7041045" y="94894"/>
                  </a:lnTo>
                  <a:lnTo>
                    <a:pt x="7033514" y="96507"/>
                  </a:lnTo>
                  <a:lnTo>
                    <a:pt x="7027278" y="99707"/>
                  </a:lnTo>
                  <a:lnTo>
                    <a:pt x="7022541" y="104851"/>
                  </a:lnTo>
                  <a:lnTo>
                    <a:pt x="7033107" y="107924"/>
                  </a:lnTo>
                  <a:lnTo>
                    <a:pt x="7034898" y="99682"/>
                  </a:lnTo>
                  <a:lnTo>
                    <a:pt x="7042975" y="99479"/>
                  </a:lnTo>
                  <a:lnTo>
                    <a:pt x="7045579" y="98374"/>
                  </a:lnTo>
                  <a:lnTo>
                    <a:pt x="7049732" y="99110"/>
                  </a:lnTo>
                  <a:close/>
                </a:path>
                <a:path w="7179944" h="299720">
                  <a:moveTo>
                    <a:pt x="7055688" y="164261"/>
                  </a:moveTo>
                  <a:lnTo>
                    <a:pt x="7055637" y="159715"/>
                  </a:lnTo>
                  <a:lnTo>
                    <a:pt x="7052983" y="160820"/>
                  </a:lnTo>
                  <a:lnTo>
                    <a:pt x="7048817" y="160083"/>
                  </a:lnTo>
                  <a:lnTo>
                    <a:pt x="7048906" y="164617"/>
                  </a:lnTo>
                  <a:lnTo>
                    <a:pt x="7051535" y="163512"/>
                  </a:lnTo>
                  <a:lnTo>
                    <a:pt x="7055688" y="164261"/>
                  </a:lnTo>
                  <a:close/>
                </a:path>
                <a:path w="7179944" h="299720">
                  <a:moveTo>
                    <a:pt x="7056996" y="183934"/>
                  </a:moveTo>
                  <a:lnTo>
                    <a:pt x="7053085" y="181508"/>
                  </a:lnTo>
                  <a:lnTo>
                    <a:pt x="7046201" y="183337"/>
                  </a:lnTo>
                  <a:lnTo>
                    <a:pt x="7046557" y="192595"/>
                  </a:lnTo>
                  <a:lnTo>
                    <a:pt x="7056920" y="192239"/>
                  </a:lnTo>
                  <a:lnTo>
                    <a:pt x="7056996" y="183934"/>
                  </a:lnTo>
                  <a:close/>
                </a:path>
                <a:path w="7179944" h="299720">
                  <a:moveTo>
                    <a:pt x="7057733" y="232676"/>
                  </a:moveTo>
                  <a:lnTo>
                    <a:pt x="7055739" y="231711"/>
                  </a:lnTo>
                  <a:lnTo>
                    <a:pt x="7055675" y="233565"/>
                  </a:lnTo>
                  <a:lnTo>
                    <a:pt x="7057733" y="232676"/>
                  </a:lnTo>
                  <a:close/>
                </a:path>
                <a:path w="7179944" h="299720">
                  <a:moveTo>
                    <a:pt x="7064603" y="290969"/>
                  </a:moveTo>
                  <a:lnTo>
                    <a:pt x="7064007" y="285305"/>
                  </a:lnTo>
                  <a:lnTo>
                    <a:pt x="7059079" y="288366"/>
                  </a:lnTo>
                  <a:lnTo>
                    <a:pt x="7064603" y="290969"/>
                  </a:lnTo>
                  <a:close/>
                </a:path>
                <a:path w="7179944" h="299720">
                  <a:moveTo>
                    <a:pt x="7065251" y="229400"/>
                  </a:moveTo>
                  <a:lnTo>
                    <a:pt x="7057733" y="232676"/>
                  </a:lnTo>
                  <a:lnTo>
                    <a:pt x="7064756" y="236080"/>
                  </a:lnTo>
                  <a:lnTo>
                    <a:pt x="7065251" y="229400"/>
                  </a:lnTo>
                  <a:close/>
                </a:path>
                <a:path w="7179944" h="299720">
                  <a:moveTo>
                    <a:pt x="7066750" y="266623"/>
                  </a:moveTo>
                  <a:lnTo>
                    <a:pt x="7066610" y="263499"/>
                  </a:lnTo>
                  <a:lnTo>
                    <a:pt x="7066369" y="257276"/>
                  </a:lnTo>
                  <a:lnTo>
                    <a:pt x="7059473" y="257517"/>
                  </a:lnTo>
                  <a:lnTo>
                    <a:pt x="7059574" y="260553"/>
                  </a:lnTo>
                  <a:lnTo>
                    <a:pt x="7059841" y="266852"/>
                  </a:lnTo>
                  <a:lnTo>
                    <a:pt x="7064476" y="266700"/>
                  </a:lnTo>
                  <a:lnTo>
                    <a:pt x="7066750" y="266623"/>
                  </a:lnTo>
                  <a:close/>
                </a:path>
                <a:path w="7179944" h="299720">
                  <a:moveTo>
                    <a:pt x="7067042" y="275844"/>
                  </a:moveTo>
                  <a:lnTo>
                    <a:pt x="7066902" y="271246"/>
                  </a:lnTo>
                  <a:lnTo>
                    <a:pt x="7064299" y="272351"/>
                  </a:lnTo>
                  <a:lnTo>
                    <a:pt x="7060070" y="271627"/>
                  </a:lnTo>
                  <a:lnTo>
                    <a:pt x="7060184" y="276136"/>
                  </a:lnTo>
                  <a:lnTo>
                    <a:pt x="7062851" y="275107"/>
                  </a:lnTo>
                  <a:lnTo>
                    <a:pt x="7067042" y="275844"/>
                  </a:lnTo>
                  <a:close/>
                </a:path>
                <a:path w="7179944" h="299720">
                  <a:moveTo>
                    <a:pt x="7068960" y="282257"/>
                  </a:moveTo>
                  <a:lnTo>
                    <a:pt x="7063422" y="279717"/>
                  </a:lnTo>
                  <a:lnTo>
                    <a:pt x="7064007" y="285305"/>
                  </a:lnTo>
                  <a:lnTo>
                    <a:pt x="7068960" y="282257"/>
                  </a:lnTo>
                  <a:close/>
                </a:path>
                <a:path w="7179944" h="299720">
                  <a:moveTo>
                    <a:pt x="7075297" y="135712"/>
                  </a:moveTo>
                  <a:lnTo>
                    <a:pt x="7067118" y="131737"/>
                  </a:lnTo>
                  <a:lnTo>
                    <a:pt x="7056412" y="131229"/>
                  </a:lnTo>
                  <a:lnTo>
                    <a:pt x="7046620" y="134429"/>
                  </a:lnTo>
                  <a:lnTo>
                    <a:pt x="7041134" y="141605"/>
                  </a:lnTo>
                  <a:lnTo>
                    <a:pt x="7051522" y="142671"/>
                  </a:lnTo>
                  <a:lnTo>
                    <a:pt x="7060590" y="144030"/>
                  </a:lnTo>
                  <a:lnTo>
                    <a:pt x="7068477" y="142709"/>
                  </a:lnTo>
                  <a:lnTo>
                    <a:pt x="7075297" y="135712"/>
                  </a:lnTo>
                  <a:close/>
                </a:path>
                <a:path w="7179944" h="299720">
                  <a:moveTo>
                    <a:pt x="7077240" y="270852"/>
                  </a:moveTo>
                  <a:lnTo>
                    <a:pt x="7077189" y="266255"/>
                  </a:lnTo>
                  <a:lnTo>
                    <a:pt x="7074548" y="267436"/>
                  </a:lnTo>
                  <a:lnTo>
                    <a:pt x="7070357" y="266598"/>
                  </a:lnTo>
                  <a:lnTo>
                    <a:pt x="7070395" y="271132"/>
                  </a:lnTo>
                  <a:lnTo>
                    <a:pt x="7073049" y="270040"/>
                  </a:lnTo>
                  <a:lnTo>
                    <a:pt x="7077240" y="270852"/>
                  </a:lnTo>
                  <a:close/>
                </a:path>
                <a:path w="7179944" h="299720">
                  <a:moveTo>
                    <a:pt x="7086206" y="185661"/>
                  </a:moveTo>
                  <a:lnTo>
                    <a:pt x="7077824" y="189572"/>
                  </a:lnTo>
                  <a:lnTo>
                    <a:pt x="7077189" y="182270"/>
                  </a:lnTo>
                  <a:lnTo>
                    <a:pt x="7075983" y="174866"/>
                  </a:lnTo>
                  <a:lnTo>
                    <a:pt x="7080174" y="174117"/>
                  </a:lnTo>
                  <a:lnTo>
                    <a:pt x="7080136" y="168275"/>
                  </a:lnTo>
                  <a:lnTo>
                    <a:pt x="7073786" y="168605"/>
                  </a:lnTo>
                  <a:lnTo>
                    <a:pt x="7067944" y="165265"/>
                  </a:lnTo>
                  <a:lnTo>
                    <a:pt x="7063016" y="163601"/>
                  </a:lnTo>
                  <a:lnTo>
                    <a:pt x="7059422" y="168998"/>
                  </a:lnTo>
                  <a:lnTo>
                    <a:pt x="7063410" y="168059"/>
                  </a:lnTo>
                  <a:lnTo>
                    <a:pt x="7065619" y="169697"/>
                  </a:lnTo>
                  <a:lnTo>
                    <a:pt x="7066496" y="173304"/>
                  </a:lnTo>
                  <a:lnTo>
                    <a:pt x="7064261" y="177228"/>
                  </a:lnTo>
                  <a:lnTo>
                    <a:pt x="7061657" y="186334"/>
                  </a:lnTo>
                  <a:lnTo>
                    <a:pt x="7067055" y="187350"/>
                  </a:lnTo>
                  <a:lnTo>
                    <a:pt x="7069252" y="183451"/>
                  </a:lnTo>
                  <a:lnTo>
                    <a:pt x="7072071" y="186093"/>
                  </a:lnTo>
                  <a:lnTo>
                    <a:pt x="7073354" y="191643"/>
                  </a:lnTo>
                  <a:lnTo>
                    <a:pt x="7070890" y="196494"/>
                  </a:lnTo>
                  <a:lnTo>
                    <a:pt x="7084708" y="196011"/>
                  </a:lnTo>
                  <a:lnTo>
                    <a:pt x="7086206" y="185661"/>
                  </a:lnTo>
                  <a:close/>
                </a:path>
                <a:path w="7179944" h="299720">
                  <a:moveTo>
                    <a:pt x="7088708" y="293776"/>
                  </a:moveTo>
                  <a:lnTo>
                    <a:pt x="7084669" y="294728"/>
                  </a:lnTo>
                  <a:lnTo>
                    <a:pt x="7078789" y="293420"/>
                  </a:lnTo>
                  <a:lnTo>
                    <a:pt x="7078510" y="298869"/>
                  </a:lnTo>
                  <a:lnTo>
                    <a:pt x="7082523" y="297980"/>
                  </a:lnTo>
                  <a:lnTo>
                    <a:pt x="7088365" y="299237"/>
                  </a:lnTo>
                  <a:lnTo>
                    <a:pt x="7088708" y="293776"/>
                  </a:lnTo>
                  <a:close/>
                </a:path>
                <a:path w="7179944" h="299720">
                  <a:moveTo>
                    <a:pt x="7089330" y="139928"/>
                  </a:moveTo>
                  <a:lnTo>
                    <a:pt x="7089076" y="135229"/>
                  </a:lnTo>
                  <a:lnTo>
                    <a:pt x="7083057" y="134226"/>
                  </a:lnTo>
                  <a:lnTo>
                    <a:pt x="7082422" y="140169"/>
                  </a:lnTo>
                  <a:lnTo>
                    <a:pt x="7083374" y="145732"/>
                  </a:lnTo>
                  <a:lnTo>
                    <a:pt x="7086384" y="142875"/>
                  </a:lnTo>
                  <a:lnTo>
                    <a:pt x="7089330" y="139928"/>
                  </a:lnTo>
                  <a:close/>
                </a:path>
                <a:path w="7179944" h="299720">
                  <a:moveTo>
                    <a:pt x="7092023" y="205130"/>
                  </a:moveTo>
                  <a:lnTo>
                    <a:pt x="7079564" y="206032"/>
                  </a:lnTo>
                  <a:lnTo>
                    <a:pt x="7069163" y="203923"/>
                  </a:lnTo>
                  <a:lnTo>
                    <a:pt x="7059714" y="200444"/>
                  </a:lnTo>
                  <a:lnTo>
                    <a:pt x="7050164" y="197205"/>
                  </a:lnTo>
                  <a:lnTo>
                    <a:pt x="7051599" y="206311"/>
                  </a:lnTo>
                  <a:lnTo>
                    <a:pt x="7045858" y="206514"/>
                  </a:lnTo>
                  <a:lnTo>
                    <a:pt x="7043801" y="211416"/>
                  </a:lnTo>
                  <a:lnTo>
                    <a:pt x="7056387" y="212813"/>
                  </a:lnTo>
                  <a:lnTo>
                    <a:pt x="7070839" y="215531"/>
                  </a:lnTo>
                  <a:lnTo>
                    <a:pt x="7083819" y="214617"/>
                  </a:lnTo>
                  <a:lnTo>
                    <a:pt x="7092023" y="205130"/>
                  </a:lnTo>
                  <a:close/>
                </a:path>
                <a:path w="7179944" h="299720">
                  <a:moveTo>
                    <a:pt x="7096011" y="174752"/>
                  </a:moveTo>
                  <a:lnTo>
                    <a:pt x="7094093" y="172339"/>
                  </a:lnTo>
                  <a:lnTo>
                    <a:pt x="7093051" y="171056"/>
                  </a:lnTo>
                  <a:lnTo>
                    <a:pt x="7088987" y="174853"/>
                  </a:lnTo>
                  <a:lnTo>
                    <a:pt x="7090854" y="177177"/>
                  </a:lnTo>
                  <a:lnTo>
                    <a:pt x="7091870" y="178422"/>
                  </a:lnTo>
                  <a:lnTo>
                    <a:pt x="7096011" y="174752"/>
                  </a:lnTo>
                  <a:close/>
                </a:path>
                <a:path w="7179944" h="299720">
                  <a:moveTo>
                    <a:pt x="7109638" y="269913"/>
                  </a:moveTo>
                  <a:lnTo>
                    <a:pt x="7103872" y="269963"/>
                  </a:lnTo>
                  <a:lnTo>
                    <a:pt x="7101459" y="265404"/>
                  </a:lnTo>
                  <a:lnTo>
                    <a:pt x="7103567" y="265049"/>
                  </a:lnTo>
                  <a:lnTo>
                    <a:pt x="7105548" y="264642"/>
                  </a:lnTo>
                  <a:lnTo>
                    <a:pt x="7104748" y="260654"/>
                  </a:lnTo>
                  <a:lnTo>
                    <a:pt x="7093737" y="258724"/>
                  </a:lnTo>
                  <a:lnTo>
                    <a:pt x="7090791" y="266966"/>
                  </a:lnTo>
                  <a:lnTo>
                    <a:pt x="7087959" y="275170"/>
                  </a:lnTo>
                  <a:lnTo>
                    <a:pt x="7098424" y="271424"/>
                  </a:lnTo>
                  <a:lnTo>
                    <a:pt x="7100849" y="279527"/>
                  </a:lnTo>
                  <a:lnTo>
                    <a:pt x="7108990" y="279184"/>
                  </a:lnTo>
                  <a:lnTo>
                    <a:pt x="7109638" y="269913"/>
                  </a:lnTo>
                  <a:close/>
                </a:path>
                <a:path w="7179944" h="299720">
                  <a:moveTo>
                    <a:pt x="7128586" y="250380"/>
                  </a:moveTo>
                  <a:lnTo>
                    <a:pt x="7101522" y="247929"/>
                  </a:lnTo>
                  <a:lnTo>
                    <a:pt x="7091248" y="245351"/>
                  </a:lnTo>
                  <a:lnTo>
                    <a:pt x="7089254" y="244856"/>
                  </a:lnTo>
                  <a:lnTo>
                    <a:pt x="7087324" y="243547"/>
                  </a:lnTo>
                  <a:lnTo>
                    <a:pt x="7079462" y="238188"/>
                  </a:lnTo>
                  <a:lnTo>
                    <a:pt x="7079132" y="243547"/>
                  </a:lnTo>
                  <a:lnTo>
                    <a:pt x="7074243" y="243408"/>
                  </a:lnTo>
                  <a:lnTo>
                    <a:pt x="7069290" y="243166"/>
                  </a:lnTo>
                  <a:lnTo>
                    <a:pt x="7064070" y="242557"/>
                  </a:lnTo>
                  <a:lnTo>
                    <a:pt x="7056552" y="245351"/>
                  </a:lnTo>
                  <a:lnTo>
                    <a:pt x="7055269" y="239014"/>
                  </a:lnTo>
                  <a:lnTo>
                    <a:pt x="7055002" y="231355"/>
                  </a:lnTo>
                  <a:lnTo>
                    <a:pt x="7055739" y="231711"/>
                  </a:lnTo>
                  <a:lnTo>
                    <a:pt x="7055752" y="231355"/>
                  </a:lnTo>
                  <a:lnTo>
                    <a:pt x="7056044" y="223088"/>
                  </a:lnTo>
                  <a:lnTo>
                    <a:pt x="7047801" y="225221"/>
                  </a:lnTo>
                  <a:lnTo>
                    <a:pt x="7050862" y="234873"/>
                  </a:lnTo>
                  <a:lnTo>
                    <a:pt x="7048360" y="238023"/>
                  </a:lnTo>
                  <a:lnTo>
                    <a:pt x="7043153" y="239534"/>
                  </a:lnTo>
                  <a:lnTo>
                    <a:pt x="7038099" y="244246"/>
                  </a:lnTo>
                  <a:lnTo>
                    <a:pt x="7048741" y="247218"/>
                  </a:lnTo>
                  <a:lnTo>
                    <a:pt x="7060527" y="248488"/>
                  </a:lnTo>
                  <a:lnTo>
                    <a:pt x="7071639" y="250774"/>
                  </a:lnTo>
                  <a:lnTo>
                    <a:pt x="7080212" y="256781"/>
                  </a:lnTo>
                  <a:lnTo>
                    <a:pt x="7080631" y="251396"/>
                  </a:lnTo>
                  <a:lnTo>
                    <a:pt x="7085508" y="251612"/>
                  </a:lnTo>
                  <a:lnTo>
                    <a:pt x="7090448" y="251688"/>
                  </a:lnTo>
                  <a:lnTo>
                    <a:pt x="7100036" y="256032"/>
                  </a:lnTo>
                  <a:lnTo>
                    <a:pt x="7111149" y="259384"/>
                  </a:lnTo>
                  <a:lnTo>
                    <a:pt x="7121449" y="258559"/>
                  </a:lnTo>
                  <a:lnTo>
                    <a:pt x="7127697" y="251396"/>
                  </a:lnTo>
                  <a:lnTo>
                    <a:pt x="7128586" y="250380"/>
                  </a:lnTo>
                  <a:close/>
                </a:path>
                <a:path w="7179944" h="299720">
                  <a:moveTo>
                    <a:pt x="7133717" y="208305"/>
                  </a:moveTo>
                  <a:lnTo>
                    <a:pt x="7126757" y="208546"/>
                  </a:lnTo>
                  <a:lnTo>
                    <a:pt x="7122046" y="199377"/>
                  </a:lnTo>
                  <a:lnTo>
                    <a:pt x="7116305" y="191757"/>
                  </a:lnTo>
                  <a:lnTo>
                    <a:pt x="7110273" y="184569"/>
                  </a:lnTo>
                  <a:lnTo>
                    <a:pt x="7104647" y="176695"/>
                  </a:lnTo>
                  <a:lnTo>
                    <a:pt x="7101306" y="183553"/>
                  </a:lnTo>
                  <a:lnTo>
                    <a:pt x="7095503" y="187375"/>
                  </a:lnTo>
                  <a:lnTo>
                    <a:pt x="7089292" y="190690"/>
                  </a:lnTo>
                  <a:lnTo>
                    <a:pt x="7084708" y="196011"/>
                  </a:lnTo>
                  <a:lnTo>
                    <a:pt x="7089432" y="200317"/>
                  </a:lnTo>
                  <a:lnTo>
                    <a:pt x="7095274" y="203136"/>
                  </a:lnTo>
                  <a:lnTo>
                    <a:pt x="7098614" y="206946"/>
                  </a:lnTo>
                  <a:lnTo>
                    <a:pt x="7095845" y="214236"/>
                  </a:lnTo>
                  <a:lnTo>
                    <a:pt x="7103719" y="214083"/>
                  </a:lnTo>
                  <a:lnTo>
                    <a:pt x="7104977" y="217043"/>
                  </a:lnTo>
                  <a:lnTo>
                    <a:pt x="7099909" y="228206"/>
                  </a:lnTo>
                  <a:lnTo>
                    <a:pt x="7103491" y="230695"/>
                  </a:lnTo>
                  <a:lnTo>
                    <a:pt x="7109244" y="232892"/>
                  </a:lnTo>
                  <a:lnTo>
                    <a:pt x="7114667" y="232613"/>
                  </a:lnTo>
                  <a:lnTo>
                    <a:pt x="7117232" y="227609"/>
                  </a:lnTo>
                  <a:lnTo>
                    <a:pt x="7112838" y="225615"/>
                  </a:lnTo>
                  <a:lnTo>
                    <a:pt x="7109828" y="221729"/>
                  </a:lnTo>
                  <a:lnTo>
                    <a:pt x="7109650" y="213779"/>
                  </a:lnTo>
                  <a:lnTo>
                    <a:pt x="7116267" y="213144"/>
                  </a:lnTo>
                  <a:lnTo>
                    <a:pt x="7123963" y="213855"/>
                  </a:lnTo>
                  <a:lnTo>
                    <a:pt x="7130529" y="213169"/>
                  </a:lnTo>
                  <a:lnTo>
                    <a:pt x="7133717" y="208305"/>
                  </a:lnTo>
                  <a:close/>
                </a:path>
                <a:path w="7179944" h="299720">
                  <a:moveTo>
                    <a:pt x="7152868" y="249542"/>
                  </a:moveTo>
                  <a:lnTo>
                    <a:pt x="7148703" y="245872"/>
                  </a:lnTo>
                  <a:lnTo>
                    <a:pt x="7143318" y="243738"/>
                  </a:lnTo>
                  <a:lnTo>
                    <a:pt x="7135368" y="245618"/>
                  </a:lnTo>
                  <a:lnTo>
                    <a:pt x="7136231" y="253276"/>
                  </a:lnTo>
                  <a:lnTo>
                    <a:pt x="7142696" y="255765"/>
                  </a:lnTo>
                  <a:lnTo>
                    <a:pt x="7149859" y="254152"/>
                  </a:lnTo>
                  <a:lnTo>
                    <a:pt x="7152868" y="249542"/>
                  </a:lnTo>
                  <a:close/>
                </a:path>
                <a:path w="7179944" h="299720">
                  <a:moveTo>
                    <a:pt x="7165289" y="233883"/>
                  </a:moveTo>
                  <a:lnTo>
                    <a:pt x="7158952" y="230695"/>
                  </a:lnTo>
                  <a:lnTo>
                    <a:pt x="7158723" y="236321"/>
                  </a:lnTo>
                  <a:lnTo>
                    <a:pt x="7153262" y="241566"/>
                  </a:lnTo>
                  <a:lnTo>
                    <a:pt x="7159599" y="244754"/>
                  </a:lnTo>
                  <a:lnTo>
                    <a:pt x="7159853" y="239242"/>
                  </a:lnTo>
                  <a:lnTo>
                    <a:pt x="7165289" y="233883"/>
                  </a:lnTo>
                  <a:close/>
                </a:path>
                <a:path w="7179944" h="299720">
                  <a:moveTo>
                    <a:pt x="7172033" y="277444"/>
                  </a:moveTo>
                  <a:lnTo>
                    <a:pt x="7167829" y="272402"/>
                  </a:lnTo>
                  <a:lnTo>
                    <a:pt x="7166572" y="277482"/>
                  </a:lnTo>
                  <a:lnTo>
                    <a:pt x="7155599" y="277139"/>
                  </a:lnTo>
                  <a:lnTo>
                    <a:pt x="7154329" y="282155"/>
                  </a:lnTo>
                  <a:lnTo>
                    <a:pt x="7161263" y="282740"/>
                  </a:lnTo>
                  <a:lnTo>
                    <a:pt x="7168502" y="281025"/>
                  </a:lnTo>
                  <a:lnTo>
                    <a:pt x="7172033" y="277444"/>
                  </a:lnTo>
                  <a:close/>
                </a:path>
                <a:path w="7179944" h="299720">
                  <a:moveTo>
                    <a:pt x="7179754" y="229984"/>
                  </a:moveTo>
                  <a:lnTo>
                    <a:pt x="7179640" y="227444"/>
                  </a:lnTo>
                  <a:lnTo>
                    <a:pt x="7176694" y="224828"/>
                  </a:lnTo>
                  <a:lnTo>
                    <a:pt x="7176275" y="230098"/>
                  </a:lnTo>
                  <a:lnTo>
                    <a:pt x="7176402" y="232740"/>
                  </a:lnTo>
                  <a:lnTo>
                    <a:pt x="7179323" y="235381"/>
                  </a:lnTo>
                  <a:lnTo>
                    <a:pt x="7179754" y="229984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56037" y="9081058"/>
              <a:ext cx="7200900" cy="405765"/>
            </a:xfrm>
            <a:custGeom>
              <a:avLst/>
              <a:gdLst/>
              <a:ahLst/>
              <a:cxnLst/>
              <a:rect l="l" t="t" r="r" b="b"/>
              <a:pathLst>
                <a:path w="7200900" h="405765">
                  <a:moveTo>
                    <a:pt x="12776" y="5537"/>
                  </a:moveTo>
                  <a:lnTo>
                    <a:pt x="6286" y="5892"/>
                  </a:lnTo>
                  <a:lnTo>
                    <a:pt x="0" y="7556"/>
                  </a:lnTo>
                  <a:lnTo>
                    <a:pt x="3441" y="10502"/>
                  </a:lnTo>
                  <a:lnTo>
                    <a:pt x="9944" y="11049"/>
                  </a:lnTo>
                  <a:lnTo>
                    <a:pt x="12776" y="5537"/>
                  </a:lnTo>
                  <a:close/>
                </a:path>
                <a:path w="7200900" h="405765">
                  <a:moveTo>
                    <a:pt x="28917" y="357911"/>
                  </a:moveTo>
                  <a:lnTo>
                    <a:pt x="28600" y="350151"/>
                  </a:lnTo>
                  <a:lnTo>
                    <a:pt x="23152" y="352920"/>
                  </a:lnTo>
                  <a:lnTo>
                    <a:pt x="15709" y="353275"/>
                  </a:lnTo>
                  <a:lnTo>
                    <a:pt x="13512" y="360286"/>
                  </a:lnTo>
                  <a:lnTo>
                    <a:pt x="18948" y="359854"/>
                  </a:lnTo>
                  <a:lnTo>
                    <a:pt x="24892" y="360095"/>
                  </a:lnTo>
                  <a:lnTo>
                    <a:pt x="28917" y="357911"/>
                  </a:lnTo>
                  <a:close/>
                </a:path>
                <a:path w="7200900" h="405765">
                  <a:moveTo>
                    <a:pt x="28930" y="4470"/>
                  </a:moveTo>
                  <a:lnTo>
                    <a:pt x="28651" y="0"/>
                  </a:lnTo>
                  <a:lnTo>
                    <a:pt x="26200" y="1155"/>
                  </a:lnTo>
                  <a:lnTo>
                    <a:pt x="22250" y="508"/>
                  </a:lnTo>
                  <a:lnTo>
                    <a:pt x="22491" y="4991"/>
                  </a:lnTo>
                  <a:lnTo>
                    <a:pt x="24980" y="3683"/>
                  </a:lnTo>
                  <a:lnTo>
                    <a:pt x="28930" y="4470"/>
                  </a:lnTo>
                  <a:close/>
                </a:path>
                <a:path w="7200900" h="405765">
                  <a:moveTo>
                    <a:pt x="114020" y="256628"/>
                  </a:moveTo>
                  <a:lnTo>
                    <a:pt x="98209" y="257517"/>
                  </a:lnTo>
                  <a:lnTo>
                    <a:pt x="93243" y="254000"/>
                  </a:lnTo>
                  <a:lnTo>
                    <a:pt x="86817" y="253250"/>
                  </a:lnTo>
                  <a:lnTo>
                    <a:pt x="81381" y="256044"/>
                  </a:lnTo>
                  <a:lnTo>
                    <a:pt x="79413" y="263156"/>
                  </a:lnTo>
                  <a:lnTo>
                    <a:pt x="104813" y="261721"/>
                  </a:lnTo>
                  <a:lnTo>
                    <a:pt x="108521" y="260845"/>
                  </a:lnTo>
                  <a:lnTo>
                    <a:pt x="113842" y="262077"/>
                  </a:lnTo>
                  <a:lnTo>
                    <a:pt x="114020" y="256628"/>
                  </a:lnTo>
                  <a:close/>
                </a:path>
                <a:path w="7200900" h="405765">
                  <a:moveTo>
                    <a:pt x="122440" y="263194"/>
                  </a:moveTo>
                  <a:lnTo>
                    <a:pt x="119684" y="259549"/>
                  </a:lnTo>
                  <a:lnTo>
                    <a:pt x="116014" y="263398"/>
                  </a:lnTo>
                  <a:lnTo>
                    <a:pt x="117805" y="265785"/>
                  </a:lnTo>
                  <a:lnTo>
                    <a:pt x="118783" y="266941"/>
                  </a:lnTo>
                  <a:lnTo>
                    <a:pt x="122440" y="263194"/>
                  </a:lnTo>
                  <a:close/>
                </a:path>
                <a:path w="7200900" h="405765">
                  <a:moveTo>
                    <a:pt x="134632" y="129311"/>
                  </a:moveTo>
                  <a:lnTo>
                    <a:pt x="132016" y="120446"/>
                  </a:lnTo>
                  <a:lnTo>
                    <a:pt x="126809" y="117144"/>
                  </a:lnTo>
                  <a:lnTo>
                    <a:pt x="122301" y="120103"/>
                  </a:lnTo>
                  <a:lnTo>
                    <a:pt x="121767" y="130035"/>
                  </a:lnTo>
                  <a:lnTo>
                    <a:pt x="134632" y="129311"/>
                  </a:lnTo>
                  <a:close/>
                </a:path>
                <a:path w="7200900" h="405765">
                  <a:moveTo>
                    <a:pt x="142125" y="44742"/>
                  </a:moveTo>
                  <a:lnTo>
                    <a:pt x="141922" y="40170"/>
                  </a:lnTo>
                  <a:lnTo>
                    <a:pt x="139484" y="41325"/>
                  </a:lnTo>
                  <a:lnTo>
                    <a:pt x="135547" y="40678"/>
                  </a:lnTo>
                  <a:lnTo>
                    <a:pt x="135737" y="45212"/>
                  </a:lnTo>
                  <a:lnTo>
                    <a:pt x="138188" y="43992"/>
                  </a:lnTo>
                  <a:lnTo>
                    <a:pt x="142125" y="44742"/>
                  </a:lnTo>
                  <a:close/>
                </a:path>
                <a:path w="7200900" h="405765">
                  <a:moveTo>
                    <a:pt x="142786" y="54203"/>
                  </a:moveTo>
                  <a:lnTo>
                    <a:pt x="139026" y="55079"/>
                  </a:lnTo>
                  <a:lnTo>
                    <a:pt x="133540" y="53873"/>
                  </a:lnTo>
                  <a:lnTo>
                    <a:pt x="133400" y="59296"/>
                  </a:lnTo>
                  <a:lnTo>
                    <a:pt x="137160" y="58356"/>
                  </a:lnTo>
                  <a:lnTo>
                    <a:pt x="142570" y="59575"/>
                  </a:lnTo>
                  <a:lnTo>
                    <a:pt x="142786" y="54203"/>
                  </a:lnTo>
                  <a:close/>
                </a:path>
                <a:path w="7200900" h="405765">
                  <a:moveTo>
                    <a:pt x="144183" y="329539"/>
                  </a:moveTo>
                  <a:lnTo>
                    <a:pt x="135280" y="330415"/>
                  </a:lnTo>
                  <a:lnTo>
                    <a:pt x="129768" y="325539"/>
                  </a:lnTo>
                  <a:lnTo>
                    <a:pt x="124917" y="319557"/>
                  </a:lnTo>
                  <a:lnTo>
                    <a:pt x="118008" y="317093"/>
                  </a:lnTo>
                  <a:lnTo>
                    <a:pt x="112077" y="318376"/>
                  </a:lnTo>
                  <a:lnTo>
                    <a:pt x="110680" y="312191"/>
                  </a:lnTo>
                  <a:lnTo>
                    <a:pt x="105092" y="313143"/>
                  </a:lnTo>
                  <a:lnTo>
                    <a:pt x="104838" y="322783"/>
                  </a:lnTo>
                  <a:lnTo>
                    <a:pt x="97256" y="322859"/>
                  </a:lnTo>
                  <a:lnTo>
                    <a:pt x="93395" y="327787"/>
                  </a:lnTo>
                  <a:lnTo>
                    <a:pt x="84772" y="329349"/>
                  </a:lnTo>
                  <a:lnTo>
                    <a:pt x="76771" y="331749"/>
                  </a:lnTo>
                  <a:lnTo>
                    <a:pt x="69354" y="334937"/>
                  </a:lnTo>
                  <a:lnTo>
                    <a:pt x="62509" y="338899"/>
                  </a:lnTo>
                  <a:lnTo>
                    <a:pt x="53352" y="335584"/>
                  </a:lnTo>
                  <a:lnTo>
                    <a:pt x="54864" y="345960"/>
                  </a:lnTo>
                  <a:lnTo>
                    <a:pt x="47091" y="344335"/>
                  </a:lnTo>
                  <a:lnTo>
                    <a:pt x="44183" y="348030"/>
                  </a:lnTo>
                  <a:lnTo>
                    <a:pt x="39103" y="348894"/>
                  </a:lnTo>
                  <a:lnTo>
                    <a:pt x="34251" y="350037"/>
                  </a:lnTo>
                  <a:lnTo>
                    <a:pt x="32042" y="354533"/>
                  </a:lnTo>
                  <a:lnTo>
                    <a:pt x="50304" y="350608"/>
                  </a:lnTo>
                  <a:lnTo>
                    <a:pt x="85382" y="340779"/>
                  </a:lnTo>
                  <a:lnTo>
                    <a:pt x="103530" y="336600"/>
                  </a:lnTo>
                  <a:lnTo>
                    <a:pt x="107988" y="336677"/>
                  </a:lnTo>
                  <a:lnTo>
                    <a:pt x="113233" y="335470"/>
                  </a:lnTo>
                  <a:lnTo>
                    <a:pt x="117627" y="335737"/>
                  </a:lnTo>
                  <a:lnTo>
                    <a:pt x="119545" y="340245"/>
                  </a:lnTo>
                  <a:lnTo>
                    <a:pt x="125158" y="336931"/>
                  </a:lnTo>
                  <a:lnTo>
                    <a:pt x="132486" y="335800"/>
                  </a:lnTo>
                  <a:lnTo>
                    <a:pt x="139509" y="334213"/>
                  </a:lnTo>
                  <a:lnTo>
                    <a:pt x="144183" y="329539"/>
                  </a:lnTo>
                  <a:close/>
                </a:path>
                <a:path w="7200900" h="405765">
                  <a:moveTo>
                    <a:pt x="157607" y="137388"/>
                  </a:moveTo>
                  <a:lnTo>
                    <a:pt x="157276" y="130238"/>
                  </a:lnTo>
                  <a:lnTo>
                    <a:pt x="150368" y="126263"/>
                  </a:lnTo>
                  <a:lnTo>
                    <a:pt x="150012" y="119075"/>
                  </a:lnTo>
                  <a:lnTo>
                    <a:pt x="140398" y="119621"/>
                  </a:lnTo>
                  <a:lnTo>
                    <a:pt x="142290" y="131953"/>
                  </a:lnTo>
                  <a:lnTo>
                    <a:pt x="149821" y="134886"/>
                  </a:lnTo>
                  <a:lnTo>
                    <a:pt x="157607" y="137388"/>
                  </a:lnTo>
                  <a:close/>
                </a:path>
                <a:path w="7200900" h="405765">
                  <a:moveTo>
                    <a:pt x="177431" y="63957"/>
                  </a:moveTo>
                  <a:lnTo>
                    <a:pt x="174650" y="60464"/>
                  </a:lnTo>
                  <a:lnTo>
                    <a:pt x="170865" y="64147"/>
                  </a:lnTo>
                  <a:lnTo>
                    <a:pt x="172694" y="66433"/>
                  </a:lnTo>
                  <a:lnTo>
                    <a:pt x="173609" y="67716"/>
                  </a:lnTo>
                  <a:lnTo>
                    <a:pt x="177431" y="63957"/>
                  </a:lnTo>
                  <a:close/>
                </a:path>
                <a:path w="7200900" h="405765">
                  <a:moveTo>
                    <a:pt x="179641" y="101206"/>
                  </a:moveTo>
                  <a:lnTo>
                    <a:pt x="177850" y="98856"/>
                  </a:lnTo>
                  <a:lnTo>
                    <a:pt x="176885" y="97612"/>
                  </a:lnTo>
                  <a:lnTo>
                    <a:pt x="173101" y="101346"/>
                  </a:lnTo>
                  <a:lnTo>
                    <a:pt x="174929" y="103632"/>
                  </a:lnTo>
                  <a:lnTo>
                    <a:pt x="175831" y="104889"/>
                  </a:lnTo>
                  <a:lnTo>
                    <a:pt x="179641" y="101206"/>
                  </a:lnTo>
                  <a:close/>
                </a:path>
                <a:path w="7200900" h="405765">
                  <a:moveTo>
                    <a:pt x="183108" y="187286"/>
                  </a:moveTo>
                  <a:lnTo>
                    <a:pt x="180721" y="180594"/>
                  </a:lnTo>
                  <a:lnTo>
                    <a:pt x="179273" y="188074"/>
                  </a:lnTo>
                  <a:lnTo>
                    <a:pt x="183108" y="187286"/>
                  </a:lnTo>
                  <a:close/>
                </a:path>
                <a:path w="7200900" h="405765">
                  <a:moveTo>
                    <a:pt x="184327" y="320573"/>
                  </a:moveTo>
                  <a:lnTo>
                    <a:pt x="184023" y="308673"/>
                  </a:lnTo>
                  <a:lnTo>
                    <a:pt x="179590" y="304177"/>
                  </a:lnTo>
                  <a:lnTo>
                    <a:pt x="172085" y="304634"/>
                  </a:lnTo>
                  <a:lnTo>
                    <a:pt x="167652" y="300215"/>
                  </a:lnTo>
                  <a:lnTo>
                    <a:pt x="167957" y="308660"/>
                  </a:lnTo>
                  <a:lnTo>
                    <a:pt x="168681" y="316420"/>
                  </a:lnTo>
                  <a:lnTo>
                    <a:pt x="170116" y="322999"/>
                  </a:lnTo>
                  <a:lnTo>
                    <a:pt x="172516" y="327939"/>
                  </a:lnTo>
                  <a:lnTo>
                    <a:pt x="180517" y="326923"/>
                  </a:lnTo>
                  <a:lnTo>
                    <a:pt x="184327" y="320573"/>
                  </a:lnTo>
                  <a:close/>
                </a:path>
                <a:path w="7200900" h="405765">
                  <a:moveTo>
                    <a:pt x="187553" y="287515"/>
                  </a:moveTo>
                  <a:lnTo>
                    <a:pt x="184823" y="283959"/>
                  </a:lnTo>
                  <a:lnTo>
                    <a:pt x="181089" y="287718"/>
                  </a:lnTo>
                  <a:lnTo>
                    <a:pt x="182880" y="290017"/>
                  </a:lnTo>
                  <a:lnTo>
                    <a:pt x="183819" y="291261"/>
                  </a:lnTo>
                  <a:lnTo>
                    <a:pt x="187553" y="287515"/>
                  </a:lnTo>
                  <a:close/>
                </a:path>
                <a:path w="7200900" h="405765">
                  <a:moveTo>
                    <a:pt x="195719" y="293814"/>
                  </a:moveTo>
                  <a:lnTo>
                    <a:pt x="195503" y="289306"/>
                  </a:lnTo>
                  <a:lnTo>
                    <a:pt x="193128" y="290512"/>
                  </a:lnTo>
                  <a:lnTo>
                    <a:pt x="189268" y="289712"/>
                  </a:lnTo>
                  <a:lnTo>
                    <a:pt x="189471" y="294335"/>
                  </a:lnTo>
                  <a:lnTo>
                    <a:pt x="191897" y="293166"/>
                  </a:lnTo>
                  <a:lnTo>
                    <a:pt x="195719" y="293814"/>
                  </a:lnTo>
                  <a:close/>
                </a:path>
                <a:path w="7200900" h="405765">
                  <a:moveTo>
                    <a:pt x="206209" y="143891"/>
                  </a:moveTo>
                  <a:lnTo>
                    <a:pt x="206095" y="138976"/>
                  </a:lnTo>
                  <a:lnTo>
                    <a:pt x="204076" y="132156"/>
                  </a:lnTo>
                  <a:lnTo>
                    <a:pt x="202768" y="139547"/>
                  </a:lnTo>
                  <a:lnTo>
                    <a:pt x="202920" y="144373"/>
                  </a:lnTo>
                  <a:lnTo>
                    <a:pt x="204927" y="151231"/>
                  </a:lnTo>
                  <a:lnTo>
                    <a:pt x="206209" y="143891"/>
                  </a:lnTo>
                  <a:close/>
                </a:path>
                <a:path w="7200900" h="405765">
                  <a:moveTo>
                    <a:pt x="208800" y="246367"/>
                  </a:moveTo>
                  <a:lnTo>
                    <a:pt x="208661" y="241858"/>
                  </a:lnTo>
                  <a:lnTo>
                    <a:pt x="206222" y="243014"/>
                  </a:lnTo>
                  <a:lnTo>
                    <a:pt x="202412" y="242354"/>
                  </a:lnTo>
                  <a:lnTo>
                    <a:pt x="202565" y="246875"/>
                  </a:lnTo>
                  <a:lnTo>
                    <a:pt x="204965" y="245694"/>
                  </a:lnTo>
                  <a:lnTo>
                    <a:pt x="208800" y="246367"/>
                  </a:lnTo>
                  <a:close/>
                </a:path>
                <a:path w="7200900" h="405765">
                  <a:moveTo>
                    <a:pt x="210261" y="269798"/>
                  </a:moveTo>
                  <a:lnTo>
                    <a:pt x="202907" y="265607"/>
                  </a:lnTo>
                  <a:lnTo>
                    <a:pt x="188633" y="260362"/>
                  </a:lnTo>
                  <a:lnTo>
                    <a:pt x="184086" y="257187"/>
                  </a:lnTo>
                  <a:lnTo>
                    <a:pt x="179565" y="251625"/>
                  </a:lnTo>
                  <a:lnTo>
                    <a:pt x="176720" y="247294"/>
                  </a:lnTo>
                  <a:lnTo>
                    <a:pt x="170815" y="248666"/>
                  </a:lnTo>
                  <a:lnTo>
                    <a:pt x="169468" y="255397"/>
                  </a:lnTo>
                  <a:lnTo>
                    <a:pt x="166560" y="260286"/>
                  </a:lnTo>
                  <a:lnTo>
                    <a:pt x="162166" y="263245"/>
                  </a:lnTo>
                  <a:lnTo>
                    <a:pt x="156718" y="261759"/>
                  </a:lnTo>
                  <a:lnTo>
                    <a:pt x="150050" y="259168"/>
                  </a:lnTo>
                  <a:lnTo>
                    <a:pt x="143916" y="258914"/>
                  </a:lnTo>
                  <a:lnTo>
                    <a:pt x="140030" y="264502"/>
                  </a:lnTo>
                  <a:lnTo>
                    <a:pt x="148983" y="267385"/>
                  </a:lnTo>
                  <a:lnTo>
                    <a:pt x="169621" y="268655"/>
                  </a:lnTo>
                  <a:lnTo>
                    <a:pt x="178587" y="271589"/>
                  </a:lnTo>
                  <a:lnTo>
                    <a:pt x="197586" y="270510"/>
                  </a:lnTo>
                  <a:lnTo>
                    <a:pt x="200456" y="272529"/>
                  </a:lnTo>
                  <a:lnTo>
                    <a:pt x="204774" y="274942"/>
                  </a:lnTo>
                  <a:lnTo>
                    <a:pt x="208661" y="274967"/>
                  </a:lnTo>
                  <a:lnTo>
                    <a:pt x="210261" y="269798"/>
                  </a:lnTo>
                  <a:close/>
                </a:path>
                <a:path w="7200900" h="405765">
                  <a:moveTo>
                    <a:pt x="216763" y="243840"/>
                  </a:moveTo>
                  <a:lnTo>
                    <a:pt x="214985" y="241477"/>
                  </a:lnTo>
                  <a:lnTo>
                    <a:pt x="214071" y="240220"/>
                  </a:lnTo>
                  <a:lnTo>
                    <a:pt x="210312" y="243954"/>
                  </a:lnTo>
                  <a:lnTo>
                    <a:pt x="212090" y="246329"/>
                  </a:lnTo>
                  <a:lnTo>
                    <a:pt x="213029" y="247548"/>
                  </a:lnTo>
                  <a:lnTo>
                    <a:pt x="216763" y="243840"/>
                  </a:lnTo>
                  <a:close/>
                </a:path>
                <a:path w="7200900" h="405765">
                  <a:moveTo>
                    <a:pt x="222123" y="142836"/>
                  </a:moveTo>
                  <a:lnTo>
                    <a:pt x="221983" y="138442"/>
                  </a:lnTo>
                  <a:lnTo>
                    <a:pt x="219557" y="139496"/>
                  </a:lnTo>
                  <a:lnTo>
                    <a:pt x="215671" y="138849"/>
                  </a:lnTo>
                  <a:lnTo>
                    <a:pt x="215836" y="143332"/>
                  </a:lnTo>
                  <a:lnTo>
                    <a:pt x="218236" y="142189"/>
                  </a:lnTo>
                  <a:lnTo>
                    <a:pt x="222123" y="142836"/>
                  </a:lnTo>
                  <a:close/>
                </a:path>
                <a:path w="7200900" h="405765">
                  <a:moveTo>
                    <a:pt x="224320" y="180251"/>
                  </a:moveTo>
                  <a:lnTo>
                    <a:pt x="217538" y="175818"/>
                  </a:lnTo>
                  <a:lnTo>
                    <a:pt x="216611" y="180149"/>
                  </a:lnTo>
                  <a:lnTo>
                    <a:pt x="219544" y="184531"/>
                  </a:lnTo>
                  <a:lnTo>
                    <a:pt x="224320" y="180251"/>
                  </a:lnTo>
                  <a:close/>
                </a:path>
                <a:path w="7200900" h="405765">
                  <a:moveTo>
                    <a:pt x="229412" y="273202"/>
                  </a:moveTo>
                  <a:lnTo>
                    <a:pt x="229260" y="268719"/>
                  </a:lnTo>
                  <a:lnTo>
                    <a:pt x="226860" y="269887"/>
                  </a:lnTo>
                  <a:lnTo>
                    <a:pt x="223024" y="269163"/>
                  </a:lnTo>
                  <a:lnTo>
                    <a:pt x="223202" y="273710"/>
                  </a:lnTo>
                  <a:lnTo>
                    <a:pt x="225564" y="272529"/>
                  </a:lnTo>
                  <a:lnTo>
                    <a:pt x="229412" y="273202"/>
                  </a:lnTo>
                  <a:close/>
                </a:path>
                <a:path w="7200900" h="405765">
                  <a:moveTo>
                    <a:pt x="232702" y="217081"/>
                  </a:moveTo>
                  <a:lnTo>
                    <a:pt x="232549" y="214439"/>
                  </a:lnTo>
                  <a:lnTo>
                    <a:pt x="229857" y="212039"/>
                  </a:lnTo>
                  <a:lnTo>
                    <a:pt x="229552" y="217258"/>
                  </a:lnTo>
                  <a:lnTo>
                    <a:pt x="229704" y="219786"/>
                  </a:lnTo>
                  <a:lnTo>
                    <a:pt x="232448" y="222402"/>
                  </a:lnTo>
                  <a:lnTo>
                    <a:pt x="232702" y="217081"/>
                  </a:lnTo>
                  <a:close/>
                </a:path>
                <a:path w="7200900" h="405765">
                  <a:moveTo>
                    <a:pt x="236537" y="342912"/>
                  </a:moveTo>
                  <a:lnTo>
                    <a:pt x="236410" y="340423"/>
                  </a:lnTo>
                  <a:lnTo>
                    <a:pt x="233718" y="337794"/>
                  </a:lnTo>
                  <a:lnTo>
                    <a:pt x="233426" y="343090"/>
                  </a:lnTo>
                  <a:lnTo>
                    <a:pt x="233502" y="345732"/>
                  </a:lnTo>
                  <a:lnTo>
                    <a:pt x="236245" y="348348"/>
                  </a:lnTo>
                  <a:lnTo>
                    <a:pt x="236537" y="342912"/>
                  </a:lnTo>
                  <a:close/>
                </a:path>
                <a:path w="7200900" h="405765">
                  <a:moveTo>
                    <a:pt x="239014" y="272808"/>
                  </a:moveTo>
                  <a:lnTo>
                    <a:pt x="238506" y="263461"/>
                  </a:lnTo>
                  <a:lnTo>
                    <a:pt x="232143" y="263817"/>
                  </a:lnTo>
                  <a:lnTo>
                    <a:pt x="232498" y="270040"/>
                  </a:lnTo>
                  <a:lnTo>
                    <a:pt x="232651" y="273164"/>
                  </a:lnTo>
                  <a:lnTo>
                    <a:pt x="239014" y="272808"/>
                  </a:lnTo>
                  <a:close/>
                </a:path>
                <a:path w="7200900" h="405765">
                  <a:moveTo>
                    <a:pt x="246735" y="326059"/>
                  </a:moveTo>
                  <a:lnTo>
                    <a:pt x="244995" y="323786"/>
                  </a:lnTo>
                  <a:lnTo>
                    <a:pt x="244043" y="322592"/>
                  </a:lnTo>
                  <a:lnTo>
                    <a:pt x="240334" y="326301"/>
                  </a:lnTo>
                  <a:lnTo>
                    <a:pt x="242100" y="328688"/>
                  </a:lnTo>
                  <a:lnTo>
                    <a:pt x="243052" y="329882"/>
                  </a:lnTo>
                  <a:lnTo>
                    <a:pt x="246735" y="326059"/>
                  </a:lnTo>
                  <a:close/>
                </a:path>
                <a:path w="7200900" h="405765">
                  <a:moveTo>
                    <a:pt x="258622" y="341655"/>
                  </a:moveTo>
                  <a:lnTo>
                    <a:pt x="253479" y="334645"/>
                  </a:lnTo>
                  <a:lnTo>
                    <a:pt x="245541" y="339013"/>
                  </a:lnTo>
                  <a:lnTo>
                    <a:pt x="243116" y="347281"/>
                  </a:lnTo>
                  <a:lnTo>
                    <a:pt x="247561" y="346646"/>
                  </a:lnTo>
                  <a:lnTo>
                    <a:pt x="252933" y="347230"/>
                  </a:lnTo>
                  <a:lnTo>
                    <a:pt x="257263" y="346430"/>
                  </a:lnTo>
                  <a:lnTo>
                    <a:pt x="258622" y="341655"/>
                  </a:lnTo>
                  <a:close/>
                </a:path>
                <a:path w="7200900" h="405765">
                  <a:moveTo>
                    <a:pt x="260261" y="313550"/>
                  </a:moveTo>
                  <a:lnTo>
                    <a:pt x="255295" y="314236"/>
                  </a:lnTo>
                  <a:lnTo>
                    <a:pt x="249288" y="313651"/>
                  </a:lnTo>
                  <a:lnTo>
                    <a:pt x="251294" y="323405"/>
                  </a:lnTo>
                  <a:lnTo>
                    <a:pt x="256755" y="323430"/>
                  </a:lnTo>
                  <a:lnTo>
                    <a:pt x="259181" y="319481"/>
                  </a:lnTo>
                  <a:lnTo>
                    <a:pt x="260261" y="313550"/>
                  </a:lnTo>
                  <a:close/>
                </a:path>
                <a:path w="7200900" h="405765">
                  <a:moveTo>
                    <a:pt x="270357" y="251129"/>
                  </a:moveTo>
                  <a:lnTo>
                    <a:pt x="266280" y="247954"/>
                  </a:lnTo>
                  <a:lnTo>
                    <a:pt x="265760" y="251574"/>
                  </a:lnTo>
                  <a:lnTo>
                    <a:pt x="263855" y="253441"/>
                  </a:lnTo>
                  <a:lnTo>
                    <a:pt x="260172" y="252869"/>
                  </a:lnTo>
                  <a:lnTo>
                    <a:pt x="255587" y="252031"/>
                  </a:lnTo>
                  <a:lnTo>
                    <a:pt x="254393" y="245567"/>
                  </a:lnTo>
                  <a:lnTo>
                    <a:pt x="250177" y="244157"/>
                  </a:lnTo>
                  <a:lnTo>
                    <a:pt x="246278" y="248335"/>
                  </a:lnTo>
                  <a:lnTo>
                    <a:pt x="240601" y="245986"/>
                  </a:lnTo>
                  <a:lnTo>
                    <a:pt x="234099" y="241871"/>
                  </a:lnTo>
                  <a:lnTo>
                    <a:pt x="227698" y="240766"/>
                  </a:lnTo>
                  <a:lnTo>
                    <a:pt x="218173" y="241312"/>
                  </a:lnTo>
                  <a:lnTo>
                    <a:pt x="217982" y="253542"/>
                  </a:lnTo>
                  <a:lnTo>
                    <a:pt x="220510" y="261315"/>
                  </a:lnTo>
                  <a:lnTo>
                    <a:pt x="228739" y="259486"/>
                  </a:lnTo>
                  <a:lnTo>
                    <a:pt x="232892" y="259092"/>
                  </a:lnTo>
                  <a:lnTo>
                    <a:pt x="231190" y="251040"/>
                  </a:lnTo>
                  <a:lnTo>
                    <a:pt x="234518" y="249783"/>
                  </a:lnTo>
                  <a:lnTo>
                    <a:pt x="239928" y="256032"/>
                  </a:lnTo>
                  <a:lnTo>
                    <a:pt x="247726" y="258318"/>
                  </a:lnTo>
                  <a:lnTo>
                    <a:pt x="256247" y="259397"/>
                  </a:lnTo>
                  <a:lnTo>
                    <a:pt x="263842" y="262013"/>
                  </a:lnTo>
                  <a:lnTo>
                    <a:pt x="265480" y="258394"/>
                  </a:lnTo>
                  <a:lnTo>
                    <a:pt x="268871" y="254685"/>
                  </a:lnTo>
                  <a:lnTo>
                    <a:pt x="270357" y="251129"/>
                  </a:lnTo>
                  <a:close/>
                </a:path>
                <a:path w="7200900" h="405765">
                  <a:moveTo>
                    <a:pt x="282143" y="120891"/>
                  </a:moveTo>
                  <a:lnTo>
                    <a:pt x="277571" y="115125"/>
                  </a:lnTo>
                  <a:lnTo>
                    <a:pt x="269887" y="115443"/>
                  </a:lnTo>
                  <a:lnTo>
                    <a:pt x="269544" y="126288"/>
                  </a:lnTo>
                  <a:lnTo>
                    <a:pt x="274281" y="125209"/>
                  </a:lnTo>
                  <a:lnTo>
                    <a:pt x="281495" y="127215"/>
                  </a:lnTo>
                  <a:lnTo>
                    <a:pt x="282143" y="120891"/>
                  </a:lnTo>
                  <a:close/>
                </a:path>
                <a:path w="7200900" h="405765">
                  <a:moveTo>
                    <a:pt x="285292" y="246862"/>
                  </a:moveTo>
                  <a:lnTo>
                    <a:pt x="284810" y="237490"/>
                  </a:lnTo>
                  <a:lnTo>
                    <a:pt x="278511" y="237845"/>
                  </a:lnTo>
                  <a:lnTo>
                    <a:pt x="278676" y="240957"/>
                  </a:lnTo>
                  <a:lnTo>
                    <a:pt x="278980" y="247218"/>
                  </a:lnTo>
                  <a:lnTo>
                    <a:pt x="285292" y="246862"/>
                  </a:lnTo>
                  <a:close/>
                </a:path>
                <a:path w="7200900" h="405765">
                  <a:moveTo>
                    <a:pt x="289636" y="340728"/>
                  </a:moveTo>
                  <a:lnTo>
                    <a:pt x="289547" y="330517"/>
                  </a:lnTo>
                  <a:lnTo>
                    <a:pt x="284137" y="331000"/>
                  </a:lnTo>
                  <a:lnTo>
                    <a:pt x="278218" y="330796"/>
                  </a:lnTo>
                  <a:lnTo>
                    <a:pt x="274154" y="333019"/>
                  </a:lnTo>
                  <a:lnTo>
                    <a:pt x="274294" y="340741"/>
                  </a:lnTo>
                  <a:lnTo>
                    <a:pt x="282168" y="341071"/>
                  </a:lnTo>
                  <a:lnTo>
                    <a:pt x="289636" y="340728"/>
                  </a:lnTo>
                  <a:close/>
                </a:path>
                <a:path w="7200900" h="405765">
                  <a:moveTo>
                    <a:pt x="313055" y="299669"/>
                  </a:moveTo>
                  <a:lnTo>
                    <a:pt x="312940" y="291884"/>
                  </a:lnTo>
                  <a:lnTo>
                    <a:pt x="305079" y="291642"/>
                  </a:lnTo>
                  <a:lnTo>
                    <a:pt x="297599" y="291884"/>
                  </a:lnTo>
                  <a:lnTo>
                    <a:pt x="297662" y="302145"/>
                  </a:lnTo>
                  <a:lnTo>
                    <a:pt x="303060" y="301675"/>
                  </a:lnTo>
                  <a:lnTo>
                    <a:pt x="308978" y="301891"/>
                  </a:lnTo>
                  <a:lnTo>
                    <a:pt x="313055" y="299669"/>
                  </a:lnTo>
                  <a:close/>
                </a:path>
                <a:path w="7200900" h="405765">
                  <a:moveTo>
                    <a:pt x="313982" y="315112"/>
                  </a:moveTo>
                  <a:lnTo>
                    <a:pt x="313867" y="310464"/>
                  </a:lnTo>
                  <a:lnTo>
                    <a:pt x="311467" y="311734"/>
                  </a:lnTo>
                  <a:lnTo>
                    <a:pt x="307644" y="311124"/>
                  </a:lnTo>
                  <a:lnTo>
                    <a:pt x="307771" y="315518"/>
                  </a:lnTo>
                  <a:lnTo>
                    <a:pt x="310172" y="314286"/>
                  </a:lnTo>
                  <a:lnTo>
                    <a:pt x="313982" y="315112"/>
                  </a:lnTo>
                  <a:close/>
                </a:path>
                <a:path w="7200900" h="405765">
                  <a:moveTo>
                    <a:pt x="317995" y="328955"/>
                  </a:moveTo>
                  <a:lnTo>
                    <a:pt x="310591" y="328053"/>
                  </a:lnTo>
                  <a:lnTo>
                    <a:pt x="306146" y="330835"/>
                  </a:lnTo>
                  <a:lnTo>
                    <a:pt x="305777" y="338937"/>
                  </a:lnTo>
                  <a:lnTo>
                    <a:pt x="313016" y="339788"/>
                  </a:lnTo>
                  <a:lnTo>
                    <a:pt x="317550" y="337210"/>
                  </a:lnTo>
                  <a:lnTo>
                    <a:pt x="317995" y="328955"/>
                  </a:lnTo>
                  <a:close/>
                </a:path>
                <a:path w="7200900" h="405765">
                  <a:moveTo>
                    <a:pt x="318643" y="172897"/>
                  </a:moveTo>
                  <a:lnTo>
                    <a:pt x="316852" y="170446"/>
                  </a:lnTo>
                  <a:lnTo>
                    <a:pt x="315861" y="169214"/>
                  </a:lnTo>
                  <a:lnTo>
                    <a:pt x="312013" y="172948"/>
                  </a:lnTo>
                  <a:lnTo>
                    <a:pt x="313817" y="175285"/>
                  </a:lnTo>
                  <a:lnTo>
                    <a:pt x="314782" y="176479"/>
                  </a:lnTo>
                  <a:lnTo>
                    <a:pt x="318643" y="172897"/>
                  </a:lnTo>
                  <a:close/>
                </a:path>
                <a:path w="7200900" h="405765">
                  <a:moveTo>
                    <a:pt x="326174" y="244741"/>
                  </a:moveTo>
                  <a:lnTo>
                    <a:pt x="325526" y="241249"/>
                  </a:lnTo>
                  <a:lnTo>
                    <a:pt x="322326" y="239687"/>
                  </a:lnTo>
                  <a:lnTo>
                    <a:pt x="320421" y="245084"/>
                  </a:lnTo>
                  <a:lnTo>
                    <a:pt x="326174" y="244741"/>
                  </a:lnTo>
                  <a:close/>
                </a:path>
                <a:path w="7200900" h="405765">
                  <a:moveTo>
                    <a:pt x="331431" y="342480"/>
                  </a:moveTo>
                  <a:lnTo>
                    <a:pt x="331292" y="337858"/>
                  </a:lnTo>
                  <a:lnTo>
                    <a:pt x="328828" y="339077"/>
                  </a:lnTo>
                  <a:lnTo>
                    <a:pt x="324980" y="338315"/>
                  </a:lnTo>
                  <a:lnTo>
                    <a:pt x="325107" y="342798"/>
                  </a:lnTo>
                  <a:lnTo>
                    <a:pt x="327533" y="341731"/>
                  </a:lnTo>
                  <a:lnTo>
                    <a:pt x="331431" y="342480"/>
                  </a:lnTo>
                  <a:close/>
                </a:path>
                <a:path w="7200900" h="405765">
                  <a:moveTo>
                    <a:pt x="334416" y="197891"/>
                  </a:moveTo>
                  <a:lnTo>
                    <a:pt x="333971" y="189649"/>
                  </a:lnTo>
                  <a:lnTo>
                    <a:pt x="331584" y="190423"/>
                  </a:lnTo>
                  <a:lnTo>
                    <a:pt x="330619" y="194932"/>
                  </a:lnTo>
                  <a:lnTo>
                    <a:pt x="334416" y="197891"/>
                  </a:lnTo>
                  <a:close/>
                </a:path>
                <a:path w="7200900" h="405765">
                  <a:moveTo>
                    <a:pt x="338759" y="205740"/>
                  </a:moveTo>
                  <a:lnTo>
                    <a:pt x="337654" y="197789"/>
                  </a:lnTo>
                  <a:lnTo>
                    <a:pt x="334416" y="197891"/>
                  </a:lnTo>
                  <a:lnTo>
                    <a:pt x="334530" y="209486"/>
                  </a:lnTo>
                  <a:lnTo>
                    <a:pt x="338759" y="205740"/>
                  </a:lnTo>
                  <a:close/>
                </a:path>
                <a:path w="7200900" h="405765">
                  <a:moveTo>
                    <a:pt x="342887" y="309537"/>
                  </a:moveTo>
                  <a:lnTo>
                    <a:pt x="339115" y="310464"/>
                  </a:lnTo>
                  <a:lnTo>
                    <a:pt x="333679" y="309118"/>
                  </a:lnTo>
                  <a:lnTo>
                    <a:pt x="333387" y="314540"/>
                  </a:lnTo>
                  <a:lnTo>
                    <a:pt x="337223" y="313690"/>
                  </a:lnTo>
                  <a:lnTo>
                    <a:pt x="342633" y="315061"/>
                  </a:lnTo>
                  <a:lnTo>
                    <a:pt x="342887" y="309537"/>
                  </a:lnTo>
                  <a:close/>
                </a:path>
                <a:path w="7200900" h="405765">
                  <a:moveTo>
                    <a:pt x="343103" y="104279"/>
                  </a:moveTo>
                  <a:lnTo>
                    <a:pt x="342900" y="99745"/>
                  </a:lnTo>
                  <a:lnTo>
                    <a:pt x="339598" y="99860"/>
                  </a:lnTo>
                  <a:lnTo>
                    <a:pt x="334670" y="102539"/>
                  </a:lnTo>
                  <a:lnTo>
                    <a:pt x="339661" y="104711"/>
                  </a:lnTo>
                  <a:lnTo>
                    <a:pt x="343103" y="104279"/>
                  </a:lnTo>
                  <a:close/>
                </a:path>
                <a:path w="7200900" h="405765">
                  <a:moveTo>
                    <a:pt x="344093" y="337362"/>
                  </a:moveTo>
                  <a:lnTo>
                    <a:pt x="343979" y="332917"/>
                  </a:lnTo>
                  <a:lnTo>
                    <a:pt x="341541" y="334035"/>
                  </a:lnTo>
                  <a:lnTo>
                    <a:pt x="337642" y="333197"/>
                  </a:lnTo>
                  <a:lnTo>
                    <a:pt x="337718" y="337667"/>
                  </a:lnTo>
                  <a:lnTo>
                    <a:pt x="340207" y="336613"/>
                  </a:lnTo>
                  <a:lnTo>
                    <a:pt x="344093" y="337362"/>
                  </a:lnTo>
                  <a:close/>
                </a:path>
                <a:path w="7200900" h="405765">
                  <a:moveTo>
                    <a:pt x="416991" y="307098"/>
                  </a:moveTo>
                  <a:lnTo>
                    <a:pt x="416928" y="302590"/>
                  </a:lnTo>
                  <a:lnTo>
                    <a:pt x="414401" y="303593"/>
                  </a:lnTo>
                  <a:lnTo>
                    <a:pt x="410565" y="302895"/>
                  </a:lnTo>
                  <a:lnTo>
                    <a:pt x="410667" y="307378"/>
                  </a:lnTo>
                  <a:lnTo>
                    <a:pt x="413092" y="306260"/>
                  </a:lnTo>
                  <a:lnTo>
                    <a:pt x="416991" y="307098"/>
                  </a:lnTo>
                  <a:close/>
                </a:path>
                <a:path w="7200900" h="405765">
                  <a:moveTo>
                    <a:pt x="418287" y="335076"/>
                  </a:moveTo>
                  <a:lnTo>
                    <a:pt x="418185" y="332587"/>
                  </a:lnTo>
                  <a:lnTo>
                    <a:pt x="415455" y="329895"/>
                  </a:lnTo>
                  <a:lnTo>
                    <a:pt x="415036" y="335178"/>
                  </a:lnTo>
                  <a:lnTo>
                    <a:pt x="415150" y="337820"/>
                  </a:lnTo>
                  <a:lnTo>
                    <a:pt x="417855" y="340499"/>
                  </a:lnTo>
                  <a:lnTo>
                    <a:pt x="418287" y="335076"/>
                  </a:lnTo>
                  <a:close/>
                </a:path>
                <a:path w="7200900" h="405765">
                  <a:moveTo>
                    <a:pt x="419087" y="314286"/>
                  </a:moveTo>
                  <a:lnTo>
                    <a:pt x="417309" y="311861"/>
                  </a:lnTo>
                  <a:lnTo>
                    <a:pt x="416356" y="310616"/>
                  </a:lnTo>
                  <a:lnTo>
                    <a:pt x="412496" y="314198"/>
                  </a:lnTo>
                  <a:lnTo>
                    <a:pt x="414248" y="316598"/>
                  </a:lnTo>
                  <a:lnTo>
                    <a:pt x="415188" y="317881"/>
                  </a:lnTo>
                  <a:lnTo>
                    <a:pt x="419087" y="314286"/>
                  </a:lnTo>
                  <a:close/>
                </a:path>
                <a:path w="7200900" h="405765">
                  <a:moveTo>
                    <a:pt x="428155" y="299923"/>
                  </a:moveTo>
                  <a:lnTo>
                    <a:pt x="426415" y="297599"/>
                  </a:lnTo>
                  <a:lnTo>
                    <a:pt x="425462" y="296265"/>
                  </a:lnTo>
                  <a:lnTo>
                    <a:pt x="421576" y="299974"/>
                  </a:lnTo>
                  <a:lnTo>
                    <a:pt x="423367" y="302387"/>
                  </a:lnTo>
                  <a:lnTo>
                    <a:pt x="424294" y="303669"/>
                  </a:lnTo>
                  <a:lnTo>
                    <a:pt x="428155" y="299923"/>
                  </a:lnTo>
                  <a:close/>
                </a:path>
                <a:path w="7200900" h="405765">
                  <a:moveTo>
                    <a:pt x="433387" y="152717"/>
                  </a:moveTo>
                  <a:lnTo>
                    <a:pt x="428459" y="150482"/>
                  </a:lnTo>
                  <a:lnTo>
                    <a:pt x="424891" y="146126"/>
                  </a:lnTo>
                  <a:lnTo>
                    <a:pt x="419976" y="143878"/>
                  </a:lnTo>
                  <a:lnTo>
                    <a:pt x="417449" y="146659"/>
                  </a:lnTo>
                  <a:lnTo>
                    <a:pt x="409816" y="144284"/>
                  </a:lnTo>
                  <a:lnTo>
                    <a:pt x="402475" y="144170"/>
                  </a:lnTo>
                  <a:lnTo>
                    <a:pt x="400799" y="153758"/>
                  </a:lnTo>
                  <a:lnTo>
                    <a:pt x="408127" y="151269"/>
                  </a:lnTo>
                  <a:lnTo>
                    <a:pt x="416267" y="155613"/>
                  </a:lnTo>
                  <a:lnTo>
                    <a:pt x="424815" y="158775"/>
                  </a:lnTo>
                  <a:lnTo>
                    <a:pt x="433387" y="152717"/>
                  </a:lnTo>
                  <a:close/>
                </a:path>
                <a:path w="7200900" h="405765">
                  <a:moveTo>
                    <a:pt x="438454" y="75717"/>
                  </a:moveTo>
                  <a:lnTo>
                    <a:pt x="435711" y="72161"/>
                  </a:lnTo>
                  <a:lnTo>
                    <a:pt x="431812" y="75844"/>
                  </a:lnTo>
                  <a:lnTo>
                    <a:pt x="433590" y="78193"/>
                  </a:lnTo>
                  <a:lnTo>
                    <a:pt x="434555" y="79451"/>
                  </a:lnTo>
                  <a:lnTo>
                    <a:pt x="438454" y="75717"/>
                  </a:lnTo>
                  <a:close/>
                </a:path>
                <a:path w="7200900" h="405765">
                  <a:moveTo>
                    <a:pt x="446824" y="82321"/>
                  </a:moveTo>
                  <a:lnTo>
                    <a:pt x="441896" y="82448"/>
                  </a:lnTo>
                  <a:lnTo>
                    <a:pt x="436918" y="82511"/>
                  </a:lnTo>
                  <a:lnTo>
                    <a:pt x="433717" y="84912"/>
                  </a:lnTo>
                  <a:lnTo>
                    <a:pt x="434149" y="92062"/>
                  </a:lnTo>
                  <a:lnTo>
                    <a:pt x="440232" y="91325"/>
                  </a:lnTo>
                  <a:lnTo>
                    <a:pt x="444969" y="88696"/>
                  </a:lnTo>
                  <a:lnTo>
                    <a:pt x="446824" y="82321"/>
                  </a:lnTo>
                  <a:close/>
                </a:path>
                <a:path w="7200900" h="405765">
                  <a:moveTo>
                    <a:pt x="450469" y="334048"/>
                  </a:moveTo>
                  <a:lnTo>
                    <a:pt x="445160" y="334695"/>
                  </a:lnTo>
                  <a:lnTo>
                    <a:pt x="438835" y="333984"/>
                  </a:lnTo>
                  <a:lnTo>
                    <a:pt x="433552" y="334645"/>
                  </a:lnTo>
                  <a:lnTo>
                    <a:pt x="431355" y="339394"/>
                  </a:lnTo>
                  <a:lnTo>
                    <a:pt x="436270" y="343027"/>
                  </a:lnTo>
                  <a:lnTo>
                    <a:pt x="442760" y="343903"/>
                  </a:lnTo>
                  <a:lnTo>
                    <a:pt x="448310" y="341185"/>
                  </a:lnTo>
                  <a:lnTo>
                    <a:pt x="450469" y="334048"/>
                  </a:lnTo>
                  <a:close/>
                </a:path>
                <a:path w="7200900" h="405765">
                  <a:moveTo>
                    <a:pt x="509651" y="98907"/>
                  </a:moveTo>
                  <a:lnTo>
                    <a:pt x="503123" y="99110"/>
                  </a:lnTo>
                  <a:lnTo>
                    <a:pt x="503174" y="100799"/>
                  </a:lnTo>
                  <a:lnTo>
                    <a:pt x="503250" y="102323"/>
                  </a:lnTo>
                  <a:lnTo>
                    <a:pt x="503301" y="103835"/>
                  </a:lnTo>
                  <a:lnTo>
                    <a:pt x="507123" y="104508"/>
                  </a:lnTo>
                  <a:lnTo>
                    <a:pt x="509066" y="102730"/>
                  </a:lnTo>
                  <a:lnTo>
                    <a:pt x="509651" y="98907"/>
                  </a:lnTo>
                  <a:close/>
                </a:path>
                <a:path w="7200900" h="405765">
                  <a:moveTo>
                    <a:pt x="1314513" y="310324"/>
                  </a:moveTo>
                  <a:lnTo>
                    <a:pt x="1302981" y="312737"/>
                  </a:lnTo>
                  <a:lnTo>
                    <a:pt x="1290726" y="314083"/>
                  </a:lnTo>
                  <a:lnTo>
                    <a:pt x="1279652" y="317080"/>
                  </a:lnTo>
                  <a:lnTo>
                    <a:pt x="1271663" y="324421"/>
                  </a:lnTo>
                  <a:lnTo>
                    <a:pt x="1298041" y="324396"/>
                  </a:lnTo>
                  <a:lnTo>
                    <a:pt x="1301915" y="317512"/>
                  </a:lnTo>
                  <a:lnTo>
                    <a:pt x="1310500" y="317169"/>
                  </a:lnTo>
                  <a:lnTo>
                    <a:pt x="1314513" y="310324"/>
                  </a:lnTo>
                  <a:close/>
                </a:path>
                <a:path w="7200900" h="405765">
                  <a:moveTo>
                    <a:pt x="1377530" y="306768"/>
                  </a:moveTo>
                  <a:lnTo>
                    <a:pt x="1377213" y="301015"/>
                  </a:lnTo>
                  <a:lnTo>
                    <a:pt x="1372425" y="303834"/>
                  </a:lnTo>
                  <a:lnTo>
                    <a:pt x="1377530" y="306768"/>
                  </a:lnTo>
                  <a:close/>
                </a:path>
                <a:path w="7200900" h="405765">
                  <a:moveTo>
                    <a:pt x="3316503" y="341604"/>
                  </a:moveTo>
                  <a:lnTo>
                    <a:pt x="3316351" y="338937"/>
                  </a:lnTo>
                  <a:lnTo>
                    <a:pt x="3316135" y="336156"/>
                  </a:lnTo>
                  <a:lnTo>
                    <a:pt x="3313290" y="336956"/>
                  </a:lnTo>
                  <a:lnTo>
                    <a:pt x="3313011" y="344551"/>
                  </a:lnTo>
                  <a:lnTo>
                    <a:pt x="3303892" y="339344"/>
                  </a:lnTo>
                  <a:lnTo>
                    <a:pt x="3302901" y="346036"/>
                  </a:lnTo>
                  <a:lnTo>
                    <a:pt x="3309264" y="345224"/>
                  </a:lnTo>
                  <a:lnTo>
                    <a:pt x="3310178" y="351447"/>
                  </a:lnTo>
                  <a:lnTo>
                    <a:pt x="3316236" y="350926"/>
                  </a:lnTo>
                  <a:lnTo>
                    <a:pt x="3316503" y="341604"/>
                  </a:lnTo>
                  <a:close/>
                </a:path>
                <a:path w="7200900" h="405765">
                  <a:moveTo>
                    <a:pt x="3430905" y="354888"/>
                  </a:moveTo>
                  <a:lnTo>
                    <a:pt x="3430740" y="349300"/>
                  </a:lnTo>
                  <a:lnTo>
                    <a:pt x="3425748" y="352005"/>
                  </a:lnTo>
                  <a:lnTo>
                    <a:pt x="3430905" y="354888"/>
                  </a:lnTo>
                  <a:close/>
                </a:path>
                <a:path w="7200900" h="405765">
                  <a:moveTo>
                    <a:pt x="3935501" y="346379"/>
                  </a:moveTo>
                  <a:lnTo>
                    <a:pt x="3933850" y="343839"/>
                  </a:lnTo>
                  <a:lnTo>
                    <a:pt x="3932898" y="342531"/>
                  </a:lnTo>
                  <a:lnTo>
                    <a:pt x="3928630" y="345884"/>
                  </a:lnTo>
                  <a:lnTo>
                    <a:pt x="3930319" y="348373"/>
                  </a:lnTo>
                  <a:lnTo>
                    <a:pt x="3931196" y="349707"/>
                  </a:lnTo>
                  <a:lnTo>
                    <a:pt x="3935501" y="346379"/>
                  </a:lnTo>
                  <a:close/>
                </a:path>
                <a:path w="7200900" h="405765">
                  <a:moveTo>
                    <a:pt x="3962362" y="351612"/>
                  </a:moveTo>
                  <a:lnTo>
                    <a:pt x="3959783" y="347929"/>
                  </a:lnTo>
                  <a:lnTo>
                    <a:pt x="3955478" y="351294"/>
                  </a:lnTo>
                  <a:lnTo>
                    <a:pt x="3957167" y="353822"/>
                  </a:lnTo>
                  <a:lnTo>
                    <a:pt x="3958069" y="355104"/>
                  </a:lnTo>
                  <a:lnTo>
                    <a:pt x="3962362" y="351612"/>
                  </a:lnTo>
                  <a:close/>
                </a:path>
                <a:path w="7200900" h="405765">
                  <a:moveTo>
                    <a:pt x="4578870" y="353618"/>
                  </a:moveTo>
                  <a:lnTo>
                    <a:pt x="4577181" y="351193"/>
                  </a:lnTo>
                  <a:lnTo>
                    <a:pt x="4576280" y="349859"/>
                  </a:lnTo>
                  <a:lnTo>
                    <a:pt x="4571949" y="353263"/>
                  </a:lnTo>
                  <a:lnTo>
                    <a:pt x="4573651" y="355688"/>
                  </a:lnTo>
                  <a:lnTo>
                    <a:pt x="4574578" y="357009"/>
                  </a:lnTo>
                  <a:lnTo>
                    <a:pt x="4578870" y="353618"/>
                  </a:lnTo>
                  <a:close/>
                </a:path>
                <a:path w="7200900" h="405765">
                  <a:moveTo>
                    <a:pt x="4611154" y="351967"/>
                  </a:moveTo>
                  <a:lnTo>
                    <a:pt x="4607280" y="348869"/>
                  </a:lnTo>
                  <a:lnTo>
                    <a:pt x="4600778" y="346456"/>
                  </a:lnTo>
                  <a:lnTo>
                    <a:pt x="4594377" y="346671"/>
                  </a:lnTo>
                  <a:lnTo>
                    <a:pt x="4590796" y="351510"/>
                  </a:lnTo>
                  <a:lnTo>
                    <a:pt x="4593399" y="352501"/>
                  </a:lnTo>
                  <a:lnTo>
                    <a:pt x="4594593" y="355447"/>
                  </a:lnTo>
                  <a:lnTo>
                    <a:pt x="4593895" y="360832"/>
                  </a:lnTo>
                  <a:lnTo>
                    <a:pt x="4602353" y="361721"/>
                  </a:lnTo>
                  <a:lnTo>
                    <a:pt x="4610405" y="362089"/>
                  </a:lnTo>
                  <a:lnTo>
                    <a:pt x="4611154" y="351967"/>
                  </a:lnTo>
                  <a:close/>
                </a:path>
                <a:path w="7200900" h="405765">
                  <a:moveTo>
                    <a:pt x="4695152" y="391160"/>
                  </a:moveTo>
                  <a:lnTo>
                    <a:pt x="4687367" y="392290"/>
                  </a:lnTo>
                  <a:lnTo>
                    <a:pt x="4682401" y="389801"/>
                  </a:lnTo>
                  <a:lnTo>
                    <a:pt x="4681817" y="381584"/>
                  </a:lnTo>
                  <a:lnTo>
                    <a:pt x="4671923" y="380047"/>
                  </a:lnTo>
                  <a:lnTo>
                    <a:pt x="4671072" y="391782"/>
                  </a:lnTo>
                  <a:lnTo>
                    <a:pt x="4661192" y="390372"/>
                  </a:lnTo>
                  <a:lnTo>
                    <a:pt x="4659846" y="385356"/>
                  </a:lnTo>
                  <a:lnTo>
                    <a:pt x="4649114" y="385813"/>
                  </a:lnTo>
                  <a:lnTo>
                    <a:pt x="4647806" y="380796"/>
                  </a:lnTo>
                  <a:lnTo>
                    <a:pt x="4641304" y="382981"/>
                  </a:lnTo>
                  <a:lnTo>
                    <a:pt x="4635792" y="382295"/>
                  </a:lnTo>
                  <a:lnTo>
                    <a:pt x="4630369" y="379526"/>
                  </a:lnTo>
                  <a:lnTo>
                    <a:pt x="4624146" y="375462"/>
                  </a:lnTo>
                  <a:lnTo>
                    <a:pt x="4621263" y="380403"/>
                  </a:lnTo>
                  <a:lnTo>
                    <a:pt x="4615929" y="380403"/>
                  </a:lnTo>
                  <a:lnTo>
                    <a:pt x="4610455" y="377850"/>
                  </a:lnTo>
                  <a:lnTo>
                    <a:pt x="4607153" y="375069"/>
                  </a:lnTo>
                  <a:lnTo>
                    <a:pt x="4606214" y="381889"/>
                  </a:lnTo>
                  <a:lnTo>
                    <a:pt x="4596968" y="376504"/>
                  </a:lnTo>
                  <a:lnTo>
                    <a:pt x="4596714" y="384162"/>
                  </a:lnTo>
                  <a:lnTo>
                    <a:pt x="4602416" y="390817"/>
                  </a:lnTo>
                  <a:lnTo>
                    <a:pt x="4610214" y="393573"/>
                  </a:lnTo>
                  <a:lnTo>
                    <a:pt x="4618875" y="392988"/>
                  </a:lnTo>
                  <a:lnTo>
                    <a:pt x="4627156" y="389610"/>
                  </a:lnTo>
                  <a:lnTo>
                    <a:pt x="4626483" y="395084"/>
                  </a:lnTo>
                  <a:lnTo>
                    <a:pt x="4627702" y="397992"/>
                  </a:lnTo>
                  <a:lnTo>
                    <a:pt x="4630305" y="398983"/>
                  </a:lnTo>
                  <a:lnTo>
                    <a:pt x="4633480" y="393649"/>
                  </a:lnTo>
                  <a:lnTo>
                    <a:pt x="4637722" y="395046"/>
                  </a:lnTo>
                  <a:lnTo>
                    <a:pt x="4642510" y="398500"/>
                  </a:lnTo>
                  <a:lnTo>
                    <a:pt x="4647298" y="399376"/>
                  </a:lnTo>
                  <a:lnTo>
                    <a:pt x="4653369" y="400164"/>
                  </a:lnTo>
                  <a:lnTo>
                    <a:pt x="4654626" y="393877"/>
                  </a:lnTo>
                  <a:lnTo>
                    <a:pt x="4661052" y="395058"/>
                  </a:lnTo>
                  <a:lnTo>
                    <a:pt x="4668761" y="401142"/>
                  </a:lnTo>
                  <a:lnTo>
                    <a:pt x="4680216" y="405345"/>
                  </a:lnTo>
                  <a:lnTo>
                    <a:pt x="4690630" y="403428"/>
                  </a:lnTo>
                  <a:lnTo>
                    <a:pt x="4695152" y="391160"/>
                  </a:lnTo>
                  <a:close/>
                </a:path>
                <a:path w="7200900" h="405765">
                  <a:moveTo>
                    <a:pt x="4719510" y="370459"/>
                  </a:moveTo>
                  <a:lnTo>
                    <a:pt x="4716843" y="367766"/>
                  </a:lnTo>
                  <a:lnTo>
                    <a:pt x="4716056" y="373024"/>
                  </a:lnTo>
                  <a:lnTo>
                    <a:pt x="4715954" y="375640"/>
                  </a:lnTo>
                  <a:lnTo>
                    <a:pt x="4718647" y="378282"/>
                  </a:lnTo>
                  <a:lnTo>
                    <a:pt x="4719447" y="373113"/>
                  </a:lnTo>
                  <a:lnTo>
                    <a:pt x="4719510" y="370459"/>
                  </a:lnTo>
                  <a:close/>
                </a:path>
                <a:path w="7200900" h="405765">
                  <a:moveTo>
                    <a:pt x="4734865" y="371094"/>
                  </a:moveTo>
                  <a:lnTo>
                    <a:pt x="4733163" y="368681"/>
                  </a:lnTo>
                  <a:lnTo>
                    <a:pt x="4732299" y="367423"/>
                  </a:lnTo>
                  <a:lnTo>
                    <a:pt x="4727930" y="370801"/>
                  </a:lnTo>
                  <a:lnTo>
                    <a:pt x="4729658" y="373329"/>
                  </a:lnTo>
                  <a:lnTo>
                    <a:pt x="4730585" y="374611"/>
                  </a:lnTo>
                  <a:lnTo>
                    <a:pt x="4734865" y="371094"/>
                  </a:lnTo>
                  <a:close/>
                </a:path>
                <a:path w="7200900" h="405765">
                  <a:moveTo>
                    <a:pt x="4770298" y="378815"/>
                  </a:moveTo>
                  <a:lnTo>
                    <a:pt x="4766310" y="379526"/>
                  </a:lnTo>
                  <a:lnTo>
                    <a:pt x="4760684" y="377875"/>
                  </a:lnTo>
                  <a:lnTo>
                    <a:pt x="4760023" y="383374"/>
                  </a:lnTo>
                  <a:lnTo>
                    <a:pt x="4764036" y="382651"/>
                  </a:lnTo>
                  <a:lnTo>
                    <a:pt x="4769612" y="384314"/>
                  </a:lnTo>
                  <a:lnTo>
                    <a:pt x="4770298" y="378815"/>
                  </a:lnTo>
                  <a:close/>
                </a:path>
                <a:path w="7200900" h="405765">
                  <a:moveTo>
                    <a:pt x="7106856" y="67703"/>
                  </a:moveTo>
                  <a:lnTo>
                    <a:pt x="7106590" y="63068"/>
                  </a:lnTo>
                  <a:lnTo>
                    <a:pt x="7100481" y="62077"/>
                  </a:lnTo>
                  <a:lnTo>
                    <a:pt x="7099871" y="67945"/>
                  </a:lnTo>
                  <a:lnTo>
                    <a:pt x="7100849" y="73558"/>
                  </a:lnTo>
                  <a:lnTo>
                    <a:pt x="7103834" y="70726"/>
                  </a:lnTo>
                  <a:lnTo>
                    <a:pt x="7106856" y="67703"/>
                  </a:lnTo>
                  <a:close/>
                </a:path>
                <a:path w="7200900" h="405765">
                  <a:moveTo>
                    <a:pt x="7109447" y="384632"/>
                  </a:moveTo>
                  <a:lnTo>
                    <a:pt x="7109333" y="380149"/>
                  </a:lnTo>
                  <a:lnTo>
                    <a:pt x="7106590" y="381279"/>
                  </a:lnTo>
                  <a:lnTo>
                    <a:pt x="7102284" y="380466"/>
                  </a:lnTo>
                  <a:lnTo>
                    <a:pt x="7102386" y="384949"/>
                  </a:lnTo>
                  <a:lnTo>
                    <a:pt x="7105129" y="383908"/>
                  </a:lnTo>
                  <a:lnTo>
                    <a:pt x="7109447" y="384632"/>
                  </a:lnTo>
                  <a:close/>
                </a:path>
                <a:path w="7200900" h="405765">
                  <a:moveTo>
                    <a:pt x="7116737" y="93052"/>
                  </a:moveTo>
                  <a:lnTo>
                    <a:pt x="7114768" y="90728"/>
                  </a:lnTo>
                  <a:lnTo>
                    <a:pt x="7113803" y="89509"/>
                  </a:lnTo>
                  <a:lnTo>
                    <a:pt x="7109625" y="93218"/>
                  </a:lnTo>
                  <a:lnTo>
                    <a:pt x="7111505" y="95542"/>
                  </a:lnTo>
                  <a:lnTo>
                    <a:pt x="7112521" y="96786"/>
                  </a:lnTo>
                  <a:lnTo>
                    <a:pt x="7116737" y="93052"/>
                  </a:lnTo>
                  <a:close/>
                </a:path>
                <a:path w="7200900" h="405765">
                  <a:moveTo>
                    <a:pt x="7118667" y="66141"/>
                  </a:moveTo>
                  <a:lnTo>
                    <a:pt x="7116229" y="62090"/>
                  </a:lnTo>
                  <a:lnTo>
                    <a:pt x="7110323" y="67564"/>
                  </a:lnTo>
                  <a:lnTo>
                    <a:pt x="7116927" y="70916"/>
                  </a:lnTo>
                  <a:lnTo>
                    <a:pt x="7118667" y="66141"/>
                  </a:lnTo>
                  <a:close/>
                </a:path>
                <a:path w="7200900" h="405765">
                  <a:moveTo>
                    <a:pt x="7132955" y="64541"/>
                  </a:moveTo>
                  <a:lnTo>
                    <a:pt x="7131012" y="62217"/>
                  </a:lnTo>
                  <a:lnTo>
                    <a:pt x="7129996" y="60871"/>
                  </a:lnTo>
                  <a:lnTo>
                    <a:pt x="7125868" y="64655"/>
                  </a:lnTo>
                  <a:lnTo>
                    <a:pt x="7127761" y="66967"/>
                  </a:lnTo>
                  <a:lnTo>
                    <a:pt x="7128777" y="68160"/>
                  </a:lnTo>
                  <a:lnTo>
                    <a:pt x="7132955" y="64541"/>
                  </a:lnTo>
                  <a:close/>
                </a:path>
                <a:path w="7200900" h="405765">
                  <a:moveTo>
                    <a:pt x="7200836" y="169506"/>
                  </a:moveTo>
                  <a:lnTo>
                    <a:pt x="7198893" y="167220"/>
                  </a:lnTo>
                  <a:lnTo>
                    <a:pt x="7197865" y="165963"/>
                  </a:lnTo>
                  <a:lnTo>
                    <a:pt x="7193674" y="169583"/>
                  </a:lnTo>
                  <a:lnTo>
                    <a:pt x="7195591" y="171881"/>
                  </a:lnTo>
                  <a:lnTo>
                    <a:pt x="7196645" y="173151"/>
                  </a:lnTo>
                  <a:lnTo>
                    <a:pt x="7200836" y="16950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763885" y="9399930"/>
              <a:ext cx="6741159" cy="129539"/>
            </a:xfrm>
            <a:custGeom>
              <a:avLst/>
              <a:gdLst/>
              <a:ahLst/>
              <a:cxnLst/>
              <a:rect l="l" t="t" r="r" b="b"/>
              <a:pathLst>
                <a:path w="6741159" h="129540">
                  <a:moveTo>
                    <a:pt x="6426" y="31419"/>
                  </a:moveTo>
                  <a:lnTo>
                    <a:pt x="4673" y="29083"/>
                  </a:lnTo>
                  <a:lnTo>
                    <a:pt x="3721" y="27762"/>
                  </a:lnTo>
                  <a:lnTo>
                    <a:pt x="0" y="31610"/>
                  </a:lnTo>
                  <a:lnTo>
                    <a:pt x="1739" y="33896"/>
                  </a:lnTo>
                  <a:lnTo>
                    <a:pt x="2692" y="35217"/>
                  </a:lnTo>
                  <a:lnTo>
                    <a:pt x="6426" y="31419"/>
                  </a:lnTo>
                  <a:close/>
                </a:path>
                <a:path w="6741159" h="129540">
                  <a:moveTo>
                    <a:pt x="63271" y="45681"/>
                  </a:moveTo>
                  <a:lnTo>
                    <a:pt x="63220" y="41071"/>
                  </a:lnTo>
                  <a:lnTo>
                    <a:pt x="60718" y="42278"/>
                  </a:lnTo>
                  <a:lnTo>
                    <a:pt x="56870" y="41389"/>
                  </a:lnTo>
                  <a:lnTo>
                    <a:pt x="56972" y="46012"/>
                  </a:lnTo>
                  <a:lnTo>
                    <a:pt x="59385" y="44843"/>
                  </a:lnTo>
                  <a:lnTo>
                    <a:pt x="63271" y="45681"/>
                  </a:lnTo>
                  <a:close/>
                </a:path>
                <a:path w="6741159" h="129540">
                  <a:moveTo>
                    <a:pt x="142621" y="15176"/>
                  </a:moveTo>
                  <a:lnTo>
                    <a:pt x="137312" y="15824"/>
                  </a:lnTo>
                  <a:lnTo>
                    <a:pt x="130987" y="15113"/>
                  </a:lnTo>
                  <a:lnTo>
                    <a:pt x="125704" y="15773"/>
                  </a:lnTo>
                  <a:lnTo>
                    <a:pt x="123507" y="20523"/>
                  </a:lnTo>
                  <a:lnTo>
                    <a:pt x="128422" y="24155"/>
                  </a:lnTo>
                  <a:lnTo>
                    <a:pt x="134912" y="25031"/>
                  </a:lnTo>
                  <a:lnTo>
                    <a:pt x="140462" y="22313"/>
                  </a:lnTo>
                  <a:lnTo>
                    <a:pt x="142621" y="15176"/>
                  </a:lnTo>
                  <a:close/>
                </a:path>
                <a:path w="6741159" h="129540">
                  <a:moveTo>
                    <a:pt x="669353" y="30530"/>
                  </a:moveTo>
                  <a:lnTo>
                    <a:pt x="665403" y="31165"/>
                  </a:lnTo>
                  <a:lnTo>
                    <a:pt x="667550" y="37858"/>
                  </a:lnTo>
                  <a:lnTo>
                    <a:pt x="669353" y="30530"/>
                  </a:lnTo>
                  <a:close/>
                </a:path>
                <a:path w="6741159" h="129540">
                  <a:moveTo>
                    <a:pt x="838631" y="28930"/>
                  </a:moveTo>
                  <a:lnTo>
                    <a:pt x="833894" y="28486"/>
                  </a:lnTo>
                  <a:lnTo>
                    <a:pt x="829233" y="28143"/>
                  </a:lnTo>
                  <a:lnTo>
                    <a:pt x="828738" y="33502"/>
                  </a:lnTo>
                  <a:lnTo>
                    <a:pt x="831519" y="32791"/>
                  </a:lnTo>
                  <a:lnTo>
                    <a:pt x="831900" y="35394"/>
                  </a:lnTo>
                  <a:lnTo>
                    <a:pt x="832053" y="38239"/>
                  </a:lnTo>
                  <a:lnTo>
                    <a:pt x="837653" y="39954"/>
                  </a:lnTo>
                  <a:lnTo>
                    <a:pt x="838238" y="34683"/>
                  </a:lnTo>
                  <a:lnTo>
                    <a:pt x="838631" y="28930"/>
                  </a:lnTo>
                  <a:close/>
                </a:path>
                <a:path w="6741159" h="129540">
                  <a:moveTo>
                    <a:pt x="863028" y="37045"/>
                  </a:moveTo>
                  <a:lnTo>
                    <a:pt x="860869" y="32931"/>
                  </a:lnTo>
                  <a:lnTo>
                    <a:pt x="855116" y="38214"/>
                  </a:lnTo>
                  <a:lnTo>
                    <a:pt x="861237" y="41744"/>
                  </a:lnTo>
                  <a:lnTo>
                    <a:pt x="863028" y="37045"/>
                  </a:lnTo>
                  <a:close/>
                </a:path>
                <a:path w="6741159" h="129540">
                  <a:moveTo>
                    <a:pt x="884885" y="52260"/>
                  </a:moveTo>
                  <a:lnTo>
                    <a:pt x="879513" y="52819"/>
                  </a:lnTo>
                  <a:lnTo>
                    <a:pt x="878484" y="47193"/>
                  </a:lnTo>
                  <a:lnTo>
                    <a:pt x="878166" y="40601"/>
                  </a:lnTo>
                  <a:lnTo>
                    <a:pt x="874915" y="38214"/>
                  </a:lnTo>
                  <a:lnTo>
                    <a:pt x="875042" y="56794"/>
                  </a:lnTo>
                  <a:lnTo>
                    <a:pt x="878928" y="56121"/>
                  </a:lnTo>
                  <a:lnTo>
                    <a:pt x="884377" y="57607"/>
                  </a:lnTo>
                  <a:lnTo>
                    <a:pt x="884885" y="52260"/>
                  </a:lnTo>
                  <a:close/>
                </a:path>
                <a:path w="6741159" h="129540">
                  <a:moveTo>
                    <a:pt x="918425" y="28333"/>
                  </a:moveTo>
                  <a:lnTo>
                    <a:pt x="914412" y="28892"/>
                  </a:lnTo>
                  <a:lnTo>
                    <a:pt x="916457" y="35623"/>
                  </a:lnTo>
                  <a:lnTo>
                    <a:pt x="918425" y="28333"/>
                  </a:lnTo>
                  <a:close/>
                </a:path>
                <a:path w="6741159" h="129540">
                  <a:moveTo>
                    <a:pt x="963853" y="19545"/>
                  </a:moveTo>
                  <a:lnTo>
                    <a:pt x="963828" y="16916"/>
                  </a:lnTo>
                  <a:lnTo>
                    <a:pt x="961174" y="14147"/>
                  </a:lnTo>
                  <a:lnTo>
                    <a:pt x="960539" y="19545"/>
                  </a:lnTo>
                  <a:lnTo>
                    <a:pt x="960564" y="22059"/>
                  </a:lnTo>
                  <a:lnTo>
                    <a:pt x="963218" y="24828"/>
                  </a:lnTo>
                  <a:lnTo>
                    <a:pt x="963853" y="19545"/>
                  </a:lnTo>
                  <a:close/>
                </a:path>
                <a:path w="6741159" h="129540">
                  <a:moveTo>
                    <a:pt x="980338" y="33451"/>
                  </a:moveTo>
                  <a:lnTo>
                    <a:pt x="976236" y="28194"/>
                  </a:lnTo>
                  <a:lnTo>
                    <a:pt x="972337" y="30035"/>
                  </a:lnTo>
                  <a:lnTo>
                    <a:pt x="972439" y="33591"/>
                  </a:lnTo>
                  <a:lnTo>
                    <a:pt x="980338" y="33451"/>
                  </a:lnTo>
                  <a:close/>
                </a:path>
                <a:path w="6741159" h="129540">
                  <a:moveTo>
                    <a:pt x="1000175" y="38163"/>
                  </a:moveTo>
                  <a:lnTo>
                    <a:pt x="997712" y="33477"/>
                  </a:lnTo>
                  <a:lnTo>
                    <a:pt x="992276" y="32981"/>
                  </a:lnTo>
                  <a:lnTo>
                    <a:pt x="985837" y="33909"/>
                  </a:lnTo>
                  <a:lnTo>
                    <a:pt x="980338" y="33451"/>
                  </a:lnTo>
                  <a:lnTo>
                    <a:pt x="982827" y="38138"/>
                  </a:lnTo>
                  <a:lnTo>
                    <a:pt x="988263" y="38620"/>
                  </a:lnTo>
                  <a:lnTo>
                    <a:pt x="994689" y="37693"/>
                  </a:lnTo>
                  <a:lnTo>
                    <a:pt x="1000175" y="38163"/>
                  </a:lnTo>
                  <a:close/>
                </a:path>
                <a:path w="6741159" h="129540">
                  <a:moveTo>
                    <a:pt x="1013269" y="774"/>
                  </a:moveTo>
                  <a:lnTo>
                    <a:pt x="1009357" y="1549"/>
                  </a:lnTo>
                  <a:lnTo>
                    <a:pt x="1003922" y="0"/>
                  </a:lnTo>
                  <a:lnTo>
                    <a:pt x="1003376" y="5511"/>
                  </a:lnTo>
                  <a:lnTo>
                    <a:pt x="1007287" y="4711"/>
                  </a:lnTo>
                  <a:lnTo>
                    <a:pt x="1012736" y="6248"/>
                  </a:lnTo>
                  <a:lnTo>
                    <a:pt x="1013269" y="774"/>
                  </a:lnTo>
                  <a:close/>
                </a:path>
                <a:path w="6741159" h="129540">
                  <a:moveTo>
                    <a:pt x="1028204" y="12611"/>
                  </a:moveTo>
                  <a:lnTo>
                    <a:pt x="1026490" y="10185"/>
                  </a:lnTo>
                  <a:lnTo>
                    <a:pt x="1025563" y="8813"/>
                  </a:lnTo>
                  <a:lnTo>
                    <a:pt x="1021422" y="12433"/>
                  </a:lnTo>
                  <a:lnTo>
                    <a:pt x="1023188" y="14820"/>
                  </a:lnTo>
                  <a:lnTo>
                    <a:pt x="1024140" y="16179"/>
                  </a:lnTo>
                  <a:lnTo>
                    <a:pt x="1028204" y="12611"/>
                  </a:lnTo>
                  <a:close/>
                </a:path>
                <a:path w="6741159" h="129540">
                  <a:moveTo>
                    <a:pt x="1043012" y="38163"/>
                  </a:moveTo>
                  <a:lnTo>
                    <a:pt x="1039164" y="38938"/>
                  </a:lnTo>
                  <a:lnTo>
                    <a:pt x="1033640" y="37414"/>
                  </a:lnTo>
                  <a:lnTo>
                    <a:pt x="1033132" y="42760"/>
                  </a:lnTo>
                  <a:lnTo>
                    <a:pt x="1037018" y="42113"/>
                  </a:lnTo>
                  <a:lnTo>
                    <a:pt x="1042466" y="43637"/>
                  </a:lnTo>
                  <a:lnTo>
                    <a:pt x="1043012" y="38163"/>
                  </a:lnTo>
                  <a:close/>
                </a:path>
                <a:path w="6741159" h="129540">
                  <a:moveTo>
                    <a:pt x="1094155" y="7874"/>
                  </a:moveTo>
                  <a:lnTo>
                    <a:pt x="1092454" y="5473"/>
                  </a:lnTo>
                  <a:lnTo>
                    <a:pt x="1091577" y="4216"/>
                  </a:lnTo>
                  <a:lnTo>
                    <a:pt x="1087475" y="7823"/>
                  </a:lnTo>
                  <a:lnTo>
                    <a:pt x="1089164" y="10160"/>
                  </a:lnTo>
                  <a:lnTo>
                    <a:pt x="1090066" y="11442"/>
                  </a:lnTo>
                  <a:lnTo>
                    <a:pt x="1094155" y="7874"/>
                  </a:lnTo>
                  <a:close/>
                </a:path>
                <a:path w="6741159" h="129540">
                  <a:moveTo>
                    <a:pt x="2533358" y="76479"/>
                  </a:moveTo>
                  <a:lnTo>
                    <a:pt x="2533307" y="75857"/>
                  </a:lnTo>
                  <a:lnTo>
                    <a:pt x="2532697" y="68376"/>
                  </a:lnTo>
                  <a:lnTo>
                    <a:pt x="2531821" y="66992"/>
                  </a:lnTo>
                  <a:lnTo>
                    <a:pt x="2529560" y="63411"/>
                  </a:lnTo>
                  <a:lnTo>
                    <a:pt x="2528836" y="61976"/>
                  </a:lnTo>
                  <a:lnTo>
                    <a:pt x="2526906" y="58127"/>
                  </a:lnTo>
                  <a:lnTo>
                    <a:pt x="2526957" y="56603"/>
                  </a:lnTo>
                  <a:lnTo>
                    <a:pt x="2527376" y="48450"/>
                  </a:lnTo>
                  <a:lnTo>
                    <a:pt x="2521064" y="48907"/>
                  </a:lnTo>
                  <a:lnTo>
                    <a:pt x="2518486" y="54546"/>
                  </a:lnTo>
                  <a:lnTo>
                    <a:pt x="2515984" y="60718"/>
                  </a:lnTo>
                  <a:lnTo>
                    <a:pt x="2510282" y="61976"/>
                  </a:lnTo>
                  <a:lnTo>
                    <a:pt x="2500515" y="47853"/>
                  </a:lnTo>
                  <a:lnTo>
                    <a:pt x="2489390" y="51943"/>
                  </a:lnTo>
                  <a:lnTo>
                    <a:pt x="2477592" y="51460"/>
                  </a:lnTo>
                  <a:lnTo>
                    <a:pt x="2477376" y="51447"/>
                  </a:lnTo>
                  <a:lnTo>
                    <a:pt x="2466022" y="50050"/>
                  </a:lnTo>
                  <a:lnTo>
                    <a:pt x="2456840" y="51460"/>
                  </a:lnTo>
                  <a:lnTo>
                    <a:pt x="2456459" y="50927"/>
                  </a:lnTo>
                  <a:lnTo>
                    <a:pt x="2454364" y="48082"/>
                  </a:lnTo>
                  <a:lnTo>
                    <a:pt x="2454249" y="46253"/>
                  </a:lnTo>
                  <a:lnTo>
                    <a:pt x="2455214" y="38696"/>
                  </a:lnTo>
                  <a:lnTo>
                    <a:pt x="2450503" y="37401"/>
                  </a:lnTo>
                  <a:lnTo>
                    <a:pt x="2448204" y="43662"/>
                  </a:lnTo>
                  <a:lnTo>
                    <a:pt x="2443391" y="46253"/>
                  </a:lnTo>
                  <a:lnTo>
                    <a:pt x="2437866" y="47802"/>
                  </a:lnTo>
                  <a:lnTo>
                    <a:pt x="2433434" y="50927"/>
                  </a:lnTo>
                  <a:lnTo>
                    <a:pt x="2433129" y="50190"/>
                  </a:lnTo>
                  <a:lnTo>
                    <a:pt x="2431427" y="45986"/>
                  </a:lnTo>
                  <a:lnTo>
                    <a:pt x="2430678" y="44145"/>
                  </a:lnTo>
                  <a:lnTo>
                    <a:pt x="2428798" y="36220"/>
                  </a:lnTo>
                  <a:lnTo>
                    <a:pt x="2420366" y="36728"/>
                  </a:lnTo>
                  <a:lnTo>
                    <a:pt x="2420759" y="42176"/>
                  </a:lnTo>
                  <a:lnTo>
                    <a:pt x="2419388" y="44958"/>
                  </a:lnTo>
                  <a:lnTo>
                    <a:pt x="2416746" y="45986"/>
                  </a:lnTo>
                  <a:lnTo>
                    <a:pt x="2414359" y="42316"/>
                  </a:lnTo>
                  <a:lnTo>
                    <a:pt x="2410485" y="45300"/>
                  </a:lnTo>
                  <a:lnTo>
                    <a:pt x="2405545" y="49682"/>
                  </a:lnTo>
                  <a:lnTo>
                    <a:pt x="2399931" y="50190"/>
                  </a:lnTo>
                  <a:lnTo>
                    <a:pt x="2395893" y="48082"/>
                  </a:lnTo>
                  <a:lnTo>
                    <a:pt x="2395309" y="47777"/>
                  </a:lnTo>
                  <a:lnTo>
                    <a:pt x="2391118" y="48018"/>
                  </a:lnTo>
                  <a:lnTo>
                    <a:pt x="2386342" y="48082"/>
                  </a:lnTo>
                  <a:lnTo>
                    <a:pt x="2379942" y="45173"/>
                  </a:lnTo>
                  <a:lnTo>
                    <a:pt x="2373465" y="50152"/>
                  </a:lnTo>
                  <a:lnTo>
                    <a:pt x="2363965" y="50673"/>
                  </a:lnTo>
                  <a:lnTo>
                    <a:pt x="2356243" y="53949"/>
                  </a:lnTo>
                  <a:lnTo>
                    <a:pt x="2358326" y="44437"/>
                  </a:lnTo>
                  <a:lnTo>
                    <a:pt x="2350071" y="42595"/>
                  </a:lnTo>
                  <a:lnTo>
                    <a:pt x="2349665" y="49060"/>
                  </a:lnTo>
                  <a:lnTo>
                    <a:pt x="2352916" y="51523"/>
                  </a:lnTo>
                  <a:lnTo>
                    <a:pt x="2350859" y="54546"/>
                  </a:lnTo>
                  <a:lnTo>
                    <a:pt x="2347214" y="58420"/>
                  </a:lnTo>
                  <a:lnTo>
                    <a:pt x="2345969" y="63055"/>
                  </a:lnTo>
                  <a:lnTo>
                    <a:pt x="2356294" y="59855"/>
                  </a:lnTo>
                  <a:lnTo>
                    <a:pt x="2358085" y="68033"/>
                  </a:lnTo>
                  <a:lnTo>
                    <a:pt x="2365959" y="68211"/>
                  </a:lnTo>
                  <a:lnTo>
                    <a:pt x="2374557" y="59855"/>
                  </a:lnTo>
                  <a:lnTo>
                    <a:pt x="2376347" y="58127"/>
                  </a:lnTo>
                  <a:lnTo>
                    <a:pt x="2388705" y="56603"/>
                  </a:lnTo>
                  <a:lnTo>
                    <a:pt x="2403144" y="58826"/>
                  </a:lnTo>
                  <a:lnTo>
                    <a:pt x="2419820" y="59982"/>
                  </a:lnTo>
                  <a:lnTo>
                    <a:pt x="2420531" y="67576"/>
                  </a:lnTo>
                  <a:lnTo>
                    <a:pt x="2416441" y="68033"/>
                  </a:lnTo>
                  <a:lnTo>
                    <a:pt x="2416086" y="73875"/>
                  </a:lnTo>
                  <a:lnTo>
                    <a:pt x="2422575" y="74358"/>
                  </a:lnTo>
                  <a:lnTo>
                    <a:pt x="2427363" y="77089"/>
                  </a:lnTo>
                  <a:lnTo>
                    <a:pt x="2432354" y="79527"/>
                  </a:lnTo>
                  <a:lnTo>
                    <a:pt x="2439454" y="79133"/>
                  </a:lnTo>
                  <a:lnTo>
                    <a:pt x="2439009" y="73710"/>
                  </a:lnTo>
                  <a:lnTo>
                    <a:pt x="2440368" y="70827"/>
                  </a:lnTo>
                  <a:lnTo>
                    <a:pt x="2443022" y="69951"/>
                  </a:lnTo>
                  <a:lnTo>
                    <a:pt x="2446248" y="62598"/>
                  </a:lnTo>
                  <a:lnTo>
                    <a:pt x="2453309" y="60286"/>
                  </a:lnTo>
                  <a:lnTo>
                    <a:pt x="2460244" y="62915"/>
                  </a:lnTo>
                  <a:lnTo>
                    <a:pt x="2463127" y="70396"/>
                  </a:lnTo>
                  <a:lnTo>
                    <a:pt x="2443022" y="69951"/>
                  </a:lnTo>
                  <a:lnTo>
                    <a:pt x="2442921" y="74498"/>
                  </a:lnTo>
                  <a:lnTo>
                    <a:pt x="2442972" y="79527"/>
                  </a:lnTo>
                  <a:lnTo>
                    <a:pt x="2444369" y="82740"/>
                  </a:lnTo>
                  <a:lnTo>
                    <a:pt x="2448077" y="80962"/>
                  </a:lnTo>
                  <a:lnTo>
                    <a:pt x="2453525" y="78295"/>
                  </a:lnTo>
                  <a:lnTo>
                    <a:pt x="2459520" y="79527"/>
                  </a:lnTo>
                  <a:lnTo>
                    <a:pt x="2464485" y="83502"/>
                  </a:lnTo>
                  <a:lnTo>
                    <a:pt x="2470467" y="83743"/>
                  </a:lnTo>
                  <a:lnTo>
                    <a:pt x="2476055" y="80810"/>
                  </a:lnTo>
                  <a:lnTo>
                    <a:pt x="2477744" y="78295"/>
                  </a:lnTo>
                  <a:lnTo>
                    <a:pt x="2479776" y="75260"/>
                  </a:lnTo>
                  <a:lnTo>
                    <a:pt x="2473579" y="74498"/>
                  </a:lnTo>
                  <a:lnTo>
                    <a:pt x="2468638" y="71983"/>
                  </a:lnTo>
                  <a:lnTo>
                    <a:pt x="2468118" y="70396"/>
                  </a:lnTo>
                  <a:lnTo>
                    <a:pt x="2466606" y="65709"/>
                  </a:lnTo>
                  <a:lnTo>
                    <a:pt x="2477808" y="63411"/>
                  </a:lnTo>
                  <a:lnTo>
                    <a:pt x="2491829" y="65151"/>
                  </a:lnTo>
                  <a:lnTo>
                    <a:pt x="2507488" y="67487"/>
                  </a:lnTo>
                  <a:lnTo>
                    <a:pt x="2523566" y="66992"/>
                  </a:lnTo>
                  <a:lnTo>
                    <a:pt x="2521470" y="72097"/>
                  </a:lnTo>
                  <a:lnTo>
                    <a:pt x="2518029" y="76708"/>
                  </a:lnTo>
                  <a:lnTo>
                    <a:pt x="2517267" y="79946"/>
                  </a:lnTo>
                  <a:lnTo>
                    <a:pt x="2523210" y="80962"/>
                  </a:lnTo>
                  <a:lnTo>
                    <a:pt x="2524887" y="85775"/>
                  </a:lnTo>
                  <a:lnTo>
                    <a:pt x="2526157" y="81521"/>
                  </a:lnTo>
                  <a:lnTo>
                    <a:pt x="2528493" y="75857"/>
                  </a:lnTo>
                  <a:lnTo>
                    <a:pt x="2533358" y="76479"/>
                  </a:lnTo>
                  <a:close/>
                </a:path>
                <a:path w="6741159" h="129540">
                  <a:moveTo>
                    <a:pt x="2574252" y="49530"/>
                  </a:moveTo>
                  <a:lnTo>
                    <a:pt x="2567660" y="49758"/>
                  </a:lnTo>
                  <a:lnTo>
                    <a:pt x="2562822" y="52146"/>
                  </a:lnTo>
                  <a:lnTo>
                    <a:pt x="2558681" y="53124"/>
                  </a:lnTo>
                  <a:lnTo>
                    <a:pt x="2554173" y="49085"/>
                  </a:lnTo>
                  <a:lnTo>
                    <a:pt x="2556230" y="57962"/>
                  </a:lnTo>
                  <a:lnTo>
                    <a:pt x="2563037" y="58864"/>
                  </a:lnTo>
                  <a:lnTo>
                    <a:pt x="2570429" y="54978"/>
                  </a:lnTo>
                  <a:lnTo>
                    <a:pt x="2574252" y="49530"/>
                  </a:lnTo>
                  <a:close/>
                </a:path>
                <a:path w="6741159" h="129540">
                  <a:moveTo>
                    <a:pt x="2701772" y="47663"/>
                  </a:moveTo>
                  <a:lnTo>
                    <a:pt x="2699118" y="48717"/>
                  </a:lnTo>
                  <a:lnTo>
                    <a:pt x="2695156" y="47625"/>
                  </a:lnTo>
                  <a:lnTo>
                    <a:pt x="2694940" y="52235"/>
                  </a:lnTo>
                  <a:lnTo>
                    <a:pt x="2697518" y="51219"/>
                  </a:lnTo>
                  <a:lnTo>
                    <a:pt x="2701506" y="52260"/>
                  </a:lnTo>
                  <a:lnTo>
                    <a:pt x="2701772" y="47663"/>
                  </a:lnTo>
                  <a:close/>
                </a:path>
                <a:path w="6741159" h="129540">
                  <a:moveTo>
                    <a:pt x="2751848" y="58166"/>
                  </a:moveTo>
                  <a:lnTo>
                    <a:pt x="2746070" y="57785"/>
                  </a:lnTo>
                  <a:lnTo>
                    <a:pt x="2743123" y="61569"/>
                  </a:lnTo>
                  <a:lnTo>
                    <a:pt x="2741472" y="67233"/>
                  </a:lnTo>
                  <a:lnTo>
                    <a:pt x="2747289" y="67729"/>
                  </a:lnTo>
                  <a:lnTo>
                    <a:pt x="2750223" y="63995"/>
                  </a:lnTo>
                  <a:lnTo>
                    <a:pt x="2751848" y="58166"/>
                  </a:lnTo>
                  <a:close/>
                </a:path>
                <a:path w="6741159" h="129540">
                  <a:moveTo>
                    <a:pt x="2781960" y="63665"/>
                  </a:moveTo>
                  <a:lnTo>
                    <a:pt x="2779395" y="64592"/>
                  </a:lnTo>
                  <a:lnTo>
                    <a:pt x="2775293" y="63614"/>
                  </a:lnTo>
                  <a:lnTo>
                    <a:pt x="2775127" y="68084"/>
                  </a:lnTo>
                  <a:lnTo>
                    <a:pt x="2777782" y="67132"/>
                  </a:lnTo>
                  <a:lnTo>
                    <a:pt x="2781795" y="68110"/>
                  </a:lnTo>
                  <a:lnTo>
                    <a:pt x="2781960" y="63665"/>
                  </a:lnTo>
                  <a:close/>
                </a:path>
                <a:path w="6741159" h="129540">
                  <a:moveTo>
                    <a:pt x="2833065" y="41617"/>
                  </a:moveTo>
                  <a:lnTo>
                    <a:pt x="2831211" y="34696"/>
                  </a:lnTo>
                  <a:lnTo>
                    <a:pt x="2828988" y="42049"/>
                  </a:lnTo>
                  <a:lnTo>
                    <a:pt x="2833065" y="41617"/>
                  </a:lnTo>
                  <a:close/>
                </a:path>
                <a:path w="6741159" h="129540">
                  <a:moveTo>
                    <a:pt x="2903918" y="51231"/>
                  </a:moveTo>
                  <a:lnTo>
                    <a:pt x="2900197" y="48044"/>
                  </a:lnTo>
                  <a:lnTo>
                    <a:pt x="2900057" y="56299"/>
                  </a:lnTo>
                  <a:lnTo>
                    <a:pt x="2902585" y="55664"/>
                  </a:lnTo>
                  <a:lnTo>
                    <a:pt x="2903918" y="51231"/>
                  </a:lnTo>
                  <a:close/>
                </a:path>
                <a:path w="6741159" h="129540">
                  <a:moveTo>
                    <a:pt x="2925724" y="41783"/>
                  </a:moveTo>
                  <a:lnTo>
                    <a:pt x="2923095" y="37909"/>
                  </a:lnTo>
                  <a:lnTo>
                    <a:pt x="2918891" y="41414"/>
                  </a:lnTo>
                  <a:lnTo>
                    <a:pt x="2920581" y="43853"/>
                  </a:lnTo>
                  <a:lnTo>
                    <a:pt x="2921431" y="45237"/>
                  </a:lnTo>
                  <a:lnTo>
                    <a:pt x="2925724" y="41783"/>
                  </a:lnTo>
                  <a:close/>
                </a:path>
                <a:path w="6741159" h="129540">
                  <a:moveTo>
                    <a:pt x="2928556" y="60490"/>
                  </a:moveTo>
                  <a:lnTo>
                    <a:pt x="2925965" y="56718"/>
                  </a:lnTo>
                  <a:lnTo>
                    <a:pt x="2921685" y="60096"/>
                  </a:lnTo>
                  <a:lnTo>
                    <a:pt x="2923387" y="62534"/>
                  </a:lnTo>
                  <a:lnTo>
                    <a:pt x="2924264" y="63842"/>
                  </a:lnTo>
                  <a:lnTo>
                    <a:pt x="2928556" y="60490"/>
                  </a:lnTo>
                  <a:close/>
                </a:path>
                <a:path w="6741159" h="129540">
                  <a:moveTo>
                    <a:pt x="2996501" y="38862"/>
                  </a:moveTo>
                  <a:lnTo>
                    <a:pt x="2994787" y="36436"/>
                  </a:lnTo>
                  <a:lnTo>
                    <a:pt x="2993885" y="35140"/>
                  </a:lnTo>
                  <a:lnTo>
                    <a:pt x="2989592" y="38646"/>
                  </a:lnTo>
                  <a:lnTo>
                    <a:pt x="2991243" y="41021"/>
                  </a:lnTo>
                  <a:lnTo>
                    <a:pt x="2992183" y="42329"/>
                  </a:lnTo>
                  <a:lnTo>
                    <a:pt x="2996501" y="38862"/>
                  </a:lnTo>
                  <a:close/>
                </a:path>
                <a:path w="6741159" h="129540">
                  <a:moveTo>
                    <a:pt x="3000616" y="69253"/>
                  </a:moveTo>
                  <a:lnTo>
                    <a:pt x="2996552" y="65239"/>
                  </a:lnTo>
                  <a:lnTo>
                    <a:pt x="2993009" y="61658"/>
                  </a:lnTo>
                  <a:lnTo>
                    <a:pt x="2989910" y="61785"/>
                  </a:lnTo>
                  <a:lnTo>
                    <a:pt x="2987192" y="68910"/>
                  </a:lnTo>
                  <a:lnTo>
                    <a:pt x="2992793" y="69977"/>
                  </a:lnTo>
                  <a:lnTo>
                    <a:pt x="2996755" y="75425"/>
                  </a:lnTo>
                  <a:lnTo>
                    <a:pt x="2999282" y="77698"/>
                  </a:lnTo>
                  <a:lnTo>
                    <a:pt x="3000616" y="69253"/>
                  </a:lnTo>
                  <a:close/>
                </a:path>
                <a:path w="6741159" h="129540">
                  <a:moveTo>
                    <a:pt x="3010839" y="64770"/>
                  </a:moveTo>
                  <a:lnTo>
                    <a:pt x="3006090" y="64135"/>
                  </a:lnTo>
                  <a:lnTo>
                    <a:pt x="3002889" y="61353"/>
                  </a:lnTo>
                  <a:lnTo>
                    <a:pt x="3001124" y="61417"/>
                  </a:lnTo>
                  <a:lnTo>
                    <a:pt x="3000616" y="69253"/>
                  </a:lnTo>
                  <a:lnTo>
                    <a:pt x="3005353" y="69761"/>
                  </a:lnTo>
                  <a:lnTo>
                    <a:pt x="3010141" y="70256"/>
                  </a:lnTo>
                  <a:lnTo>
                    <a:pt x="3010839" y="64770"/>
                  </a:lnTo>
                  <a:close/>
                </a:path>
                <a:path w="6741159" h="129540">
                  <a:moveTo>
                    <a:pt x="3011233" y="50876"/>
                  </a:moveTo>
                  <a:lnTo>
                    <a:pt x="3007398" y="51193"/>
                  </a:lnTo>
                  <a:lnTo>
                    <a:pt x="3006153" y="43967"/>
                  </a:lnTo>
                  <a:lnTo>
                    <a:pt x="3004515" y="50698"/>
                  </a:lnTo>
                  <a:lnTo>
                    <a:pt x="3004413" y="55422"/>
                  </a:lnTo>
                  <a:lnTo>
                    <a:pt x="3010243" y="56680"/>
                  </a:lnTo>
                  <a:lnTo>
                    <a:pt x="3011233" y="50876"/>
                  </a:lnTo>
                  <a:close/>
                </a:path>
                <a:path w="6741159" h="129540">
                  <a:moveTo>
                    <a:pt x="3039935" y="49288"/>
                  </a:moveTo>
                  <a:lnTo>
                    <a:pt x="3038259" y="46837"/>
                  </a:lnTo>
                  <a:lnTo>
                    <a:pt x="3037370" y="45478"/>
                  </a:lnTo>
                  <a:lnTo>
                    <a:pt x="3033077" y="49060"/>
                  </a:lnTo>
                  <a:lnTo>
                    <a:pt x="3034728" y="51473"/>
                  </a:lnTo>
                  <a:lnTo>
                    <a:pt x="3035643" y="52705"/>
                  </a:lnTo>
                  <a:lnTo>
                    <a:pt x="3039935" y="49288"/>
                  </a:lnTo>
                  <a:close/>
                </a:path>
                <a:path w="6741159" h="129540">
                  <a:moveTo>
                    <a:pt x="3041878" y="37642"/>
                  </a:moveTo>
                  <a:lnTo>
                    <a:pt x="3037916" y="38265"/>
                  </a:lnTo>
                  <a:lnTo>
                    <a:pt x="3032328" y="36563"/>
                  </a:lnTo>
                  <a:lnTo>
                    <a:pt x="3031693" y="42049"/>
                  </a:lnTo>
                  <a:lnTo>
                    <a:pt x="3035643" y="41389"/>
                  </a:lnTo>
                  <a:lnTo>
                    <a:pt x="3041180" y="43141"/>
                  </a:lnTo>
                  <a:lnTo>
                    <a:pt x="3041878" y="37642"/>
                  </a:lnTo>
                  <a:close/>
                </a:path>
                <a:path w="6741159" h="129540">
                  <a:moveTo>
                    <a:pt x="3057931" y="65976"/>
                  </a:moveTo>
                  <a:lnTo>
                    <a:pt x="3051467" y="68033"/>
                  </a:lnTo>
                  <a:lnTo>
                    <a:pt x="3051810" y="72402"/>
                  </a:lnTo>
                  <a:lnTo>
                    <a:pt x="3055226" y="73558"/>
                  </a:lnTo>
                  <a:lnTo>
                    <a:pt x="3057931" y="65976"/>
                  </a:lnTo>
                  <a:close/>
                </a:path>
                <a:path w="6741159" h="129540">
                  <a:moveTo>
                    <a:pt x="3061716" y="65201"/>
                  </a:moveTo>
                  <a:lnTo>
                    <a:pt x="3059900" y="61442"/>
                  </a:lnTo>
                  <a:lnTo>
                    <a:pt x="3058071" y="61391"/>
                  </a:lnTo>
                  <a:lnTo>
                    <a:pt x="3057931" y="65976"/>
                  </a:lnTo>
                  <a:lnTo>
                    <a:pt x="3061716" y="65201"/>
                  </a:lnTo>
                  <a:close/>
                </a:path>
                <a:path w="6741159" h="129540">
                  <a:moveTo>
                    <a:pt x="3068675" y="43002"/>
                  </a:moveTo>
                  <a:lnTo>
                    <a:pt x="3062643" y="43395"/>
                  </a:lnTo>
                  <a:lnTo>
                    <a:pt x="3061754" y="37160"/>
                  </a:lnTo>
                  <a:lnTo>
                    <a:pt x="3055366" y="37973"/>
                  </a:lnTo>
                  <a:lnTo>
                    <a:pt x="3053626" y="44856"/>
                  </a:lnTo>
                  <a:lnTo>
                    <a:pt x="3052521" y="51041"/>
                  </a:lnTo>
                  <a:lnTo>
                    <a:pt x="3053511" y="56553"/>
                  </a:lnTo>
                  <a:lnTo>
                    <a:pt x="3058071" y="61391"/>
                  </a:lnTo>
                  <a:lnTo>
                    <a:pt x="3061220" y="53124"/>
                  </a:lnTo>
                  <a:lnTo>
                    <a:pt x="3065018" y="52235"/>
                  </a:lnTo>
                  <a:lnTo>
                    <a:pt x="3065754" y="48425"/>
                  </a:lnTo>
                  <a:lnTo>
                    <a:pt x="3068548" y="47625"/>
                  </a:lnTo>
                  <a:lnTo>
                    <a:pt x="3068675" y="43002"/>
                  </a:lnTo>
                  <a:close/>
                </a:path>
                <a:path w="6741159" h="129540">
                  <a:moveTo>
                    <a:pt x="3069107" y="51777"/>
                  </a:moveTo>
                  <a:lnTo>
                    <a:pt x="3065018" y="52235"/>
                  </a:lnTo>
                  <a:lnTo>
                    <a:pt x="3066910" y="59093"/>
                  </a:lnTo>
                  <a:lnTo>
                    <a:pt x="3069107" y="51777"/>
                  </a:lnTo>
                  <a:close/>
                </a:path>
                <a:path w="6741159" h="129540">
                  <a:moveTo>
                    <a:pt x="3095574" y="43688"/>
                  </a:moveTo>
                  <a:lnTo>
                    <a:pt x="3088373" y="43116"/>
                  </a:lnTo>
                  <a:lnTo>
                    <a:pt x="3083318" y="45199"/>
                  </a:lnTo>
                  <a:lnTo>
                    <a:pt x="3079343" y="46405"/>
                  </a:lnTo>
                  <a:lnTo>
                    <a:pt x="3075368" y="43167"/>
                  </a:lnTo>
                  <a:lnTo>
                    <a:pt x="3074162" y="53771"/>
                  </a:lnTo>
                  <a:lnTo>
                    <a:pt x="3075724" y="60756"/>
                  </a:lnTo>
                  <a:lnTo>
                    <a:pt x="3081591" y="62014"/>
                  </a:lnTo>
                  <a:lnTo>
                    <a:pt x="3083928" y="55499"/>
                  </a:lnTo>
                  <a:lnTo>
                    <a:pt x="3086481" y="54444"/>
                  </a:lnTo>
                  <a:lnTo>
                    <a:pt x="3089973" y="56083"/>
                  </a:lnTo>
                  <a:lnTo>
                    <a:pt x="3095180" y="57619"/>
                  </a:lnTo>
                  <a:lnTo>
                    <a:pt x="3095574" y="43688"/>
                  </a:lnTo>
                  <a:close/>
                </a:path>
                <a:path w="6741159" h="129540">
                  <a:moveTo>
                    <a:pt x="3135960" y="44704"/>
                  </a:moveTo>
                  <a:lnTo>
                    <a:pt x="3130588" y="45021"/>
                  </a:lnTo>
                  <a:lnTo>
                    <a:pt x="3123196" y="42100"/>
                  </a:lnTo>
                  <a:lnTo>
                    <a:pt x="3122358" y="48996"/>
                  </a:lnTo>
                  <a:lnTo>
                    <a:pt x="3124974" y="51562"/>
                  </a:lnTo>
                  <a:lnTo>
                    <a:pt x="3127679" y="54114"/>
                  </a:lnTo>
                  <a:lnTo>
                    <a:pt x="3132315" y="53962"/>
                  </a:lnTo>
                  <a:lnTo>
                    <a:pt x="3133077" y="50139"/>
                  </a:lnTo>
                  <a:lnTo>
                    <a:pt x="3135820" y="49339"/>
                  </a:lnTo>
                  <a:lnTo>
                    <a:pt x="3135960" y="44704"/>
                  </a:lnTo>
                  <a:close/>
                </a:path>
                <a:path w="6741159" h="129540">
                  <a:moveTo>
                    <a:pt x="3142500" y="71970"/>
                  </a:moveTo>
                  <a:lnTo>
                    <a:pt x="3139262" y="67335"/>
                  </a:lnTo>
                  <a:lnTo>
                    <a:pt x="3131921" y="67868"/>
                  </a:lnTo>
                  <a:lnTo>
                    <a:pt x="3131883" y="74676"/>
                  </a:lnTo>
                  <a:lnTo>
                    <a:pt x="3134639" y="77838"/>
                  </a:lnTo>
                  <a:lnTo>
                    <a:pt x="3138449" y="79590"/>
                  </a:lnTo>
                  <a:lnTo>
                    <a:pt x="3141599" y="82181"/>
                  </a:lnTo>
                  <a:lnTo>
                    <a:pt x="3142500" y="71970"/>
                  </a:lnTo>
                  <a:close/>
                </a:path>
                <a:path w="6741159" h="129540">
                  <a:moveTo>
                    <a:pt x="3149828" y="48983"/>
                  </a:moveTo>
                  <a:lnTo>
                    <a:pt x="3148622" y="46024"/>
                  </a:lnTo>
                  <a:lnTo>
                    <a:pt x="3146044" y="44958"/>
                  </a:lnTo>
                  <a:lnTo>
                    <a:pt x="3143110" y="47942"/>
                  </a:lnTo>
                  <a:lnTo>
                    <a:pt x="3141078" y="52247"/>
                  </a:lnTo>
                  <a:lnTo>
                    <a:pt x="3138093" y="55168"/>
                  </a:lnTo>
                  <a:lnTo>
                    <a:pt x="3132315" y="53962"/>
                  </a:lnTo>
                  <a:lnTo>
                    <a:pt x="3131362" y="60642"/>
                  </a:lnTo>
                  <a:lnTo>
                    <a:pt x="3122231" y="55346"/>
                  </a:lnTo>
                  <a:lnTo>
                    <a:pt x="3121952" y="63030"/>
                  </a:lnTo>
                  <a:lnTo>
                    <a:pt x="3130791" y="63855"/>
                  </a:lnTo>
                  <a:lnTo>
                    <a:pt x="3138208" y="62611"/>
                  </a:lnTo>
                  <a:lnTo>
                    <a:pt x="3144291" y="59410"/>
                  </a:lnTo>
                  <a:lnTo>
                    <a:pt x="3149117" y="54394"/>
                  </a:lnTo>
                  <a:lnTo>
                    <a:pt x="3149828" y="48983"/>
                  </a:lnTo>
                  <a:close/>
                </a:path>
                <a:path w="6741159" h="129540">
                  <a:moveTo>
                    <a:pt x="3219653" y="60782"/>
                  </a:moveTo>
                  <a:lnTo>
                    <a:pt x="3211817" y="62141"/>
                  </a:lnTo>
                  <a:lnTo>
                    <a:pt x="3206737" y="59702"/>
                  </a:lnTo>
                  <a:lnTo>
                    <a:pt x="3202965" y="55753"/>
                  </a:lnTo>
                  <a:lnTo>
                    <a:pt x="3201060" y="60261"/>
                  </a:lnTo>
                  <a:lnTo>
                    <a:pt x="3196285" y="60528"/>
                  </a:lnTo>
                  <a:lnTo>
                    <a:pt x="3192221" y="61823"/>
                  </a:lnTo>
                  <a:lnTo>
                    <a:pt x="3192449" y="69405"/>
                  </a:lnTo>
                  <a:lnTo>
                    <a:pt x="3200044" y="69672"/>
                  </a:lnTo>
                  <a:lnTo>
                    <a:pt x="3207689" y="70027"/>
                  </a:lnTo>
                  <a:lnTo>
                    <a:pt x="3214484" y="69088"/>
                  </a:lnTo>
                  <a:lnTo>
                    <a:pt x="3219526" y="65506"/>
                  </a:lnTo>
                  <a:lnTo>
                    <a:pt x="3219653" y="60782"/>
                  </a:lnTo>
                  <a:close/>
                </a:path>
                <a:path w="6741159" h="129540">
                  <a:moveTo>
                    <a:pt x="3239719" y="66040"/>
                  </a:moveTo>
                  <a:lnTo>
                    <a:pt x="3219526" y="65506"/>
                  </a:lnTo>
                  <a:lnTo>
                    <a:pt x="3224326" y="72504"/>
                  </a:lnTo>
                  <a:lnTo>
                    <a:pt x="3230892" y="78041"/>
                  </a:lnTo>
                  <a:lnTo>
                    <a:pt x="3236836" y="77444"/>
                  </a:lnTo>
                  <a:lnTo>
                    <a:pt x="3239719" y="66040"/>
                  </a:lnTo>
                  <a:close/>
                </a:path>
                <a:path w="6741159" h="129540">
                  <a:moveTo>
                    <a:pt x="3297644" y="48895"/>
                  </a:moveTo>
                  <a:lnTo>
                    <a:pt x="3294977" y="49809"/>
                  </a:lnTo>
                  <a:lnTo>
                    <a:pt x="3290951" y="48844"/>
                  </a:lnTo>
                  <a:lnTo>
                    <a:pt x="3290735" y="53352"/>
                  </a:lnTo>
                  <a:lnTo>
                    <a:pt x="3293376" y="52501"/>
                  </a:lnTo>
                  <a:lnTo>
                    <a:pt x="3297390" y="53454"/>
                  </a:lnTo>
                  <a:lnTo>
                    <a:pt x="3297644" y="48895"/>
                  </a:lnTo>
                  <a:close/>
                </a:path>
                <a:path w="6741159" h="129540">
                  <a:moveTo>
                    <a:pt x="3320275" y="82092"/>
                  </a:moveTo>
                  <a:lnTo>
                    <a:pt x="3312464" y="80924"/>
                  </a:lnTo>
                  <a:lnTo>
                    <a:pt x="3306026" y="75044"/>
                  </a:lnTo>
                  <a:lnTo>
                    <a:pt x="3300018" y="71361"/>
                  </a:lnTo>
                  <a:lnTo>
                    <a:pt x="3293453" y="76784"/>
                  </a:lnTo>
                  <a:lnTo>
                    <a:pt x="3295294" y="76835"/>
                  </a:lnTo>
                  <a:lnTo>
                    <a:pt x="3297136" y="80594"/>
                  </a:lnTo>
                  <a:lnTo>
                    <a:pt x="3293326" y="81381"/>
                  </a:lnTo>
                  <a:lnTo>
                    <a:pt x="3287992" y="80886"/>
                  </a:lnTo>
                  <a:lnTo>
                    <a:pt x="3291001" y="69507"/>
                  </a:lnTo>
                  <a:lnTo>
                    <a:pt x="3283470" y="71780"/>
                  </a:lnTo>
                  <a:lnTo>
                    <a:pt x="3277095" y="72834"/>
                  </a:lnTo>
                  <a:lnTo>
                    <a:pt x="3285147" y="79502"/>
                  </a:lnTo>
                  <a:lnTo>
                    <a:pt x="3279813" y="81013"/>
                  </a:lnTo>
                  <a:lnTo>
                    <a:pt x="3270694" y="81711"/>
                  </a:lnTo>
                  <a:lnTo>
                    <a:pt x="3264585" y="78435"/>
                  </a:lnTo>
                  <a:lnTo>
                    <a:pt x="3259417" y="73926"/>
                  </a:lnTo>
                  <a:lnTo>
                    <a:pt x="3253092" y="70980"/>
                  </a:lnTo>
                  <a:lnTo>
                    <a:pt x="3255581" y="82321"/>
                  </a:lnTo>
                  <a:lnTo>
                    <a:pt x="3264116" y="85801"/>
                  </a:lnTo>
                  <a:lnTo>
                    <a:pt x="3274593" y="86753"/>
                  </a:lnTo>
                  <a:lnTo>
                    <a:pt x="3282912" y="90551"/>
                  </a:lnTo>
                  <a:lnTo>
                    <a:pt x="3290887" y="90195"/>
                  </a:lnTo>
                  <a:lnTo>
                    <a:pt x="3297694" y="91376"/>
                  </a:lnTo>
                  <a:lnTo>
                    <a:pt x="3303816" y="93459"/>
                  </a:lnTo>
                  <a:lnTo>
                    <a:pt x="3309759" y="95808"/>
                  </a:lnTo>
                  <a:lnTo>
                    <a:pt x="3309543" y="88226"/>
                  </a:lnTo>
                  <a:lnTo>
                    <a:pt x="3313620" y="86918"/>
                  </a:lnTo>
                  <a:lnTo>
                    <a:pt x="3318395" y="86626"/>
                  </a:lnTo>
                  <a:lnTo>
                    <a:pt x="3320275" y="82092"/>
                  </a:lnTo>
                  <a:close/>
                </a:path>
                <a:path w="6741159" h="129540">
                  <a:moveTo>
                    <a:pt x="3346259" y="61963"/>
                  </a:moveTo>
                  <a:lnTo>
                    <a:pt x="3344570" y="59499"/>
                  </a:lnTo>
                  <a:lnTo>
                    <a:pt x="3343694" y="58127"/>
                  </a:lnTo>
                  <a:lnTo>
                    <a:pt x="3339414" y="61582"/>
                  </a:lnTo>
                  <a:lnTo>
                    <a:pt x="3341103" y="64008"/>
                  </a:lnTo>
                  <a:lnTo>
                    <a:pt x="3341954" y="65354"/>
                  </a:lnTo>
                  <a:lnTo>
                    <a:pt x="3346259" y="61963"/>
                  </a:lnTo>
                  <a:close/>
                </a:path>
                <a:path w="6741159" h="129540">
                  <a:moveTo>
                    <a:pt x="3362007" y="56222"/>
                  </a:moveTo>
                  <a:lnTo>
                    <a:pt x="3358311" y="53644"/>
                  </a:lnTo>
                  <a:lnTo>
                    <a:pt x="3351479" y="54978"/>
                  </a:lnTo>
                  <a:lnTo>
                    <a:pt x="3351199" y="64274"/>
                  </a:lnTo>
                  <a:lnTo>
                    <a:pt x="3361296" y="64554"/>
                  </a:lnTo>
                  <a:lnTo>
                    <a:pt x="3362007" y="56222"/>
                  </a:lnTo>
                  <a:close/>
                </a:path>
                <a:path w="6741159" h="129540">
                  <a:moveTo>
                    <a:pt x="3386772" y="63030"/>
                  </a:moveTo>
                  <a:lnTo>
                    <a:pt x="3384194" y="59207"/>
                  </a:lnTo>
                  <a:lnTo>
                    <a:pt x="3379914" y="62661"/>
                  </a:lnTo>
                  <a:lnTo>
                    <a:pt x="3381603" y="65087"/>
                  </a:lnTo>
                  <a:lnTo>
                    <a:pt x="3382467" y="66433"/>
                  </a:lnTo>
                  <a:lnTo>
                    <a:pt x="3386772" y="63030"/>
                  </a:lnTo>
                  <a:close/>
                </a:path>
                <a:path w="6741159" h="129540">
                  <a:moveTo>
                    <a:pt x="3401949" y="61023"/>
                  </a:moveTo>
                  <a:lnTo>
                    <a:pt x="3401758" y="55384"/>
                  </a:lnTo>
                  <a:lnTo>
                    <a:pt x="3401288" y="49911"/>
                  </a:lnTo>
                  <a:lnTo>
                    <a:pt x="3395484" y="51511"/>
                  </a:lnTo>
                  <a:lnTo>
                    <a:pt x="3395865" y="57023"/>
                  </a:lnTo>
                  <a:lnTo>
                    <a:pt x="3394557" y="64668"/>
                  </a:lnTo>
                  <a:lnTo>
                    <a:pt x="3398418" y="65532"/>
                  </a:lnTo>
                  <a:lnTo>
                    <a:pt x="3398723" y="62623"/>
                  </a:lnTo>
                  <a:lnTo>
                    <a:pt x="3399117" y="60045"/>
                  </a:lnTo>
                  <a:lnTo>
                    <a:pt x="3401949" y="61023"/>
                  </a:lnTo>
                  <a:close/>
                </a:path>
                <a:path w="6741159" h="129540">
                  <a:moveTo>
                    <a:pt x="3467366" y="79121"/>
                  </a:moveTo>
                  <a:lnTo>
                    <a:pt x="3465690" y="76606"/>
                  </a:lnTo>
                  <a:lnTo>
                    <a:pt x="3464788" y="75387"/>
                  </a:lnTo>
                  <a:lnTo>
                    <a:pt x="3460508" y="78803"/>
                  </a:lnTo>
                  <a:lnTo>
                    <a:pt x="3462197" y="81254"/>
                  </a:lnTo>
                  <a:lnTo>
                    <a:pt x="3463086" y="82550"/>
                  </a:lnTo>
                  <a:lnTo>
                    <a:pt x="3467366" y="79121"/>
                  </a:lnTo>
                  <a:close/>
                </a:path>
                <a:path w="6741159" h="129540">
                  <a:moveTo>
                    <a:pt x="3644938" y="67475"/>
                  </a:moveTo>
                  <a:lnTo>
                    <a:pt x="3642296" y="68402"/>
                  </a:lnTo>
                  <a:lnTo>
                    <a:pt x="3638283" y="67424"/>
                  </a:lnTo>
                  <a:lnTo>
                    <a:pt x="3638067" y="71894"/>
                  </a:lnTo>
                  <a:lnTo>
                    <a:pt x="3640772" y="70954"/>
                  </a:lnTo>
                  <a:lnTo>
                    <a:pt x="3644760" y="71945"/>
                  </a:lnTo>
                  <a:lnTo>
                    <a:pt x="3644938" y="67475"/>
                  </a:lnTo>
                  <a:close/>
                </a:path>
                <a:path w="6741159" h="129540">
                  <a:moveTo>
                    <a:pt x="3731857" y="74536"/>
                  </a:moveTo>
                  <a:lnTo>
                    <a:pt x="3725849" y="74244"/>
                  </a:lnTo>
                  <a:lnTo>
                    <a:pt x="3727958" y="79603"/>
                  </a:lnTo>
                  <a:lnTo>
                    <a:pt x="3731260" y="78016"/>
                  </a:lnTo>
                  <a:lnTo>
                    <a:pt x="3731857" y="74536"/>
                  </a:lnTo>
                  <a:close/>
                </a:path>
                <a:path w="6741159" h="129540">
                  <a:moveTo>
                    <a:pt x="3756495" y="94373"/>
                  </a:moveTo>
                  <a:lnTo>
                    <a:pt x="3752456" y="88976"/>
                  </a:lnTo>
                  <a:lnTo>
                    <a:pt x="3754043" y="92722"/>
                  </a:lnTo>
                  <a:lnTo>
                    <a:pt x="3744036" y="96062"/>
                  </a:lnTo>
                  <a:lnTo>
                    <a:pt x="3745446" y="98132"/>
                  </a:lnTo>
                  <a:lnTo>
                    <a:pt x="3749192" y="99402"/>
                  </a:lnTo>
                  <a:lnTo>
                    <a:pt x="3754145" y="97993"/>
                  </a:lnTo>
                  <a:lnTo>
                    <a:pt x="3756495" y="94373"/>
                  </a:lnTo>
                  <a:close/>
                </a:path>
                <a:path w="6741159" h="129540">
                  <a:moveTo>
                    <a:pt x="3954030" y="96634"/>
                  </a:moveTo>
                  <a:lnTo>
                    <a:pt x="3952329" y="94132"/>
                  </a:lnTo>
                  <a:lnTo>
                    <a:pt x="3951440" y="92798"/>
                  </a:lnTo>
                  <a:lnTo>
                    <a:pt x="3947134" y="96151"/>
                  </a:lnTo>
                  <a:lnTo>
                    <a:pt x="3948836" y="98640"/>
                  </a:lnTo>
                  <a:lnTo>
                    <a:pt x="3949700" y="99974"/>
                  </a:lnTo>
                  <a:lnTo>
                    <a:pt x="3954030" y="96634"/>
                  </a:lnTo>
                  <a:close/>
                </a:path>
                <a:path w="6741159" h="129540">
                  <a:moveTo>
                    <a:pt x="4288866" y="65290"/>
                  </a:moveTo>
                  <a:lnTo>
                    <a:pt x="4283202" y="68681"/>
                  </a:lnTo>
                  <a:lnTo>
                    <a:pt x="4283849" y="73456"/>
                  </a:lnTo>
                  <a:lnTo>
                    <a:pt x="4286999" y="74142"/>
                  </a:lnTo>
                  <a:lnTo>
                    <a:pt x="4288866" y="65290"/>
                  </a:lnTo>
                  <a:close/>
                </a:path>
                <a:path w="6741159" h="129540">
                  <a:moveTo>
                    <a:pt x="4324045" y="87274"/>
                  </a:moveTo>
                  <a:lnTo>
                    <a:pt x="4322343" y="84810"/>
                  </a:lnTo>
                  <a:lnTo>
                    <a:pt x="4321441" y="83439"/>
                  </a:lnTo>
                  <a:lnTo>
                    <a:pt x="4317162" y="86931"/>
                  </a:lnTo>
                  <a:lnTo>
                    <a:pt x="4318813" y="89331"/>
                  </a:lnTo>
                  <a:lnTo>
                    <a:pt x="4319702" y="90690"/>
                  </a:lnTo>
                  <a:lnTo>
                    <a:pt x="4324045" y="87274"/>
                  </a:lnTo>
                  <a:close/>
                </a:path>
                <a:path w="6741159" h="129540">
                  <a:moveTo>
                    <a:pt x="4371175" y="107035"/>
                  </a:moveTo>
                  <a:lnTo>
                    <a:pt x="4369460" y="104533"/>
                  </a:lnTo>
                  <a:lnTo>
                    <a:pt x="4368520" y="103200"/>
                  </a:lnTo>
                  <a:lnTo>
                    <a:pt x="4364228" y="106565"/>
                  </a:lnTo>
                  <a:lnTo>
                    <a:pt x="4365930" y="109067"/>
                  </a:lnTo>
                  <a:lnTo>
                    <a:pt x="4366857" y="110388"/>
                  </a:lnTo>
                  <a:lnTo>
                    <a:pt x="4371175" y="107035"/>
                  </a:lnTo>
                  <a:close/>
                </a:path>
                <a:path w="6741159" h="129540">
                  <a:moveTo>
                    <a:pt x="4410151" y="110070"/>
                  </a:moveTo>
                  <a:lnTo>
                    <a:pt x="4403674" y="111048"/>
                  </a:lnTo>
                  <a:lnTo>
                    <a:pt x="4402772" y="104635"/>
                  </a:lnTo>
                  <a:lnTo>
                    <a:pt x="4396651" y="105168"/>
                  </a:lnTo>
                  <a:lnTo>
                    <a:pt x="4396460" y="112496"/>
                  </a:lnTo>
                  <a:lnTo>
                    <a:pt x="4401578" y="115506"/>
                  </a:lnTo>
                  <a:lnTo>
                    <a:pt x="4407611" y="114579"/>
                  </a:lnTo>
                  <a:lnTo>
                    <a:pt x="4410151" y="110070"/>
                  </a:lnTo>
                  <a:close/>
                </a:path>
                <a:path w="6741159" h="129540">
                  <a:moveTo>
                    <a:pt x="4434903" y="73380"/>
                  </a:moveTo>
                  <a:lnTo>
                    <a:pt x="4424464" y="70599"/>
                  </a:lnTo>
                  <a:lnTo>
                    <a:pt x="4413885" y="70065"/>
                  </a:lnTo>
                  <a:lnTo>
                    <a:pt x="4404423" y="73317"/>
                  </a:lnTo>
                  <a:lnTo>
                    <a:pt x="4397273" y="81826"/>
                  </a:lnTo>
                  <a:lnTo>
                    <a:pt x="4406925" y="79895"/>
                  </a:lnTo>
                  <a:lnTo>
                    <a:pt x="4417530" y="82092"/>
                  </a:lnTo>
                  <a:lnTo>
                    <a:pt x="4427410" y="82054"/>
                  </a:lnTo>
                  <a:lnTo>
                    <a:pt x="4434903" y="73380"/>
                  </a:lnTo>
                  <a:close/>
                </a:path>
                <a:path w="6741159" h="129540">
                  <a:moveTo>
                    <a:pt x="4451578" y="87782"/>
                  </a:moveTo>
                  <a:lnTo>
                    <a:pt x="4449699" y="80987"/>
                  </a:lnTo>
                  <a:lnTo>
                    <a:pt x="4447438" y="88099"/>
                  </a:lnTo>
                  <a:lnTo>
                    <a:pt x="4451578" y="87782"/>
                  </a:lnTo>
                  <a:close/>
                </a:path>
                <a:path w="6741159" h="129540">
                  <a:moveTo>
                    <a:pt x="4457636" y="87972"/>
                  </a:moveTo>
                  <a:lnTo>
                    <a:pt x="4451578" y="87782"/>
                  </a:lnTo>
                  <a:lnTo>
                    <a:pt x="4453725" y="93065"/>
                  </a:lnTo>
                  <a:lnTo>
                    <a:pt x="4457039" y="91427"/>
                  </a:lnTo>
                  <a:lnTo>
                    <a:pt x="4457636" y="87972"/>
                  </a:lnTo>
                  <a:close/>
                </a:path>
                <a:path w="6741159" h="129540">
                  <a:moveTo>
                    <a:pt x="4972697" y="110058"/>
                  </a:moveTo>
                  <a:lnTo>
                    <a:pt x="4969967" y="107264"/>
                  </a:lnTo>
                  <a:lnTo>
                    <a:pt x="4969218" y="112458"/>
                  </a:lnTo>
                  <a:lnTo>
                    <a:pt x="4969167" y="115163"/>
                  </a:lnTo>
                  <a:lnTo>
                    <a:pt x="4971897" y="117868"/>
                  </a:lnTo>
                  <a:lnTo>
                    <a:pt x="4972647" y="112534"/>
                  </a:lnTo>
                  <a:lnTo>
                    <a:pt x="4972697" y="110058"/>
                  </a:lnTo>
                  <a:close/>
                </a:path>
                <a:path w="6741159" h="129540">
                  <a:moveTo>
                    <a:pt x="5020538" y="108800"/>
                  </a:moveTo>
                  <a:lnTo>
                    <a:pt x="5015712" y="109093"/>
                  </a:lnTo>
                  <a:lnTo>
                    <a:pt x="5009959" y="108089"/>
                  </a:lnTo>
                  <a:lnTo>
                    <a:pt x="5005222" y="108508"/>
                  </a:lnTo>
                  <a:lnTo>
                    <a:pt x="5003419" y="113080"/>
                  </a:lnTo>
                  <a:lnTo>
                    <a:pt x="5008435" y="115328"/>
                  </a:lnTo>
                  <a:lnTo>
                    <a:pt x="5012944" y="116725"/>
                  </a:lnTo>
                  <a:lnTo>
                    <a:pt x="5016970" y="115227"/>
                  </a:lnTo>
                  <a:lnTo>
                    <a:pt x="5020538" y="108800"/>
                  </a:lnTo>
                  <a:close/>
                </a:path>
                <a:path w="6741159" h="129540">
                  <a:moveTo>
                    <a:pt x="5493766" y="110604"/>
                  </a:moveTo>
                  <a:lnTo>
                    <a:pt x="5492928" y="104813"/>
                  </a:lnTo>
                  <a:lnTo>
                    <a:pt x="5486984" y="105867"/>
                  </a:lnTo>
                  <a:lnTo>
                    <a:pt x="5486882" y="110528"/>
                  </a:lnTo>
                  <a:lnTo>
                    <a:pt x="5493766" y="110604"/>
                  </a:lnTo>
                  <a:close/>
                </a:path>
                <a:path w="6741159" h="129540">
                  <a:moveTo>
                    <a:pt x="5784989" y="105803"/>
                  </a:moveTo>
                  <a:lnTo>
                    <a:pt x="5783173" y="103403"/>
                  </a:lnTo>
                  <a:lnTo>
                    <a:pt x="5782297" y="102057"/>
                  </a:lnTo>
                  <a:lnTo>
                    <a:pt x="5777954" y="105752"/>
                  </a:lnTo>
                  <a:lnTo>
                    <a:pt x="5779732" y="108127"/>
                  </a:lnTo>
                  <a:lnTo>
                    <a:pt x="5780710" y="109321"/>
                  </a:lnTo>
                  <a:lnTo>
                    <a:pt x="5784989" y="105803"/>
                  </a:lnTo>
                  <a:close/>
                </a:path>
                <a:path w="6741159" h="129540">
                  <a:moveTo>
                    <a:pt x="6404635" y="101993"/>
                  </a:moveTo>
                  <a:lnTo>
                    <a:pt x="6402768" y="99618"/>
                  </a:lnTo>
                  <a:lnTo>
                    <a:pt x="6401778" y="98285"/>
                  </a:lnTo>
                  <a:lnTo>
                    <a:pt x="6397536" y="102044"/>
                  </a:lnTo>
                  <a:lnTo>
                    <a:pt x="6399352" y="104381"/>
                  </a:lnTo>
                  <a:lnTo>
                    <a:pt x="6400343" y="105562"/>
                  </a:lnTo>
                  <a:lnTo>
                    <a:pt x="6404635" y="101993"/>
                  </a:lnTo>
                  <a:close/>
                </a:path>
                <a:path w="6741159" h="129540">
                  <a:moveTo>
                    <a:pt x="6452349" y="122250"/>
                  </a:moveTo>
                  <a:lnTo>
                    <a:pt x="6449466" y="119697"/>
                  </a:lnTo>
                  <a:lnTo>
                    <a:pt x="6446558" y="117373"/>
                  </a:lnTo>
                  <a:lnTo>
                    <a:pt x="6441732" y="117665"/>
                  </a:lnTo>
                  <a:lnTo>
                    <a:pt x="6441834" y="122402"/>
                  </a:lnTo>
                  <a:lnTo>
                    <a:pt x="6444666" y="125539"/>
                  </a:lnTo>
                  <a:lnTo>
                    <a:pt x="6451587" y="129501"/>
                  </a:lnTo>
                  <a:lnTo>
                    <a:pt x="6452349" y="122250"/>
                  </a:lnTo>
                  <a:close/>
                </a:path>
                <a:path w="6741159" h="129540">
                  <a:moveTo>
                    <a:pt x="6464414" y="110451"/>
                  </a:moveTo>
                  <a:lnTo>
                    <a:pt x="6462573" y="108051"/>
                  </a:lnTo>
                  <a:lnTo>
                    <a:pt x="6461557" y="106705"/>
                  </a:lnTo>
                  <a:lnTo>
                    <a:pt x="6457302" y="110375"/>
                  </a:lnTo>
                  <a:lnTo>
                    <a:pt x="6459131" y="112839"/>
                  </a:lnTo>
                  <a:lnTo>
                    <a:pt x="6460160" y="114134"/>
                  </a:lnTo>
                  <a:lnTo>
                    <a:pt x="6464414" y="110451"/>
                  </a:lnTo>
                  <a:close/>
                </a:path>
                <a:path w="6741159" h="129540">
                  <a:moveTo>
                    <a:pt x="6466357" y="122021"/>
                  </a:moveTo>
                  <a:lnTo>
                    <a:pt x="6458039" y="118846"/>
                  </a:lnTo>
                  <a:lnTo>
                    <a:pt x="6456921" y="123024"/>
                  </a:lnTo>
                  <a:lnTo>
                    <a:pt x="6460528" y="126720"/>
                  </a:lnTo>
                  <a:lnTo>
                    <a:pt x="6466357" y="122021"/>
                  </a:lnTo>
                  <a:close/>
                </a:path>
                <a:path w="6741159" h="129540">
                  <a:moveTo>
                    <a:pt x="6567475" y="97180"/>
                  </a:moveTo>
                  <a:lnTo>
                    <a:pt x="6567246" y="92443"/>
                  </a:lnTo>
                  <a:lnTo>
                    <a:pt x="6561175" y="91465"/>
                  </a:lnTo>
                  <a:lnTo>
                    <a:pt x="6560477" y="97282"/>
                  </a:lnTo>
                  <a:lnTo>
                    <a:pt x="6564363" y="96748"/>
                  </a:lnTo>
                  <a:lnTo>
                    <a:pt x="6566090" y="103974"/>
                  </a:lnTo>
                  <a:lnTo>
                    <a:pt x="6567475" y="97180"/>
                  </a:lnTo>
                  <a:close/>
                </a:path>
                <a:path w="6741159" h="129540">
                  <a:moveTo>
                    <a:pt x="6617424" y="100266"/>
                  </a:moveTo>
                  <a:lnTo>
                    <a:pt x="6616547" y="91833"/>
                  </a:lnTo>
                  <a:lnTo>
                    <a:pt x="6612610" y="87630"/>
                  </a:lnTo>
                  <a:lnTo>
                    <a:pt x="6606527" y="86398"/>
                  </a:lnTo>
                  <a:lnTo>
                    <a:pt x="6599199" y="86855"/>
                  </a:lnTo>
                  <a:lnTo>
                    <a:pt x="6601485" y="96672"/>
                  </a:lnTo>
                  <a:lnTo>
                    <a:pt x="6605283" y="101942"/>
                  </a:lnTo>
                  <a:lnTo>
                    <a:pt x="6610591" y="103022"/>
                  </a:lnTo>
                  <a:lnTo>
                    <a:pt x="6617424" y="100266"/>
                  </a:lnTo>
                  <a:close/>
                </a:path>
                <a:path w="6741159" h="129540">
                  <a:moveTo>
                    <a:pt x="6688264" y="83820"/>
                  </a:moveTo>
                  <a:lnTo>
                    <a:pt x="6685877" y="77076"/>
                  </a:lnTo>
                  <a:lnTo>
                    <a:pt x="6683997" y="84404"/>
                  </a:lnTo>
                  <a:lnTo>
                    <a:pt x="6688264" y="83820"/>
                  </a:lnTo>
                  <a:close/>
                </a:path>
                <a:path w="6741159" h="129540">
                  <a:moveTo>
                    <a:pt x="6703073" y="101803"/>
                  </a:moveTo>
                  <a:lnTo>
                    <a:pt x="6703034" y="97345"/>
                  </a:lnTo>
                  <a:lnTo>
                    <a:pt x="6700304" y="98425"/>
                  </a:lnTo>
                  <a:lnTo>
                    <a:pt x="6696011" y="97701"/>
                  </a:lnTo>
                  <a:lnTo>
                    <a:pt x="6696049" y="102184"/>
                  </a:lnTo>
                  <a:lnTo>
                    <a:pt x="6698742" y="101066"/>
                  </a:lnTo>
                  <a:lnTo>
                    <a:pt x="6703073" y="101803"/>
                  </a:lnTo>
                  <a:close/>
                </a:path>
                <a:path w="6741159" h="129540">
                  <a:moveTo>
                    <a:pt x="6740614" y="98450"/>
                  </a:moveTo>
                  <a:lnTo>
                    <a:pt x="6738683" y="96113"/>
                  </a:lnTo>
                  <a:lnTo>
                    <a:pt x="6737655" y="94805"/>
                  </a:lnTo>
                  <a:lnTo>
                    <a:pt x="6733311" y="98526"/>
                  </a:lnTo>
                  <a:lnTo>
                    <a:pt x="6735254" y="100825"/>
                  </a:lnTo>
                  <a:lnTo>
                    <a:pt x="6736296" y="102108"/>
                  </a:lnTo>
                  <a:lnTo>
                    <a:pt x="6740614" y="98450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702480" y="9442462"/>
              <a:ext cx="6811645" cy="107950"/>
            </a:xfrm>
            <a:custGeom>
              <a:avLst/>
              <a:gdLst/>
              <a:ahLst/>
              <a:cxnLst/>
              <a:rect l="l" t="t" r="r" b="b"/>
              <a:pathLst>
                <a:path w="6811644" h="107950">
                  <a:moveTo>
                    <a:pt x="6235" y="46050"/>
                  </a:moveTo>
                  <a:lnTo>
                    <a:pt x="5956" y="41351"/>
                  </a:lnTo>
                  <a:lnTo>
                    <a:pt x="457" y="40487"/>
                  </a:lnTo>
                  <a:lnTo>
                    <a:pt x="0" y="46405"/>
                  </a:lnTo>
                  <a:lnTo>
                    <a:pt x="3492" y="45783"/>
                  </a:lnTo>
                  <a:lnTo>
                    <a:pt x="5232" y="52844"/>
                  </a:lnTo>
                  <a:lnTo>
                    <a:pt x="6235" y="46050"/>
                  </a:lnTo>
                  <a:close/>
                </a:path>
                <a:path w="6811644" h="107950">
                  <a:moveTo>
                    <a:pt x="19024" y="50025"/>
                  </a:moveTo>
                  <a:lnTo>
                    <a:pt x="18859" y="44958"/>
                  </a:lnTo>
                  <a:lnTo>
                    <a:pt x="16903" y="38252"/>
                  </a:lnTo>
                  <a:lnTo>
                    <a:pt x="15671" y="45516"/>
                  </a:lnTo>
                  <a:lnTo>
                    <a:pt x="15798" y="50393"/>
                  </a:lnTo>
                  <a:lnTo>
                    <a:pt x="17754" y="57188"/>
                  </a:lnTo>
                  <a:lnTo>
                    <a:pt x="19024" y="50025"/>
                  </a:lnTo>
                  <a:close/>
                </a:path>
                <a:path w="6811644" h="107950">
                  <a:moveTo>
                    <a:pt x="58267" y="19634"/>
                  </a:moveTo>
                  <a:lnTo>
                    <a:pt x="52857" y="19735"/>
                  </a:lnTo>
                  <a:lnTo>
                    <a:pt x="50419" y="23698"/>
                  </a:lnTo>
                  <a:lnTo>
                    <a:pt x="49326" y="29603"/>
                  </a:lnTo>
                  <a:lnTo>
                    <a:pt x="54749" y="29451"/>
                  </a:lnTo>
                  <a:lnTo>
                    <a:pt x="57162" y="25539"/>
                  </a:lnTo>
                  <a:lnTo>
                    <a:pt x="58267" y="19634"/>
                  </a:lnTo>
                  <a:close/>
                </a:path>
                <a:path w="6811644" h="107950">
                  <a:moveTo>
                    <a:pt x="108127" y="24841"/>
                  </a:moveTo>
                  <a:lnTo>
                    <a:pt x="106324" y="22504"/>
                  </a:lnTo>
                  <a:lnTo>
                    <a:pt x="105384" y="21196"/>
                  </a:lnTo>
                  <a:lnTo>
                    <a:pt x="101600" y="24980"/>
                  </a:lnTo>
                  <a:lnTo>
                    <a:pt x="103365" y="27317"/>
                  </a:lnTo>
                  <a:lnTo>
                    <a:pt x="104317" y="28460"/>
                  </a:lnTo>
                  <a:lnTo>
                    <a:pt x="108127" y="24841"/>
                  </a:lnTo>
                  <a:close/>
                </a:path>
                <a:path w="6811644" h="107950">
                  <a:moveTo>
                    <a:pt x="223456" y="56007"/>
                  </a:moveTo>
                  <a:lnTo>
                    <a:pt x="221145" y="42316"/>
                  </a:lnTo>
                  <a:lnTo>
                    <a:pt x="213995" y="36283"/>
                  </a:lnTo>
                  <a:lnTo>
                    <a:pt x="205638" y="32181"/>
                  </a:lnTo>
                  <a:lnTo>
                    <a:pt x="199707" y="24244"/>
                  </a:lnTo>
                  <a:lnTo>
                    <a:pt x="193624" y="23342"/>
                  </a:lnTo>
                  <a:lnTo>
                    <a:pt x="192824" y="29641"/>
                  </a:lnTo>
                  <a:lnTo>
                    <a:pt x="187045" y="29197"/>
                  </a:lnTo>
                  <a:lnTo>
                    <a:pt x="188760" y="16687"/>
                  </a:lnTo>
                  <a:lnTo>
                    <a:pt x="180060" y="20447"/>
                  </a:lnTo>
                  <a:lnTo>
                    <a:pt x="176822" y="15532"/>
                  </a:lnTo>
                  <a:lnTo>
                    <a:pt x="175691" y="20612"/>
                  </a:lnTo>
                  <a:lnTo>
                    <a:pt x="165531" y="20256"/>
                  </a:lnTo>
                  <a:lnTo>
                    <a:pt x="164376" y="25374"/>
                  </a:lnTo>
                  <a:lnTo>
                    <a:pt x="170103" y="26174"/>
                  </a:lnTo>
                  <a:lnTo>
                    <a:pt x="173570" y="30607"/>
                  </a:lnTo>
                  <a:lnTo>
                    <a:pt x="176593" y="35775"/>
                  </a:lnTo>
                  <a:lnTo>
                    <a:pt x="181025" y="38773"/>
                  </a:lnTo>
                  <a:lnTo>
                    <a:pt x="181368" y="31838"/>
                  </a:lnTo>
                  <a:lnTo>
                    <a:pt x="188607" y="34239"/>
                  </a:lnTo>
                  <a:lnTo>
                    <a:pt x="193675" y="33693"/>
                  </a:lnTo>
                  <a:lnTo>
                    <a:pt x="195427" y="39154"/>
                  </a:lnTo>
                  <a:lnTo>
                    <a:pt x="197485" y="44107"/>
                  </a:lnTo>
                  <a:lnTo>
                    <a:pt x="200634" y="47421"/>
                  </a:lnTo>
                  <a:lnTo>
                    <a:pt x="204203" y="38671"/>
                  </a:lnTo>
                  <a:lnTo>
                    <a:pt x="209105" y="44551"/>
                  </a:lnTo>
                  <a:lnTo>
                    <a:pt x="215468" y="54000"/>
                  </a:lnTo>
                  <a:lnTo>
                    <a:pt x="223456" y="56007"/>
                  </a:lnTo>
                  <a:close/>
                </a:path>
                <a:path w="6811644" h="107950">
                  <a:moveTo>
                    <a:pt x="636117" y="27216"/>
                  </a:moveTo>
                  <a:lnTo>
                    <a:pt x="630135" y="24904"/>
                  </a:lnTo>
                  <a:lnTo>
                    <a:pt x="624852" y="24028"/>
                  </a:lnTo>
                  <a:lnTo>
                    <a:pt x="620318" y="25996"/>
                  </a:lnTo>
                  <a:lnTo>
                    <a:pt x="616623" y="32181"/>
                  </a:lnTo>
                  <a:lnTo>
                    <a:pt x="622046" y="31648"/>
                  </a:lnTo>
                  <a:lnTo>
                    <a:pt x="628421" y="32473"/>
                  </a:lnTo>
                  <a:lnTo>
                    <a:pt x="633780" y="31915"/>
                  </a:lnTo>
                  <a:lnTo>
                    <a:pt x="636117" y="27216"/>
                  </a:lnTo>
                  <a:close/>
                </a:path>
                <a:path w="6811644" h="107950">
                  <a:moveTo>
                    <a:pt x="645947" y="31762"/>
                  </a:moveTo>
                  <a:lnTo>
                    <a:pt x="645883" y="28600"/>
                  </a:lnTo>
                  <a:lnTo>
                    <a:pt x="645782" y="22402"/>
                  </a:lnTo>
                  <a:lnTo>
                    <a:pt x="639305" y="22479"/>
                  </a:lnTo>
                  <a:lnTo>
                    <a:pt x="639483" y="31838"/>
                  </a:lnTo>
                  <a:lnTo>
                    <a:pt x="645947" y="31762"/>
                  </a:lnTo>
                  <a:close/>
                </a:path>
                <a:path w="6811644" h="107950">
                  <a:moveTo>
                    <a:pt x="723938" y="16560"/>
                  </a:moveTo>
                  <a:lnTo>
                    <a:pt x="721690" y="11366"/>
                  </a:lnTo>
                  <a:lnTo>
                    <a:pt x="718578" y="13131"/>
                  </a:lnTo>
                  <a:lnTo>
                    <a:pt x="718146" y="16598"/>
                  </a:lnTo>
                  <a:lnTo>
                    <a:pt x="723938" y="16560"/>
                  </a:lnTo>
                  <a:close/>
                </a:path>
                <a:path w="6811644" h="107950">
                  <a:moveTo>
                    <a:pt x="730173" y="18669"/>
                  </a:moveTo>
                  <a:lnTo>
                    <a:pt x="723938" y="16560"/>
                  </a:lnTo>
                  <a:lnTo>
                    <a:pt x="726478" y="24117"/>
                  </a:lnTo>
                  <a:lnTo>
                    <a:pt x="729780" y="22999"/>
                  </a:lnTo>
                  <a:lnTo>
                    <a:pt x="730173" y="18669"/>
                  </a:lnTo>
                  <a:close/>
                </a:path>
                <a:path w="6811644" h="107950">
                  <a:moveTo>
                    <a:pt x="754900" y="9258"/>
                  </a:moveTo>
                  <a:lnTo>
                    <a:pt x="753198" y="6896"/>
                  </a:lnTo>
                  <a:lnTo>
                    <a:pt x="752297" y="5575"/>
                  </a:lnTo>
                  <a:lnTo>
                    <a:pt x="748258" y="9283"/>
                  </a:lnTo>
                  <a:lnTo>
                    <a:pt x="749947" y="11658"/>
                  </a:lnTo>
                  <a:lnTo>
                    <a:pt x="750912" y="12814"/>
                  </a:lnTo>
                  <a:lnTo>
                    <a:pt x="754900" y="9258"/>
                  </a:lnTo>
                  <a:close/>
                </a:path>
                <a:path w="6811644" h="107950">
                  <a:moveTo>
                    <a:pt x="834771" y="10439"/>
                  </a:moveTo>
                  <a:lnTo>
                    <a:pt x="834186" y="2641"/>
                  </a:lnTo>
                  <a:lnTo>
                    <a:pt x="828192" y="0"/>
                  </a:lnTo>
                  <a:lnTo>
                    <a:pt x="821397" y="1460"/>
                  </a:lnTo>
                  <a:lnTo>
                    <a:pt x="818426" y="5969"/>
                  </a:lnTo>
                  <a:lnTo>
                    <a:pt x="827595" y="1968"/>
                  </a:lnTo>
                  <a:lnTo>
                    <a:pt x="826897" y="12458"/>
                  </a:lnTo>
                  <a:lnTo>
                    <a:pt x="834771" y="10439"/>
                  </a:lnTo>
                  <a:close/>
                </a:path>
                <a:path w="6811644" h="107950">
                  <a:moveTo>
                    <a:pt x="2422233" y="32588"/>
                  </a:moveTo>
                  <a:lnTo>
                    <a:pt x="2420556" y="30060"/>
                  </a:lnTo>
                  <a:lnTo>
                    <a:pt x="2419642" y="28765"/>
                  </a:lnTo>
                  <a:lnTo>
                    <a:pt x="2415400" y="32283"/>
                  </a:lnTo>
                  <a:lnTo>
                    <a:pt x="2417064" y="34709"/>
                  </a:lnTo>
                  <a:lnTo>
                    <a:pt x="2418003" y="35979"/>
                  </a:lnTo>
                  <a:lnTo>
                    <a:pt x="2422233" y="32588"/>
                  </a:lnTo>
                  <a:close/>
                </a:path>
                <a:path w="6811644" h="107950">
                  <a:moveTo>
                    <a:pt x="2444115" y="26047"/>
                  </a:moveTo>
                  <a:lnTo>
                    <a:pt x="2435847" y="25057"/>
                  </a:lnTo>
                  <a:lnTo>
                    <a:pt x="2430170" y="28130"/>
                  </a:lnTo>
                  <a:lnTo>
                    <a:pt x="2427122" y="34937"/>
                  </a:lnTo>
                  <a:lnTo>
                    <a:pt x="2432126" y="39001"/>
                  </a:lnTo>
                  <a:lnTo>
                    <a:pt x="2437041" y="37680"/>
                  </a:lnTo>
                  <a:lnTo>
                    <a:pt x="2441244" y="32766"/>
                  </a:lnTo>
                  <a:lnTo>
                    <a:pt x="2444115" y="26047"/>
                  </a:lnTo>
                  <a:close/>
                </a:path>
                <a:path w="6811644" h="107950">
                  <a:moveTo>
                    <a:pt x="2459177" y="28790"/>
                  </a:moveTo>
                  <a:lnTo>
                    <a:pt x="2457500" y="26365"/>
                  </a:lnTo>
                  <a:lnTo>
                    <a:pt x="2456637" y="25031"/>
                  </a:lnTo>
                  <a:lnTo>
                    <a:pt x="2452370" y="28409"/>
                  </a:lnTo>
                  <a:lnTo>
                    <a:pt x="2454046" y="30822"/>
                  </a:lnTo>
                  <a:lnTo>
                    <a:pt x="2454960" y="32143"/>
                  </a:lnTo>
                  <a:lnTo>
                    <a:pt x="2459177" y="28790"/>
                  </a:lnTo>
                  <a:close/>
                </a:path>
                <a:path w="6811644" h="107950">
                  <a:moveTo>
                    <a:pt x="2470797" y="31191"/>
                  </a:moveTo>
                  <a:lnTo>
                    <a:pt x="2467064" y="31534"/>
                  </a:lnTo>
                  <a:lnTo>
                    <a:pt x="2465717" y="24295"/>
                  </a:lnTo>
                  <a:lnTo>
                    <a:pt x="2464092" y="31038"/>
                  </a:lnTo>
                  <a:lnTo>
                    <a:pt x="2464016" y="35775"/>
                  </a:lnTo>
                  <a:lnTo>
                    <a:pt x="2469794" y="37134"/>
                  </a:lnTo>
                  <a:lnTo>
                    <a:pt x="2470797" y="31191"/>
                  </a:lnTo>
                  <a:close/>
                </a:path>
                <a:path w="6811644" h="107950">
                  <a:moveTo>
                    <a:pt x="2564358" y="42710"/>
                  </a:moveTo>
                  <a:lnTo>
                    <a:pt x="2563241" y="32537"/>
                  </a:lnTo>
                  <a:lnTo>
                    <a:pt x="2558173" y="29324"/>
                  </a:lnTo>
                  <a:lnTo>
                    <a:pt x="2552039" y="31534"/>
                  </a:lnTo>
                  <a:lnTo>
                    <a:pt x="2547734" y="37642"/>
                  </a:lnTo>
                  <a:lnTo>
                    <a:pt x="2555862" y="35902"/>
                  </a:lnTo>
                  <a:lnTo>
                    <a:pt x="2554795" y="46304"/>
                  </a:lnTo>
                  <a:lnTo>
                    <a:pt x="2564358" y="42710"/>
                  </a:lnTo>
                  <a:close/>
                </a:path>
                <a:path w="6811644" h="107950">
                  <a:moveTo>
                    <a:pt x="2604757" y="34213"/>
                  </a:moveTo>
                  <a:lnTo>
                    <a:pt x="2598128" y="34061"/>
                  </a:lnTo>
                  <a:lnTo>
                    <a:pt x="2598064" y="37134"/>
                  </a:lnTo>
                  <a:lnTo>
                    <a:pt x="2597899" y="43459"/>
                  </a:lnTo>
                  <a:lnTo>
                    <a:pt x="2604516" y="43611"/>
                  </a:lnTo>
                  <a:lnTo>
                    <a:pt x="2604681" y="37287"/>
                  </a:lnTo>
                  <a:lnTo>
                    <a:pt x="2604757" y="34213"/>
                  </a:lnTo>
                  <a:close/>
                </a:path>
                <a:path w="6811644" h="107950">
                  <a:moveTo>
                    <a:pt x="2621521" y="34569"/>
                  </a:moveTo>
                  <a:lnTo>
                    <a:pt x="2615755" y="33223"/>
                  </a:lnTo>
                  <a:lnTo>
                    <a:pt x="2614739" y="39154"/>
                  </a:lnTo>
                  <a:lnTo>
                    <a:pt x="2618511" y="38747"/>
                  </a:lnTo>
                  <a:lnTo>
                    <a:pt x="2619768" y="45948"/>
                  </a:lnTo>
                  <a:lnTo>
                    <a:pt x="2621445" y="39306"/>
                  </a:lnTo>
                  <a:lnTo>
                    <a:pt x="2621521" y="34569"/>
                  </a:lnTo>
                  <a:close/>
                </a:path>
                <a:path w="6811644" h="107950">
                  <a:moveTo>
                    <a:pt x="2645003" y="35102"/>
                  </a:moveTo>
                  <a:lnTo>
                    <a:pt x="2641168" y="32042"/>
                  </a:lnTo>
                  <a:lnTo>
                    <a:pt x="2634754" y="29641"/>
                  </a:lnTo>
                  <a:lnTo>
                    <a:pt x="2628455" y="29857"/>
                  </a:lnTo>
                  <a:lnTo>
                    <a:pt x="2624912" y="34658"/>
                  </a:lnTo>
                  <a:lnTo>
                    <a:pt x="2630386" y="39065"/>
                  </a:lnTo>
                  <a:lnTo>
                    <a:pt x="2635605" y="42075"/>
                  </a:lnTo>
                  <a:lnTo>
                    <a:pt x="2640507" y="41490"/>
                  </a:lnTo>
                  <a:lnTo>
                    <a:pt x="2645003" y="35102"/>
                  </a:lnTo>
                  <a:close/>
                </a:path>
                <a:path w="6811644" h="107950">
                  <a:moveTo>
                    <a:pt x="2728734" y="36982"/>
                  </a:moveTo>
                  <a:lnTo>
                    <a:pt x="2723667" y="35585"/>
                  </a:lnTo>
                  <a:lnTo>
                    <a:pt x="2717914" y="32321"/>
                  </a:lnTo>
                  <a:lnTo>
                    <a:pt x="2712555" y="31280"/>
                  </a:lnTo>
                  <a:lnTo>
                    <a:pt x="2708668" y="36537"/>
                  </a:lnTo>
                  <a:lnTo>
                    <a:pt x="2702979" y="38188"/>
                  </a:lnTo>
                  <a:lnTo>
                    <a:pt x="2696057" y="40995"/>
                  </a:lnTo>
                  <a:lnTo>
                    <a:pt x="2689568" y="41440"/>
                  </a:lnTo>
                  <a:lnTo>
                    <a:pt x="2685224" y="36004"/>
                  </a:lnTo>
                  <a:lnTo>
                    <a:pt x="2685148" y="33197"/>
                  </a:lnTo>
                  <a:lnTo>
                    <a:pt x="2684894" y="30594"/>
                  </a:lnTo>
                  <a:lnTo>
                    <a:pt x="2681998" y="31394"/>
                  </a:lnTo>
                  <a:lnTo>
                    <a:pt x="2681732" y="39014"/>
                  </a:lnTo>
                  <a:lnTo>
                    <a:pt x="2672677" y="33629"/>
                  </a:lnTo>
                  <a:lnTo>
                    <a:pt x="2671686" y="40411"/>
                  </a:lnTo>
                  <a:lnTo>
                    <a:pt x="2676271" y="43027"/>
                  </a:lnTo>
                  <a:lnTo>
                    <a:pt x="2681821" y="43446"/>
                  </a:lnTo>
                  <a:lnTo>
                    <a:pt x="2687294" y="43624"/>
                  </a:lnTo>
                  <a:lnTo>
                    <a:pt x="2691701" y="45542"/>
                  </a:lnTo>
                  <a:lnTo>
                    <a:pt x="2693352" y="47091"/>
                  </a:lnTo>
                  <a:lnTo>
                    <a:pt x="2690711" y="56311"/>
                  </a:lnTo>
                  <a:lnTo>
                    <a:pt x="2694775" y="54876"/>
                  </a:lnTo>
                  <a:lnTo>
                    <a:pt x="2697391" y="50241"/>
                  </a:lnTo>
                  <a:lnTo>
                    <a:pt x="2702915" y="49885"/>
                  </a:lnTo>
                  <a:lnTo>
                    <a:pt x="2709418" y="50990"/>
                  </a:lnTo>
                  <a:lnTo>
                    <a:pt x="2714993" y="50761"/>
                  </a:lnTo>
                  <a:lnTo>
                    <a:pt x="2721203" y="51371"/>
                  </a:lnTo>
                  <a:lnTo>
                    <a:pt x="2724708" y="48018"/>
                  </a:lnTo>
                  <a:lnTo>
                    <a:pt x="2726791" y="42595"/>
                  </a:lnTo>
                  <a:lnTo>
                    <a:pt x="2728734" y="36982"/>
                  </a:lnTo>
                  <a:close/>
                </a:path>
                <a:path w="6811644" h="107950">
                  <a:moveTo>
                    <a:pt x="2748902" y="37426"/>
                  </a:moveTo>
                  <a:lnTo>
                    <a:pt x="2738844" y="37211"/>
                  </a:lnTo>
                  <a:lnTo>
                    <a:pt x="2738475" y="51295"/>
                  </a:lnTo>
                  <a:lnTo>
                    <a:pt x="2747403" y="54660"/>
                  </a:lnTo>
                  <a:lnTo>
                    <a:pt x="2745181" y="41783"/>
                  </a:lnTo>
                  <a:lnTo>
                    <a:pt x="2748902" y="37426"/>
                  </a:lnTo>
                  <a:close/>
                </a:path>
                <a:path w="6811644" h="107950">
                  <a:moveTo>
                    <a:pt x="2822867" y="34658"/>
                  </a:moveTo>
                  <a:lnTo>
                    <a:pt x="2814878" y="29857"/>
                  </a:lnTo>
                  <a:lnTo>
                    <a:pt x="2806408" y="31546"/>
                  </a:lnTo>
                  <a:lnTo>
                    <a:pt x="2800134" y="39306"/>
                  </a:lnTo>
                  <a:lnTo>
                    <a:pt x="2798762" y="52679"/>
                  </a:lnTo>
                  <a:lnTo>
                    <a:pt x="2807195" y="51663"/>
                  </a:lnTo>
                  <a:lnTo>
                    <a:pt x="2813812" y="48018"/>
                  </a:lnTo>
                  <a:lnTo>
                    <a:pt x="2818930" y="42189"/>
                  </a:lnTo>
                  <a:lnTo>
                    <a:pt x="2822867" y="34658"/>
                  </a:lnTo>
                  <a:close/>
                </a:path>
                <a:path w="6811644" h="107950">
                  <a:moveTo>
                    <a:pt x="2832925" y="34912"/>
                  </a:moveTo>
                  <a:lnTo>
                    <a:pt x="2830258" y="35788"/>
                  </a:lnTo>
                  <a:lnTo>
                    <a:pt x="2826296" y="34810"/>
                  </a:lnTo>
                  <a:lnTo>
                    <a:pt x="2826093" y="39293"/>
                  </a:lnTo>
                  <a:lnTo>
                    <a:pt x="2828709" y="38277"/>
                  </a:lnTo>
                  <a:lnTo>
                    <a:pt x="2832697" y="39395"/>
                  </a:lnTo>
                  <a:lnTo>
                    <a:pt x="2832925" y="34912"/>
                  </a:lnTo>
                  <a:close/>
                </a:path>
                <a:path w="6811644" h="107950">
                  <a:moveTo>
                    <a:pt x="2883471" y="31496"/>
                  </a:moveTo>
                  <a:lnTo>
                    <a:pt x="2874416" y="27800"/>
                  </a:lnTo>
                  <a:lnTo>
                    <a:pt x="2863354" y="25984"/>
                  </a:lnTo>
                  <a:lnTo>
                    <a:pt x="2853080" y="27863"/>
                  </a:lnTo>
                  <a:lnTo>
                    <a:pt x="2846349" y="35280"/>
                  </a:lnTo>
                  <a:lnTo>
                    <a:pt x="2853779" y="36842"/>
                  </a:lnTo>
                  <a:lnTo>
                    <a:pt x="2858097" y="37401"/>
                  </a:lnTo>
                  <a:lnTo>
                    <a:pt x="2862427" y="37058"/>
                  </a:lnTo>
                  <a:lnTo>
                    <a:pt x="2869908" y="35877"/>
                  </a:lnTo>
                  <a:lnTo>
                    <a:pt x="2874226" y="42024"/>
                  </a:lnTo>
                  <a:lnTo>
                    <a:pt x="2882290" y="42240"/>
                  </a:lnTo>
                  <a:lnTo>
                    <a:pt x="2883471" y="31496"/>
                  </a:lnTo>
                  <a:close/>
                </a:path>
                <a:path w="6811644" h="107950">
                  <a:moveTo>
                    <a:pt x="2903817" y="27279"/>
                  </a:moveTo>
                  <a:lnTo>
                    <a:pt x="2898013" y="26924"/>
                  </a:lnTo>
                  <a:lnTo>
                    <a:pt x="2895117" y="30657"/>
                  </a:lnTo>
                  <a:lnTo>
                    <a:pt x="2893441" y="36449"/>
                  </a:lnTo>
                  <a:lnTo>
                    <a:pt x="2899257" y="36766"/>
                  </a:lnTo>
                  <a:lnTo>
                    <a:pt x="2902191" y="33070"/>
                  </a:lnTo>
                  <a:lnTo>
                    <a:pt x="2903817" y="27279"/>
                  </a:lnTo>
                  <a:close/>
                </a:path>
                <a:path w="6811644" h="107950">
                  <a:moveTo>
                    <a:pt x="2913710" y="32258"/>
                  </a:moveTo>
                  <a:lnTo>
                    <a:pt x="2907881" y="30886"/>
                  </a:lnTo>
                  <a:lnTo>
                    <a:pt x="2906928" y="36791"/>
                  </a:lnTo>
                  <a:lnTo>
                    <a:pt x="2910675" y="36334"/>
                  </a:lnTo>
                  <a:lnTo>
                    <a:pt x="2911945" y="43611"/>
                  </a:lnTo>
                  <a:lnTo>
                    <a:pt x="2913634" y="36969"/>
                  </a:lnTo>
                  <a:lnTo>
                    <a:pt x="2913710" y="32258"/>
                  </a:lnTo>
                  <a:close/>
                </a:path>
                <a:path w="6811644" h="107950">
                  <a:moveTo>
                    <a:pt x="2949092" y="35560"/>
                  </a:moveTo>
                  <a:lnTo>
                    <a:pt x="2947416" y="33121"/>
                  </a:lnTo>
                  <a:lnTo>
                    <a:pt x="2946539" y="31775"/>
                  </a:lnTo>
                  <a:lnTo>
                    <a:pt x="2942247" y="35306"/>
                  </a:lnTo>
                  <a:lnTo>
                    <a:pt x="2943923" y="37757"/>
                  </a:lnTo>
                  <a:lnTo>
                    <a:pt x="2944774" y="38950"/>
                  </a:lnTo>
                  <a:lnTo>
                    <a:pt x="2949092" y="35560"/>
                  </a:lnTo>
                  <a:close/>
                </a:path>
                <a:path w="6811644" h="107950">
                  <a:moveTo>
                    <a:pt x="2960446" y="47434"/>
                  </a:moveTo>
                  <a:lnTo>
                    <a:pt x="2958096" y="42684"/>
                  </a:lnTo>
                  <a:lnTo>
                    <a:pt x="2952572" y="42049"/>
                  </a:lnTo>
                  <a:lnTo>
                    <a:pt x="2945981" y="42811"/>
                  </a:lnTo>
                  <a:lnTo>
                    <a:pt x="2940418" y="42214"/>
                  </a:lnTo>
                  <a:lnTo>
                    <a:pt x="2939732" y="32880"/>
                  </a:lnTo>
                  <a:lnTo>
                    <a:pt x="2935236" y="28740"/>
                  </a:lnTo>
                  <a:lnTo>
                    <a:pt x="2929991" y="30124"/>
                  </a:lnTo>
                  <a:lnTo>
                    <a:pt x="2927070" y="37325"/>
                  </a:lnTo>
                  <a:lnTo>
                    <a:pt x="2932836" y="35725"/>
                  </a:lnTo>
                  <a:lnTo>
                    <a:pt x="2933357" y="41084"/>
                  </a:lnTo>
                  <a:lnTo>
                    <a:pt x="2933560" y="46748"/>
                  </a:lnTo>
                  <a:lnTo>
                    <a:pt x="2960446" y="47434"/>
                  </a:lnTo>
                  <a:close/>
                </a:path>
                <a:path w="6811644" h="107950">
                  <a:moveTo>
                    <a:pt x="2963824" y="47523"/>
                  </a:moveTo>
                  <a:lnTo>
                    <a:pt x="2962694" y="47485"/>
                  </a:lnTo>
                  <a:lnTo>
                    <a:pt x="2961602" y="47472"/>
                  </a:lnTo>
                  <a:lnTo>
                    <a:pt x="2960446" y="47434"/>
                  </a:lnTo>
                  <a:lnTo>
                    <a:pt x="2960992" y="52781"/>
                  </a:lnTo>
                  <a:lnTo>
                    <a:pt x="2963748" y="50063"/>
                  </a:lnTo>
                  <a:lnTo>
                    <a:pt x="2963824" y="47523"/>
                  </a:lnTo>
                  <a:close/>
                </a:path>
                <a:path w="6811644" h="107950">
                  <a:moveTo>
                    <a:pt x="2968815" y="44691"/>
                  </a:moveTo>
                  <a:lnTo>
                    <a:pt x="2963634" y="41846"/>
                  </a:lnTo>
                  <a:lnTo>
                    <a:pt x="2963824" y="47523"/>
                  </a:lnTo>
                  <a:lnTo>
                    <a:pt x="2968815" y="44691"/>
                  </a:lnTo>
                  <a:close/>
                </a:path>
                <a:path w="6811644" h="107950">
                  <a:moveTo>
                    <a:pt x="2970111" y="61645"/>
                  </a:moveTo>
                  <a:lnTo>
                    <a:pt x="2966428" y="60718"/>
                  </a:lnTo>
                  <a:lnTo>
                    <a:pt x="2961576" y="59486"/>
                  </a:lnTo>
                  <a:lnTo>
                    <a:pt x="2959366" y="58928"/>
                  </a:lnTo>
                  <a:lnTo>
                    <a:pt x="2943263" y="55270"/>
                  </a:lnTo>
                  <a:lnTo>
                    <a:pt x="2937459" y="53949"/>
                  </a:lnTo>
                  <a:lnTo>
                    <a:pt x="2926677" y="51257"/>
                  </a:lnTo>
                  <a:lnTo>
                    <a:pt x="2927477" y="47536"/>
                  </a:lnTo>
                  <a:lnTo>
                    <a:pt x="2930194" y="46685"/>
                  </a:lnTo>
                  <a:lnTo>
                    <a:pt x="2930334" y="41948"/>
                  </a:lnTo>
                  <a:lnTo>
                    <a:pt x="2922917" y="45631"/>
                  </a:lnTo>
                  <a:lnTo>
                    <a:pt x="2915742" y="49669"/>
                  </a:lnTo>
                  <a:lnTo>
                    <a:pt x="2908198" y="53174"/>
                  </a:lnTo>
                  <a:lnTo>
                    <a:pt x="2899664" y="55270"/>
                  </a:lnTo>
                  <a:lnTo>
                    <a:pt x="2896895" y="54457"/>
                  </a:lnTo>
                  <a:lnTo>
                    <a:pt x="2894152" y="53644"/>
                  </a:lnTo>
                  <a:lnTo>
                    <a:pt x="2883103" y="50368"/>
                  </a:lnTo>
                  <a:lnTo>
                    <a:pt x="2865793" y="48412"/>
                  </a:lnTo>
                  <a:lnTo>
                    <a:pt x="2849511" y="47142"/>
                  </a:lnTo>
                  <a:lnTo>
                    <a:pt x="2836024" y="44272"/>
                  </a:lnTo>
                  <a:lnTo>
                    <a:pt x="2837269" y="52768"/>
                  </a:lnTo>
                  <a:lnTo>
                    <a:pt x="2843657" y="54521"/>
                  </a:lnTo>
                  <a:lnTo>
                    <a:pt x="2852064" y="53644"/>
                  </a:lnTo>
                  <a:lnTo>
                    <a:pt x="2859328" y="54229"/>
                  </a:lnTo>
                  <a:lnTo>
                    <a:pt x="2863608" y="57607"/>
                  </a:lnTo>
                  <a:lnTo>
                    <a:pt x="2874975" y="60655"/>
                  </a:lnTo>
                  <a:lnTo>
                    <a:pt x="2879255" y="64020"/>
                  </a:lnTo>
                  <a:lnTo>
                    <a:pt x="2880868" y="58229"/>
                  </a:lnTo>
                  <a:lnTo>
                    <a:pt x="2883789" y="54457"/>
                  </a:lnTo>
                  <a:lnTo>
                    <a:pt x="2889580" y="55003"/>
                  </a:lnTo>
                  <a:lnTo>
                    <a:pt x="2891637" y="60096"/>
                  </a:lnTo>
                  <a:lnTo>
                    <a:pt x="2904083" y="59486"/>
                  </a:lnTo>
                  <a:lnTo>
                    <a:pt x="2906153" y="64706"/>
                  </a:lnTo>
                  <a:lnTo>
                    <a:pt x="2914459" y="60718"/>
                  </a:lnTo>
                  <a:lnTo>
                    <a:pt x="2922498" y="65735"/>
                  </a:lnTo>
                  <a:lnTo>
                    <a:pt x="2930766" y="70446"/>
                  </a:lnTo>
                  <a:lnTo>
                    <a:pt x="2939758" y="65595"/>
                  </a:lnTo>
                  <a:lnTo>
                    <a:pt x="2942209" y="69773"/>
                  </a:lnTo>
                  <a:lnTo>
                    <a:pt x="2942323" y="70446"/>
                  </a:lnTo>
                  <a:lnTo>
                    <a:pt x="2943060" y="76225"/>
                  </a:lnTo>
                  <a:lnTo>
                    <a:pt x="2942602" y="84277"/>
                  </a:lnTo>
                  <a:lnTo>
                    <a:pt x="2950489" y="81711"/>
                  </a:lnTo>
                  <a:lnTo>
                    <a:pt x="2955912" y="89242"/>
                  </a:lnTo>
                  <a:lnTo>
                    <a:pt x="2957499" y="85229"/>
                  </a:lnTo>
                  <a:lnTo>
                    <a:pt x="2959112" y="81013"/>
                  </a:lnTo>
                  <a:lnTo>
                    <a:pt x="2960992" y="80556"/>
                  </a:lnTo>
                  <a:lnTo>
                    <a:pt x="2962884" y="80086"/>
                  </a:lnTo>
                  <a:lnTo>
                    <a:pt x="2962452" y="76860"/>
                  </a:lnTo>
                  <a:lnTo>
                    <a:pt x="2962198" y="74955"/>
                  </a:lnTo>
                  <a:lnTo>
                    <a:pt x="2956268" y="76860"/>
                  </a:lnTo>
                  <a:lnTo>
                    <a:pt x="2956420" y="70624"/>
                  </a:lnTo>
                  <a:lnTo>
                    <a:pt x="2959163" y="69773"/>
                  </a:lnTo>
                  <a:lnTo>
                    <a:pt x="2959900" y="66090"/>
                  </a:lnTo>
                  <a:lnTo>
                    <a:pt x="2963278" y="66167"/>
                  </a:lnTo>
                  <a:lnTo>
                    <a:pt x="2967139" y="67081"/>
                  </a:lnTo>
                  <a:lnTo>
                    <a:pt x="2968307" y="66090"/>
                  </a:lnTo>
                  <a:lnTo>
                    <a:pt x="2968879" y="65595"/>
                  </a:lnTo>
                  <a:lnTo>
                    <a:pt x="2969310" y="65227"/>
                  </a:lnTo>
                  <a:lnTo>
                    <a:pt x="2970111" y="61645"/>
                  </a:lnTo>
                  <a:close/>
                </a:path>
                <a:path w="6811644" h="107950">
                  <a:moveTo>
                    <a:pt x="3084728" y="55295"/>
                  </a:moveTo>
                  <a:lnTo>
                    <a:pt x="3074835" y="56184"/>
                  </a:lnTo>
                  <a:lnTo>
                    <a:pt x="3074822" y="54864"/>
                  </a:lnTo>
                  <a:lnTo>
                    <a:pt x="3074797" y="52666"/>
                  </a:lnTo>
                  <a:lnTo>
                    <a:pt x="3074784" y="51790"/>
                  </a:lnTo>
                  <a:lnTo>
                    <a:pt x="3074708" y="45389"/>
                  </a:lnTo>
                  <a:lnTo>
                    <a:pt x="3074695" y="44411"/>
                  </a:lnTo>
                  <a:lnTo>
                    <a:pt x="3064865" y="45389"/>
                  </a:lnTo>
                  <a:lnTo>
                    <a:pt x="3055442" y="41287"/>
                  </a:lnTo>
                  <a:lnTo>
                    <a:pt x="3055937" y="51790"/>
                  </a:lnTo>
                  <a:lnTo>
                    <a:pt x="3047923" y="49695"/>
                  </a:lnTo>
                  <a:lnTo>
                    <a:pt x="3046844" y="48628"/>
                  </a:lnTo>
                  <a:lnTo>
                    <a:pt x="3045409" y="47218"/>
                  </a:lnTo>
                  <a:lnTo>
                    <a:pt x="3044342" y="46240"/>
                  </a:lnTo>
                  <a:lnTo>
                    <a:pt x="3042564" y="44640"/>
                  </a:lnTo>
                  <a:lnTo>
                    <a:pt x="3037929" y="44704"/>
                  </a:lnTo>
                  <a:lnTo>
                    <a:pt x="3030067" y="46240"/>
                  </a:lnTo>
                  <a:lnTo>
                    <a:pt x="3025063" y="46113"/>
                  </a:lnTo>
                  <a:lnTo>
                    <a:pt x="3019742" y="45110"/>
                  </a:lnTo>
                  <a:lnTo>
                    <a:pt x="3011005" y="44018"/>
                  </a:lnTo>
                  <a:lnTo>
                    <a:pt x="3008668" y="46418"/>
                  </a:lnTo>
                  <a:lnTo>
                    <a:pt x="3008668" y="56845"/>
                  </a:lnTo>
                  <a:lnTo>
                    <a:pt x="3006687" y="61518"/>
                  </a:lnTo>
                  <a:lnTo>
                    <a:pt x="3000552" y="57835"/>
                  </a:lnTo>
                  <a:lnTo>
                    <a:pt x="3006242" y="52984"/>
                  </a:lnTo>
                  <a:lnTo>
                    <a:pt x="3006610" y="52666"/>
                  </a:lnTo>
                  <a:lnTo>
                    <a:pt x="3008668" y="56845"/>
                  </a:lnTo>
                  <a:lnTo>
                    <a:pt x="3008668" y="46418"/>
                  </a:lnTo>
                  <a:lnTo>
                    <a:pt x="3006509" y="48628"/>
                  </a:lnTo>
                  <a:lnTo>
                    <a:pt x="2998508" y="48387"/>
                  </a:lnTo>
                  <a:lnTo>
                    <a:pt x="2993948" y="52984"/>
                  </a:lnTo>
                  <a:lnTo>
                    <a:pt x="2993313" y="50190"/>
                  </a:lnTo>
                  <a:lnTo>
                    <a:pt x="2992653" y="47218"/>
                  </a:lnTo>
                  <a:lnTo>
                    <a:pt x="2989910" y="43281"/>
                  </a:lnTo>
                  <a:lnTo>
                    <a:pt x="2984144" y="43332"/>
                  </a:lnTo>
                  <a:lnTo>
                    <a:pt x="2981998" y="53581"/>
                  </a:lnTo>
                  <a:lnTo>
                    <a:pt x="2990329" y="50190"/>
                  </a:lnTo>
                  <a:lnTo>
                    <a:pt x="2990469" y="57594"/>
                  </a:lnTo>
                  <a:lnTo>
                    <a:pt x="2984335" y="61493"/>
                  </a:lnTo>
                  <a:lnTo>
                    <a:pt x="2983496" y="66700"/>
                  </a:lnTo>
                  <a:lnTo>
                    <a:pt x="2988284" y="66357"/>
                  </a:lnTo>
                  <a:lnTo>
                    <a:pt x="2993059" y="66243"/>
                  </a:lnTo>
                  <a:lnTo>
                    <a:pt x="2993428" y="71589"/>
                  </a:lnTo>
                  <a:lnTo>
                    <a:pt x="3001314" y="70129"/>
                  </a:lnTo>
                  <a:lnTo>
                    <a:pt x="3006534" y="70015"/>
                  </a:lnTo>
                  <a:lnTo>
                    <a:pt x="3011055" y="72021"/>
                  </a:lnTo>
                  <a:lnTo>
                    <a:pt x="3016859" y="76911"/>
                  </a:lnTo>
                  <a:lnTo>
                    <a:pt x="3019183" y="71818"/>
                  </a:lnTo>
                  <a:lnTo>
                    <a:pt x="3031566" y="73012"/>
                  </a:lnTo>
                  <a:lnTo>
                    <a:pt x="3032125" y="71818"/>
                  </a:lnTo>
                  <a:lnTo>
                    <a:pt x="3032963" y="70015"/>
                  </a:lnTo>
                  <a:lnTo>
                    <a:pt x="3033915" y="67983"/>
                  </a:lnTo>
                  <a:lnTo>
                    <a:pt x="3031045" y="66243"/>
                  </a:lnTo>
                  <a:lnTo>
                    <a:pt x="3029305" y="65189"/>
                  </a:lnTo>
                  <a:lnTo>
                    <a:pt x="3024301" y="65024"/>
                  </a:lnTo>
                  <a:lnTo>
                    <a:pt x="3019120" y="63893"/>
                  </a:lnTo>
                  <a:lnTo>
                    <a:pt x="3017012" y="61518"/>
                  </a:lnTo>
                  <a:lnTo>
                    <a:pt x="3014040" y="58178"/>
                  </a:lnTo>
                  <a:lnTo>
                    <a:pt x="3024848" y="56769"/>
                  </a:lnTo>
                  <a:lnTo>
                    <a:pt x="3039529" y="58737"/>
                  </a:lnTo>
                  <a:lnTo>
                    <a:pt x="3054934" y="59601"/>
                  </a:lnTo>
                  <a:lnTo>
                    <a:pt x="3062694" y="56769"/>
                  </a:lnTo>
                  <a:lnTo>
                    <a:pt x="3067926" y="54864"/>
                  </a:lnTo>
                  <a:lnTo>
                    <a:pt x="3069996" y="59182"/>
                  </a:lnTo>
                  <a:lnTo>
                    <a:pt x="3076168" y="60756"/>
                  </a:lnTo>
                  <a:lnTo>
                    <a:pt x="3082417" y="59499"/>
                  </a:lnTo>
                  <a:lnTo>
                    <a:pt x="3084245" y="56184"/>
                  </a:lnTo>
                  <a:lnTo>
                    <a:pt x="3084728" y="55295"/>
                  </a:lnTo>
                  <a:close/>
                </a:path>
                <a:path w="6811644" h="107950">
                  <a:moveTo>
                    <a:pt x="3161106" y="36233"/>
                  </a:moveTo>
                  <a:lnTo>
                    <a:pt x="3159366" y="33794"/>
                  </a:lnTo>
                  <a:lnTo>
                    <a:pt x="3158515" y="32562"/>
                  </a:lnTo>
                  <a:lnTo>
                    <a:pt x="3154248" y="35902"/>
                  </a:lnTo>
                  <a:lnTo>
                    <a:pt x="3155912" y="38430"/>
                  </a:lnTo>
                  <a:lnTo>
                    <a:pt x="3156813" y="39789"/>
                  </a:lnTo>
                  <a:lnTo>
                    <a:pt x="3161106" y="36233"/>
                  </a:lnTo>
                  <a:close/>
                </a:path>
                <a:path w="6811644" h="107950">
                  <a:moveTo>
                    <a:pt x="3188030" y="36918"/>
                  </a:moveTo>
                  <a:lnTo>
                    <a:pt x="3186341" y="34467"/>
                  </a:lnTo>
                  <a:lnTo>
                    <a:pt x="3185414" y="33223"/>
                  </a:lnTo>
                  <a:lnTo>
                    <a:pt x="3181172" y="36588"/>
                  </a:lnTo>
                  <a:lnTo>
                    <a:pt x="3182836" y="39116"/>
                  </a:lnTo>
                  <a:lnTo>
                    <a:pt x="3183699" y="40487"/>
                  </a:lnTo>
                  <a:lnTo>
                    <a:pt x="3188030" y="36918"/>
                  </a:lnTo>
                  <a:close/>
                </a:path>
                <a:path w="6811644" h="107950">
                  <a:moveTo>
                    <a:pt x="3263404" y="45885"/>
                  </a:moveTo>
                  <a:lnTo>
                    <a:pt x="3260763" y="46748"/>
                  </a:lnTo>
                  <a:lnTo>
                    <a:pt x="3256788" y="45783"/>
                  </a:lnTo>
                  <a:lnTo>
                    <a:pt x="3256508" y="50253"/>
                  </a:lnTo>
                  <a:lnTo>
                    <a:pt x="3259163" y="49263"/>
                  </a:lnTo>
                  <a:lnTo>
                    <a:pt x="3263176" y="50368"/>
                  </a:lnTo>
                  <a:lnTo>
                    <a:pt x="3263404" y="45885"/>
                  </a:lnTo>
                  <a:close/>
                </a:path>
                <a:path w="6811644" h="107950">
                  <a:moveTo>
                    <a:pt x="3290151" y="51104"/>
                  </a:moveTo>
                  <a:lnTo>
                    <a:pt x="3285312" y="47269"/>
                  </a:lnTo>
                  <a:lnTo>
                    <a:pt x="3278632" y="46012"/>
                  </a:lnTo>
                  <a:lnTo>
                    <a:pt x="3272650" y="48361"/>
                  </a:lnTo>
                  <a:lnTo>
                    <a:pt x="3269881" y="55321"/>
                  </a:lnTo>
                  <a:lnTo>
                    <a:pt x="3275457" y="55041"/>
                  </a:lnTo>
                  <a:lnTo>
                    <a:pt x="3281984" y="56121"/>
                  </a:lnTo>
                  <a:lnTo>
                    <a:pt x="3287534" y="55753"/>
                  </a:lnTo>
                  <a:lnTo>
                    <a:pt x="3290151" y="51104"/>
                  </a:lnTo>
                  <a:close/>
                </a:path>
                <a:path w="6811644" h="107950">
                  <a:moveTo>
                    <a:pt x="3320377" y="56642"/>
                  </a:moveTo>
                  <a:lnTo>
                    <a:pt x="3317735" y="57594"/>
                  </a:lnTo>
                  <a:lnTo>
                    <a:pt x="3313709" y="56629"/>
                  </a:lnTo>
                  <a:lnTo>
                    <a:pt x="3313519" y="61137"/>
                  </a:lnTo>
                  <a:lnTo>
                    <a:pt x="3316160" y="60172"/>
                  </a:lnTo>
                  <a:lnTo>
                    <a:pt x="3320123" y="61112"/>
                  </a:lnTo>
                  <a:lnTo>
                    <a:pt x="3320377" y="56642"/>
                  </a:lnTo>
                  <a:close/>
                </a:path>
                <a:path w="6811644" h="107950">
                  <a:moveTo>
                    <a:pt x="3393490" y="42265"/>
                  </a:moveTo>
                  <a:lnTo>
                    <a:pt x="3391839" y="39814"/>
                  </a:lnTo>
                  <a:lnTo>
                    <a:pt x="3390912" y="38582"/>
                  </a:lnTo>
                  <a:lnTo>
                    <a:pt x="3386645" y="41935"/>
                  </a:lnTo>
                  <a:lnTo>
                    <a:pt x="3388296" y="44462"/>
                  </a:lnTo>
                  <a:lnTo>
                    <a:pt x="3389185" y="45808"/>
                  </a:lnTo>
                  <a:lnTo>
                    <a:pt x="3393490" y="42265"/>
                  </a:lnTo>
                  <a:close/>
                </a:path>
                <a:path w="6811644" h="107950">
                  <a:moveTo>
                    <a:pt x="3432327" y="40894"/>
                  </a:moveTo>
                  <a:lnTo>
                    <a:pt x="3424275" y="38823"/>
                  </a:lnTo>
                  <a:lnTo>
                    <a:pt x="3424745" y="49263"/>
                  </a:lnTo>
                  <a:lnTo>
                    <a:pt x="3415284" y="45186"/>
                  </a:lnTo>
                  <a:lnTo>
                    <a:pt x="3415195" y="42291"/>
                  </a:lnTo>
                  <a:lnTo>
                    <a:pt x="3414979" y="39662"/>
                  </a:lnTo>
                  <a:lnTo>
                    <a:pt x="3412058" y="40360"/>
                  </a:lnTo>
                  <a:lnTo>
                    <a:pt x="3412490" y="48221"/>
                  </a:lnTo>
                  <a:lnTo>
                    <a:pt x="3414712" y="52476"/>
                  </a:lnTo>
                  <a:lnTo>
                    <a:pt x="3418065" y="53086"/>
                  </a:lnTo>
                  <a:lnTo>
                    <a:pt x="3421875" y="50063"/>
                  </a:lnTo>
                  <a:lnTo>
                    <a:pt x="3420668" y="57594"/>
                  </a:lnTo>
                  <a:lnTo>
                    <a:pt x="3426091" y="62623"/>
                  </a:lnTo>
                  <a:lnTo>
                    <a:pt x="3428542" y="54775"/>
                  </a:lnTo>
                  <a:lnTo>
                    <a:pt x="3425279" y="52374"/>
                  </a:lnTo>
                  <a:lnTo>
                    <a:pt x="3427399" y="49339"/>
                  </a:lnTo>
                  <a:lnTo>
                    <a:pt x="3431044" y="45542"/>
                  </a:lnTo>
                  <a:lnTo>
                    <a:pt x="3432327" y="40894"/>
                  </a:lnTo>
                  <a:close/>
                </a:path>
                <a:path w="6811644" h="107950">
                  <a:moveTo>
                    <a:pt x="3464052" y="53581"/>
                  </a:moveTo>
                  <a:lnTo>
                    <a:pt x="3462401" y="51155"/>
                  </a:lnTo>
                  <a:lnTo>
                    <a:pt x="3461562" y="49809"/>
                  </a:lnTo>
                  <a:lnTo>
                    <a:pt x="3457181" y="53174"/>
                  </a:lnTo>
                  <a:lnTo>
                    <a:pt x="3458870" y="55600"/>
                  </a:lnTo>
                  <a:lnTo>
                    <a:pt x="3459823" y="56934"/>
                  </a:lnTo>
                  <a:lnTo>
                    <a:pt x="3464052" y="53581"/>
                  </a:lnTo>
                  <a:close/>
                </a:path>
                <a:path w="6811644" h="107950">
                  <a:moveTo>
                    <a:pt x="3553599" y="53568"/>
                  </a:moveTo>
                  <a:lnTo>
                    <a:pt x="3533279" y="53035"/>
                  </a:lnTo>
                  <a:lnTo>
                    <a:pt x="3527069" y="53962"/>
                  </a:lnTo>
                  <a:lnTo>
                    <a:pt x="3528288" y="56375"/>
                  </a:lnTo>
                  <a:lnTo>
                    <a:pt x="3533660" y="58293"/>
                  </a:lnTo>
                  <a:lnTo>
                    <a:pt x="3539883" y="57746"/>
                  </a:lnTo>
                  <a:lnTo>
                    <a:pt x="3544976" y="57188"/>
                  </a:lnTo>
                  <a:lnTo>
                    <a:pt x="3552279" y="59766"/>
                  </a:lnTo>
                  <a:lnTo>
                    <a:pt x="3553599" y="53568"/>
                  </a:lnTo>
                  <a:close/>
                </a:path>
                <a:path w="6811644" h="107950">
                  <a:moveTo>
                    <a:pt x="3573627" y="58661"/>
                  </a:moveTo>
                  <a:lnTo>
                    <a:pt x="3569119" y="57150"/>
                  </a:lnTo>
                  <a:lnTo>
                    <a:pt x="3567417" y="52006"/>
                  </a:lnTo>
                  <a:lnTo>
                    <a:pt x="3560292" y="53759"/>
                  </a:lnTo>
                  <a:lnTo>
                    <a:pt x="3560051" y="61074"/>
                  </a:lnTo>
                  <a:lnTo>
                    <a:pt x="3565106" y="64109"/>
                  </a:lnTo>
                  <a:lnTo>
                    <a:pt x="3571087" y="63195"/>
                  </a:lnTo>
                  <a:lnTo>
                    <a:pt x="3573627" y="58661"/>
                  </a:lnTo>
                  <a:close/>
                </a:path>
                <a:path w="6811644" h="107950">
                  <a:moveTo>
                    <a:pt x="3666452" y="63614"/>
                  </a:moveTo>
                  <a:lnTo>
                    <a:pt x="3664724" y="61087"/>
                  </a:lnTo>
                  <a:lnTo>
                    <a:pt x="3663886" y="59778"/>
                  </a:lnTo>
                  <a:lnTo>
                    <a:pt x="3659568" y="63271"/>
                  </a:lnTo>
                  <a:lnTo>
                    <a:pt x="3661232" y="65709"/>
                  </a:lnTo>
                  <a:lnTo>
                    <a:pt x="3662210" y="66979"/>
                  </a:lnTo>
                  <a:lnTo>
                    <a:pt x="3666452" y="63614"/>
                  </a:lnTo>
                  <a:close/>
                </a:path>
                <a:path w="6811644" h="107950">
                  <a:moveTo>
                    <a:pt x="4064012" y="71488"/>
                  </a:moveTo>
                  <a:lnTo>
                    <a:pt x="4060025" y="72161"/>
                  </a:lnTo>
                  <a:lnTo>
                    <a:pt x="4054437" y="70548"/>
                  </a:lnTo>
                  <a:lnTo>
                    <a:pt x="4053738" y="75946"/>
                  </a:lnTo>
                  <a:lnTo>
                    <a:pt x="4057726" y="75222"/>
                  </a:lnTo>
                  <a:lnTo>
                    <a:pt x="4063288" y="77000"/>
                  </a:lnTo>
                  <a:lnTo>
                    <a:pt x="4064012" y="71488"/>
                  </a:lnTo>
                  <a:close/>
                </a:path>
                <a:path w="6811644" h="107950">
                  <a:moveTo>
                    <a:pt x="4094772" y="63030"/>
                  </a:moveTo>
                  <a:lnTo>
                    <a:pt x="4092092" y="63969"/>
                  </a:lnTo>
                  <a:lnTo>
                    <a:pt x="4088092" y="62928"/>
                  </a:lnTo>
                  <a:lnTo>
                    <a:pt x="4087876" y="67551"/>
                  </a:lnTo>
                  <a:lnTo>
                    <a:pt x="4090530" y="66509"/>
                  </a:lnTo>
                  <a:lnTo>
                    <a:pt x="4094530" y="67487"/>
                  </a:lnTo>
                  <a:lnTo>
                    <a:pt x="4094772" y="63030"/>
                  </a:lnTo>
                  <a:close/>
                </a:path>
                <a:path w="6811644" h="107950">
                  <a:moveTo>
                    <a:pt x="4172305" y="83299"/>
                  </a:moveTo>
                  <a:lnTo>
                    <a:pt x="4170756" y="76441"/>
                  </a:lnTo>
                  <a:lnTo>
                    <a:pt x="4168724" y="83591"/>
                  </a:lnTo>
                  <a:lnTo>
                    <a:pt x="4165193" y="83654"/>
                  </a:lnTo>
                  <a:lnTo>
                    <a:pt x="4165917" y="89522"/>
                  </a:lnTo>
                  <a:lnTo>
                    <a:pt x="4172013" y="88379"/>
                  </a:lnTo>
                  <a:lnTo>
                    <a:pt x="4172305" y="83299"/>
                  </a:lnTo>
                  <a:close/>
                </a:path>
                <a:path w="6811644" h="107950">
                  <a:moveTo>
                    <a:pt x="4471555" y="67538"/>
                  </a:moveTo>
                  <a:lnTo>
                    <a:pt x="4465078" y="68516"/>
                  </a:lnTo>
                  <a:lnTo>
                    <a:pt x="4464177" y="62103"/>
                  </a:lnTo>
                  <a:lnTo>
                    <a:pt x="4458055" y="62636"/>
                  </a:lnTo>
                  <a:lnTo>
                    <a:pt x="4457865" y="69964"/>
                  </a:lnTo>
                  <a:lnTo>
                    <a:pt x="4462983" y="72974"/>
                  </a:lnTo>
                  <a:lnTo>
                    <a:pt x="4469015" y="72047"/>
                  </a:lnTo>
                  <a:lnTo>
                    <a:pt x="4471555" y="67538"/>
                  </a:lnTo>
                  <a:close/>
                </a:path>
                <a:path w="6811644" h="107950">
                  <a:moveTo>
                    <a:pt x="4607103" y="89369"/>
                  </a:moveTo>
                  <a:lnTo>
                    <a:pt x="4600333" y="89204"/>
                  </a:lnTo>
                  <a:lnTo>
                    <a:pt x="4600105" y="98564"/>
                  </a:lnTo>
                  <a:lnTo>
                    <a:pt x="4606861" y="98729"/>
                  </a:lnTo>
                  <a:lnTo>
                    <a:pt x="4607103" y="89369"/>
                  </a:lnTo>
                  <a:close/>
                </a:path>
                <a:path w="6811644" h="107950">
                  <a:moveTo>
                    <a:pt x="4632426" y="91770"/>
                  </a:moveTo>
                  <a:lnTo>
                    <a:pt x="4627245" y="88900"/>
                  </a:lnTo>
                  <a:lnTo>
                    <a:pt x="4627410" y="94500"/>
                  </a:lnTo>
                  <a:lnTo>
                    <a:pt x="4632426" y="91770"/>
                  </a:lnTo>
                  <a:close/>
                </a:path>
                <a:path w="6811644" h="107950">
                  <a:moveTo>
                    <a:pt x="4655705" y="80632"/>
                  </a:moveTo>
                  <a:lnTo>
                    <a:pt x="4651578" y="81114"/>
                  </a:lnTo>
                  <a:lnTo>
                    <a:pt x="4653483" y="87845"/>
                  </a:lnTo>
                  <a:lnTo>
                    <a:pt x="4655705" y="80632"/>
                  </a:lnTo>
                  <a:close/>
                </a:path>
                <a:path w="6811644" h="107950">
                  <a:moveTo>
                    <a:pt x="4668596" y="81508"/>
                  </a:moveTo>
                  <a:lnTo>
                    <a:pt x="4665904" y="82384"/>
                  </a:lnTo>
                  <a:lnTo>
                    <a:pt x="4661890" y="81419"/>
                  </a:lnTo>
                  <a:lnTo>
                    <a:pt x="4661662" y="85902"/>
                  </a:lnTo>
                  <a:lnTo>
                    <a:pt x="4664329" y="84886"/>
                  </a:lnTo>
                  <a:lnTo>
                    <a:pt x="4668380" y="85979"/>
                  </a:lnTo>
                  <a:lnTo>
                    <a:pt x="4668596" y="81508"/>
                  </a:lnTo>
                  <a:close/>
                </a:path>
                <a:path w="6811644" h="107950">
                  <a:moveTo>
                    <a:pt x="4770704" y="94056"/>
                  </a:moveTo>
                  <a:lnTo>
                    <a:pt x="4770501" y="88392"/>
                  </a:lnTo>
                  <a:lnTo>
                    <a:pt x="4765510" y="91211"/>
                  </a:lnTo>
                  <a:lnTo>
                    <a:pt x="4770704" y="94056"/>
                  </a:lnTo>
                  <a:close/>
                </a:path>
                <a:path w="6811644" h="107950">
                  <a:moveTo>
                    <a:pt x="4821987" y="75501"/>
                  </a:moveTo>
                  <a:lnTo>
                    <a:pt x="4819993" y="68834"/>
                  </a:lnTo>
                  <a:lnTo>
                    <a:pt x="4817821" y="75907"/>
                  </a:lnTo>
                  <a:lnTo>
                    <a:pt x="4821987" y="75501"/>
                  </a:lnTo>
                  <a:close/>
                </a:path>
                <a:path w="6811644" h="107950">
                  <a:moveTo>
                    <a:pt x="4828819" y="81673"/>
                  </a:moveTo>
                  <a:lnTo>
                    <a:pt x="4826216" y="77558"/>
                  </a:lnTo>
                  <a:lnTo>
                    <a:pt x="4821987" y="75501"/>
                  </a:lnTo>
                  <a:lnTo>
                    <a:pt x="4821225" y="79324"/>
                  </a:lnTo>
                  <a:lnTo>
                    <a:pt x="4818431" y="80162"/>
                  </a:lnTo>
                  <a:lnTo>
                    <a:pt x="4818329" y="84874"/>
                  </a:lnTo>
                  <a:lnTo>
                    <a:pt x="4823752" y="89763"/>
                  </a:lnTo>
                  <a:lnTo>
                    <a:pt x="4828464" y="89598"/>
                  </a:lnTo>
                  <a:lnTo>
                    <a:pt x="4828819" y="81673"/>
                  </a:lnTo>
                  <a:close/>
                </a:path>
                <a:path w="6811644" h="107950">
                  <a:moveTo>
                    <a:pt x="4837100" y="87604"/>
                  </a:moveTo>
                  <a:lnTo>
                    <a:pt x="4835398" y="85178"/>
                  </a:lnTo>
                  <a:lnTo>
                    <a:pt x="4834496" y="83845"/>
                  </a:lnTo>
                  <a:lnTo>
                    <a:pt x="4830165" y="87249"/>
                  </a:lnTo>
                  <a:lnTo>
                    <a:pt x="4831893" y="89649"/>
                  </a:lnTo>
                  <a:lnTo>
                    <a:pt x="4832832" y="90982"/>
                  </a:lnTo>
                  <a:lnTo>
                    <a:pt x="4837100" y="87604"/>
                  </a:lnTo>
                  <a:close/>
                </a:path>
                <a:path w="6811644" h="107950">
                  <a:moveTo>
                    <a:pt x="4862754" y="85674"/>
                  </a:moveTo>
                  <a:lnTo>
                    <a:pt x="4859858" y="86309"/>
                  </a:lnTo>
                  <a:lnTo>
                    <a:pt x="4859579" y="83756"/>
                  </a:lnTo>
                  <a:lnTo>
                    <a:pt x="4859464" y="80899"/>
                  </a:lnTo>
                  <a:lnTo>
                    <a:pt x="4852606" y="80772"/>
                  </a:lnTo>
                  <a:lnTo>
                    <a:pt x="4851997" y="87591"/>
                  </a:lnTo>
                  <a:lnTo>
                    <a:pt x="4856023" y="90855"/>
                  </a:lnTo>
                  <a:lnTo>
                    <a:pt x="4860874" y="90309"/>
                  </a:lnTo>
                  <a:lnTo>
                    <a:pt x="4862754" y="85674"/>
                  </a:lnTo>
                  <a:close/>
                </a:path>
                <a:path w="6811644" h="107950">
                  <a:moveTo>
                    <a:pt x="4907978" y="85928"/>
                  </a:moveTo>
                  <a:lnTo>
                    <a:pt x="4907623" y="80289"/>
                  </a:lnTo>
                  <a:lnTo>
                    <a:pt x="4907407" y="77050"/>
                  </a:lnTo>
                  <a:lnTo>
                    <a:pt x="4902162" y="76669"/>
                  </a:lnTo>
                  <a:lnTo>
                    <a:pt x="4902162" y="84074"/>
                  </a:lnTo>
                  <a:lnTo>
                    <a:pt x="4897907" y="87490"/>
                  </a:lnTo>
                  <a:lnTo>
                    <a:pt x="4896790" y="86067"/>
                  </a:lnTo>
                  <a:lnTo>
                    <a:pt x="4895215" y="83870"/>
                  </a:lnTo>
                  <a:lnTo>
                    <a:pt x="4899418" y="80365"/>
                  </a:lnTo>
                  <a:lnTo>
                    <a:pt x="4900473" y="81648"/>
                  </a:lnTo>
                  <a:lnTo>
                    <a:pt x="4902162" y="84074"/>
                  </a:lnTo>
                  <a:lnTo>
                    <a:pt x="4902162" y="76669"/>
                  </a:lnTo>
                  <a:lnTo>
                    <a:pt x="4898555" y="76403"/>
                  </a:lnTo>
                  <a:lnTo>
                    <a:pt x="4891468" y="78905"/>
                  </a:lnTo>
                  <a:lnTo>
                    <a:pt x="4885512" y="80365"/>
                  </a:lnTo>
                  <a:lnTo>
                    <a:pt x="4880026" y="76555"/>
                  </a:lnTo>
                  <a:lnTo>
                    <a:pt x="4878438" y="82359"/>
                  </a:lnTo>
                  <a:lnTo>
                    <a:pt x="4875492" y="86067"/>
                  </a:lnTo>
                  <a:lnTo>
                    <a:pt x="4869599" y="85813"/>
                  </a:lnTo>
                  <a:lnTo>
                    <a:pt x="4868862" y="79870"/>
                  </a:lnTo>
                  <a:lnTo>
                    <a:pt x="4862906" y="80975"/>
                  </a:lnTo>
                  <a:lnTo>
                    <a:pt x="4862804" y="84074"/>
                  </a:lnTo>
                  <a:lnTo>
                    <a:pt x="4862855" y="85813"/>
                  </a:lnTo>
                  <a:lnTo>
                    <a:pt x="4865916" y="89420"/>
                  </a:lnTo>
                  <a:lnTo>
                    <a:pt x="4866729" y="96177"/>
                  </a:lnTo>
                  <a:lnTo>
                    <a:pt x="4868024" y="102489"/>
                  </a:lnTo>
                  <a:lnTo>
                    <a:pt x="4872583" y="104495"/>
                  </a:lnTo>
                  <a:lnTo>
                    <a:pt x="4872152" y="98933"/>
                  </a:lnTo>
                  <a:lnTo>
                    <a:pt x="4873549" y="96177"/>
                  </a:lnTo>
                  <a:lnTo>
                    <a:pt x="4876177" y="95186"/>
                  </a:lnTo>
                  <a:lnTo>
                    <a:pt x="4880229" y="98844"/>
                  </a:lnTo>
                  <a:lnTo>
                    <a:pt x="4883010" y="97459"/>
                  </a:lnTo>
                  <a:lnTo>
                    <a:pt x="4884763" y="95186"/>
                  </a:lnTo>
                  <a:lnTo>
                    <a:pt x="4885829" y="93802"/>
                  </a:lnTo>
                  <a:lnTo>
                    <a:pt x="4889995" y="90716"/>
                  </a:lnTo>
                  <a:lnTo>
                    <a:pt x="4892980" y="94437"/>
                  </a:lnTo>
                  <a:lnTo>
                    <a:pt x="4897577" y="95961"/>
                  </a:lnTo>
                  <a:lnTo>
                    <a:pt x="4903571" y="95681"/>
                  </a:lnTo>
                  <a:lnTo>
                    <a:pt x="4903432" y="90716"/>
                  </a:lnTo>
                  <a:lnTo>
                    <a:pt x="4903330" y="87490"/>
                  </a:lnTo>
                  <a:lnTo>
                    <a:pt x="4903317" y="87274"/>
                  </a:lnTo>
                  <a:lnTo>
                    <a:pt x="4907978" y="85928"/>
                  </a:lnTo>
                  <a:close/>
                </a:path>
                <a:path w="6811644" h="107950">
                  <a:moveTo>
                    <a:pt x="4992802" y="98234"/>
                  </a:moveTo>
                  <a:lnTo>
                    <a:pt x="4992560" y="92557"/>
                  </a:lnTo>
                  <a:lnTo>
                    <a:pt x="4987531" y="95389"/>
                  </a:lnTo>
                  <a:lnTo>
                    <a:pt x="4992802" y="98234"/>
                  </a:lnTo>
                  <a:close/>
                </a:path>
                <a:path w="6811644" h="107950">
                  <a:moveTo>
                    <a:pt x="4997589" y="89827"/>
                  </a:moveTo>
                  <a:lnTo>
                    <a:pt x="4992332" y="86995"/>
                  </a:lnTo>
                  <a:lnTo>
                    <a:pt x="4992560" y="92557"/>
                  </a:lnTo>
                  <a:lnTo>
                    <a:pt x="4997589" y="89827"/>
                  </a:lnTo>
                  <a:close/>
                </a:path>
                <a:path w="6811644" h="107950">
                  <a:moveTo>
                    <a:pt x="5616765" y="96774"/>
                  </a:moveTo>
                  <a:lnTo>
                    <a:pt x="5614073" y="97675"/>
                  </a:lnTo>
                  <a:lnTo>
                    <a:pt x="5609983" y="96761"/>
                  </a:lnTo>
                  <a:lnTo>
                    <a:pt x="5609856" y="101257"/>
                  </a:lnTo>
                  <a:lnTo>
                    <a:pt x="5612562" y="100228"/>
                  </a:lnTo>
                  <a:lnTo>
                    <a:pt x="5616613" y="101269"/>
                  </a:lnTo>
                  <a:lnTo>
                    <a:pt x="5616765" y="96774"/>
                  </a:lnTo>
                  <a:close/>
                </a:path>
                <a:path w="6811644" h="107950">
                  <a:moveTo>
                    <a:pt x="5623293" y="90043"/>
                  </a:moveTo>
                  <a:lnTo>
                    <a:pt x="5620309" y="82791"/>
                  </a:lnTo>
                  <a:lnTo>
                    <a:pt x="5616727" y="88049"/>
                  </a:lnTo>
                  <a:lnTo>
                    <a:pt x="5619915" y="91122"/>
                  </a:lnTo>
                  <a:lnTo>
                    <a:pt x="5623293" y="90043"/>
                  </a:lnTo>
                  <a:close/>
                </a:path>
                <a:path w="6811644" h="107950">
                  <a:moveTo>
                    <a:pt x="5775134" y="98259"/>
                  </a:moveTo>
                  <a:lnTo>
                    <a:pt x="5768213" y="98259"/>
                  </a:lnTo>
                  <a:lnTo>
                    <a:pt x="5768149" y="107530"/>
                  </a:lnTo>
                  <a:lnTo>
                    <a:pt x="5775083" y="107530"/>
                  </a:lnTo>
                  <a:lnTo>
                    <a:pt x="5775134" y="98259"/>
                  </a:lnTo>
                  <a:close/>
                </a:path>
                <a:path w="6811644" h="107950">
                  <a:moveTo>
                    <a:pt x="5794260" y="100647"/>
                  </a:moveTo>
                  <a:lnTo>
                    <a:pt x="5792470" y="98259"/>
                  </a:lnTo>
                  <a:lnTo>
                    <a:pt x="5791543" y="96951"/>
                  </a:lnTo>
                  <a:lnTo>
                    <a:pt x="5787161" y="100431"/>
                  </a:lnTo>
                  <a:lnTo>
                    <a:pt x="5788952" y="102806"/>
                  </a:lnTo>
                  <a:lnTo>
                    <a:pt x="5789904" y="104101"/>
                  </a:lnTo>
                  <a:lnTo>
                    <a:pt x="5794260" y="100647"/>
                  </a:lnTo>
                  <a:close/>
                </a:path>
                <a:path w="6811644" h="107950">
                  <a:moveTo>
                    <a:pt x="6394615" y="94361"/>
                  </a:moveTo>
                  <a:lnTo>
                    <a:pt x="6394564" y="86055"/>
                  </a:lnTo>
                  <a:lnTo>
                    <a:pt x="6390627" y="89242"/>
                  </a:lnTo>
                  <a:lnTo>
                    <a:pt x="6391973" y="93713"/>
                  </a:lnTo>
                  <a:lnTo>
                    <a:pt x="6394615" y="94361"/>
                  </a:lnTo>
                  <a:close/>
                </a:path>
                <a:path w="6811644" h="107950">
                  <a:moveTo>
                    <a:pt x="6419139" y="85686"/>
                  </a:moveTo>
                  <a:lnTo>
                    <a:pt x="6414960" y="86474"/>
                  </a:lnTo>
                  <a:lnTo>
                    <a:pt x="6409169" y="85064"/>
                  </a:lnTo>
                  <a:lnTo>
                    <a:pt x="6408648" y="90576"/>
                  </a:lnTo>
                  <a:lnTo>
                    <a:pt x="6412789" y="89725"/>
                  </a:lnTo>
                  <a:lnTo>
                    <a:pt x="6418643" y="91160"/>
                  </a:lnTo>
                  <a:lnTo>
                    <a:pt x="6419139" y="85686"/>
                  </a:lnTo>
                  <a:close/>
                </a:path>
                <a:path w="6811644" h="107950">
                  <a:moveTo>
                    <a:pt x="6436881" y="88061"/>
                  </a:moveTo>
                  <a:lnTo>
                    <a:pt x="6436563" y="80848"/>
                  </a:lnTo>
                  <a:lnTo>
                    <a:pt x="6430073" y="81559"/>
                  </a:lnTo>
                  <a:lnTo>
                    <a:pt x="6424904" y="84035"/>
                  </a:lnTo>
                  <a:lnTo>
                    <a:pt x="6422707" y="90373"/>
                  </a:lnTo>
                  <a:lnTo>
                    <a:pt x="6428029" y="90335"/>
                  </a:lnTo>
                  <a:lnTo>
                    <a:pt x="6433401" y="90398"/>
                  </a:lnTo>
                  <a:lnTo>
                    <a:pt x="6436881" y="88061"/>
                  </a:lnTo>
                  <a:close/>
                </a:path>
                <a:path w="6811644" h="107950">
                  <a:moveTo>
                    <a:pt x="6555854" y="83527"/>
                  </a:moveTo>
                  <a:lnTo>
                    <a:pt x="6555803" y="79082"/>
                  </a:lnTo>
                  <a:lnTo>
                    <a:pt x="6545313" y="79235"/>
                  </a:lnTo>
                  <a:lnTo>
                    <a:pt x="6539357" y="79756"/>
                  </a:lnTo>
                  <a:lnTo>
                    <a:pt x="6539255" y="82334"/>
                  </a:lnTo>
                  <a:lnTo>
                    <a:pt x="6543103" y="84493"/>
                  </a:lnTo>
                  <a:lnTo>
                    <a:pt x="6548945" y="83781"/>
                  </a:lnTo>
                  <a:lnTo>
                    <a:pt x="6551638" y="82715"/>
                  </a:lnTo>
                  <a:lnTo>
                    <a:pt x="6555854" y="83527"/>
                  </a:lnTo>
                  <a:close/>
                </a:path>
                <a:path w="6811644" h="107950">
                  <a:moveTo>
                    <a:pt x="6573444" y="83426"/>
                  </a:moveTo>
                  <a:lnTo>
                    <a:pt x="6568999" y="83286"/>
                  </a:lnTo>
                  <a:lnTo>
                    <a:pt x="6568491" y="77584"/>
                  </a:lnTo>
                  <a:lnTo>
                    <a:pt x="6562865" y="78981"/>
                  </a:lnTo>
                  <a:lnTo>
                    <a:pt x="6562547" y="85826"/>
                  </a:lnTo>
                  <a:lnTo>
                    <a:pt x="6566814" y="88925"/>
                  </a:lnTo>
                  <a:lnTo>
                    <a:pt x="6571742" y="88176"/>
                  </a:lnTo>
                  <a:lnTo>
                    <a:pt x="6573444" y="83426"/>
                  </a:lnTo>
                  <a:close/>
                </a:path>
                <a:path w="6811644" h="107950">
                  <a:moveTo>
                    <a:pt x="6604952" y="78359"/>
                  </a:moveTo>
                  <a:lnTo>
                    <a:pt x="6594437" y="78524"/>
                  </a:lnTo>
                  <a:lnTo>
                    <a:pt x="6590284" y="79349"/>
                  </a:lnTo>
                  <a:lnTo>
                    <a:pt x="6584429" y="77927"/>
                  </a:lnTo>
                  <a:lnTo>
                    <a:pt x="6584023" y="83261"/>
                  </a:lnTo>
                  <a:lnTo>
                    <a:pt x="6594538" y="83108"/>
                  </a:lnTo>
                  <a:lnTo>
                    <a:pt x="6598615" y="82410"/>
                  </a:lnTo>
                  <a:lnTo>
                    <a:pt x="6604495" y="83845"/>
                  </a:lnTo>
                  <a:lnTo>
                    <a:pt x="6604952" y="78359"/>
                  </a:lnTo>
                  <a:close/>
                </a:path>
                <a:path w="6811644" h="107950">
                  <a:moveTo>
                    <a:pt x="6649174" y="79832"/>
                  </a:moveTo>
                  <a:lnTo>
                    <a:pt x="6647281" y="77457"/>
                  </a:lnTo>
                  <a:lnTo>
                    <a:pt x="6646265" y="76174"/>
                  </a:lnTo>
                  <a:lnTo>
                    <a:pt x="6641909" y="79781"/>
                  </a:lnTo>
                  <a:lnTo>
                    <a:pt x="6643814" y="82169"/>
                  </a:lnTo>
                  <a:lnTo>
                    <a:pt x="6644843" y="83439"/>
                  </a:lnTo>
                  <a:lnTo>
                    <a:pt x="6649174" y="79832"/>
                  </a:lnTo>
                  <a:close/>
                </a:path>
                <a:path w="6811644" h="107950">
                  <a:moveTo>
                    <a:pt x="6811162" y="87820"/>
                  </a:moveTo>
                  <a:lnTo>
                    <a:pt x="6808229" y="81267"/>
                  </a:lnTo>
                  <a:lnTo>
                    <a:pt x="6804469" y="86702"/>
                  </a:lnTo>
                  <a:lnTo>
                    <a:pt x="6799516" y="90703"/>
                  </a:lnTo>
                  <a:lnTo>
                    <a:pt x="6795567" y="95948"/>
                  </a:lnTo>
                  <a:lnTo>
                    <a:pt x="6794817" y="105092"/>
                  </a:lnTo>
                  <a:lnTo>
                    <a:pt x="6803403" y="104101"/>
                  </a:lnTo>
                  <a:lnTo>
                    <a:pt x="6809206" y="96888"/>
                  </a:lnTo>
                  <a:lnTo>
                    <a:pt x="6811162" y="87820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708906" y="9471621"/>
              <a:ext cx="6788784" cy="127635"/>
            </a:xfrm>
            <a:custGeom>
              <a:avLst/>
              <a:gdLst/>
              <a:ahLst/>
              <a:cxnLst/>
              <a:rect l="l" t="t" r="r" b="b"/>
              <a:pathLst>
                <a:path w="6788784" h="127634">
                  <a:moveTo>
                    <a:pt x="3746" y="30657"/>
                  </a:moveTo>
                  <a:lnTo>
                    <a:pt x="1409" y="24028"/>
                  </a:lnTo>
                  <a:lnTo>
                    <a:pt x="0" y="31305"/>
                  </a:lnTo>
                  <a:lnTo>
                    <a:pt x="3746" y="30657"/>
                  </a:lnTo>
                  <a:close/>
                </a:path>
                <a:path w="6788784" h="127634">
                  <a:moveTo>
                    <a:pt x="8051" y="38519"/>
                  </a:moveTo>
                  <a:lnTo>
                    <a:pt x="6845" y="30492"/>
                  </a:lnTo>
                  <a:lnTo>
                    <a:pt x="3746" y="30657"/>
                  </a:lnTo>
                  <a:lnTo>
                    <a:pt x="3898" y="33769"/>
                  </a:lnTo>
                  <a:lnTo>
                    <a:pt x="4254" y="40005"/>
                  </a:lnTo>
                  <a:lnTo>
                    <a:pt x="8051" y="38519"/>
                  </a:lnTo>
                  <a:close/>
                </a:path>
                <a:path w="6788784" h="127634">
                  <a:moveTo>
                    <a:pt x="171754" y="18973"/>
                  </a:moveTo>
                  <a:lnTo>
                    <a:pt x="165023" y="14414"/>
                  </a:lnTo>
                  <a:lnTo>
                    <a:pt x="164045" y="18732"/>
                  </a:lnTo>
                  <a:lnTo>
                    <a:pt x="166928" y="23164"/>
                  </a:lnTo>
                  <a:lnTo>
                    <a:pt x="171754" y="18973"/>
                  </a:lnTo>
                  <a:close/>
                </a:path>
                <a:path w="6788784" h="127634">
                  <a:moveTo>
                    <a:pt x="189369" y="16205"/>
                  </a:moveTo>
                  <a:lnTo>
                    <a:pt x="187617" y="13881"/>
                  </a:lnTo>
                  <a:lnTo>
                    <a:pt x="186677" y="12522"/>
                  </a:lnTo>
                  <a:lnTo>
                    <a:pt x="182829" y="16230"/>
                  </a:lnTo>
                  <a:lnTo>
                    <a:pt x="184569" y="18567"/>
                  </a:lnTo>
                  <a:lnTo>
                    <a:pt x="185572" y="19900"/>
                  </a:lnTo>
                  <a:lnTo>
                    <a:pt x="189369" y="16205"/>
                  </a:lnTo>
                  <a:close/>
                </a:path>
                <a:path w="6788784" h="127634">
                  <a:moveTo>
                    <a:pt x="659168" y="6896"/>
                  </a:moveTo>
                  <a:lnTo>
                    <a:pt x="656653" y="7988"/>
                  </a:lnTo>
                  <a:lnTo>
                    <a:pt x="652716" y="7137"/>
                  </a:lnTo>
                  <a:lnTo>
                    <a:pt x="652716" y="11684"/>
                  </a:lnTo>
                  <a:lnTo>
                    <a:pt x="655231" y="10579"/>
                  </a:lnTo>
                  <a:lnTo>
                    <a:pt x="659155" y="11544"/>
                  </a:lnTo>
                  <a:lnTo>
                    <a:pt x="659168" y="6896"/>
                  </a:lnTo>
                  <a:close/>
                </a:path>
                <a:path w="6788784" h="127634">
                  <a:moveTo>
                    <a:pt x="1862924" y="4787"/>
                  </a:moveTo>
                  <a:lnTo>
                    <a:pt x="1856981" y="4737"/>
                  </a:lnTo>
                  <a:lnTo>
                    <a:pt x="1857400" y="8216"/>
                  </a:lnTo>
                  <a:lnTo>
                    <a:pt x="1860588" y="9982"/>
                  </a:lnTo>
                  <a:lnTo>
                    <a:pt x="1862924" y="4787"/>
                  </a:lnTo>
                  <a:close/>
                </a:path>
                <a:path w="6788784" h="127634">
                  <a:moveTo>
                    <a:pt x="1922830" y="10401"/>
                  </a:moveTo>
                  <a:lnTo>
                    <a:pt x="1917077" y="9055"/>
                  </a:lnTo>
                  <a:lnTo>
                    <a:pt x="1916112" y="14986"/>
                  </a:lnTo>
                  <a:lnTo>
                    <a:pt x="1919897" y="14516"/>
                  </a:lnTo>
                  <a:lnTo>
                    <a:pt x="1921179" y="21894"/>
                  </a:lnTo>
                  <a:lnTo>
                    <a:pt x="1922741" y="15100"/>
                  </a:lnTo>
                  <a:lnTo>
                    <a:pt x="1922830" y="10401"/>
                  </a:lnTo>
                  <a:close/>
                </a:path>
                <a:path w="6788784" h="127634">
                  <a:moveTo>
                    <a:pt x="2006485" y="6883"/>
                  </a:moveTo>
                  <a:lnTo>
                    <a:pt x="2004872" y="0"/>
                  </a:lnTo>
                  <a:lnTo>
                    <a:pt x="2002980" y="7226"/>
                  </a:lnTo>
                  <a:lnTo>
                    <a:pt x="1999475" y="7340"/>
                  </a:lnTo>
                  <a:lnTo>
                    <a:pt x="2000237" y="13119"/>
                  </a:lnTo>
                  <a:lnTo>
                    <a:pt x="2006244" y="11849"/>
                  </a:lnTo>
                  <a:lnTo>
                    <a:pt x="2006485" y="6883"/>
                  </a:lnTo>
                  <a:close/>
                </a:path>
                <a:path w="6788784" h="127634">
                  <a:moveTo>
                    <a:pt x="2258123" y="14008"/>
                  </a:moveTo>
                  <a:lnTo>
                    <a:pt x="2256447" y="11620"/>
                  </a:lnTo>
                  <a:lnTo>
                    <a:pt x="2255596" y="10185"/>
                  </a:lnTo>
                  <a:lnTo>
                    <a:pt x="2251354" y="13703"/>
                  </a:lnTo>
                  <a:lnTo>
                    <a:pt x="2253043" y="16129"/>
                  </a:lnTo>
                  <a:lnTo>
                    <a:pt x="2253932" y="17513"/>
                  </a:lnTo>
                  <a:lnTo>
                    <a:pt x="2258123" y="14008"/>
                  </a:lnTo>
                  <a:close/>
                </a:path>
                <a:path w="6788784" h="127634">
                  <a:moveTo>
                    <a:pt x="2337358" y="17373"/>
                  </a:moveTo>
                  <a:lnTo>
                    <a:pt x="2333269" y="17767"/>
                  </a:lnTo>
                  <a:lnTo>
                    <a:pt x="2335161" y="24599"/>
                  </a:lnTo>
                  <a:lnTo>
                    <a:pt x="2337358" y="17373"/>
                  </a:lnTo>
                  <a:close/>
                </a:path>
                <a:path w="6788784" h="127634">
                  <a:moveTo>
                    <a:pt x="2371890" y="16433"/>
                  </a:moveTo>
                  <a:lnTo>
                    <a:pt x="2370239" y="14020"/>
                  </a:lnTo>
                  <a:lnTo>
                    <a:pt x="2369337" y="12585"/>
                  </a:lnTo>
                  <a:lnTo>
                    <a:pt x="2365095" y="16090"/>
                  </a:lnTo>
                  <a:lnTo>
                    <a:pt x="2366759" y="18516"/>
                  </a:lnTo>
                  <a:lnTo>
                    <a:pt x="2367699" y="19913"/>
                  </a:lnTo>
                  <a:lnTo>
                    <a:pt x="2371890" y="16433"/>
                  </a:lnTo>
                  <a:close/>
                </a:path>
                <a:path w="6788784" h="127634">
                  <a:moveTo>
                    <a:pt x="2428913" y="17716"/>
                  </a:moveTo>
                  <a:lnTo>
                    <a:pt x="2427173" y="15303"/>
                  </a:lnTo>
                  <a:lnTo>
                    <a:pt x="2426297" y="13868"/>
                  </a:lnTo>
                  <a:lnTo>
                    <a:pt x="2422042" y="17373"/>
                  </a:lnTo>
                  <a:lnTo>
                    <a:pt x="2423706" y="19799"/>
                  </a:lnTo>
                  <a:lnTo>
                    <a:pt x="2424620" y="21183"/>
                  </a:lnTo>
                  <a:lnTo>
                    <a:pt x="2428913" y="17716"/>
                  </a:lnTo>
                  <a:close/>
                </a:path>
                <a:path w="6788784" h="127634">
                  <a:moveTo>
                    <a:pt x="2492502" y="19151"/>
                  </a:moveTo>
                  <a:lnTo>
                    <a:pt x="2490863" y="16738"/>
                  </a:lnTo>
                  <a:lnTo>
                    <a:pt x="2489911" y="15303"/>
                  </a:lnTo>
                  <a:lnTo>
                    <a:pt x="2485707" y="18808"/>
                  </a:lnTo>
                  <a:lnTo>
                    <a:pt x="2487384" y="21234"/>
                  </a:lnTo>
                  <a:lnTo>
                    <a:pt x="2488260" y="22618"/>
                  </a:lnTo>
                  <a:lnTo>
                    <a:pt x="2492502" y="19151"/>
                  </a:lnTo>
                  <a:close/>
                </a:path>
                <a:path w="6788784" h="127634">
                  <a:moveTo>
                    <a:pt x="2698407" y="25958"/>
                  </a:moveTo>
                  <a:lnTo>
                    <a:pt x="2695765" y="26974"/>
                  </a:lnTo>
                  <a:lnTo>
                    <a:pt x="2691777" y="25958"/>
                  </a:lnTo>
                  <a:lnTo>
                    <a:pt x="2691574" y="30505"/>
                  </a:lnTo>
                  <a:lnTo>
                    <a:pt x="2694203" y="29476"/>
                  </a:lnTo>
                  <a:lnTo>
                    <a:pt x="2698216" y="30594"/>
                  </a:lnTo>
                  <a:lnTo>
                    <a:pt x="2698407" y="25958"/>
                  </a:lnTo>
                  <a:close/>
                </a:path>
                <a:path w="6788784" h="127634">
                  <a:moveTo>
                    <a:pt x="2750197" y="34213"/>
                  </a:moveTo>
                  <a:lnTo>
                    <a:pt x="2748534" y="31788"/>
                  </a:lnTo>
                  <a:lnTo>
                    <a:pt x="2747670" y="30454"/>
                  </a:lnTo>
                  <a:lnTo>
                    <a:pt x="2743390" y="33921"/>
                  </a:lnTo>
                  <a:lnTo>
                    <a:pt x="2745041" y="36347"/>
                  </a:lnTo>
                  <a:lnTo>
                    <a:pt x="2745930" y="37680"/>
                  </a:lnTo>
                  <a:lnTo>
                    <a:pt x="2750197" y="34213"/>
                  </a:lnTo>
                  <a:close/>
                </a:path>
                <a:path w="6788784" h="127634">
                  <a:moveTo>
                    <a:pt x="2758592" y="32029"/>
                  </a:moveTo>
                  <a:lnTo>
                    <a:pt x="2755912" y="32969"/>
                  </a:lnTo>
                  <a:lnTo>
                    <a:pt x="2751975" y="32054"/>
                  </a:lnTo>
                  <a:lnTo>
                    <a:pt x="2751759" y="36499"/>
                  </a:lnTo>
                  <a:lnTo>
                    <a:pt x="2754350" y="35509"/>
                  </a:lnTo>
                  <a:lnTo>
                    <a:pt x="2758351" y="36487"/>
                  </a:lnTo>
                  <a:lnTo>
                    <a:pt x="2758592" y="32029"/>
                  </a:lnTo>
                  <a:close/>
                </a:path>
                <a:path w="6788784" h="127634">
                  <a:moveTo>
                    <a:pt x="2899727" y="35547"/>
                  </a:moveTo>
                  <a:lnTo>
                    <a:pt x="2893745" y="35445"/>
                  </a:lnTo>
                  <a:lnTo>
                    <a:pt x="2894152" y="38925"/>
                  </a:lnTo>
                  <a:lnTo>
                    <a:pt x="2897340" y="40716"/>
                  </a:lnTo>
                  <a:lnTo>
                    <a:pt x="2899727" y="35547"/>
                  </a:lnTo>
                  <a:close/>
                </a:path>
                <a:path w="6788784" h="127634">
                  <a:moveTo>
                    <a:pt x="3033471" y="38849"/>
                  </a:moveTo>
                  <a:lnTo>
                    <a:pt x="3033077" y="35356"/>
                  </a:lnTo>
                  <a:lnTo>
                    <a:pt x="3029889" y="33578"/>
                  </a:lnTo>
                  <a:lnTo>
                    <a:pt x="3027489" y="38785"/>
                  </a:lnTo>
                  <a:lnTo>
                    <a:pt x="3033471" y="38849"/>
                  </a:lnTo>
                  <a:close/>
                </a:path>
                <a:path w="6788784" h="127634">
                  <a:moveTo>
                    <a:pt x="3056064" y="41910"/>
                  </a:moveTo>
                  <a:lnTo>
                    <a:pt x="3053511" y="38150"/>
                  </a:lnTo>
                  <a:lnTo>
                    <a:pt x="3049257" y="41592"/>
                  </a:lnTo>
                  <a:lnTo>
                    <a:pt x="3050908" y="44030"/>
                  </a:lnTo>
                  <a:lnTo>
                    <a:pt x="3051797" y="45364"/>
                  </a:lnTo>
                  <a:lnTo>
                    <a:pt x="3056064" y="41910"/>
                  </a:lnTo>
                  <a:close/>
                </a:path>
                <a:path w="6788784" h="127634">
                  <a:moveTo>
                    <a:pt x="3110268" y="29286"/>
                  </a:moveTo>
                  <a:lnTo>
                    <a:pt x="3108604" y="26885"/>
                  </a:lnTo>
                  <a:lnTo>
                    <a:pt x="3107702" y="25514"/>
                  </a:lnTo>
                  <a:lnTo>
                    <a:pt x="3103435" y="29019"/>
                  </a:lnTo>
                  <a:lnTo>
                    <a:pt x="3105086" y="31496"/>
                  </a:lnTo>
                  <a:lnTo>
                    <a:pt x="3105975" y="32677"/>
                  </a:lnTo>
                  <a:lnTo>
                    <a:pt x="3110268" y="29286"/>
                  </a:lnTo>
                  <a:close/>
                </a:path>
                <a:path w="6788784" h="127634">
                  <a:moveTo>
                    <a:pt x="3467392" y="38595"/>
                  </a:moveTo>
                  <a:lnTo>
                    <a:pt x="3465715" y="36195"/>
                  </a:lnTo>
                  <a:lnTo>
                    <a:pt x="3464788" y="34810"/>
                  </a:lnTo>
                  <a:lnTo>
                    <a:pt x="3460559" y="38315"/>
                  </a:lnTo>
                  <a:lnTo>
                    <a:pt x="3462197" y="40792"/>
                  </a:lnTo>
                  <a:lnTo>
                    <a:pt x="3463099" y="41986"/>
                  </a:lnTo>
                  <a:lnTo>
                    <a:pt x="3467392" y="38595"/>
                  </a:lnTo>
                  <a:close/>
                </a:path>
                <a:path w="6788784" h="127634">
                  <a:moveTo>
                    <a:pt x="3506063" y="41948"/>
                  </a:moveTo>
                  <a:lnTo>
                    <a:pt x="3502266" y="42291"/>
                  </a:lnTo>
                  <a:lnTo>
                    <a:pt x="3501009" y="35001"/>
                  </a:lnTo>
                  <a:lnTo>
                    <a:pt x="3499320" y="41783"/>
                  </a:lnTo>
                  <a:lnTo>
                    <a:pt x="3499205" y="46507"/>
                  </a:lnTo>
                  <a:lnTo>
                    <a:pt x="3505060" y="47739"/>
                  </a:lnTo>
                  <a:lnTo>
                    <a:pt x="3506063" y="41948"/>
                  </a:lnTo>
                  <a:close/>
                </a:path>
                <a:path w="6788784" h="127634">
                  <a:moveTo>
                    <a:pt x="3529546" y="47167"/>
                  </a:moveTo>
                  <a:lnTo>
                    <a:pt x="3525037" y="45631"/>
                  </a:lnTo>
                  <a:lnTo>
                    <a:pt x="3523310" y="40462"/>
                  </a:lnTo>
                  <a:lnTo>
                    <a:pt x="3516211" y="42240"/>
                  </a:lnTo>
                  <a:lnTo>
                    <a:pt x="3515957" y="49530"/>
                  </a:lnTo>
                  <a:lnTo>
                    <a:pt x="3520998" y="52565"/>
                  </a:lnTo>
                  <a:lnTo>
                    <a:pt x="3526980" y="51676"/>
                  </a:lnTo>
                  <a:lnTo>
                    <a:pt x="3529546" y="47167"/>
                  </a:lnTo>
                  <a:close/>
                </a:path>
                <a:path w="6788784" h="127634">
                  <a:moveTo>
                    <a:pt x="3537813" y="54470"/>
                  </a:moveTo>
                  <a:lnTo>
                    <a:pt x="3536124" y="52019"/>
                  </a:lnTo>
                  <a:lnTo>
                    <a:pt x="3535273" y="50698"/>
                  </a:lnTo>
                  <a:lnTo>
                    <a:pt x="3530968" y="54127"/>
                  </a:lnTo>
                  <a:lnTo>
                    <a:pt x="3532619" y="56565"/>
                  </a:lnTo>
                  <a:lnTo>
                    <a:pt x="3533559" y="57912"/>
                  </a:lnTo>
                  <a:lnTo>
                    <a:pt x="3537813" y="54470"/>
                  </a:lnTo>
                  <a:close/>
                </a:path>
                <a:path w="6788784" h="127634">
                  <a:moveTo>
                    <a:pt x="3782809" y="49326"/>
                  </a:moveTo>
                  <a:lnTo>
                    <a:pt x="3780167" y="50177"/>
                  </a:lnTo>
                  <a:lnTo>
                    <a:pt x="3776180" y="49187"/>
                  </a:lnTo>
                  <a:lnTo>
                    <a:pt x="3775887" y="53721"/>
                  </a:lnTo>
                  <a:lnTo>
                    <a:pt x="3778567" y="52806"/>
                  </a:lnTo>
                  <a:lnTo>
                    <a:pt x="3782618" y="53797"/>
                  </a:lnTo>
                  <a:lnTo>
                    <a:pt x="3782809" y="49326"/>
                  </a:lnTo>
                  <a:close/>
                </a:path>
                <a:path w="6788784" h="127634">
                  <a:moveTo>
                    <a:pt x="3811574" y="52451"/>
                  </a:moveTo>
                  <a:lnTo>
                    <a:pt x="3809873" y="50025"/>
                  </a:lnTo>
                  <a:lnTo>
                    <a:pt x="3808971" y="48602"/>
                  </a:lnTo>
                  <a:lnTo>
                    <a:pt x="3804666" y="52070"/>
                  </a:lnTo>
                  <a:lnTo>
                    <a:pt x="3806342" y="54521"/>
                  </a:lnTo>
                  <a:lnTo>
                    <a:pt x="3807244" y="55905"/>
                  </a:lnTo>
                  <a:lnTo>
                    <a:pt x="3811574" y="52451"/>
                  </a:lnTo>
                  <a:close/>
                </a:path>
                <a:path w="6788784" h="127634">
                  <a:moveTo>
                    <a:pt x="3823398" y="50380"/>
                  </a:moveTo>
                  <a:lnTo>
                    <a:pt x="3821315" y="44996"/>
                  </a:lnTo>
                  <a:lnTo>
                    <a:pt x="3818013" y="46583"/>
                  </a:lnTo>
                  <a:lnTo>
                    <a:pt x="3817404" y="50076"/>
                  </a:lnTo>
                  <a:lnTo>
                    <a:pt x="3823398" y="50380"/>
                  </a:lnTo>
                  <a:close/>
                </a:path>
                <a:path w="6788784" h="127634">
                  <a:moveTo>
                    <a:pt x="3829443" y="50584"/>
                  </a:moveTo>
                  <a:lnTo>
                    <a:pt x="3823398" y="50380"/>
                  </a:lnTo>
                  <a:lnTo>
                    <a:pt x="3825506" y="55664"/>
                  </a:lnTo>
                  <a:lnTo>
                    <a:pt x="3828834" y="54038"/>
                  </a:lnTo>
                  <a:lnTo>
                    <a:pt x="3829443" y="50584"/>
                  </a:lnTo>
                  <a:close/>
                </a:path>
                <a:path w="6788784" h="127634">
                  <a:moveTo>
                    <a:pt x="3884282" y="56515"/>
                  </a:moveTo>
                  <a:lnTo>
                    <a:pt x="3880447" y="56972"/>
                  </a:lnTo>
                  <a:lnTo>
                    <a:pt x="3879189" y="49530"/>
                  </a:lnTo>
                  <a:lnTo>
                    <a:pt x="3877513" y="56349"/>
                  </a:lnTo>
                  <a:lnTo>
                    <a:pt x="3877437" y="61036"/>
                  </a:lnTo>
                  <a:lnTo>
                    <a:pt x="3883253" y="62407"/>
                  </a:lnTo>
                  <a:lnTo>
                    <a:pt x="3884282" y="56515"/>
                  </a:lnTo>
                  <a:close/>
                </a:path>
                <a:path w="6788784" h="127634">
                  <a:moveTo>
                    <a:pt x="4095419" y="70167"/>
                  </a:moveTo>
                  <a:lnTo>
                    <a:pt x="4093349" y="65989"/>
                  </a:lnTo>
                  <a:lnTo>
                    <a:pt x="4087291" y="71081"/>
                  </a:lnTo>
                  <a:lnTo>
                    <a:pt x="4093426" y="74803"/>
                  </a:lnTo>
                  <a:lnTo>
                    <a:pt x="4095419" y="70167"/>
                  </a:lnTo>
                  <a:close/>
                </a:path>
                <a:path w="6788784" h="127634">
                  <a:moveTo>
                    <a:pt x="4292778" y="60134"/>
                  </a:moveTo>
                  <a:lnTo>
                    <a:pt x="4291088" y="57746"/>
                  </a:lnTo>
                  <a:lnTo>
                    <a:pt x="4290187" y="56362"/>
                  </a:lnTo>
                  <a:lnTo>
                    <a:pt x="4285856" y="59867"/>
                  </a:lnTo>
                  <a:lnTo>
                    <a:pt x="4287558" y="62344"/>
                  </a:lnTo>
                  <a:lnTo>
                    <a:pt x="4288460" y="63538"/>
                  </a:lnTo>
                  <a:lnTo>
                    <a:pt x="4292778" y="60134"/>
                  </a:lnTo>
                  <a:close/>
                </a:path>
                <a:path w="6788784" h="127634">
                  <a:moveTo>
                    <a:pt x="4626000" y="62611"/>
                  </a:moveTo>
                  <a:lnTo>
                    <a:pt x="4620819" y="59740"/>
                  </a:lnTo>
                  <a:lnTo>
                    <a:pt x="4620984" y="65341"/>
                  </a:lnTo>
                  <a:lnTo>
                    <a:pt x="4626000" y="62611"/>
                  </a:lnTo>
                  <a:close/>
                </a:path>
                <a:path w="6788784" h="127634">
                  <a:moveTo>
                    <a:pt x="4660125" y="68605"/>
                  </a:moveTo>
                  <a:lnTo>
                    <a:pt x="4658423" y="66217"/>
                  </a:lnTo>
                  <a:lnTo>
                    <a:pt x="4657509" y="64846"/>
                  </a:lnTo>
                  <a:lnTo>
                    <a:pt x="4653216" y="68351"/>
                  </a:lnTo>
                  <a:lnTo>
                    <a:pt x="4654893" y="70827"/>
                  </a:lnTo>
                  <a:lnTo>
                    <a:pt x="4655807" y="72009"/>
                  </a:lnTo>
                  <a:lnTo>
                    <a:pt x="4660125" y="68605"/>
                  </a:lnTo>
                  <a:close/>
                </a:path>
                <a:path w="6788784" h="127634">
                  <a:moveTo>
                    <a:pt x="4712982" y="62788"/>
                  </a:moveTo>
                  <a:lnTo>
                    <a:pt x="4708944" y="63347"/>
                  </a:lnTo>
                  <a:lnTo>
                    <a:pt x="4703330" y="61696"/>
                  </a:lnTo>
                  <a:lnTo>
                    <a:pt x="4702607" y="67221"/>
                  </a:lnTo>
                  <a:lnTo>
                    <a:pt x="4706645" y="66649"/>
                  </a:lnTo>
                  <a:lnTo>
                    <a:pt x="4712271" y="68135"/>
                  </a:lnTo>
                  <a:lnTo>
                    <a:pt x="4712982" y="62788"/>
                  </a:lnTo>
                  <a:close/>
                </a:path>
                <a:path w="6788784" h="127634">
                  <a:moveTo>
                    <a:pt x="4750359" y="63639"/>
                  </a:moveTo>
                  <a:lnTo>
                    <a:pt x="4747730" y="64617"/>
                  </a:lnTo>
                  <a:lnTo>
                    <a:pt x="4743678" y="63652"/>
                  </a:lnTo>
                  <a:lnTo>
                    <a:pt x="4743450" y="68160"/>
                  </a:lnTo>
                  <a:lnTo>
                    <a:pt x="4746168" y="67208"/>
                  </a:lnTo>
                  <a:lnTo>
                    <a:pt x="4750168" y="68135"/>
                  </a:lnTo>
                  <a:lnTo>
                    <a:pt x="4750359" y="63639"/>
                  </a:lnTo>
                  <a:close/>
                </a:path>
                <a:path w="6788784" h="127634">
                  <a:moveTo>
                    <a:pt x="4756861" y="77749"/>
                  </a:moveTo>
                  <a:lnTo>
                    <a:pt x="4754207" y="78752"/>
                  </a:lnTo>
                  <a:lnTo>
                    <a:pt x="4750155" y="77749"/>
                  </a:lnTo>
                  <a:lnTo>
                    <a:pt x="4749914" y="82283"/>
                  </a:lnTo>
                  <a:lnTo>
                    <a:pt x="4752606" y="81267"/>
                  </a:lnTo>
                  <a:lnTo>
                    <a:pt x="4756594" y="82372"/>
                  </a:lnTo>
                  <a:lnTo>
                    <a:pt x="4756861" y="77749"/>
                  </a:lnTo>
                  <a:close/>
                </a:path>
                <a:path w="6788784" h="127634">
                  <a:moveTo>
                    <a:pt x="4828413" y="79209"/>
                  </a:moveTo>
                  <a:lnTo>
                    <a:pt x="4820831" y="80492"/>
                  </a:lnTo>
                  <a:lnTo>
                    <a:pt x="4816424" y="80886"/>
                  </a:lnTo>
                  <a:lnTo>
                    <a:pt x="4812042" y="80327"/>
                  </a:lnTo>
                  <a:lnTo>
                    <a:pt x="4804511" y="78790"/>
                  </a:lnTo>
                  <a:lnTo>
                    <a:pt x="4802340" y="84493"/>
                  </a:lnTo>
                  <a:lnTo>
                    <a:pt x="4797006" y="88506"/>
                  </a:lnTo>
                  <a:lnTo>
                    <a:pt x="4793602" y="92278"/>
                  </a:lnTo>
                  <a:lnTo>
                    <a:pt x="4797247" y="97282"/>
                  </a:lnTo>
                  <a:lnTo>
                    <a:pt x="4799838" y="93052"/>
                  </a:lnTo>
                  <a:lnTo>
                    <a:pt x="4803597" y="90347"/>
                  </a:lnTo>
                  <a:lnTo>
                    <a:pt x="4807724" y="88176"/>
                  </a:lnTo>
                  <a:lnTo>
                    <a:pt x="4810061" y="93052"/>
                  </a:lnTo>
                  <a:lnTo>
                    <a:pt x="4816094" y="93078"/>
                  </a:lnTo>
                  <a:lnTo>
                    <a:pt x="4821275" y="94208"/>
                  </a:lnTo>
                  <a:lnTo>
                    <a:pt x="4821072" y="102412"/>
                  </a:lnTo>
                  <a:lnTo>
                    <a:pt x="4826787" y="102184"/>
                  </a:lnTo>
                  <a:lnTo>
                    <a:pt x="4828400" y="96050"/>
                  </a:lnTo>
                  <a:lnTo>
                    <a:pt x="4828171" y="87299"/>
                  </a:lnTo>
                  <a:lnTo>
                    <a:pt x="4828413" y="79209"/>
                  </a:lnTo>
                  <a:close/>
                </a:path>
                <a:path w="6788784" h="127634">
                  <a:moveTo>
                    <a:pt x="4889297" y="112991"/>
                  </a:moveTo>
                  <a:lnTo>
                    <a:pt x="4881080" y="112395"/>
                  </a:lnTo>
                  <a:lnTo>
                    <a:pt x="4871758" y="113220"/>
                  </a:lnTo>
                  <a:lnTo>
                    <a:pt x="4863541" y="112623"/>
                  </a:lnTo>
                  <a:lnTo>
                    <a:pt x="4861179" y="110261"/>
                  </a:lnTo>
                  <a:lnTo>
                    <a:pt x="4858626" y="107721"/>
                  </a:lnTo>
                  <a:lnTo>
                    <a:pt x="4852809" y="109601"/>
                  </a:lnTo>
                  <a:lnTo>
                    <a:pt x="4848593" y="110261"/>
                  </a:lnTo>
                  <a:lnTo>
                    <a:pt x="4846002" y="107264"/>
                  </a:lnTo>
                  <a:lnTo>
                    <a:pt x="4845443" y="101498"/>
                  </a:lnTo>
                  <a:lnTo>
                    <a:pt x="4845113" y="98158"/>
                  </a:lnTo>
                  <a:lnTo>
                    <a:pt x="4850295" y="98183"/>
                  </a:lnTo>
                  <a:lnTo>
                    <a:pt x="4853673" y="98158"/>
                  </a:lnTo>
                  <a:lnTo>
                    <a:pt x="4855540" y="98158"/>
                  </a:lnTo>
                  <a:lnTo>
                    <a:pt x="4858944" y="100495"/>
                  </a:lnTo>
                  <a:lnTo>
                    <a:pt x="4858626" y="107721"/>
                  </a:lnTo>
                  <a:lnTo>
                    <a:pt x="4862030" y="107810"/>
                  </a:lnTo>
                  <a:lnTo>
                    <a:pt x="4864786" y="100711"/>
                  </a:lnTo>
                  <a:lnTo>
                    <a:pt x="4867948" y="100545"/>
                  </a:lnTo>
                  <a:lnTo>
                    <a:pt x="4871440" y="103962"/>
                  </a:lnTo>
                  <a:lnTo>
                    <a:pt x="4875695" y="108038"/>
                  </a:lnTo>
                  <a:lnTo>
                    <a:pt x="4875860" y="100545"/>
                  </a:lnTo>
                  <a:lnTo>
                    <a:pt x="4875911" y="98145"/>
                  </a:lnTo>
                  <a:lnTo>
                    <a:pt x="4875987" y="94957"/>
                  </a:lnTo>
                  <a:lnTo>
                    <a:pt x="4876101" y="89433"/>
                  </a:lnTo>
                  <a:lnTo>
                    <a:pt x="4870005" y="88760"/>
                  </a:lnTo>
                  <a:lnTo>
                    <a:pt x="4868811" y="94957"/>
                  </a:lnTo>
                  <a:lnTo>
                    <a:pt x="4862334" y="93903"/>
                  </a:lnTo>
                  <a:lnTo>
                    <a:pt x="4858982" y="87452"/>
                  </a:lnTo>
                  <a:lnTo>
                    <a:pt x="4858359" y="86258"/>
                  </a:lnTo>
                  <a:lnTo>
                    <a:pt x="4852644" y="86144"/>
                  </a:lnTo>
                  <a:lnTo>
                    <a:pt x="4845837" y="87452"/>
                  </a:lnTo>
                  <a:lnTo>
                    <a:pt x="4838598" y="84112"/>
                  </a:lnTo>
                  <a:lnTo>
                    <a:pt x="4837036" y="89103"/>
                  </a:lnTo>
                  <a:lnTo>
                    <a:pt x="4834052" y="92036"/>
                  </a:lnTo>
                  <a:lnTo>
                    <a:pt x="4831537" y="95643"/>
                  </a:lnTo>
                  <a:lnTo>
                    <a:pt x="4831372" y="102590"/>
                  </a:lnTo>
                  <a:lnTo>
                    <a:pt x="4841367" y="101498"/>
                  </a:lnTo>
                  <a:lnTo>
                    <a:pt x="4843069" y="103962"/>
                  </a:lnTo>
                  <a:lnTo>
                    <a:pt x="4837976" y="112077"/>
                  </a:lnTo>
                  <a:lnTo>
                    <a:pt x="4844415" y="112725"/>
                  </a:lnTo>
                  <a:lnTo>
                    <a:pt x="4840033" y="127546"/>
                  </a:lnTo>
                  <a:lnTo>
                    <a:pt x="4847920" y="126238"/>
                  </a:lnTo>
                  <a:lnTo>
                    <a:pt x="4852733" y="123291"/>
                  </a:lnTo>
                  <a:lnTo>
                    <a:pt x="4858677" y="123063"/>
                  </a:lnTo>
                  <a:lnTo>
                    <a:pt x="4865281" y="122212"/>
                  </a:lnTo>
                  <a:lnTo>
                    <a:pt x="4872050" y="117424"/>
                  </a:lnTo>
                  <a:lnTo>
                    <a:pt x="4876457" y="121069"/>
                  </a:lnTo>
                  <a:lnTo>
                    <a:pt x="4882032" y="122008"/>
                  </a:lnTo>
                  <a:lnTo>
                    <a:pt x="4886934" y="119557"/>
                  </a:lnTo>
                  <a:lnTo>
                    <a:pt x="4887696" y="117424"/>
                  </a:lnTo>
                  <a:lnTo>
                    <a:pt x="4889220" y="113220"/>
                  </a:lnTo>
                  <a:lnTo>
                    <a:pt x="4889297" y="112991"/>
                  </a:lnTo>
                  <a:close/>
                </a:path>
                <a:path w="6788784" h="127634">
                  <a:moveTo>
                    <a:pt x="4917262" y="85521"/>
                  </a:moveTo>
                  <a:lnTo>
                    <a:pt x="4915281" y="78740"/>
                  </a:lnTo>
                  <a:lnTo>
                    <a:pt x="4913096" y="85890"/>
                  </a:lnTo>
                  <a:lnTo>
                    <a:pt x="4917262" y="85521"/>
                  </a:lnTo>
                  <a:close/>
                </a:path>
                <a:path w="6788784" h="127634">
                  <a:moveTo>
                    <a:pt x="4944491" y="90639"/>
                  </a:moveTo>
                  <a:lnTo>
                    <a:pt x="4939563" y="85229"/>
                  </a:lnTo>
                  <a:lnTo>
                    <a:pt x="4936020" y="85153"/>
                  </a:lnTo>
                  <a:lnTo>
                    <a:pt x="4930813" y="90385"/>
                  </a:lnTo>
                  <a:lnTo>
                    <a:pt x="4929886" y="84010"/>
                  </a:lnTo>
                  <a:lnTo>
                    <a:pt x="4922367" y="86423"/>
                  </a:lnTo>
                  <a:lnTo>
                    <a:pt x="4917262" y="85521"/>
                  </a:lnTo>
                  <a:lnTo>
                    <a:pt x="4916614" y="90970"/>
                  </a:lnTo>
                  <a:lnTo>
                    <a:pt x="4917833" y="93776"/>
                  </a:lnTo>
                  <a:lnTo>
                    <a:pt x="4920500" y="94945"/>
                  </a:lnTo>
                  <a:lnTo>
                    <a:pt x="4921148" y="89433"/>
                  </a:lnTo>
                  <a:lnTo>
                    <a:pt x="4926787" y="91147"/>
                  </a:lnTo>
                  <a:lnTo>
                    <a:pt x="4930787" y="90411"/>
                  </a:lnTo>
                  <a:lnTo>
                    <a:pt x="4930787" y="91935"/>
                  </a:lnTo>
                  <a:lnTo>
                    <a:pt x="4930699" y="95110"/>
                  </a:lnTo>
                  <a:lnTo>
                    <a:pt x="4936160" y="94665"/>
                  </a:lnTo>
                  <a:lnTo>
                    <a:pt x="4943703" y="97523"/>
                  </a:lnTo>
                  <a:lnTo>
                    <a:pt x="4944491" y="90639"/>
                  </a:lnTo>
                  <a:close/>
                </a:path>
                <a:path w="6788784" h="127634">
                  <a:moveTo>
                    <a:pt x="5009477" y="91821"/>
                  </a:moveTo>
                  <a:lnTo>
                    <a:pt x="5006568" y="89560"/>
                  </a:lnTo>
                  <a:lnTo>
                    <a:pt x="5002136" y="86842"/>
                  </a:lnTo>
                  <a:lnTo>
                    <a:pt x="4997958" y="86537"/>
                  </a:lnTo>
                  <a:lnTo>
                    <a:pt x="4995811" y="91579"/>
                  </a:lnTo>
                  <a:lnTo>
                    <a:pt x="4998720" y="93840"/>
                  </a:lnTo>
                  <a:lnTo>
                    <a:pt x="5003152" y="96570"/>
                  </a:lnTo>
                  <a:lnTo>
                    <a:pt x="5007330" y="96862"/>
                  </a:lnTo>
                  <a:lnTo>
                    <a:pt x="5009477" y="91821"/>
                  </a:lnTo>
                  <a:close/>
                </a:path>
                <a:path w="6788784" h="127634">
                  <a:moveTo>
                    <a:pt x="5040388" y="87731"/>
                  </a:moveTo>
                  <a:lnTo>
                    <a:pt x="5033556" y="87617"/>
                  </a:lnTo>
                  <a:lnTo>
                    <a:pt x="5033365" y="96977"/>
                  </a:lnTo>
                  <a:lnTo>
                    <a:pt x="5040198" y="97091"/>
                  </a:lnTo>
                  <a:lnTo>
                    <a:pt x="5040388" y="87731"/>
                  </a:lnTo>
                  <a:close/>
                </a:path>
                <a:path w="6788784" h="127634">
                  <a:moveTo>
                    <a:pt x="5103990" y="72555"/>
                  </a:moveTo>
                  <a:lnTo>
                    <a:pt x="5101336" y="68897"/>
                  </a:lnTo>
                  <a:lnTo>
                    <a:pt x="5097043" y="72364"/>
                  </a:lnTo>
                  <a:lnTo>
                    <a:pt x="5098745" y="74828"/>
                  </a:lnTo>
                  <a:lnTo>
                    <a:pt x="5099672" y="76136"/>
                  </a:lnTo>
                  <a:lnTo>
                    <a:pt x="5103990" y="72555"/>
                  </a:lnTo>
                  <a:close/>
                </a:path>
                <a:path w="6788784" h="127634">
                  <a:moveTo>
                    <a:pt x="5700115" y="78765"/>
                  </a:moveTo>
                  <a:lnTo>
                    <a:pt x="5696305" y="76161"/>
                  </a:lnTo>
                  <a:lnTo>
                    <a:pt x="5689371" y="77724"/>
                  </a:lnTo>
                  <a:lnTo>
                    <a:pt x="5689358" y="80835"/>
                  </a:lnTo>
                  <a:lnTo>
                    <a:pt x="5689295" y="87109"/>
                  </a:lnTo>
                  <a:lnTo>
                    <a:pt x="5699595" y="87210"/>
                  </a:lnTo>
                  <a:lnTo>
                    <a:pt x="5700115" y="78765"/>
                  </a:lnTo>
                  <a:close/>
                </a:path>
                <a:path w="6788784" h="127634">
                  <a:moveTo>
                    <a:pt x="5775541" y="87731"/>
                  </a:moveTo>
                  <a:lnTo>
                    <a:pt x="5770359" y="88519"/>
                  </a:lnTo>
                  <a:lnTo>
                    <a:pt x="5762764" y="85928"/>
                  </a:lnTo>
                  <a:lnTo>
                    <a:pt x="5761660" y="92316"/>
                  </a:lnTo>
                  <a:lnTo>
                    <a:pt x="5766244" y="98310"/>
                  </a:lnTo>
                  <a:lnTo>
                    <a:pt x="5772086" y="95097"/>
                  </a:lnTo>
                  <a:lnTo>
                    <a:pt x="5775541" y="87731"/>
                  </a:lnTo>
                  <a:close/>
                </a:path>
                <a:path w="6788784" h="127634">
                  <a:moveTo>
                    <a:pt x="5784316" y="80670"/>
                  </a:moveTo>
                  <a:lnTo>
                    <a:pt x="5782513" y="78359"/>
                  </a:lnTo>
                  <a:lnTo>
                    <a:pt x="5781599" y="77076"/>
                  </a:lnTo>
                  <a:lnTo>
                    <a:pt x="5777242" y="80619"/>
                  </a:lnTo>
                  <a:lnTo>
                    <a:pt x="5779020" y="83045"/>
                  </a:lnTo>
                  <a:lnTo>
                    <a:pt x="5779973" y="84340"/>
                  </a:lnTo>
                  <a:lnTo>
                    <a:pt x="5784316" y="80670"/>
                  </a:lnTo>
                  <a:close/>
                </a:path>
                <a:path w="6788784" h="127634">
                  <a:moveTo>
                    <a:pt x="5793244" y="88658"/>
                  </a:moveTo>
                  <a:lnTo>
                    <a:pt x="5792876" y="83045"/>
                  </a:lnTo>
                  <a:lnTo>
                    <a:pt x="5787834" y="85877"/>
                  </a:lnTo>
                  <a:lnTo>
                    <a:pt x="5793244" y="88658"/>
                  </a:lnTo>
                  <a:close/>
                </a:path>
                <a:path w="6788784" h="127634">
                  <a:moveTo>
                    <a:pt x="5797982" y="80187"/>
                  </a:moveTo>
                  <a:lnTo>
                    <a:pt x="5792597" y="77431"/>
                  </a:lnTo>
                  <a:lnTo>
                    <a:pt x="5792876" y="83045"/>
                  </a:lnTo>
                  <a:lnTo>
                    <a:pt x="5797982" y="80187"/>
                  </a:lnTo>
                  <a:close/>
                </a:path>
                <a:path w="6788784" h="127634">
                  <a:moveTo>
                    <a:pt x="5955982" y="83045"/>
                  </a:moveTo>
                  <a:lnTo>
                    <a:pt x="5949061" y="83045"/>
                  </a:lnTo>
                  <a:lnTo>
                    <a:pt x="5942215" y="84302"/>
                  </a:lnTo>
                  <a:lnTo>
                    <a:pt x="5945644" y="87439"/>
                  </a:lnTo>
                  <a:lnTo>
                    <a:pt x="5952515" y="88366"/>
                  </a:lnTo>
                  <a:lnTo>
                    <a:pt x="5955982" y="83045"/>
                  </a:lnTo>
                  <a:close/>
                </a:path>
                <a:path w="6788784" h="127634">
                  <a:moveTo>
                    <a:pt x="5987250" y="87718"/>
                  </a:moveTo>
                  <a:lnTo>
                    <a:pt x="5983135" y="88379"/>
                  </a:lnTo>
                  <a:lnTo>
                    <a:pt x="5977356" y="86842"/>
                  </a:lnTo>
                  <a:lnTo>
                    <a:pt x="5976836" y="92290"/>
                  </a:lnTo>
                  <a:lnTo>
                    <a:pt x="5980938" y="91617"/>
                  </a:lnTo>
                  <a:lnTo>
                    <a:pt x="5986665" y="93218"/>
                  </a:lnTo>
                  <a:lnTo>
                    <a:pt x="5987250" y="87718"/>
                  </a:lnTo>
                  <a:close/>
                </a:path>
                <a:path w="6788784" h="127634">
                  <a:moveTo>
                    <a:pt x="6006350" y="94691"/>
                  </a:moveTo>
                  <a:lnTo>
                    <a:pt x="6004534" y="92290"/>
                  </a:lnTo>
                  <a:lnTo>
                    <a:pt x="6003658" y="90932"/>
                  </a:lnTo>
                  <a:lnTo>
                    <a:pt x="5999327" y="94602"/>
                  </a:lnTo>
                  <a:lnTo>
                    <a:pt x="6001118" y="96989"/>
                  </a:lnTo>
                  <a:lnTo>
                    <a:pt x="6002083" y="98209"/>
                  </a:lnTo>
                  <a:lnTo>
                    <a:pt x="6006350" y="94691"/>
                  </a:lnTo>
                  <a:close/>
                </a:path>
                <a:path w="6788784" h="127634">
                  <a:moveTo>
                    <a:pt x="6039282" y="96989"/>
                  </a:moveTo>
                  <a:lnTo>
                    <a:pt x="6039269" y="94399"/>
                  </a:lnTo>
                  <a:lnTo>
                    <a:pt x="6036449" y="91617"/>
                  </a:lnTo>
                  <a:lnTo>
                    <a:pt x="6035827" y="96989"/>
                  </a:lnTo>
                  <a:lnTo>
                    <a:pt x="6035840" y="99517"/>
                  </a:lnTo>
                  <a:lnTo>
                    <a:pt x="6038647" y="102285"/>
                  </a:lnTo>
                  <a:lnTo>
                    <a:pt x="6039282" y="96989"/>
                  </a:lnTo>
                  <a:close/>
                </a:path>
                <a:path w="6788784" h="127634">
                  <a:moveTo>
                    <a:pt x="6094844" y="96977"/>
                  </a:moveTo>
                  <a:lnTo>
                    <a:pt x="6091847" y="94780"/>
                  </a:lnTo>
                  <a:lnTo>
                    <a:pt x="6087288" y="92125"/>
                  </a:lnTo>
                  <a:lnTo>
                    <a:pt x="6083046" y="91884"/>
                  </a:lnTo>
                  <a:lnTo>
                    <a:pt x="6080963" y="96977"/>
                  </a:lnTo>
                  <a:lnTo>
                    <a:pt x="6085522" y="97040"/>
                  </a:lnTo>
                  <a:lnTo>
                    <a:pt x="6089472" y="100507"/>
                  </a:lnTo>
                  <a:lnTo>
                    <a:pt x="6092647" y="102222"/>
                  </a:lnTo>
                  <a:lnTo>
                    <a:pt x="6094844" y="96977"/>
                  </a:lnTo>
                  <a:close/>
                </a:path>
                <a:path w="6788784" h="127634">
                  <a:moveTo>
                    <a:pt x="6122644" y="106337"/>
                  </a:moveTo>
                  <a:lnTo>
                    <a:pt x="6119977" y="105232"/>
                  </a:lnTo>
                  <a:lnTo>
                    <a:pt x="6118606" y="102425"/>
                  </a:lnTo>
                  <a:lnTo>
                    <a:pt x="6119152" y="96977"/>
                  </a:lnTo>
                  <a:lnTo>
                    <a:pt x="6105258" y="96977"/>
                  </a:lnTo>
                  <a:lnTo>
                    <a:pt x="6106960" y="104355"/>
                  </a:lnTo>
                  <a:lnTo>
                    <a:pt x="6112865" y="108940"/>
                  </a:lnTo>
                  <a:lnTo>
                    <a:pt x="6119317" y="109893"/>
                  </a:lnTo>
                  <a:lnTo>
                    <a:pt x="6122644" y="106337"/>
                  </a:lnTo>
                  <a:close/>
                </a:path>
                <a:path w="6788784" h="127634">
                  <a:moveTo>
                    <a:pt x="6143409" y="96977"/>
                  </a:moveTo>
                  <a:lnTo>
                    <a:pt x="6132995" y="96977"/>
                  </a:lnTo>
                  <a:lnTo>
                    <a:pt x="6130328" y="97967"/>
                  </a:lnTo>
                  <a:lnTo>
                    <a:pt x="6126162" y="97167"/>
                  </a:lnTo>
                  <a:lnTo>
                    <a:pt x="6126099" y="101600"/>
                  </a:lnTo>
                  <a:lnTo>
                    <a:pt x="6136525" y="101600"/>
                  </a:lnTo>
                  <a:lnTo>
                    <a:pt x="6139192" y="100558"/>
                  </a:lnTo>
                  <a:lnTo>
                    <a:pt x="6143358" y="101447"/>
                  </a:lnTo>
                  <a:lnTo>
                    <a:pt x="6143409" y="96977"/>
                  </a:lnTo>
                  <a:close/>
                </a:path>
                <a:path w="6788784" h="127634">
                  <a:moveTo>
                    <a:pt x="6162611" y="99352"/>
                  </a:moveTo>
                  <a:lnTo>
                    <a:pt x="6160795" y="96977"/>
                  </a:lnTo>
                  <a:lnTo>
                    <a:pt x="6159817" y="95656"/>
                  </a:lnTo>
                  <a:lnTo>
                    <a:pt x="6155550" y="99212"/>
                  </a:lnTo>
                  <a:lnTo>
                    <a:pt x="6157366" y="101600"/>
                  </a:lnTo>
                  <a:lnTo>
                    <a:pt x="6158306" y="102908"/>
                  </a:lnTo>
                  <a:lnTo>
                    <a:pt x="6162611" y="99352"/>
                  </a:lnTo>
                  <a:close/>
                </a:path>
                <a:path w="6788784" h="127634">
                  <a:moveTo>
                    <a:pt x="6223597" y="101257"/>
                  </a:moveTo>
                  <a:lnTo>
                    <a:pt x="6214465" y="104216"/>
                  </a:lnTo>
                  <a:lnTo>
                    <a:pt x="6210922" y="99568"/>
                  </a:lnTo>
                  <a:lnTo>
                    <a:pt x="6212954" y="87515"/>
                  </a:lnTo>
                  <a:lnTo>
                    <a:pt x="6208814" y="88252"/>
                  </a:lnTo>
                  <a:lnTo>
                    <a:pt x="6202985" y="86779"/>
                  </a:lnTo>
                  <a:lnTo>
                    <a:pt x="6202438" y="92240"/>
                  </a:lnTo>
                  <a:lnTo>
                    <a:pt x="6208623" y="93218"/>
                  </a:lnTo>
                  <a:lnTo>
                    <a:pt x="6210528" y="100088"/>
                  </a:lnTo>
                  <a:lnTo>
                    <a:pt x="6209576" y="110756"/>
                  </a:lnTo>
                  <a:lnTo>
                    <a:pt x="6217640" y="111937"/>
                  </a:lnTo>
                  <a:lnTo>
                    <a:pt x="6222822" y="109448"/>
                  </a:lnTo>
                  <a:lnTo>
                    <a:pt x="6223597" y="101257"/>
                  </a:lnTo>
                  <a:close/>
                </a:path>
                <a:path w="6788784" h="127634">
                  <a:moveTo>
                    <a:pt x="6234125" y="96481"/>
                  </a:moveTo>
                  <a:lnTo>
                    <a:pt x="6231382" y="97523"/>
                  </a:lnTo>
                  <a:lnTo>
                    <a:pt x="6227191" y="96774"/>
                  </a:lnTo>
                  <a:lnTo>
                    <a:pt x="6227089" y="101206"/>
                  </a:lnTo>
                  <a:lnTo>
                    <a:pt x="6229807" y="100139"/>
                  </a:lnTo>
                  <a:lnTo>
                    <a:pt x="6234023" y="100952"/>
                  </a:lnTo>
                  <a:lnTo>
                    <a:pt x="6234125" y="96481"/>
                  </a:lnTo>
                  <a:close/>
                </a:path>
                <a:path w="6788784" h="127634">
                  <a:moveTo>
                    <a:pt x="6393789" y="77825"/>
                  </a:moveTo>
                  <a:lnTo>
                    <a:pt x="6391935" y="75539"/>
                  </a:lnTo>
                  <a:lnTo>
                    <a:pt x="6390970" y="74256"/>
                  </a:lnTo>
                  <a:lnTo>
                    <a:pt x="6386665" y="77863"/>
                  </a:lnTo>
                  <a:lnTo>
                    <a:pt x="6388506" y="80276"/>
                  </a:lnTo>
                  <a:lnTo>
                    <a:pt x="6389497" y="81559"/>
                  </a:lnTo>
                  <a:lnTo>
                    <a:pt x="6393789" y="77825"/>
                  </a:lnTo>
                  <a:close/>
                </a:path>
                <a:path w="6788784" h="127634">
                  <a:moveTo>
                    <a:pt x="6450089" y="81724"/>
                  </a:moveTo>
                  <a:lnTo>
                    <a:pt x="6448247" y="79400"/>
                  </a:lnTo>
                  <a:lnTo>
                    <a:pt x="6447206" y="78066"/>
                  </a:lnTo>
                  <a:lnTo>
                    <a:pt x="6442862" y="81737"/>
                  </a:lnTo>
                  <a:lnTo>
                    <a:pt x="6444805" y="84150"/>
                  </a:lnTo>
                  <a:lnTo>
                    <a:pt x="6445783" y="85293"/>
                  </a:lnTo>
                  <a:lnTo>
                    <a:pt x="6450089" y="81724"/>
                  </a:lnTo>
                  <a:close/>
                </a:path>
                <a:path w="6788784" h="127634">
                  <a:moveTo>
                    <a:pt x="6483985" y="93840"/>
                  </a:moveTo>
                  <a:lnTo>
                    <a:pt x="6483477" y="88150"/>
                  </a:lnTo>
                  <a:lnTo>
                    <a:pt x="6478448" y="91020"/>
                  </a:lnTo>
                  <a:lnTo>
                    <a:pt x="6483985" y="93840"/>
                  </a:lnTo>
                  <a:close/>
                </a:path>
                <a:path w="6788784" h="127634">
                  <a:moveTo>
                    <a:pt x="6489141" y="84607"/>
                  </a:moveTo>
                  <a:lnTo>
                    <a:pt x="6488239" y="79883"/>
                  </a:lnTo>
                  <a:lnTo>
                    <a:pt x="6484963" y="79298"/>
                  </a:lnTo>
                  <a:lnTo>
                    <a:pt x="6483477" y="88150"/>
                  </a:lnTo>
                  <a:lnTo>
                    <a:pt x="6489141" y="84607"/>
                  </a:lnTo>
                  <a:close/>
                </a:path>
                <a:path w="6788784" h="127634">
                  <a:moveTo>
                    <a:pt x="6511772" y="87363"/>
                  </a:moveTo>
                  <a:lnTo>
                    <a:pt x="6509804" y="80670"/>
                  </a:lnTo>
                  <a:lnTo>
                    <a:pt x="6508115" y="87782"/>
                  </a:lnTo>
                  <a:lnTo>
                    <a:pt x="6504394" y="88176"/>
                  </a:lnTo>
                  <a:lnTo>
                    <a:pt x="6505448" y="93840"/>
                  </a:lnTo>
                  <a:lnTo>
                    <a:pt x="6511684" y="92430"/>
                  </a:lnTo>
                  <a:lnTo>
                    <a:pt x="6511772" y="87363"/>
                  </a:lnTo>
                  <a:close/>
                </a:path>
                <a:path w="6788784" h="127634">
                  <a:moveTo>
                    <a:pt x="6573202" y="89217"/>
                  </a:moveTo>
                  <a:lnTo>
                    <a:pt x="6570345" y="85496"/>
                  </a:lnTo>
                  <a:lnTo>
                    <a:pt x="6566052" y="89217"/>
                  </a:lnTo>
                  <a:lnTo>
                    <a:pt x="6567919" y="91592"/>
                  </a:lnTo>
                  <a:lnTo>
                    <a:pt x="6568961" y="92786"/>
                  </a:lnTo>
                  <a:lnTo>
                    <a:pt x="6573202" y="89217"/>
                  </a:lnTo>
                  <a:close/>
                </a:path>
                <a:path w="6788784" h="127634">
                  <a:moveTo>
                    <a:pt x="6656146" y="85039"/>
                  </a:moveTo>
                  <a:lnTo>
                    <a:pt x="6649860" y="87884"/>
                  </a:lnTo>
                  <a:lnTo>
                    <a:pt x="6641363" y="87947"/>
                  </a:lnTo>
                  <a:lnTo>
                    <a:pt x="6638531" y="94983"/>
                  </a:lnTo>
                  <a:lnTo>
                    <a:pt x="6647447" y="95338"/>
                  </a:lnTo>
                  <a:lnTo>
                    <a:pt x="6655943" y="95250"/>
                  </a:lnTo>
                  <a:lnTo>
                    <a:pt x="6656146" y="85039"/>
                  </a:lnTo>
                  <a:close/>
                </a:path>
                <a:path w="6788784" h="127634">
                  <a:moveTo>
                    <a:pt x="6661277" y="82003"/>
                  </a:moveTo>
                  <a:lnTo>
                    <a:pt x="6655638" y="79476"/>
                  </a:lnTo>
                  <a:lnTo>
                    <a:pt x="6656146" y="85039"/>
                  </a:lnTo>
                  <a:lnTo>
                    <a:pt x="6661277" y="82003"/>
                  </a:lnTo>
                  <a:close/>
                </a:path>
                <a:path w="6788784" h="127634">
                  <a:moveTo>
                    <a:pt x="6738455" y="82232"/>
                  </a:moveTo>
                  <a:lnTo>
                    <a:pt x="6738366" y="79692"/>
                  </a:lnTo>
                  <a:lnTo>
                    <a:pt x="6735381" y="77076"/>
                  </a:lnTo>
                  <a:lnTo>
                    <a:pt x="6734886" y="82359"/>
                  </a:lnTo>
                  <a:lnTo>
                    <a:pt x="6734975" y="84988"/>
                  </a:lnTo>
                  <a:lnTo>
                    <a:pt x="6737959" y="87604"/>
                  </a:lnTo>
                  <a:lnTo>
                    <a:pt x="6738455" y="82232"/>
                  </a:lnTo>
                  <a:close/>
                </a:path>
                <a:path w="6788784" h="127634">
                  <a:moveTo>
                    <a:pt x="6754571" y="79476"/>
                  </a:moveTo>
                  <a:lnTo>
                    <a:pt x="6752628" y="77165"/>
                  </a:lnTo>
                  <a:lnTo>
                    <a:pt x="6751587" y="75793"/>
                  </a:lnTo>
                  <a:lnTo>
                    <a:pt x="6747319" y="79540"/>
                  </a:lnTo>
                  <a:lnTo>
                    <a:pt x="6749237" y="81864"/>
                  </a:lnTo>
                  <a:lnTo>
                    <a:pt x="6750215" y="83197"/>
                  </a:lnTo>
                  <a:lnTo>
                    <a:pt x="6754571" y="79476"/>
                  </a:lnTo>
                  <a:close/>
                </a:path>
                <a:path w="6788784" h="127634">
                  <a:moveTo>
                    <a:pt x="6766750" y="71983"/>
                  </a:moveTo>
                  <a:lnTo>
                    <a:pt x="6764185" y="66814"/>
                  </a:lnTo>
                  <a:lnTo>
                    <a:pt x="6760807" y="68643"/>
                  </a:lnTo>
                  <a:lnTo>
                    <a:pt x="6760388" y="72136"/>
                  </a:lnTo>
                  <a:lnTo>
                    <a:pt x="6766750" y="71983"/>
                  </a:lnTo>
                  <a:close/>
                </a:path>
                <a:path w="6788784" h="127634">
                  <a:moveTo>
                    <a:pt x="6788417" y="75933"/>
                  </a:moveTo>
                  <a:lnTo>
                    <a:pt x="6781419" y="73342"/>
                  </a:lnTo>
                  <a:lnTo>
                    <a:pt x="6776313" y="73685"/>
                  </a:lnTo>
                  <a:lnTo>
                    <a:pt x="6771843" y="74180"/>
                  </a:lnTo>
                  <a:lnTo>
                    <a:pt x="6766750" y="71983"/>
                  </a:lnTo>
                  <a:lnTo>
                    <a:pt x="6767246" y="85940"/>
                  </a:lnTo>
                  <a:lnTo>
                    <a:pt x="6772681" y="83578"/>
                  </a:lnTo>
                  <a:lnTo>
                    <a:pt x="6778892" y="82169"/>
                  </a:lnTo>
                  <a:lnTo>
                    <a:pt x="6784568" y="80162"/>
                  </a:lnTo>
                  <a:lnTo>
                    <a:pt x="6788417" y="7593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708754" y="9485820"/>
              <a:ext cx="6705600" cy="120650"/>
            </a:xfrm>
            <a:custGeom>
              <a:avLst/>
              <a:gdLst/>
              <a:ahLst/>
              <a:cxnLst/>
              <a:rect l="l" t="t" r="r" b="b"/>
              <a:pathLst>
                <a:path w="6705600" h="120650">
                  <a:moveTo>
                    <a:pt x="4965" y="31369"/>
                  </a:moveTo>
                  <a:lnTo>
                    <a:pt x="4394" y="25806"/>
                  </a:lnTo>
                  <a:lnTo>
                    <a:pt x="0" y="28879"/>
                  </a:lnTo>
                  <a:lnTo>
                    <a:pt x="4965" y="31369"/>
                  </a:lnTo>
                  <a:close/>
                </a:path>
                <a:path w="6705600" h="120650">
                  <a:moveTo>
                    <a:pt x="131368" y="33883"/>
                  </a:moveTo>
                  <a:lnTo>
                    <a:pt x="131267" y="29400"/>
                  </a:lnTo>
                  <a:lnTo>
                    <a:pt x="128816" y="30556"/>
                  </a:lnTo>
                  <a:lnTo>
                    <a:pt x="124993" y="29768"/>
                  </a:lnTo>
                  <a:lnTo>
                    <a:pt x="125069" y="34239"/>
                  </a:lnTo>
                  <a:lnTo>
                    <a:pt x="127495" y="33185"/>
                  </a:lnTo>
                  <a:lnTo>
                    <a:pt x="131368" y="33883"/>
                  </a:lnTo>
                  <a:close/>
                </a:path>
                <a:path w="6705600" h="120650">
                  <a:moveTo>
                    <a:pt x="170903" y="16560"/>
                  </a:moveTo>
                  <a:lnTo>
                    <a:pt x="169113" y="14211"/>
                  </a:lnTo>
                  <a:lnTo>
                    <a:pt x="168173" y="12877"/>
                  </a:lnTo>
                  <a:lnTo>
                    <a:pt x="164325" y="16598"/>
                  </a:lnTo>
                  <a:lnTo>
                    <a:pt x="166077" y="19037"/>
                  </a:lnTo>
                  <a:lnTo>
                    <a:pt x="167017" y="20307"/>
                  </a:lnTo>
                  <a:lnTo>
                    <a:pt x="170903" y="16560"/>
                  </a:lnTo>
                  <a:close/>
                </a:path>
                <a:path w="6705600" h="120650">
                  <a:moveTo>
                    <a:pt x="211518" y="31470"/>
                  </a:moveTo>
                  <a:lnTo>
                    <a:pt x="211416" y="28930"/>
                  </a:lnTo>
                  <a:lnTo>
                    <a:pt x="208724" y="26301"/>
                  </a:lnTo>
                  <a:lnTo>
                    <a:pt x="208280" y="31572"/>
                  </a:lnTo>
                  <a:lnTo>
                    <a:pt x="208394" y="34188"/>
                  </a:lnTo>
                  <a:lnTo>
                    <a:pt x="211086" y="36855"/>
                  </a:lnTo>
                  <a:lnTo>
                    <a:pt x="211518" y="31470"/>
                  </a:lnTo>
                  <a:close/>
                </a:path>
                <a:path w="6705600" h="120650">
                  <a:moveTo>
                    <a:pt x="333133" y="27609"/>
                  </a:moveTo>
                  <a:lnTo>
                    <a:pt x="333032" y="22885"/>
                  </a:lnTo>
                  <a:lnTo>
                    <a:pt x="329222" y="22288"/>
                  </a:lnTo>
                  <a:lnTo>
                    <a:pt x="330022" y="14439"/>
                  </a:lnTo>
                  <a:lnTo>
                    <a:pt x="329336" y="9017"/>
                  </a:lnTo>
                  <a:lnTo>
                    <a:pt x="313321" y="9537"/>
                  </a:lnTo>
                  <a:lnTo>
                    <a:pt x="314490" y="15900"/>
                  </a:lnTo>
                  <a:lnTo>
                    <a:pt x="321462" y="13220"/>
                  </a:lnTo>
                  <a:lnTo>
                    <a:pt x="326263" y="13843"/>
                  </a:lnTo>
                  <a:lnTo>
                    <a:pt x="324459" y="18008"/>
                  </a:lnTo>
                  <a:lnTo>
                    <a:pt x="322719" y="22186"/>
                  </a:lnTo>
                  <a:lnTo>
                    <a:pt x="326580" y="23088"/>
                  </a:lnTo>
                  <a:lnTo>
                    <a:pt x="327609" y="28879"/>
                  </a:lnTo>
                  <a:lnTo>
                    <a:pt x="333133" y="27609"/>
                  </a:lnTo>
                  <a:close/>
                </a:path>
                <a:path w="6705600" h="120650">
                  <a:moveTo>
                    <a:pt x="390271" y="11607"/>
                  </a:moveTo>
                  <a:lnTo>
                    <a:pt x="390232" y="7035"/>
                  </a:lnTo>
                  <a:lnTo>
                    <a:pt x="387769" y="8178"/>
                  </a:lnTo>
                  <a:lnTo>
                    <a:pt x="383908" y="7302"/>
                  </a:lnTo>
                  <a:lnTo>
                    <a:pt x="383946" y="11963"/>
                  </a:lnTo>
                  <a:lnTo>
                    <a:pt x="386384" y="10769"/>
                  </a:lnTo>
                  <a:lnTo>
                    <a:pt x="390271" y="11607"/>
                  </a:lnTo>
                  <a:close/>
                </a:path>
                <a:path w="6705600" h="120650">
                  <a:moveTo>
                    <a:pt x="409587" y="11125"/>
                  </a:moveTo>
                  <a:lnTo>
                    <a:pt x="405358" y="11188"/>
                  </a:lnTo>
                  <a:lnTo>
                    <a:pt x="401624" y="7797"/>
                  </a:lnTo>
                  <a:lnTo>
                    <a:pt x="398665" y="6184"/>
                  </a:lnTo>
                  <a:lnTo>
                    <a:pt x="396748" y="11557"/>
                  </a:lnTo>
                  <a:lnTo>
                    <a:pt x="399300" y="12407"/>
                  </a:lnTo>
                  <a:lnTo>
                    <a:pt x="400596" y="15265"/>
                  </a:lnTo>
                  <a:lnTo>
                    <a:pt x="400240" y="20701"/>
                  </a:lnTo>
                  <a:lnTo>
                    <a:pt x="406666" y="20485"/>
                  </a:lnTo>
                  <a:lnTo>
                    <a:pt x="406539" y="15798"/>
                  </a:lnTo>
                  <a:lnTo>
                    <a:pt x="409041" y="14833"/>
                  </a:lnTo>
                  <a:lnTo>
                    <a:pt x="409587" y="11125"/>
                  </a:lnTo>
                  <a:close/>
                </a:path>
                <a:path w="6705600" h="120650">
                  <a:moveTo>
                    <a:pt x="435203" y="10299"/>
                  </a:moveTo>
                  <a:lnTo>
                    <a:pt x="433070" y="3517"/>
                  </a:lnTo>
                  <a:lnTo>
                    <a:pt x="431317" y="10845"/>
                  </a:lnTo>
                  <a:lnTo>
                    <a:pt x="435203" y="10299"/>
                  </a:lnTo>
                  <a:close/>
                </a:path>
                <a:path w="6705600" h="120650">
                  <a:moveTo>
                    <a:pt x="440931" y="10160"/>
                  </a:moveTo>
                  <a:lnTo>
                    <a:pt x="435203" y="10299"/>
                  </a:lnTo>
                  <a:lnTo>
                    <a:pt x="437515" y="15443"/>
                  </a:lnTo>
                  <a:lnTo>
                    <a:pt x="440563" y="13639"/>
                  </a:lnTo>
                  <a:lnTo>
                    <a:pt x="440931" y="10160"/>
                  </a:lnTo>
                  <a:close/>
                </a:path>
                <a:path w="6705600" h="120650">
                  <a:moveTo>
                    <a:pt x="514896" y="15748"/>
                  </a:moveTo>
                  <a:lnTo>
                    <a:pt x="513156" y="13385"/>
                  </a:lnTo>
                  <a:lnTo>
                    <a:pt x="512216" y="12242"/>
                  </a:lnTo>
                  <a:lnTo>
                    <a:pt x="508254" y="15748"/>
                  </a:lnTo>
                  <a:lnTo>
                    <a:pt x="509968" y="18110"/>
                  </a:lnTo>
                  <a:lnTo>
                    <a:pt x="510921" y="19418"/>
                  </a:lnTo>
                  <a:lnTo>
                    <a:pt x="514896" y="15748"/>
                  </a:lnTo>
                  <a:close/>
                </a:path>
                <a:path w="6705600" h="120650">
                  <a:moveTo>
                    <a:pt x="526465" y="27241"/>
                  </a:moveTo>
                  <a:lnTo>
                    <a:pt x="520636" y="27559"/>
                  </a:lnTo>
                  <a:lnTo>
                    <a:pt x="512699" y="22529"/>
                  </a:lnTo>
                  <a:lnTo>
                    <a:pt x="506857" y="22796"/>
                  </a:lnTo>
                  <a:lnTo>
                    <a:pt x="491642" y="27889"/>
                  </a:lnTo>
                  <a:lnTo>
                    <a:pt x="472490" y="27559"/>
                  </a:lnTo>
                  <a:lnTo>
                    <a:pt x="454406" y="28625"/>
                  </a:lnTo>
                  <a:lnTo>
                    <a:pt x="442379" y="37960"/>
                  </a:lnTo>
                  <a:lnTo>
                    <a:pt x="453034" y="36423"/>
                  </a:lnTo>
                  <a:lnTo>
                    <a:pt x="461530" y="36182"/>
                  </a:lnTo>
                  <a:lnTo>
                    <a:pt x="470103" y="35496"/>
                  </a:lnTo>
                  <a:lnTo>
                    <a:pt x="480999" y="32613"/>
                  </a:lnTo>
                  <a:lnTo>
                    <a:pt x="487210" y="31356"/>
                  </a:lnTo>
                  <a:lnTo>
                    <a:pt x="488315" y="37757"/>
                  </a:lnTo>
                  <a:lnTo>
                    <a:pt x="494157" y="36969"/>
                  </a:lnTo>
                  <a:lnTo>
                    <a:pt x="497357" y="32334"/>
                  </a:lnTo>
                  <a:lnTo>
                    <a:pt x="503453" y="31711"/>
                  </a:lnTo>
                  <a:lnTo>
                    <a:pt x="509739" y="31330"/>
                  </a:lnTo>
                  <a:lnTo>
                    <a:pt x="513486" y="27419"/>
                  </a:lnTo>
                  <a:lnTo>
                    <a:pt x="514946" y="31635"/>
                  </a:lnTo>
                  <a:lnTo>
                    <a:pt x="520090" y="32981"/>
                  </a:lnTo>
                  <a:lnTo>
                    <a:pt x="525170" y="31496"/>
                  </a:lnTo>
                  <a:lnTo>
                    <a:pt x="526465" y="27241"/>
                  </a:lnTo>
                  <a:close/>
                </a:path>
                <a:path w="6705600" h="120650">
                  <a:moveTo>
                    <a:pt x="659638" y="11315"/>
                  </a:moveTo>
                  <a:lnTo>
                    <a:pt x="653110" y="11404"/>
                  </a:lnTo>
                  <a:lnTo>
                    <a:pt x="650595" y="12509"/>
                  </a:lnTo>
                  <a:lnTo>
                    <a:pt x="646684" y="11645"/>
                  </a:lnTo>
                  <a:lnTo>
                    <a:pt x="646684" y="16192"/>
                  </a:lnTo>
                  <a:lnTo>
                    <a:pt x="651535" y="15405"/>
                  </a:lnTo>
                  <a:lnTo>
                    <a:pt x="658723" y="17703"/>
                  </a:lnTo>
                  <a:lnTo>
                    <a:pt x="659638" y="11315"/>
                  </a:lnTo>
                  <a:close/>
                </a:path>
                <a:path w="6705600" h="120650">
                  <a:moveTo>
                    <a:pt x="912380" y="15367"/>
                  </a:moveTo>
                  <a:lnTo>
                    <a:pt x="910640" y="12890"/>
                  </a:lnTo>
                  <a:lnTo>
                    <a:pt x="909777" y="11607"/>
                  </a:lnTo>
                  <a:lnTo>
                    <a:pt x="905662" y="15074"/>
                  </a:lnTo>
                  <a:lnTo>
                    <a:pt x="907402" y="17513"/>
                  </a:lnTo>
                  <a:lnTo>
                    <a:pt x="908329" y="18834"/>
                  </a:lnTo>
                  <a:lnTo>
                    <a:pt x="912380" y="15367"/>
                  </a:lnTo>
                  <a:close/>
                </a:path>
                <a:path w="6705600" h="120650">
                  <a:moveTo>
                    <a:pt x="1396542" y="11099"/>
                  </a:moveTo>
                  <a:lnTo>
                    <a:pt x="1394802" y="8686"/>
                  </a:lnTo>
                  <a:lnTo>
                    <a:pt x="1393952" y="7531"/>
                  </a:lnTo>
                  <a:lnTo>
                    <a:pt x="1389786" y="10947"/>
                  </a:lnTo>
                  <a:lnTo>
                    <a:pt x="1391488" y="13347"/>
                  </a:lnTo>
                  <a:lnTo>
                    <a:pt x="1392415" y="14668"/>
                  </a:lnTo>
                  <a:lnTo>
                    <a:pt x="1396542" y="11099"/>
                  </a:lnTo>
                  <a:close/>
                </a:path>
                <a:path w="6705600" h="120650">
                  <a:moveTo>
                    <a:pt x="1454518" y="13982"/>
                  </a:moveTo>
                  <a:lnTo>
                    <a:pt x="1451889" y="15011"/>
                  </a:lnTo>
                  <a:lnTo>
                    <a:pt x="1447914" y="14071"/>
                  </a:lnTo>
                  <a:lnTo>
                    <a:pt x="1447838" y="18542"/>
                  </a:lnTo>
                  <a:lnTo>
                    <a:pt x="1450428" y="17564"/>
                  </a:lnTo>
                  <a:lnTo>
                    <a:pt x="1454340" y="18453"/>
                  </a:lnTo>
                  <a:lnTo>
                    <a:pt x="1454518" y="13982"/>
                  </a:lnTo>
                  <a:close/>
                </a:path>
                <a:path w="6705600" h="120650">
                  <a:moveTo>
                    <a:pt x="1461249" y="63"/>
                  </a:moveTo>
                  <a:lnTo>
                    <a:pt x="1454619" y="0"/>
                  </a:lnTo>
                  <a:lnTo>
                    <a:pt x="1451991" y="1041"/>
                  </a:lnTo>
                  <a:lnTo>
                    <a:pt x="1448015" y="0"/>
                  </a:lnTo>
                  <a:lnTo>
                    <a:pt x="1447939" y="4660"/>
                  </a:lnTo>
                  <a:lnTo>
                    <a:pt x="1452930" y="3911"/>
                  </a:lnTo>
                  <a:lnTo>
                    <a:pt x="1460157" y="6438"/>
                  </a:lnTo>
                  <a:lnTo>
                    <a:pt x="1461249" y="63"/>
                  </a:lnTo>
                  <a:close/>
                </a:path>
                <a:path w="6705600" h="120650">
                  <a:moveTo>
                    <a:pt x="1484350" y="5016"/>
                  </a:moveTo>
                  <a:lnTo>
                    <a:pt x="1481810" y="5943"/>
                  </a:lnTo>
                  <a:lnTo>
                    <a:pt x="1477860" y="5016"/>
                  </a:lnTo>
                  <a:lnTo>
                    <a:pt x="1477708" y="9512"/>
                  </a:lnTo>
                  <a:lnTo>
                    <a:pt x="1480312" y="8572"/>
                  </a:lnTo>
                  <a:lnTo>
                    <a:pt x="1484287" y="9486"/>
                  </a:lnTo>
                  <a:lnTo>
                    <a:pt x="1484350" y="5016"/>
                  </a:lnTo>
                  <a:close/>
                </a:path>
                <a:path w="6705600" h="120650">
                  <a:moveTo>
                    <a:pt x="1490891" y="23698"/>
                  </a:moveTo>
                  <a:lnTo>
                    <a:pt x="1488694" y="18427"/>
                  </a:lnTo>
                  <a:lnTo>
                    <a:pt x="1485468" y="20091"/>
                  </a:lnTo>
                  <a:lnTo>
                    <a:pt x="1484960" y="23558"/>
                  </a:lnTo>
                  <a:lnTo>
                    <a:pt x="1490891" y="23698"/>
                  </a:lnTo>
                  <a:close/>
                </a:path>
                <a:path w="6705600" h="120650">
                  <a:moveTo>
                    <a:pt x="1500898" y="14427"/>
                  </a:moveTo>
                  <a:lnTo>
                    <a:pt x="1499412" y="5575"/>
                  </a:lnTo>
                  <a:lnTo>
                    <a:pt x="1496314" y="6210"/>
                  </a:lnTo>
                  <a:lnTo>
                    <a:pt x="1495501" y="10947"/>
                  </a:lnTo>
                  <a:lnTo>
                    <a:pt x="1500898" y="14427"/>
                  </a:lnTo>
                  <a:close/>
                </a:path>
                <a:path w="6705600" h="120650">
                  <a:moveTo>
                    <a:pt x="1505229" y="20701"/>
                  </a:moveTo>
                  <a:lnTo>
                    <a:pt x="1500898" y="14427"/>
                  </a:lnTo>
                  <a:lnTo>
                    <a:pt x="1502371" y="24447"/>
                  </a:lnTo>
                  <a:lnTo>
                    <a:pt x="1496060" y="23304"/>
                  </a:lnTo>
                  <a:lnTo>
                    <a:pt x="1490891" y="23685"/>
                  </a:lnTo>
                  <a:lnTo>
                    <a:pt x="1495120" y="29667"/>
                  </a:lnTo>
                  <a:lnTo>
                    <a:pt x="1501597" y="27228"/>
                  </a:lnTo>
                  <a:lnTo>
                    <a:pt x="1505229" y="20701"/>
                  </a:lnTo>
                  <a:close/>
                </a:path>
                <a:path w="6705600" h="120650">
                  <a:moveTo>
                    <a:pt x="1533029" y="19659"/>
                  </a:moveTo>
                  <a:lnTo>
                    <a:pt x="1527403" y="14681"/>
                  </a:lnTo>
                  <a:lnTo>
                    <a:pt x="1527314" y="21691"/>
                  </a:lnTo>
                  <a:lnTo>
                    <a:pt x="1524889" y="25323"/>
                  </a:lnTo>
                  <a:lnTo>
                    <a:pt x="1522031" y="28270"/>
                  </a:lnTo>
                  <a:lnTo>
                    <a:pt x="1520571" y="33248"/>
                  </a:lnTo>
                  <a:lnTo>
                    <a:pt x="1527784" y="31838"/>
                  </a:lnTo>
                  <a:lnTo>
                    <a:pt x="1532547" y="26339"/>
                  </a:lnTo>
                  <a:lnTo>
                    <a:pt x="1533029" y="19659"/>
                  </a:lnTo>
                  <a:close/>
                </a:path>
                <a:path w="6705600" h="120650">
                  <a:moveTo>
                    <a:pt x="1573847" y="15138"/>
                  </a:moveTo>
                  <a:lnTo>
                    <a:pt x="1566100" y="16687"/>
                  </a:lnTo>
                  <a:lnTo>
                    <a:pt x="1561084" y="14287"/>
                  </a:lnTo>
                  <a:lnTo>
                    <a:pt x="1557274" y="10299"/>
                  </a:lnTo>
                  <a:lnTo>
                    <a:pt x="1557731" y="18059"/>
                  </a:lnTo>
                  <a:lnTo>
                    <a:pt x="1563789" y="20853"/>
                  </a:lnTo>
                  <a:lnTo>
                    <a:pt x="1570736" y="19583"/>
                  </a:lnTo>
                  <a:lnTo>
                    <a:pt x="1573847" y="15138"/>
                  </a:lnTo>
                  <a:close/>
                </a:path>
                <a:path w="6705600" h="120650">
                  <a:moveTo>
                    <a:pt x="1585188" y="26365"/>
                  </a:moveTo>
                  <a:lnTo>
                    <a:pt x="1579994" y="23583"/>
                  </a:lnTo>
                  <a:lnTo>
                    <a:pt x="1580311" y="29298"/>
                  </a:lnTo>
                  <a:lnTo>
                    <a:pt x="1585188" y="26365"/>
                  </a:lnTo>
                  <a:close/>
                </a:path>
                <a:path w="6705600" h="120650">
                  <a:moveTo>
                    <a:pt x="2044217" y="28638"/>
                  </a:moveTo>
                  <a:lnTo>
                    <a:pt x="2042528" y="26212"/>
                  </a:lnTo>
                  <a:lnTo>
                    <a:pt x="2041652" y="24993"/>
                  </a:lnTo>
                  <a:lnTo>
                    <a:pt x="2037422" y="28384"/>
                  </a:lnTo>
                  <a:lnTo>
                    <a:pt x="2039086" y="30886"/>
                  </a:lnTo>
                  <a:lnTo>
                    <a:pt x="2040001" y="32219"/>
                  </a:lnTo>
                  <a:lnTo>
                    <a:pt x="2044217" y="28638"/>
                  </a:lnTo>
                  <a:close/>
                </a:path>
                <a:path w="6705600" h="120650">
                  <a:moveTo>
                    <a:pt x="2216239" y="15354"/>
                  </a:moveTo>
                  <a:lnTo>
                    <a:pt x="2211476" y="15633"/>
                  </a:lnTo>
                  <a:lnTo>
                    <a:pt x="2205850" y="14617"/>
                  </a:lnTo>
                  <a:lnTo>
                    <a:pt x="2201202" y="15036"/>
                  </a:lnTo>
                  <a:lnTo>
                    <a:pt x="2199424" y="19621"/>
                  </a:lnTo>
                  <a:lnTo>
                    <a:pt x="2206002" y="20243"/>
                  </a:lnTo>
                  <a:lnTo>
                    <a:pt x="2210485" y="22529"/>
                  </a:lnTo>
                  <a:lnTo>
                    <a:pt x="2213648" y="22288"/>
                  </a:lnTo>
                  <a:lnTo>
                    <a:pt x="2216239" y="15354"/>
                  </a:lnTo>
                  <a:close/>
                </a:path>
                <a:path w="6705600" h="120650">
                  <a:moveTo>
                    <a:pt x="2259495" y="16103"/>
                  </a:moveTo>
                  <a:lnTo>
                    <a:pt x="2254300" y="16421"/>
                  </a:lnTo>
                  <a:lnTo>
                    <a:pt x="2247976" y="15252"/>
                  </a:lnTo>
                  <a:lnTo>
                    <a:pt x="2249347" y="25171"/>
                  </a:lnTo>
                  <a:lnTo>
                    <a:pt x="2255024" y="25527"/>
                  </a:lnTo>
                  <a:lnTo>
                    <a:pt x="2257933" y="21717"/>
                  </a:lnTo>
                  <a:lnTo>
                    <a:pt x="2259495" y="16103"/>
                  </a:lnTo>
                  <a:close/>
                </a:path>
                <a:path w="6705600" h="120650">
                  <a:moveTo>
                    <a:pt x="2289251" y="30530"/>
                  </a:moveTo>
                  <a:lnTo>
                    <a:pt x="2283980" y="29997"/>
                  </a:lnTo>
                  <a:lnTo>
                    <a:pt x="2277630" y="30962"/>
                  </a:lnTo>
                  <a:lnTo>
                    <a:pt x="2279434" y="21005"/>
                  </a:lnTo>
                  <a:lnTo>
                    <a:pt x="2274709" y="21374"/>
                  </a:lnTo>
                  <a:lnTo>
                    <a:pt x="2269083" y="20408"/>
                  </a:lnTo>
                  <a:lnTo>
                    <a:pt x="2264448" y="20840"/>
                  </a:lnTo>
                  <a:lnTo>
                    <a:pt x="2262657" y="25412"/>
                  </a:lnTo>
                  <a:lnTo>
                    <a:pt x="2265172" y="26504"/>
                  </a:lnTo>
                  <a:lnTo>
                    <a:pt x="2269210" y="25666"/>
                  </a:lnTo>
                  <a:lnTo>
                    <a:pt x="2269248" y="30162"/>
                  </a:lnTo>
                  <a:lnTo>
                    <a:pt x="2265299" y="30861"/>
                  </a:lnTo>
                  <a:lnTo>
                    <a:pt x="2259787" y="29222"/>
                  </a:lnTo>
                  <a:lnTo>
                    <a:pt x="2259088" y="34721"/>
                  </a:lnTo>
                  <a:lnTo>
                    <a:pt x="2268321" y="34658"/>
                  </a:lnTo>
                  <a:lnTo>
                    <a:pt x="2280170" y="35356"/>
                  </a:lnTo>
                  <a:lnTo>
                    <a:pt x="2289010" y="34683"/>
                  </a:lnTo>
                  <a:lnTo>
                    <a:pt x="2289251" y="30530"/>
                  </a:lnTo>
                  <a:close/>
                </a:path>
                <a:path w="6705600" h="120650">
                  <a:moveTo>
                    <a:pt x="2463254" y="39154"/>
                  </a:moveTo>
                  <a:lnTo>
                    <a:pt x="2460625" y="40195"/>
                  </a:lnTo>
                  <a:lnTo>
                    <a:pt x="2456713" y="39090"/>
                  </a:lnTo>
                  <a:lnTo>
                    <a:pt x="2456459" y="43738"/>
                  </a:lnTo>
                  <a:lnTo>
                    <a:pt x="2459063" y="42621"/>
                  </a:lnTo>
                  <a:lnTo>
                    <a:pt x="2463088" y="43586"/>
                  </a:lnTo>
                  <a:lnTo>
                    <a:pt x="2463254" y="39154"/>
                  </a:lnTo>
                  <a:close/>
                </a:path>
                <a:path w="6705600" h="120650">
                  <a:moveTo>
                    <a:pt x="2486977" y="30327"/>
                  </a:moveTo>
                  <a:lnTo>
                    <a:pt x="2479154" y="26873"/>
                  </a:lnTo>
                  <a:lnTo>
                    <a:pt x="2477909" y="31064"/>
                  </a:lnTo>
                  <a:lnTo>
                    <a:pt x="2481186" y="34886"/>
                  </a:lnTo>
                  <a:lnTo>
                    <a:pt x="2486977" y="30327"/>
                  </a:lnTo>
                  <a:close/>
                </a:path>
                <a:path w="6705600" h="120650">
                  <a:moveTo>
                    <a:pt x="2493416" y="39839"/>
                  </a:moveTo>
                  <a:lnTo>
                    <a:pt x="2487218" y="40347"/>
                  </a:lnTo>
                  <a:lnTo>
                    <a:pt x="2482138" y="42646"/>
                  </a:lnTo>
                  <a:lnTo>
                    <a:pt x="2479789" y="48806"/>
                  </a:lnTo>
                  <a:lnTo>
                    <a:pt x="2487422" y="50292"/>
                  </a:lnTo>
                  <a:lnTo>
                    <a:pt x="2492375" y="48006"/>
                  </a:lnTo>
                  <a:lnTo>
                    <a:pt x="2493416" y="39839"/>
                  </a:lnTo>
                  <a:close/>
                </a:path>
                <a:path w="6705600" h="120650">
                  <a:moveTo>
                    <a:pt x="2505125" y="42468"/>
                  </a:moveTo>
                  <a:lnTo>
                    <a:pt x="2503462" y="40081"/>
                  </a:lnTo>
                  <a:lnTo>
                    <a:pt x="2502598" y="38747"/>
                  </a:lnTo>
                  <a:lnTo>
                    <a:pt x="2498306" y="42202"/>
                  </a:lnTo>
                  <a:lnTo>
                    <a:pt x="2499995" y="44729"/>
                  </a:lnTo>
                  <a:lnTo>
                    <a:pt x="2500922" y="45910"/>
                  </a:lnTo>
                  <a:lnTo>
                    <a:pt x="2505125" y="42468"/>
                  </a:lnTo>
                  <a:close/>
                </a:path>
                <a:path w="6705600" h="120650">
                  <a:moveTo>
                    <a:pt x="2583700" y="46609"/>
                  </a:moveTo>
                  <a:lnTo>
                    <a:pt x="2579128" y="46532"/>
                  </a:lnTo>
                  <a:lnTo>
                    <a:pt x="2576487" y="44081"/>
                  </a:lnTo>
                  <a:lnTo>
                    <a:pt x="2573807" y="41656"/>
                  </a:lnTo>
                  <a:lnTo>
                    <a:pt x="2573578" y="50927"/>
                  </a:lnTo>
                  <a:lnTo>
                    <a:pt x="2578277" y="56324"/>
                  </a:lnTo>
                  <a:lnTo>
                    <a:pt x="2581630" y="56197"/>
                  </a:lnTo>
                  <a:lnTo>
                    <a:pt x="2583700" y="46609"/>
                  </a:lnTo>
                  <a:close/>
                </a:path>
                <a:path w="6705600" h="120650">
                  <a:moveTo>
                    <a:pt x="2827451" y="26543"/>
                  </a:moveTo>
                  <a:lnTo>
                    <a:pt x="2825762" y="24079"/>
                  </a:lnTo>
                  <a:lnTo>
                    <a:pt x="2824873" y="22694"/>
                  </a:lnTo>
                  <a:lnTo>
                    <a:pt x="2820619" y="26200"/>
                  </a:lnTo>
                  <a:lnTo>
                    <a:pt x="2822270" y="28727"/>
                  </a:lnTo>
                  <a:lnTo>
                    <a:pt x="2823133" y="30035"/>
                  </a:lnTo>
                  <a:lnTo>
                    <a:pt x="2827451" y="26543"/>
                  </a:lnTo>
                  <a:close/>
                </a:path>
                <a:path w="6705600" h="120650">
                  <a:moveTo>
                    <a:pt x="2879267" y="34734"/>
                  </a:moveTo>
                  <a:lnTo>
                    <a:pt x="2870758" y="33197"/>
                  </a:lnTo>
                  <a:lnTo>
                    <a:pt x="2867075" y="38722"/>
                  </a:lnTo>
                  <a:lnTo>
                    <a:pt x="2864370" y="45631"/>
                  </a:lnTo>
                  <a:lnTo>
                    <a:pt x="2858770" y="48272"/>
                  </a:lnTo>
                  <a:lnTo>
                    <a:pt x="2858389" y="42760"/>
                  </a:lnTo>
                  <a:lnTo>
                    <a:pt x="2859709" y="35039"/>
                  </a:lnTo>
                  <a:lnTo>
                    <a:pt x="2855772" y="34137"/>
                  </a:lnTo>
                  <a:lnTo>
                    <a:pt x="2850337" y="39535"/>
                  </a:lnTo>
                  <a:lnTo>
                    <a:pt x="2842869" y="41897"/>
                  </a:lnTo>
                  <a:lnTo>
                    <a:pt x="2835033" y="43726"/>
                  </a:lnTo>
                  <a:lnTo>
                    <a:pt x="2828493" y="47472"/>
                  </a:lnTo>
                  <a:lnTo>
                    <a:pt x="2811703" y="47053"/>
                  </a:lnTo>
                  <a:lnTo>
                    <a:pt x="2805214" y="53289"/>
                  </a:lnTo>
                  <a:lnTo>
                    <a:pt x="2795549" y="54851"/>
                  </a:lnTo>
                  <a:lnTo>
                    <a:pt x="2786253" y="56984"/>
                  </a:lnTo>
                  <a:lnTo>
                    <a:pt x="2780919" y="64935"/>
                  </a:lnTo>
                  <a:lnTo>
                    <a:pt x="2794241" y="62661"/>
                  </a:lnTo>
                  <a:lnTo>
                    <a:pt x="2808147" y="61277"/>
                  </a:lnTo>
                  <a:lnTo>
                    <a:pt x="2822752" y="60909"/>
                  </a:lnTo>
                  <a:lnTo>
                    <a:pt x="2838170" y="61722"/>
                  </a:lnTo>
                  <a:lnTo>
                    <a:pt x="2838043" y="48602"/>
                  </a:lnTo>
                  <a:lnTo>
                    <a:pt x="2855391" y="48171"/>
                  </a:lnTo>
                  <a:lnTo>
                    <a:pt x="2855252" y="52908"/>
                  </a:lnTo>
                  <a:lnTo>
                    <a:pt x="2852483" y="53695"/>
                  </a:lnTo>
                  <a:lnTo>
                    <a:pt x="2851785" y="57365"/>
                  </a:lnTo>
                  <a:lnTo>
                    <a:pt x="2861119" y="55346"/>
                  </a:lnTo>
                  <a:lnTo>
                    <a:pt x="2870200" y="52959"/>
                  </a:lnTo>
                  <a:lnTo>
                    <a:pt x="2876943" y="47104"/>
                  </a:lnTo>
                  <a:lnTo>
                    <a:pt x="2879267" y="34734"/>
                  </a:lnTo>
                  <a:close/>
                </a:path>
                <a:path w="6705600" h="120650">
                  <a:moveTo>
                    <a:pt x="2926511" y="31381"/>
                  </a:moveTo>
                  <a:lnTo>
                    <a:pt x="2922066" y="31330"/>
                  </a:lnTo>
                  <a:lnTo>
                    <a:pt x="2918155" y="34696"/>
                  </a:lnTo>
                  <a:lnTo>
                    <a:pt x="2915056" y="36322"/>
                  </a:lnTo>
                  <a:lnTo>
                    <a:pt x="2913024" y="31038"/>
                  </a:lnTo>
                  <a:lnTo>
                    <a:pt x="2906280" y="35598"/>
                  </a:lnTo>
                  <a:lnTo>
                    <a:pt x="2895727" y="34594"/>
                  </a:lnTo>
                  <a:lnTo>
                    <a:pt x="2886164" y="35102"/>
                  </a:lnTo>
                  <a:lnTo>
                    <a:pt x="2882404" y="44145"/>
                  </a:lnTo>
                  <a:lnTo>
                    <a:pt x="2885706" y="49174"/>
                  </a:lnTo>
                  <a:lnTo>
                    <a:pt x="2892018" y="49720"/>
                  </a:lnTo>
                  <a:lnTo>
                    <a:pt x="2898571" y="47612"/>
                  </a:lnTo>
                  <a:lnTo>
                    <a:pt x="2902597" y="44653"/>
                  </a:lnTo>
                  <a:lnTo>
                    <a:pt x="2907931" y="48577"/>
                  </a:lnTo>
                  <a:lnTo>
                    <a:pt x="2914002" y="46926"/>
                  </a:lnTo>
                  <a:lnTo>
                    <a:pt x="2920225" y="45466"/>
                  </a:lnTo>
                  <a:lnTo>
                    <a:pt x="2926003" y="49987"/>
                  </a:lnTo>
                  <a:lnTo>
                    <a:pt x="2926511" y="31381"/>
                  </a:lnTo>
                  <a:close/>
                </a:path>
                <a:path w="6705600" h="120650">
                  <a:moveTo>
                    <a:pt x="2934779" y="38544"/>
                  </a:moveTo>
                  <a:lnTo>
                    <a:pt x="2933115" y="36106"/>
                  </a:lnTo>
                  <a:lnTo>
                    <a:pt x="2932188" y="34925"/>
                  </a:lnTo>
                  <a:lnTo>
                    <a:pt x="2927934" y="38265"/>
                  </a:lnTo>
                  <a:lnTo>
                    <a:pt x="2929623" y="40716"/>
                  </a:lnTo>
                  <a:lnTo>
                    <a:pt x="2930525" y="42049"/>
                  </a:lnTo>
                  <a:lnTo>
                    <a:pt x="2934779" y="38544"/>
                  </a:lnTo>
                  <a:close/>
                </a:path>
                <a:path w="6705600" h="120650">
                  <a:moveTo>
                    <a:pt x="2990634" y="40119"/>
                  </a:moveTo>
                  <a:lnTo>
                    <a:pt x="2986697" y="36855"/>
                  </a:lnTo>
                  <a:lnTo>
                    <a:pt x="2981934" y="37376"/>
                  </a:lnTo>
                  <a:lnTo>
                    <a:pt x="2980067" y="42011"/>
                  </a:lnTo>
                  <a:lnTo>
                    <a:pt x="2982099" y="42303"/>
                  </a:lnTo>
                  <a:lnTo>
                    <a:pt x="2984030" y="42824"/>
                  </a:lnTo>
                  <a:lnTo>
                    <a:pt x="2983280" y="46723"/>
                  </a:lnTo>
                  <a:lnTo>
                    <a:pt x="2990011" y="46901"/>
                  </a:lnTo>
                  <a:lnTo>
                    <a:pt x="2990634" y="40119"/>
                  </a:lnTo>
                  <a:close/>
                </a:path>
                <a:path w="6705600" h="120650">
                  <a:moveTo>
                    <a:pt x="3003296" y="51968"/>
                  </a:moveTo>
                  <a:lnTo>
                    <a:pt x="2996577" y="51790"/>
                  </a:lnTo>
                  <a:lnTo>
                    <a:pt x="2996323" y="61074"/>
                  </a:lnTo>
                  <a:lnTo>
                    <a:pt x="3003042" y="61239"/>
                  </a:lnTo>
                  <a:lnTo>
                    <a:pt x="3003296" y="51968"/>
                  </a:lnTo>
                  <a:close/>
                </a:path>
                <a:path w="6705600" h="120650">
                  <a:moveTo>
                    <a:pt x="3114802" y="36182"/>
                  </a:moveTo>
                  <a:lnTo>
                    <a:pt x="3112160" y="37071"/>
                  </a:lnTo>
                  <a:lnTo>
                    <a:pt x="3108160" y="36106"/>
                  </a:lnTo>
                  <a:lnTo>
                    <a:pt x="3107956" y="40576"/>
                  </a:lnTo>
                  <a:lnTo>
                    <a:pt x="3110598" y="39674"/>
                  </a:lnTo>
                  <a:lnTo>
                    <a:pt x="3114598" y="40665"/>
                  </a:lnTo>
                  <a:lnTo>
                    <a:pt x="3114802" y="36182"/>
                  </a:lnTo>
                  <a:close/>
                </a:path>
                <a:path w="6705600" h="120650">
                  <a:moveTo>
                    <a:pt x="3131591" y="36614"/>
                  </a:moveTo>
                  <a:lnTo>
                    <a:pt x="3127654" y="37172"/>
                  </a:lnTo>
                  <a:lnTo>
                    <a:pt x="3122091" y="35572"/>
                  </a:lnTo>
                  <a:lnTo>
                    <a:pt x="3121393" y="40919"/>
                  </a:lnTo>
                  <a:lnTo>
                    <a:pt x="3125355" y="40386"/>
                  </a:lnTo>
                  <a:lnTo>
                    <a:pt x="3130905" y="42049"/>
                  </a:lnTo>
                  <a:lnTo>
                    <a:pt x="3131591" y="36614"/>
                  </a:lnTo>
                  <a:close/>
                </a:path>
                <a:path w="6705600" h="120650">
                  <a:moveTo>
                    <a:pt x="3155048" y="41770"/>
                  </a:moveTo>
                  <a:lnTo>
                    <a:pt x="3152406" y="42773"/>
                  </a:lnTo>
                  <a:lnTo>
                    <a:pt x="3148406" y="41732"/>
                  </a:lnTo>
                  <a:lnTo>
                    <a:pt x="3148165" y="46278"/>
                  </a:lnTo>
                  <a:lnTo>
                    <a:pt x="3150793" y="45275"/>
                  </a:lnTo>
                  <a:lnTo>
                    <a:pt x="3154794" y="46405"/>
                  </a:lnTo>
                  <a:lnTo>
                    <a:pt x="3155048" y="41770"/>
                  </a:lnTo>
                  <a:close/>
                </a:path>
                <a:path w="6705600" h="120650">
                  <a:moveTo>
                    <a:pt x="3180130" y="49593"/>
                  </a:moveTo>
                  <a:lnTo>
                    <a:pt x="3178441" y="47066"/>
                  </a:lnTo>
                  <a:lnTo>
                    <a:pt x="3177527" y="45770"/>
                  </a:lnTo>
                  <a:lnTo>
                    <a:pt x="3173285" y="49110"/>
                  </a:lnTo>
                  <a:lnTo>
                    <a:pt x="3174936" y="51612"/>
                  </a:lnTo>
                  <a:lnTo>
                    <a:pt x="3175825" y="52946"/>
                  </a:lnTo>
                  <a:lnTo>
                    <a:pt x="3180130" y="49593"/>
                  </a:lnTo>
                  <a:close/>
                </a:path>
                <a:path w="6705600" h="120650">
                  <a:moveTo>
                    <a:pt x="3205010" y="57111"/>
                  </a:moveTo>
                  <a:lnTo>
                    <a:pt x="3203613" y="48742"/>
                  </a:lnTo>
                  <a:lnTo>
                    <a:pt x="3199180" y="44551"/>
                  </a:lnTo>
                  <a:lnTo>
                    <a:pt x="3194342" y="45377"/>
                  </a:lnTo>
                  <a:lnTo>
                    <a:pt x="3191738" y="52031"/>
                  </a:lnTo>
                  <a:lnTo>
                    <a:pt x="3198139" y="51219"/>
                  </a:lnTo>
                  <a:lnTo>
                    <a:pt x="3199015" y="57480"/>
                  </a:lnTo>
                  <a:lnTo>
                    <a:pt x="3205010" y="57111"/>
                  </a:lnTo>
                  <a:close/>
                </a:path>
                <a:path w="6705600" h="120650">
                  <a:moveTo>
                    <a:pt x="3242018" y="58051"/>
                  </a:moveTo>
                  <a:lnTo>
                    <a:pt x="3239681" y="53238"/>
                  </a:lnTo>
                  <a:lnTo>
                    <a:pt x="3234182" y="52603"/>
                  </a:lnTo>
                  <a:lnTo>
                    <a:pt x="3227603" y="53365"/>
                  </a:lnTo>
                  <a:lnTo>
                    <a:pt x="3222015" y="52806"/>
                  </a:lnTo>
                  <a:lnTo>
                    <a:pt x="3224377" y="57594"/>
                  </a:lnTo>
                  <a:lnTo>
                    <a:pt x="3229889" y="58267"/>
                  </a:lnTo>
                  <a:lnTo>
                    <a:pt x="3236468" y="57531"/>
                  </a:lnTo>
                  <a:lnTo>
                    <a:pt x="3242018" y="58051"/>
                  </a:lnTo>
                  <a:close/>
                </a:path>
                <a:path w="6705600" h="120650">
                  <a:moveTo>
                    <a:pt x="3248101" y="58635"/>
                  </a:moveTo>
                  <a:lnTo>
                    <a:pt x="3247390" y="54063"/>
                  </a:lnTo>
                  <a:lnTo>
                    <a:pt x="3242018" y="58051"/>
                  </a:lnTo>
                  <a:lnTo>
                    <a:pt x="3245777" y="62915"/>
                  </a:lnTo>
                  <a:lnTo>
                    <a:pt x="3248101" y="58635"/>
                  </a:lnTo>
                  <a:close/>
                </a:path>
                <a:path w="6705600" h="120650">
                  <a:moveTo>
                    <a:pt x="3476561" y="61874"/>
                  </a:moveTo>
                  <a:lnTo>
                    <a:pt x="3474885" y="59448"/>
                  </a:lnTo>
                  <a:lnTo>
                    <a:pt x="3474021" y="58216"/>
                  </a:lnTo>
                  <a:lnTo>
                    <a:pt x="3469741" y="61569"/>
                  </a:lnTo>
                  <a:lnTo>
                    <a:pt x="3471392" y="64096"/>
                  </a:lnTo>
                  <a:lnTo>
                    <a:pt x="3472230" y="65430"/>
                  </a:lnTo>
                  <a:lnTo>
                    <a:pt x="3476561" y="61874"/>
                  </a:lnTo>
                  <a:close/>
                </a:path>
                <a:path w="6705600" h="120650">
                  <a:moveTo>
                    <a:pt x="3561486" y="45567"/>
                  </a:moveTo>
                  <a:lnTo>
                    <a:pt x="3559810" y="43091"/>
                  </a:lnTo>
                  <a:lnTo>
                    <a:pt x="3558921" y="41706"/>
                  </a:lnTo>
                  <a:lnTo>
                    <a:pt x="3554628" y="45199"/>
                  </a:lnTo>
                  <a:lnTo>
                    <a:pt x="3556304" y="47726"/>
                  </a:lnTo>
                  <a:lnTo>
                    <a:pt x="3557168" y="49047"/>
                  </a:lnTo>
                  <a:lnTo>
                    <a:pt x="3561486" y="45567"/>
                  </a:lnTo>
                  <a:close/>
                </a:path>
                <a:path w="6705600" h="120650">
                  <a:moveTo>
                    <a:pt x="3586784" y="43815"/>
                  </a:moveTo>
                  <a:lnTo>
                    <a:pt x="3580942" y="42418"/>
                  </a:lnTo>
                  <a:lnTo>
                    <a:pt x="3579901" y="48361"/>
                  </a:lnTo>
                  <a:lnTo>
                    <a:pt x="3583736" y="47917"/>
                  </a:lnTo>
                  <a:lnTo>
                    <a:pt x="3584981" y="55295"/>
                  </a:lnTo>
                  <a:lnTo>
                    <a:pt x="3586683" y="48552"/>
                  </a:lnTo>
                  <a:lnTo>
                    <a:pt x="3586784" y="43815"/>
                  </a:lnTo>
                  <a:close/>
                </a:path>
                <a:path w="6705600" h="120650">
                  <a:moveTo>
                    <a:pt x="3647287" y="54711"/>
                  </a:moveTo>
                  <a:lnTo>
                    <a:pt x="3642830" y="54597"/>
                  </a:lnTo>
                  <a:lnTo>
                    <a:pt x="3644417" y="46583"/>
                  </a:lnTo>
                  <a:lnTo>
                    <a:pt x="3640785" y="45250"/>
                  </a:lnTo>
                  <a:lnTo>
                    <a:pt x="3640505" y="53009"/>
                  </a:lnTo>
                  <a:lnTo>
                    <a:pt x="3631361" y="47561"/>
                  </a:lnTo>
                  <a:lnTo>
                    <a:pt x="3630409" y="54267"/>
                  </a:lnTo>
                  <a:lnTo>
                    <a:pt x="3633698" y="57061"/>
                  </a:lnTo>
                  <a:lnTo>
                    <a:pt x="3639134" y="59651"/>
                  </a:lnTo>
                  <a:lnTo>
                    <a:pt x="3644417" y="59677"/>
                  </a:lnTo>
                  <a:lnTo>
                    <a:pt x="3647287" y="54711"/>
                  </a:lnTo>
                  <a:close/>
                </a:path>
                <a:path w="6705600" h="120650">
                  <a:moveTo>
                    <a:pt x="3655834" y="52755"/>
                  </a:moveTo>
                  <a:lnTo>
                    <a:pt x="3654145" y="50330"/>
                  </a:lnTo>
                  <a:lnTo>
                    <a:pt x="3653294" y="48945"/>
                  </a:lnTo>
                  <a:lnTo>
                    <a:pt x="3648976" y="52362"/>
                  </a:lnTo>
                  <a:lnTo>
                    <a:pt x="3650653" y="54800"/>
                  </a:lnTo>
                  <a:lnTo>
                    <a:pt x="3651567" y="56121"/>
                  </a:lnTo>
                  <a:lnTo>
                    <a:pt x="3655834" y="52755"/>
                  </a:lnTo>
                  <a:close/>
                </a:path>
                <a:path w="6705600" h="120650">
                  <a:moveTo>
                    <a:pt x="3669207" y="57683"/>
                  </a:moveTo>
                  <a:lnTo>
                    <a:pt x="3666655" y="54063"/>
                  </a:lnTo>
                  <a:lnTo>
                    <a:pt x="3662349" y="57416"/>
                  </a:lnTo>
                  <a:lnTo>
                    <a:pt x="3664026" y="59855"/>
                  </a:lnTo>
                  <a:lnTo>
                    <a:pt x="3664915" y="61188"/>
                  </a:lnTo>
                  <a:lnTo>
                    <a:pt x="3669207" y="57683"/>
                  </a:lnTo>
                  <a:close/>
                </a:path>
                <a:path w="6705600" h="120650">
                  <a:moveTo>
                    <a:pt x="3680917" y="60299"/>
                  </a:moveTo>
                  <a:lnTo>
                    <a:pt x="3674770" y="56603"/>
                  </a:lnTo>
                  <a:lnTo>
                    <a:pt x="3672776" y="61264"/>
                  </a:lnTo>
                  <a:lnTo>
                    <a:pt x="3674834" y="65443"/>
                  </a:lnTo>
                  <a:lnTo>
                    <a:pt x="3680917" y="60299"/>
                  </a:lnTo>
                  <a:close/>
                </a:path>
                <a:path w="6705600" h="120650">
                  <a:moveTo>
                    <a:pt x="3735286" y="70243"/>
                  </a:moveTo>
                  <a:lnTo>
                    <a:pt x="3732009" y="65532"/>
                  </a:lnTo>
                  <a:lnTo>
                    <a:pt x="3724656" y="66103"/>
                  </a:lnTo>
                  <a:lnTo>
                    <a:pt x="3724376" y="75565"/>
                  </a:lnTo>
                  <a:lnTo>
                    <a:pt x="3719842" y="73825"/>
                  </a:lnTo>
                  <a:lnTo>
                    <a:pt x="3718115" y="68656"/>
                  </a:lnTo>
                  <a:lnTo>
                    <a:pt x="3711041" y="70485"/>
                  </a:lnTo>
                  <a:lnTo>
                    <a:pt x="3710940" y="76796"/>
                  </a:lnTo>
                  <a:lnTo>
                    <a:pt x="3707269" y="84366"/>
                  </a:lnTo>
                  <a:lnTo>
                    <a:pt x="3712248" y="86702"/>
                  </a:lnTo>
                  <a:lnTo>
                    <a:pt x="3719576" y="86029"/>
                  </a:lnTo>
                  <a:lnTo>
                    <a:pt x="3727526" y="83515"/>
                  </a:lnTo>
                  <a:lnTo>
                    <a:pt x="3734371" y="80365"/>
                  </a:lnTo>
                  <a:lnTo>
                    <a:pt x="3735286" y="70243"/>
                  </a:lnTo>
                  <a:close/>
                </a:path>
                <a:path w="6705600" h="120650">
                  <a:moveTo>
                    <a:pt x="3926370" y="59842"/>
                  </a:moveTo>
                  <a:lnTo>
                    <a:pt x="3924668" y="57416"/>
                  </a:lnTo>
                  <a:lnTo>
                    <a:pt x="3923779" y="56032"/>
                  </a:lnTo>
                  <a:lnTo>
                    <a:pt x="3919499" y="59448"/>
                  </a:lnTo>
                  <a:lnTo>
                    <a:pt x="3921175" y="61887"/>
                  </a:lnTo>
                  <a:lnTo>
                    <a:pt x="3922039" y="63207"/>
                  </a:lnTo>
                  <a:lnTo>
                    <a:pt x="3926370" y="59842"/>
                  </a:lnTo>
                  <a:close/>
                </a:path>
                <a:path w="6705600" h="120650">
                  <a:moveTo>
                    <a:pt x="4185272" y="73380"/>
                  </a:moveTo>
                  <a:lnTo>
                    <a:pt x="4173029" y="72377"/>
                  </a:lnTo>
                  <a:lnTo>
                    <a:pt x="4164126" y="71031"/>
                  </a:lnTo>
                  <a:lnTo>
                    <a:pt x="4155630" y="70599"/>
                  </a:lnTo>
                  <a:lnTo>
                    <a:pt x="4144607" y="72339"/>
                  </a:lnTo>
                  <a:lnTo>
                    <a:pt x="4140085" y="70700"/>
                  </a:lnTo>
                  <a:lnTo>
                    <a:pt x="4138396" y="65493"/>
                  </a:lnTo>
                  <a:lnTo>
                    <a:pt x="4131195" y="67310"/>
                  </a:lnTo>
                  <a:lnTo>
                    <a:pt x="4104094" y="66598"/>
                  </a:lnTo>
                  <a:lnTo>
                    <a:pt x="4097629" y="66890"/>
                  </a:lnTo>
                  <a:lnTo>
                    <a:pt x="4090187" y="65747"/>
                  </a:lnTo>
                  <a:lnTo>
                    <a:pt x="4083748" y="66052"/>
                  </a:lnTo>
                  <a:lnTo>
                    <a:pt x="4080281" y="70688"/>
                  </a:lnTo>
                  <a:lnTo>
                    <a:pt x="4087825" y="74383"/>
                  </a:lnTo>
                  <a:lnTo>
                    <a:pt x="4094429" y="74002"/>
                  </a:lnTo>
                  <a:lnTo>
                    <a:pt x="4101566" y="72161"/>
                  </a:lnTo>
                  <a:lnTo>
                    <a:pt x="4110723" y="71450"/>
                  </a:lnTo>
                  <a:lnTo>
                    <a:pt x="4114584" y="75565"/>
                  </a:lnTo>
                  <a:lnTo>
                    <a:pt x="4119626" y="77825"/>
                  </a:lnTo>
                  <a:lnTo>
                    <a:pt x="4127576" y="76530"/>
                  </a:lnTo>
                  <a:lnTo>
                    <a:pt x="4158018" y="77317"/>
                  </a:lnTo>
                  <a:lnTo>
                    <a:pt x="4173664" y="78613"/>
                  </a:lnTo>
                  <a:lnTo>
                    <a:pt x="4180027" y="77647"/>
                  </a:lnTo>
                  <a:lnTo>
                    <a:pt x="4185272" y="73380"/>
                  </a:lnTo>
                  <a:close/>
                </a:path>
                <a:path w="6705600" h="120650">
                  <a:moveTo>
                    <a:pt x="4198683" y="78371"/>
                  </a:moveTo>
                  <a:lnTo>
                    <a:pt x="4196042" y="79425"/>
                  </a:lnTo>
                  <a:lnTo>
                    <a:pt x="4192003" y="78460"/>
                  </a:lnTo>
                  <a:lnTo>
                    <a:pt x="4191762" y="82931"/>
                  </a:lnTo>
                  <a:lnTo>
                    <a:pt x="4194429" y="81851"/>
                  </a:lnTo>
                  <a:lnTo>
                    <a:pt x="4198493" y="82943"/>
                  </a:lnTo>
                  <a:lnTo>
                    <a:pt x="4198683" y="78371"/>
                  </a:lnTo>
                  <a:close/>
                </a:path>
                <a:path w="6705600" h="120650">
                  <a:moveTo>
                    <a:pt x="4542066" y="81927"/>
                  </a:moveTo>
                  <a:lnTo>
                    <a:pt x="4539424" y="82931"/>
                  </a:lnTo>
                  <a:lnTo>
                    <a:pt x="4535360" y="81927"/>
                  </a:lnTo>
                  <a:lnTo>
                    <a:pt x="4535144" y="86398"/>
                  </a:lnTo>
                  <a:lnTo>
                    <a:pt x="4537799" y="85471"/>
                  </a:lnTo>
                  <a:lnTo>
                    <a:pt x="4541850" y="86398"/>
                  </a:lnTo>
                  <a:lnTo>
                    <a:pt x="4542066" y="81927"/>
                  </a:lnTo>
                  <a:close/>
                </a:path>
                <a:path w="6705600" h="120650">
                  <a:moveTo>
                    <a:pt x="4552289" y="82169"/>
                  </a:moveTo>
                  <a:lnTo>
                    <a:pt x="4546231" y="82080"/>
                  </a:lnTo>
                  <a:lnTo>
                    <a:pt x="4546638" y="85559"/>
                  </a:lnTo>
                  <a:lnTo>
                    <a:pt x="4549864" y="87337"/>
                  </a:lnTo>
                  <a:lnTo>
                    <a:pt x="4552289" y="82169"/>
                  </a:lnTo>
                  <a:close/>
                </a:path>
                <a:path w="6705600" h="120650">
                  <a:moveTo>
                    <a:pt x="4603216" y="87947"/>
                  </a:moveTo>
                  <a:lnTo>
                    <a:pt x="4600562" y="89014"/>
                  </a:lnTo>
                  <a:lnTo>
                    <a:pt x="4596473" y="88049"/>
                  </a:lnTo>
                  <a:lnTo>
                    <a:pt x="4596269" y="92532"/>
                  </a:lnTo>
                  <a:lnTo>
                    <a:pt x="4598975" y="91452"/>
                  </a:lnTo>
                  <a:lnTo>
                    <a:pt x="4603026" y="92532"/>
                  </a:lnTo>
                  <a:lnTo>
                    <a:pt x="4603216" y="87947"/>
                  </a:lnTo>
                  <a:close/>
                </a:path>
                <a:path w="6705600" h="120650">
                  <a:moveTo>
                    <a:pt x="4905362" y="78155"/>
                  </a:moveTo>
                  <a:lnTo>
                    <a:pt x="4903622" y="75704"/>
                  </a:lnTo>
                  <a:lnTo>
                    <a:pt x="4902708" y="74320"/>
                  </a:lnTo>
                  <a:lnTo>
                    <a:pt x="4898377" y="77838"/>
                  </a:lnTo>
                  <a:lnTo>
                    <a:pt x="4900117" y="80365"/>
                  </a:lnTo>
                  <a:lnTo>
                    <a:pt x="4901031" y="81686"/>
                  </a:lnTo>
                  <a:lnTo>
                    <a:pt x="4905362" y="78155"/>
                  </a:lnTo>
                  <a:close/>
                </a:path>
                <a:path w="6705600" h="120650">
                  <a:moveTo>
                    <a:pt x="5112055" y="88760"/>
                  </a:moveTo>
                  <a:lnTo>
                    <a:pt x="5103876" y="87972"/>
                  </a:lnTo>
                  <a:lnTo>
                    <a:pt x="5097538" y="89763"/>
                  </a:lnTo>
                  <a:lnTo>
                    <a:pt x="5092433" y="93268"/>
                  </a:lnTo>
                  <a:lnTo>
                    <a:pt x="5087963" y="97650"/>
                  </a:lnTo>
                  <a:lnTo>
                    <a:pt x="5087709" y="97193"/>
                  </a:lnTo>
                  <a:lnTo>
                    <a:pt x="5087531" y="96850"/>
                  </a:lnTo>
                  <a:lnTo>
                    <a:pt x="5083683" y="89636"/>
                  </a:lnTo>
                  <a:lnTo>
                    <a:pt x="5077079" y="88150"/>
                  </a:lnTo>
                  <a:lnTo>
                    <a:pt x="5074818" y="87630"/>
                  </a:lnTo>
                  <a:lnTo>
                    <a:pt x="5070653" y="87833"/>
                  </a:lnTo>
                  <a:lnTo>
                    <a:pt x="5070653" y="106794"/>
                  </a:lnTo>
                  <a:lnTo>
                    <a:pt x="5070462" y="111264"/>
                  </a:lnTo>
                  <a:lnTo>
                    <a:pt x="5070272" y="111213"/>
                  </a:lnTo>
                  <a:lnTo>
                    <a:pt x="5066385" y="110172"/>
                  </a:lnTo>
                  <a:lnTo>
                    <a:pt x="5063718" y="111213"/>
                  </a:lnTo>
                  <a:lnTo>
                    <a:pt x="5063795" y="109372"/>
                  </a:lnTo>
                  <a:lnTo>
                    <a:pt x="5063871" y="107734"/>
                  </a:lnTo>
                  <a:lnTo>
                    <a:pt x="5063922" y="106705"/>
                  </a:lnTo>
                  <a:lnTo>
                    <a:pt x="5067973" y="107759"/>
                  </a:lnTo>
                  <a:lnTo>
                    <a:pt x="5070653" y="106794"/>
                  </a:lnTo>
                  <a:lnTo>
                    <a:pt x="5070653" y="87833"/>
                  </a:lnTo>
                  <a:lnTo>
                    <a:pt x="5064023" y="88150"/>
                  </a:lnTo>
                  <a:lnTo>
                    <a:pt x="5062207" y="88074"/>
                  </a:lnTo>
                  <a:lnTo>
                    <a:pt x="5062207" y="104279"/>
                  </a:lnTo>
                  <a:lnTo>
                    <a:pt x="5057851" y="107734"/>
                  </a:lnTo>
                  <a:lnTo>
                    <a:pt x="5057165" y="106794"/>
                  </a:lnTo>
                  <a:lnTo>
                    <a:pt x="5055400" y="104228"/>
                  </a:lnTo>
                  <a:lnTo>
                    <a:pt x="5055260" y="104025"/>
                  </a:lnTo>
                  <a:lnTo>
                    <a:pt x="5059540" y="100558"/>
                  </a:lnTo>
                  <a:lnTo>
                    <a:pt x="5062207" y="104279"/>
                  </a:lnTo>
                  <a:lnTo>
                    <a:pt x="5062207" y="88074"/>
                  </a:lnTo>
                  <a:lnTo>
                    <a:pt x="5053927" y="87718"/>
                  </a:lnTo>
                  <a:lnTo>
                    <a:pt x="5049418" y="89306"/>
                  </a:lnTo>
                  <a:lnTo>
                    <a:pt x="5048402" y="95821"/>
                  </a:lnTo>
                  <a:lnTo>
                    <a:pt x="5043487" y="96850"/>
                  </a:lnTo>
                  <a:lnTo>
                    <a:pt x="5037531" y="93319"/>
                  </a:lnTo>
                  <a:lnTo>
                    <a:pt x="5030622" y="94818"/>
                  </a:lnTo>
                  <a:lnTo>
                    <a:pt x="5022456" y="97193"/>
                  </a:lnTo>
                  <a:lnTo>
                    <a:pt x="5018697" y="96850"/>
                  </a:lnTo>
                  <a:lnTo>
                    <a:pt x="5012715" y="96304"/>
                  </a:lnTo>
                  <a:lnTo>
                    <a:pt x="5006543" y="96850"/>
                  </a:lnTo>
                  <a:lnTo>
                    <a:pt x="5006429" y="96062"/>
                  </a:lnTo>
                  <a:lnTo>
                    <a:pt x="5005578" y="90462"/>
                  </a:lnTo>
                  <a:lnTo>
                    <a:pt x="4999101" y="91414"/>
                  </a:lnTo>
                  <a:lnTo>
                    <a:pt x="4994541" y="96062"/>
                  </a:lnTo>
                  <a:lnTo>
                    <a:pt x="4986439" y="95821"/>
                  </a:lnTo>
                  <a:lnTo>
                    <a:pt x="4981841" y="100469"/>
                  </a:lnTo>
                  <a:lnTo>
                    <a:pt x="4983213" y="92595"/>
                  </a:lnTo>
                  <a:lnTo>
                    <a:pt x="4979276" y="91643"/>
                  </a:lnTo>
                  <a:lnTo>
                    <a:pt x="4975174" y="90995"/>
                  </a:lnTo>
                  <a:lnTo>
                    <a:pt x="4968633" y="92925"/>
                  </a:lnTo>
                  <a:lnTo>
                    <a:pt x="4968697" y="104228"/>
                  </a:lnTo>
                  <a:lnTo>
                    <a:pt x="4957889" y="100037"/>
                  </a:lnTo>
                  <a:lnTo>
                    <a:pt x="4957661" y="99288"/>
                  </a:lnTo>
                  <a:lnTo>
                    <a:pt x="4957623" y="99161"/>
                  </a:lnTo>
                  <a:lnTo>
                    <a:pt x="4955895" y="93535"/>
                  </a:lnTo>
                  <a:lnTo>
                    <a:pt x="4944719" y="99161"/>
                  </a:lnTo>
                  <a:lnTo>
                    <a:pt x="4944376" y="90424"/>
                  </a:lnTo>
                  <a:lnTo>
                    <a:pt x="4937366" y="92468"/>
                  </a:lnTo>
                  <a:lnTo>
                    <a:pt x="4923968" y="97193"/>
                  </a:lnTo>
                  <a:lnTo>
                    <a:pt x="4916830" y="99288"/>
                  </a:lnTo>
                  <a:lnTo>
                    <a:pt x="4909096" y="97663"/>
                  </a:lnTo>
                  <a:lnTo>
                    <a:pt x="4902809" y="95897"/>
                  </a:lnTo>
                  <a:lnTo>
                    <a:pt x="4897513" y="96913"/>
                  </a:lnTo>
                  <a:lnTo>
                    <a:pt x="4892802" y="103593"/>
                  </a:lnTo>
                  <a:lnTo>
                    <a:pt x="4896942" y="105613"/>
                  </a:lnTo>
                  <a:lnTo>
                    <a:pt x="4899672" y="109575"/>
                  </a:lnTo>
                  <a:lnTo>
                    <a:pt x="4899330" y="117640"/>
                  </a:lnTo>
                  <a:lnTo>
                    <a:pt x="4916919" y="118643"/>
                  </a:lnTo>
                  <a:lnTo>
                    <a:pt x="4932680" y="117017"/>
                  </a:lnTo>
                  <a:lnTo>
                    <a:pt x="4947196" y="113639"/>
                  </a:lnTo>
                  <a:lnTo>
                    <a:pt x="4961026" y="109372"/>
                  </a:lnTo>
                  <a:lnTo>
                    <a:pt x="4966690" y="109956"/>
                  </a:lnTo>
                  <a:lnTo>
                    <a:pt x="4972393" y="118452"/>
                  </a:lnTo>
                  <a:lnTo>
                    <a:pt x="4978019" y="119049"/>
                  </a:lnTo>
                  <a:lnTo>
                    <a:pt x="4984483" y="115366"/>
                  </a:lnTo>
                  <a:lnTo>
                    <a:pt x="4990693" y="111404"/>
                  </a:lnTo>
                  <a:lnTo>
                    <a:pt x="4998707" y="110032"/>
                  </a:lnTo>
                  <a:lnTo>
                    <a:pt x="5010366" y="112814"/>
                  </a:lnTo>
                  <a:lnTo>
                    <a:pt x="5020373" y="112318"/>
                  </a:lnTo>
                  <a:lnTo>
                    <a:pt x="5028908" y="113195"/>
                  </a:lnTo>
                  <a:lnTo>
                    <a:pt x="5036147" y="120091"/>
                  </a:lnTo>
                  <a:lnTo>
                    <a:pt x="5041811" y="119684"/>
                  </a:lnTo>
                  <a:lnTo>
                    <a:pt x="5047158" y="112318"/>
                  </a:lnTo>
                  <a:lnTo>
                    <a:pt x="5047831" y="111404"/>
                  </a:lnTo>
                  <a:lnTo>
                    <a:pt x="5053469" y="111023"/>
                  </a:lnTo>
                  <a:lnTo>
                    <a:pt x="5058422" y="110032"/>
                  </a:lnTo>
                  <a:lnTo>
                    <a:pt x="5061750" y="109372"/>
                  </a:lnTo>
                  <a:lnTo>
                    <a:pt x="5060747" y="119722"/>
                  </a:lnTo>
                  <a:lnTo>
                    <a:pt x="5070475" y="116052"/>
                  </a:lnTo>
                  <a:lnTo>
                    <a:pt x="5074399" y="111264"/>
                  </a:lnTo>
                  <a:lnTo>
                    <a:pt x="5075948" y="109372"/>
                  </a:lnTo>
                  <a:lnTo>
                    <a:pt x="5083048" y="106794"/>
                  </a:lnTo>
                  <a:lnTo>
                    <a:pt x="5083276" y="106705"/>
                  </a:lnTo>
                  <a:lnTo>
                    <a:pt x="5083988" y="106451"/>
                  </a:lnTo>
                  <a:lnTo>
                    <a:pt x="5091277" y="102438"/>
                  </a:lnTo>
                  <a:lnTo>
                    <a:pt x="5098135" y="101295"/>
                  </a:lnTo>
                  <a:lnTo>
                    <a:pt x="5102009" y="100558"/>
                  </a:lnTo>
                  <a:lnTo>
                    <a:pt x="5102466" y="100469"/>
                  </a:lnTo>
                  <a:lnTo>
                    <a:pt x="5104854" y="100012"/>
                  </a:lnTo>
                  <a:lnTo>
                    <a:pt x="5108308" y="97650"/>
                  </a:lnTo>
                  <a:lnTo>
                    <a:pt x="5109972" y="96520"/>
                  </a:lnTo>
                  <a:lnTo>
                    <a:pt x="5112055" y="88760"/>
                  </a:lnTo>
                  <a:close/>
                </a:path>
                <a:path w="6705600" h="120650">
                  <a:moveTo>
                    <a:pt x="5135994" y="89179"/>
                  </a:moveTo>
                  <a:lnTo>
                    <a:pt x="5131308" y="89306"/>
                  </a:lnTo>
                  <a:lnTo>
                    <a:pt x="5125771" y="84429"/>
                  </a:lnTo>
                  <a:lnTo>
                    <a:pt x="5124577" y="89877"/>
                  </a:lnTo>
                  <a:lnTo>
                    <a:pt x="5121059" y="92024"/>
                  </a:lnTo>
                  <a:lnTo>
                    <a:pt x="5117274" y="93802"/>
                  </a:lnTo>
                  <a:lnTo>
                    <a:pt x="5115268" y="98132"/>
                  </a:lnTo>
                  <a:lnTo>
                    <a:pt x="5123002" y="99707"/>
                  </a:lnTo>
                  <a:lnTo>
                    <a:pt x="5129492" y="101752"/>
                  </a:lnTo>
                  <a:lnTo>
                    <a:pt x="5134051" y="99745"/>
                  </a:lnTo>
                  <a:lnTo>
                    <a:pt x="5135994" y="89179"/>
                  </a:lnTo>
                  <a:close/>
                </a:path>
                <a:path w="6705600" h="120650">
                  <a:moveTo>
                    <a:pt x="5159870" y="94322"/>
                  </a:moveTo>
                  <a:lnTo>
                    <a:pt x="5155806" y="95059"/>
                  </a:lnTo>
                  <a:lnTo>
                    <a:pt x="5150155" y="93421"/>
                  </a:lnTo>
                  <a:lnTo>
                    <a:pt x="5149520" y="98767"/>
                  </a:lnTo>
                  <a:lnTo>
                    <a:pt x="5153545" y="98196"/>
                  </a:lnTo>
                  <a:lnTo>
                    <a:pt x="5159222" y="99809"/>
                  </a:lnTo>
                  <a:lnTo>
                    <a:pt x="5159870" y="94322"/>
                  </a:lnTo>
                  <a:close/>
                </a:path>
                <a:path w="6705600" h="120650">
                  <a:moveTo>
                    <a:pt x="6155817" y="89814"/>
                  </a:moveTo>
                  <a:lnTo>
                    <a:pt x="6154077" y="87401"/>
                  </a:lnTo>
                  <a:lnTo>
                    <a:pt x="6153112" y="86042"/>
                  </a:lnTo>
                  <a:lnTo>
                    <a:pt x="6148794" y="89649"/>
                  </a:lnTo>
                  <a:lnTo>
                    <a:pt x="6150622" y="92138"/>
                  </a:lnTo>
                  <a:lnTo>
                    <a:pt x="6151562" y="93421"/>
                  </a:lnTo>
                  <a:lnTo>
                    <a:pt x="6155817" y="89814"/>
                  </a:lnTo>
                  <a:close/>
                </a:path>
                <a:path w="6705600" h="120650">
                  <a:moveTo>
                    <a:pt x="6192317" y="96685"/>
                  </a:moveTo>
                  <a:lnTo>
                    <a:pt x="6189573" y="97777"/>
                  </a:lnTo>
                  <a:lnTo>
                    <a:pt x="6185433" y="96837"/>
                  </a:lnTo>
                  <a:lnTo>
                    <a:pt x="6185382" y="101371"/>
                  </a:lnTo>
                  <a:lnTo>
                    <a:pt x="6188049" y="100279"/>
                  </a:lnTo>
                  <a:lnTo>
                    <a:pt x="6192228" y="101307"/>
                  </a:lnTo>
                  <a:lnTo>
                    <a:pt x="6192317" y="96685"/>
                  </a:lnTo>
                  <a:close/>
                </a:path>
                <a:path w="6705600" h="120650">
                  <a:moveTo>
                    <a:pt x="6234277" y="82283"/>
                  </a:moveTo>
                  <a:lnTo>
                    <a:pt x="6231534" y="83324"/>
                  </a:lnTo>
                  <a:lnTo>
                    <a:pt x="6227343" y="82575"/>
                  </a:lnTo>
                  <a:lnTo>
                    <a:pt x="6227242" y="87007"/>
                  </a:lnTo>
                  <a:lnTo>
                    <a:pt x="6229959" y="85940"/>
                  </a:lnTo>
                  <a:lnTo>
                    <a:pt x="6234176" y="86753"/>
                  </a:lnTo>
                  <a:lnTo>
                    <a:pt x="6234277" y="82283"/>
                  </a:lnTo>
                  <a:close/>
                </a:path>
                <a:path w="6705600" h="120650">
                  <a:moveTo>
                    <a:pt x="6276429" y="81686"/>
                  </a:moveTo>
                  <a:lnTo>
                    <a:pt x="6273711" y="82727"/>
                  </a:lnTo>
                  <a:lnTo>
                    <a:pt x="6269520" y="81978"/>
                  </a:lnTo>
                  <a:lnTo>
                    <a:pt x="6269418" y="86410"/>
                  </a:lnTo>
                  <a:lnTo>
                    <a:pt x="6272123" y="85318"/>
                  </a:lnTo>
                  <a:lnTo>
                    <a:pt x="6276340" y="86156"/>
                  </a:lnTo>
                  <a:lnTo>
                    <a:pt x="6276429" y="81686"/>
                  </a:lnTo>
                  <a:close/>
                </a:path>
                <a:path w="6705600" h="120650">
                  <a:moveTo>
                    <a:pt x="6638671" y="80784"/>
                  </a:moveTo>
                  <a:lnTo>
                    <a:pt x="6632994" y="76835"/>
                  </a:lnTo>
                  <a:lnTo>
                    <a:pt x="6632245" y="81445"/>
                  </a:lnTo>
                  <a:lnTo>
                    <a:pt x="6634696" y="85725"/>
                  </a:lnTo>
                  <a:lnTo>
                    <a:pt x="6638671" y="80784"/>
                  </a:lnTo>
                  <a:close/>
                </a:path>
                <a:path w="6705600" h="120650">
                  <a:moveTo>
                    <a:pt x="6688950" y="83807"/>
                  </a:moveTo>
                  <a:lnTo>
                    <a:pt x="6678142" y="83896"/>
                  </a:lnTo>
                  <a:lnTo>
                    <a:pt x="6677495" y="87503"/>
                  </a:lnTo>
                  <a:lnTo>
                    <a:pt x="6682562" y="89255"/>
                  </a:lnTo>
                  <a:lnTo>
                    <a:pt x="6688950" y="83807"/>
                  </a:lnTo>
                  <a:close/>
                </a:path>
                <a:path w="6705600" h="120650">
                  <a:moveTo>
                    <a:pt x="6694068" y="80733"/>
                  </a:moveTo>
                  <a:lnTo>
                    <a:pt x="6688353" y="78028"/>
                  </a:lnTo>
                  <a:lnTo>
                    <a:pt x="6688950" y="83807"/>
                  </a:lnTo>
                  <a:lnTo>
                    <a:pt x="6694068" y="80733"/>
                  </a:lnTo>
                  <a:close/>
                </a:path>
                <a:path w="6705600" h="120650">
                  <a:moveTo>
                    <a:pt x="6705016" y="80937"/>
                  </a:moveTo>
                  <a:lnTo>
                    <a:pt x="6703161" y="78574"/>
                  </a:lnTo>
                  <a:lnTo>
                    <a:pt x="6702095" y="77241"/>
                  </a:lnTo>
                  <a:lnTo>
                    <a:pt x="6697764" y="81000"/>
                  </a:lnTo>
                  <a:lnTo>
                    <a:pt x="6699682" y="83426"/>
                  </a:lnTo>
                  <a:lnTo>
                    <a:pt x="6700723" y="84696"/>
                  </a:lnTo>
                  <a:lnTo>
                    <a:pt x="6705016" y="80937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093488" y="9513417"/>
              <a:ext cx="4719955" cy="114935"/>
            </a:xfrm>
            <a:custGeom>
              <a:avLst/>
              <a:gdLst/>
              <a:ahLst/>
              <a:cxnLst/>
              <a:rect l="l" t="t" r="r" b="b"/>
              <a:pathLst>
                <a:path w="4719955" h="114934">
                  <a:moveTo>
                    <a:pt x="6337" y="11976"/>
                  </a:moveTo>
                  <a:lnTo>
                    <a:pt x="6324" y="7493"/>
                  </a:lnTo>
                  <a:lnTo>
                    <a:pt x="3835" y="8585"/>
                  </a:lnTo>
                  <a:lnTo>
                    <a:pt x="0" y="7734"/>
                  </a:lnTo>
                  <a:lnTo>
                    <a:pt x="38" y="12242"/>
                  </a:lnTo>
                  <a:lnTo>
                    <a:pt x="2463" y="11087"/>
                  </a:lnTo>
                  <a:lnTo>
                    <a:pt x="6337" y="11976"/>
                  </a:lnTo>
                  <a:close/>
                </a:path>
                <a:path w="4719955" h="114934">
                  <a:moveTo>
                    <a:pt x="20853" y="9398"/>
                  </a:moveTo>
                  <a:lnTo>
                    <a:pt x="19113" y="7073"/>
                  </a:lnTo>
                  <a:lnTo>
                    <a:pt x="18199" y="5791"/>
                  </a:lnTo>
                  <a:lnTo>
                    <a:pt x="14351" y="9410"/>
                  </a:lnTo>
                  <a:lnTo>
                    <a:pt x="16052" y="11709"/>
                  </a:lnTo>
                  <a:lnTo>
                    <a:pt x="16954" y="13017"/>
                  </a:lnTo>
                  <a:lnTo>
                    <a:pt x="20853" y="9398"/>
                  </a:lnTo>
                  <a:close/>
                </a:path>
                <a:path w="4719955" h="114934">
                  <a:moveTo>
                    <a:pt x="311061" y="6540"/>
                  </a:moveTo>
                  <a:lnTo>
                    <a:pt x="308800" y="1333"/>
                  </a:lnTo>
                  <a:lnTo>
                    <a:pt x="305676" y="3098"/>
                  </a:lnTo>
                  <a:lnTo>
                    <a:pt x="305257" y="6578"/>
                  </a:lnTo>
                  <a:lnTo>
                    <a:pt x="311061" y="6540"/>
                  </a:lnTo>
                  <a:close/>
                </a:path>
                <a:path w="4719955" h="114934">
                  <a:moveTo>
                    <a:pt x="314972" y="6057"/>
                  </a:moveTo>
                  <a:lnTo>
                    <a:pt x="311061" y="6540"/>
                  </a:lnTo>
                  <a:lnTo>
                    <a:pt x="313131" y="13360"/>
                  </a:lnTo>
                  <a:lnTo>
                    <a:pt x="314972" y="6057"/>
                  </a:lnTo>
                  <a:close/>
                </a:path>
                <a:path w="4719955" h="114934">
                  <a:moveTo>
                    <a:pt x="332473" y="22733"/>
                  </a:moveTo>
                  <a:lnTo>
                    <a:pt x="330758" y="20345"/>
                  </a:lnTo>
                  <a:lnTo>
                    <a:pt x="329857" y="18935"/>
                  </a:lnTo>
                  <a:lnTo>
                    <a:pt x="325843" y="22580"/>
                  </a:lnTo>
                  <a:lnTo>
                    <a:pt x="327583" y="24955"/>
                  </a:lnTo>
                  <a:lnTo>
                    <a:pt x="328485" y="26301"/>
                  </a:lnTo>
                  <a:lnTo>
                    <a:pt x="332473" y="22733"/>
                  </a:lnTo>
                  <a:close/>
                </a:path>
                <a:path w="4719955" h="114934">
                  <a:moveTo>
                    <a:pt x="333921" y="15595"/>
                  </a:moveTo>
                  <a:lnTo>
                    <a:pt x="333324" y="7835"/>
                  </a:lnTo>
                  <a:lnTo>
                    <a:pt x="327329" y="5181"/>
                  </a:lnTo>
                  <a:lnTo>
                    <a:pt x="320560" y="6629"/>
                  </a:lnTo>
                  <a:lnTo>
                    <a:pt x="317639" y="11150"/>
                  </a:lnTo>
                  <a:lnTo>
                    <a:pt x="325424" y="9105"/>
                  </a:lnTo>
                  <a:lnTo>
                    <a:pt x="324802" y="19583"/>
                  </a:lnTo>
                  <a:lnTo>
                    <a:pt x="333921" y="15595"/>
                  </a:lnTo>
                  <a:close/>
                </a:path>
                <a:path w="4719955" h="114934">
                  <a:moveTo>
                    <a:pt x="350151" y="10706"/>
                  </a:moveTo>
                  <a:lnTo>
                    <a:pt x="343623" y="10795"/>
                  </a:lnTo>
                  <a:lnTo>
                    <a:pt x="337248" y="12166"/>
                  </a:lnTo>
                  <a:lnTo>
                    <a:pt x="340512" y="15240"/>
                  </a:lnTo>
                  <a:lnTo>
                    <a:pt x="346964" y="16078"/>
                  </a:lnTo>
                  <a:lnTo>
                    <a:pt x="350151" y="10706"/>
                  </a:lnTo>
                  <a:close/>
                </a:path>
                <a:path w="4719955" h="114934">
                  <a:moveTo>
                    <a:pt x="386067" y="24130"/>
                  </a:moveTo>
                  <a:lnTo>
                    <a:pt x="384225" y="15951"/>
                  </a:lnTo>
                  <a:lnTo>
                    <a:pt x="376377" y="13627"/>
                  </a:lnTo>
                  <a:lnTo>
                    <a:pt x="367665" y="15481"/>
                  </a:lnTo>
                  <a:lnTo>
                    <a:pt x="363270" y="19900"/>
                  </a:lnTo>
                  <a:lnTo>
                    <a:pt x="373773" y="16941"/>
                  </a:lnTo>
                  <a:lnTo>
                    <a:pt x="378409" y="22821"/>
                  </a:lnTo>
                  <a:lnTo>
                    <a:pt x="386067" y="24130"/>
                  </a:lnTo>
                  <a:close/>
                </a:path>
                <a:path w="4719955" h="114934">
                  <a:moveTo>
                    <a:pt x="405523" y="19291"/>
                  </a:moveTo>
                  <a:lnTo>
                    <a:pt x="403021" y="20231"/>
                  </a:lnTo>
                  <a:lnTo>
                    <a:pt x="399122" y="19418"/>
                  </a:lnTo>
                  <a:lnTo>
                    <a:pt x="399072" y="23939"/>
                  </a:lnTo>
                  <a:lnTo>
                    <a:pt x="401574" y="22936"/>
                  </a:lnTo>
                  <a:lnTo>
                    <a:pt x="405472" y="23736"/>
                  </a:lnTo>
                  <a:lnTo>
                    <a:pt x="405523" y="19291"/>
                  </a:lnTo>
                  <a:close/>
                </a:path>
                <a:path w="4719955" h="114934">
                  <a:moveTo>
                    <a:pt x="483425" y="8788"/>
                  </a:moveTo>
                  <a:lnTo>
                    <a:pt x="483349" y="4076"/>
                  </a:lnTo>
                  <a:lnTo>
                    <a:pt x="477672" y="3022"/>
                  </a:lnTo>
                  <a:lnTo>
                    <a:pt x="476973" y="8877"/>
                  </a:lnTo>
                  <a:lnTo>
                    <a:pt x="480606" y="8331"/>
                  </a:lnTo>
                  <a:lnTo>
                    <a:pt x="482053" y="15494"/>
                  </a:lnTo>
                  <a:lnTo>
                    <a:pt x="483425" y="8788"/>
                  </a:lnTo>
                  <a:close/>
                </a:path>
                <a:path w="4719955" h="114934">
                  <a:moveTo>
                    <a:pt x="591972" y="27241"/>
                  </a:moveTo>
                  <a:lnTo>
                    <a:pt x="591959" y="24638"/>
                  </a:lnTo>
                  <a:lnTo>
                    <a:pt x="589241" y="21882"/>
                  </a:lnTo>
                  <a:lnTo>
                    <a:pt x="588645" y="27241"/>
                  </a:lnTo>
                  <a:lnTo>
                    <a:pt x="588645" y="29806"/>
                  </a:lnTo>
                  <a:lnTo>
                    <a:pt x="591337" y="32537"/>
                  </a:lnTo>
                  <a:lnTo>
                    <a:pt x="591972" y="27241"/>
                  </a:lnTo>
                  <a:close/>
                </a:path>
                <a:path w="4719955" h="114934">
                  <a:moveTo>
                    <a:pt x="687184" y="22529"/>
                  </a:moveTo>
                  <a:lnTo>
                    <a:pt x="687158" y="17805"/>
                  </a:lnTo>
                  <a:lnTo>
                    <a:pt x="681418" y="16700"/>
                  </a:lnTo>
                  <a:lnTo>
                    <a:pt x="680643" y="22529"/>
                  </a:lnTo>
                  <a:lnTo>
                    <a:pt x="684326" y="22047"/>
                  </a:lnTo>
                  <a:lnTo>
                    <a:pt x="685774" y="29324"/>
                  </a:lnTo>
                  <a:lnTo>
                    <a:pt x="687184" y="22529"/>
                  </a:lnTo>
                  <a:close/>
                </a:path>
                <a:path w="4719955" h="114934">
                  <a:moveTo>
                    <a:pt x="706920" y="22504"/>
                  </a:moveTo>
                  <a:lnTo>
                    <a:pt x="700366" y="22504"/>
                  </a:lnTo>
                  <a:lnTo>
                    <a:pt x="693889" y="23812"/>
                  </a:lnTo>
                  <a:lnTo>
                    <a:pt x="697141" y="26949"/>
                  </a:lnTo>
                  <a:lnTo>
                    <a:pt x="703643" y="27851"/>
                  </a:lnTo>
                  <a:lnTo>
                    <a:pt x="706920" y="22504"/>
                  </a:lnTo>
                  <a:close/>
                </a:path>
                <a:path w="4719955" h="114934">
                  <a:moveTo>
                    <a:pt x="719709" y="28460"/>
                  </a:moveTo>
                  <a:lnTo>
                    <a:pt x="719137" y="23266"/>
                  </a:lnTo>
                  <a:lnTo>
                    <a:pt x="715467" y="20853"/>
                  </a:lnTo>
                  <a:lnTo>
                    <a:pt x="711644" y="22745"/>
                  </a:lnTo>
                  <a:lnTo>
                    <a:pt x="710260" y="27190"/>
                  </a:lnTo>
                  <a:lnTo>
                    <a:pt x="710361" y="28054"/>
                  </a:lnTo>
                  <a:lnTo>
                    <a:pt x="719709" y="28460"/>
                  </a:lnTo>
                  <a:close/>
                </a:path>
                <a:path w="4719955" h="114934">
                  <a:moveTo>
                    <a:pt x="1157503" y="3708"/>
                  </a:moveTo>
                  <a:lnTo>
                    <a:pt x="1155801" y="1308"/>
                  </a:lnTo>
                  <a:lnTo>
                    <a:pt x="1154887" y="0"/>
                  </a:lnTo>
                  <a:lnTo>
                    <a:pt x="1150747" y="3441"/>
                  </a:lnTo>
                  <a:lnTo>
                    <a:pt x="1152461" y="5816"/>
                  </a:lnTo>
                  <a:lnTo>
                    <a:pt x="1153325" y="7137"/>
                  </a:lnTo>
                  <a:lnTo>
                    <a:pt x="1157503" y="3708"/>
                  </a:lnTo>
                  <a:close/>
                </a:path>
                <a:path w="4719955" h="114934">
                  <a:moveTo>
                    <a:pt x="1172362" y="1485"/>
                  </a:moveTo>
                  <a:lnTo>
                    <a:pt x="1168450" y="2070"/>
                  </a:lnTo>
                  <a:lnTo>
                    <a:pt x="1162951" y="495"/>
                  </a:lnTo>
                  <a:lnTo>
                    <a:pt x="1162392" y="5930"/>
                  </a:lnTo>
                  <a:lnTo>
                    <a:pt x="1166253" y="5207"/>
                  </a:lnTo>
                  <a:lnTo>
                    <a:pt x="1171778" y="6781"/>
                  </a:lnTo>
                  <a:lnTo>
                    <a:pt x="1172362" y="1485"/>
                  </a:lnTo>
                  <a:close/>
                </a:path>
                <a:path w="4719955" h="114934">
                  <a:moveTo>
                    <a:pt x="1195819" y="7251"/>
                  </a:moveTo>
                  <a:lnTo>
                    <a:pt x="1195578" y="1701"/>
                  </a:lnTo>
                  <a:lnTo>
                    <a:pt x="1190688" y="4470"/>
                  </a:lnTo>
                  <a:lnTo>
                    <a:pt x="1195819" y="7251"/>
                  </a:lnTo>
                  <a:close/>
                </a:path>
                <a:path w="4719955" h="114934">
                  <a:moveTo>
                    <a:pt x="1884311" y="12001"/>
                  </a:moveTo>
                  <a:lnTo>
                    <a:pt x="1881695" y="12966"/>
                  </a:lnTo>
                  <a:lnTo>
                    <a:pt x="1877733" y="11925"/>
                  </a:lnTo>
                  <a:lnTo>
                    <a:pt x="1877491" y="16433"/>
                  </a:lnTo>
                  <a:lnTo>
                    <a:pt x="1880082" y="15392"/>
                  </a:lnTo>
                  <a:lnTo>
                    <a:pt x="1884070" y="16459"/>
                  </a:lnTo>
                  <a:lnTo>
                    <a:pt x="1884311" y="12001"/>
                  </a:lnTo>
                  <a:close/>
                </a:path>
                <a:path w="4719955" h="114934">
                  <a:moveTo>
                    <a:pt x="1991245" y="18884"/>
                  </a:moveTo>
                  <a:lnTo>
                    <a:pt x="1988604" y="19926"/>
                  </a:lnTo>
                  <a:lnTo>
                    <a:pt x="1984603" y="18872"/>
                  </a:lnTo>
                  <a:lnTo>
                    <a:pt x="1984463" y="23444"/>
                  </a:lnTo>
                  <a:lnTo>
                    <a:pt x="1987080" y="22428"/>
                  </a:lnTo>
                  <a:lnTo>
                    <a:pt x="1991093" y="23393"/>
                  </a:lnTo>
                  <a:lnTo>
                    <a:pt x="1991245" y="18884"/>
                  </a:lnTo>
                  <a:close/>
                </a:path>
                <a:path w="4719955" h="114934">
                  <a:moveTo>
                    <a:pt x="2093404" y="23634"/>
                  </a:moveTo>
                  <a:lnTo>
                    <a:pt x="2091728" y="21145"/>
                  </a:lnTo>
                  <a:lnTo>
                    <a:pt x="2090851" y="19850"/>
                  </a:lnTo>
                  <a:lnTo>
                    <a:pt x="2086584" y="23329"/>
                  </a:lnTo>
                  <a:lnTo>
                    <a:pt x="2088273" y="25768"/>
                  </a:lnTo>
                  <a:lnTo>
                    <a:pt x="2089137" y="27038"/>
                  </a:lnTo>
                  <a:lnTo>
                    <a:pt x="2093404" y="23634"/>
                  </a:lnTo>
                  <a:close/>
                </a:path>
                <a:path w="4719955" h="114934">
                  <a:moveTo>
                    <a:pt x="2108238" y="30899"/>
                  </a:moveTo>
                  <a:lnTo>
                    <a:pt x="2102142" y="27165"/>
                  </a:lnTo>
                  <a:lnTo>
                    <a:pt x="2100173" y="31813"/>
                  </a:lnTo>
                  <a:lnTo>
                    <a:pt x="2102243" y="36004"/>
                  </a:lnTo>
                  <a:lnTo>
                    <a:pt x="2108238" y="30899"/>
                  </a:lnTo>
                  <a:close/>
                </a:path>
                <a:path w="4719955" h="114934">
                  <a:moveTo>
                    <a:pt x="2114918" y="31051"/>
                  </a:moveTo>
                  <a:lnTo>
                    <a:pt x="2114219" y="25133"/>
                  </a:lnTo>
                  <a:lnTo>
                    <a:pt x="2108416" y="26123"/>
                  </a:lnTo>
                  <a:lnTo>
                    <a:pt x="2108238" y="30899"/>
                  </a:lnTo>
                  <a:lnTo>
                    <a:pt x="2114918" y="31051"/>
                  </a:lnTo>
                  <a:close/>
                </a:path>
                <a:path w="4719955" h="114934">
                  <a:moveTo>
                    <a:pt x="2122995" y="34594"/>
                  </a:moveTo>
                  <a:lnTo>
                    <a:pt x="2122982" y="31051"/>
                  </a:lnTo>
                  <a:lnTo>
                    <a:pt x="2114918" y="31051"/>
                  </a:lnTo>
                  <a:lnTo>
                    <a:pt x="2118982" y="36347"/>
                  </a:lnTo>
                  <a:lnTo>
                    <a:pt x="2122995" y="34594"/>
                  </a:lnTo>
                  <a:close/>
                </a:path>
                <a:path w="4719955" h="114934">
                  <a:moveTo>
                    <a:pt x="2191715" y="42024"/>
                  </a:moveTo>
                  <a:lnTo>
                    <a:pt x="2189061" y="43053"/>
                  </a:lnTo>
                  <a:lnTo>
                    <a:pt x="2185073" y="42024"/>
                  </a:lnTo>
                  <a:lnTo>
                    <a:pt x="2184882" y="46570"/>
                  </a:lnTo>
                  <a:lnTo>
                    <a:pt x="2187511" y="45542"/>
                  </a:lnTo>
                  <a:lnTo>
                    <a:pt x="2191499" y="46672"/>
                  </a:lnTo>
                  <a:lnTo>
                    <a:pt x="2191715" y="42024"/>
                  </a:lnTo>
                  <a:close/>
                </a:path>
                <a:path w="4719955" h="114934">
                  <a:moveTo>
                    <a:pt x="2222208" y="28778"/>
                  </a:moveTo>
                  <a:lnTo>
                    <a:pt x="2214791" y="27368"/>
                  </a:lnTo>
                  <a:lnTo>
                    <a:pt x="2207971" y="24599"/>
                  </a:lnTo>
                  <a:lnTo>
                    <a:pt x="2202383" y="24955"/>
                  </a:lnTo>
                  <a:lnTo>
                    <a:pt x="2198598" y="32931"/>
                  </a:lnTo>
                  <a:lnTo>
                    <a:pt x="2205012" y="32626"/>
                  </a:lnTo>
                  <a:lnTo>
                    <a:pt x="2212390" y="33756"/>
                  </a:lnTo>
                  <a:lnTo>
                    <a:pt x="2218779" y="33439"/>
                  </a:lnTo>
                  <a:lnTo>
                    <a:pt x="2222208" y="28778"/>
                  </a:lnTo>
                  <a:close/>
                </a:path>
                <a:path w="4719955" h="114934">
                  <a:moveTo>
                    <a:pt x="2312479" y="35471"/>
                  </a:moveTo>
                  <a:lnTo>
                    <a:pt x="2308504" y="36080"/>
                  </a:lnTo>
                  <a:lnTo>
                    <a:pt x="2303005" y="34442"/>
                  </a:lnTo>
                  <a:lnTo>
                    <a:pt x="2302294" y="39966"/>
                  </a:lnTo>
                  <a:lnTo>
                    <a:pt x="2306282" y="39243"/>
                  </a:lnTo>
                  <a:lnTo>
                    <a:pt x="2311793" y="40881"/>
                  </a:lnTo>
                  <a:lnTo>
                    <a:pt x="2312479" y="35471"/>
                  </a:lnTo>
                  <a:close/>
                </a:path>
                <a:path w="4719955" h="114934">
                  <a:moveTo>
                    <a:pt x="2329192" y="35852"/>
                  </a:moveTo>
                  <a:lnTo>
                    <a:pt x="2326576" y="36817"/>
                  </a:lnTo>
                  <a:lnTo>
                    <a:pt x="2322639" y="35725"/>
                  </a:lnTo>
                  <a:lnTo>
                    <a:pt x="2322385" y="40411"/>
                  </a:lnTo>
                  <a:lnTo>
                    <a:pt x="2325001" y="39370"/>
                  </a:lnTo>
                  <a:lnTo>
                    <a:pt x="2329015" y="40411"/>
                  </a:lnTo>
                  <a:lnTo>
                    <a:pt x="2329192" y="35852"/>
                  </a:lnTo>
                  <a:close/>
                </a:path>
                <a:path w="4719955" h="114934">
                  <a:moveTo>
                    <a:pt x="2332685" y="31254"/>
                  </a:moveTo>
                  <a:lnTo>
                    <a:pt x="2330793" y="24409"/>
                  </a:lnTo>
                  <a:lnTo>
                    <a:pt x="2328621" y="31699"/>
                  </a:lnTo>
                  <a:lnTo>
                    <a:pt x="2332685" y="31254"/>
                  </a:lnTo>
                  <a:close/>
                </a:path>
                <a:path w="4719955" h="114934">
                  <a:moveTo>
                    <a:pt x="2356002" y="36449"/>
                  </a:moveTo>
                  <a:lnTo>
                    <a:pt x="2348166" y="34772"/>
                  </a:lnTo>
                  <a:lnTo>
                    <a:pt x="2343645" y="28816"/>
                  </a:lnTo>
                  <a:lnTo>
                    <a:pt x="2332685" y="31254"/>
                  </a:lnTo>
                  <a:lnTo>
                    <a:pt x="2332558" y="35915"/>
                  </a:lnTo>
                  <a:lnTo>
                    <a:pt x="2337028" y="39230"/>
                  </a:lnTo>
                  <a:lnTo>
                    <a:pt x="2344407" y="41516"/>
                  </a:lnTo>
                  <a:lnTo>
                    <a:pt x="2351722" y="41135"/>
                  </a:lnTo>
                  <a:lnTo>
                    <a:pt x="2356002" y="36449"/>
                  </a:lnTo>
                  <a:close/>
                </a:path>
                <a:path w="4719955" h="114934">
                  <a:moveTo>
                    <a:pt x="2376068" y="36906"/>
                  </a:moveTo>
                  <a:lnTo>
                    <a:pt x="2366048" y="36690"/>
                  </a:lnTo>
                  <a:lnTo>
                    <a:pt x="2363406" y="37655"/>
                  </a:lnTo>
                  <a:lnTo>
                    <a:pt x="2359418" y="36563"/>
                  </a:lnTo>
                  <a:lnTo>
                    <a:pt x="2359215" y="41249"/>
                  </a:lnTo>
                  <a:lnTo>
                    <a:pt x="2369286" y="41465"/>
                  </a:lnTo>
                  <a:lnTo>
                    <a:pt x="2371877" y="40424"/>
                  </a:lnTo>
                  <a:lnTo>
                    <a:pt x="2375865" y="41465"/>
                  </a:lnTo>
                  <a:lnTo>
                    <a:pt x="2376068" y="36906"/>
                  </a:lnTo>
                  <a:close/>
                </a:path>
                <a:path w="4719955" h="114934">
                  <a:moveTo>
                    <a:pt x="2508910" y="37947"/>
                  </a:moveTo>
                  <a:lnTo>
                    <a:pt x="2507259" y="35521"/>
                  </a:lnTo>
                  <a:lnTo>
                    <a:pt x="2506357" y="34175"/>
                  </a:lnTo>
                  <a:lnTo>
                    <a:pt x="2502103" y="37642"/>
                  </a:lnTo>
                  <a:lnTo>
                    <a:pt x="2503779" y="40093"/>
                  </a:lnTo>
                  <a:lnTo>
                    <a:pt x="2504656" y="41402"/>
                  </a:lnTo>
                  <a:lnTo>
                    <a:pt x="2508910" y="37947"/>
                  </a:lnTo>
                  <a:close/>
                </a:path>
                <a:path w="4719955" h="114934">
                  <a:moveTo>
                    <a:pt x="2551099" y="31915"/>
                  </a:moveTo>
                  <a:lnTo>
                    <a:pt x="2547137" y="32588"/>
                  </a:lnTo>
                  <a:lnTo>
                    <a:pt x="2541549" y="30949"/>
                  </a:lnTo>
                  <a:lnTo>
                    <a:pt x="2540876" y="36372"/>
                  </a:lnTo>
                  <a:lnTo>
                    <a:pt x="2544864" y="35699"/>
                  </a:lnTo>
                  <a:lnTo>
                    <a:pt x="2550426" y="37388"/>
                  </a:lnTo>
                  <a:lnTo>
                    <a:pt x="2551099" y="31915"/>
                  </a:lnTo>
                  <a:close/>
                </a:path>
                <a:path w="4719955" h="114934">
                  <a:moveTo>
                    <a:pt x="2559621" y="29972"/>
                  </a:moveTo>
                  <a:lnTo>
                    <a:pt x="2557932" y="27546"/>
                  </a:lnTo>
                  <a:lnTo>
                    <a:pt x="2557056" y="26212"/>
                  </a:lnTo>
                  <a:lnTo>
                    <a:pt x="2552801" y="29591"/>
                  </a:lnTo>
                  <a:lnTo>
                    <a:pt x="2554465" y="32004"/>
                  </a:lnTo>
                  <a:lnTo>
                    <a:pt x="2555329" y="33337"/>
                  </a:lnTo>
                  <a:lnTo>
                    <a:pt x="2559621" y="29972"/>
                  </a:lnTo>
                  <a:close/>
                </a:path>
                <a:path w="4719955" h="114934">
                  <a:moveTo>
                    <a:pt x="2618562" y="24371"/>
                  </a:moveTo>
                  <a:lnTo>
                    <a:pt x="2611844" y="24193"/>
                  </a:lnTo>
                  <a:lnTo>
                    <a:pt x="2611590" y="33477"/>
                  </a:lnTo>
                  <a:lnTo>
                    <a:pt x="2618308" y="33642"/>
                  </a:lnTo>
                  <a:lnTo>
                    <a:pt x="2618562" y="24371"/>
                  </a:lnTo>
                  <a:close/>
                </a:path>
                <a:path w="4719955" h="114934">
                  <a:moveTo>
                    <a:pt x="2946146" y="49136"/>
                  </a:moveTo>
                  <a:lnTo>
                    <a:pt x="2944469" y="46710"/>
                  </a:lnTo>
                  <a:lnTo>
                    <a:pt x="2943580" y="45377"/>
                  </a:lnTo>
                  <a:lnTo>
                    <a:pt x="2939262" y="48831"/>
                  </a:lnTo>
                  <a:lnTo>
                    <a:pt x="2940939" y="51282"/>
                  </a:lnTo>
                  <a:lnTo>
                    <a:pt x="2941853" y="52590"/>
                  </a:lnTo>
                  <a:lnTo>
                    <a:pt x="2946146" y="49136"/>
                  </a:lnTo>
                  <a:close/>
                </a:path>
                <a:path w="4719955" h="114934">
                  <a:moveTo>
                    <a:pt x="2971368" y="52082"/>
                  </a:moveTo>
                  <a:lnTo>
                    <a:pt x="2968688" y="53047"/>
                  </a:lnTo>
                  <a:lnTo>
                    <a:pt x="2964675" y="51930"/>
                  </a:lnTo>
                  <a:lnTo>
                    <a:pt x="2964484" y="56616"/>
                  </a:lnTo>
                  <a:lnTo>
                    <a:pt x="2967113" y="55587"/>
                  </a:lnTo>
                  <a:lnTo>
                    <a:pt x="2971152" y="56654"/>
                  </a:lnTo>
                  <a:lnTo>
                    <a:pt x="2971368" y="52082"/>
                  </a:lnTo>
                  <a:close/>
                </a:path>
                <a:path w="4719955" h="114934">
                  <a:moveTo>
                    <a:pt x="3051949" y="68211"/>
                  </a:moveTo>
                  <a:lnTo>
                    <a:pt x="3045815" y="64503"/>
                  </a:lnTo>
                  <a:lnTo>
                    <a:pt x="3043809" y="69151"/>
                  </a:lnTo>
                  <a:lnTo>
                    <a:pt x="3045879" y="73317"/>
                  </a:lnTo>
                  <a:lnTo>
                    <a:pt x="3051949" y="68211"/>
                  </a:lnTo>
                  <a:close/>
                </a:path>
                <a:path w="4719955" h="114934">
                  <a:moveTo>
                    <a:pt x="3074136" y="61937"/>
                  </a:moveTo>
                  <a:lnTo>
                    <a:pt x="3072460" y="59486"/>
                  </a:lnTo>
                  <a:lnTo>
                    <a:pt x="3071584" y="58051"/>
                  </a:lnTo>
                  <a:lnTo>
                    <a:pt x="3067253" y="61518"/>
                  </a:lnTo>
                  <a:lnTo>
                    <a:pt x="3068917" y="63957"/>
                  </a:lnTo>
                  <a:lnTo>
                    <a:pt x="3069844" y="65354"/>
                  </a:lnTo>
                  <a:lnTo>
                    <a:pt x="3074136" y="61937"/>
                  </a:lnTo>
                  <a:close/>
                </a:path>
                <a:path w="4719955" h="114934">
                  <a:moveTo>
                    <a:pt x="3260179" y="52857"/>
                  </a:moveTo>
                  <a:lnTo>
                    <a:pt x="3257613" y="49047"/>
                  </a:lnTo>
                  <a:lnTo>
                    <a:pt x="3253308" y="52514"/>
                  </a:lnTo>
                  <a:lnTo>
                    <a:pt x="3254959" y="54952"/>
                  </a:lnTo>
                  <a:lnTo>
                    <a:pt x="3255861" y="56235"/>
                  </a:lnTo>
                  <a:lnTo>
                    <a:pt x="3260179" y="52857"/>
                  </a:lnTo>
                  <a:close/>
                </a:path>
                <a:path w="4719955" h="114934">
                  <a:moveTo>
                    <a:pt x="3370313" y="62230"/>
                  </a:moveTo>
                  <a:lnTo>
                    <a:pt x="3366249" y="62598"/>
                  </a:lnTo>
                  <a:lnTo>
                    <a:pt x="3368103" y="69367"/>
                  </a:lnTo>
                  <a:lnTo>
                    <a:pt x="3370313" y="62230"/>
                  </a:lnTo>
                  <a:close/>
                </a:path>
                <a:path w="4719955" h="114934">
                  <a:moveTo>
                    <a:pt x="3610013" y="68948"/>
                  </a:moveTo>
                  <a:lnTo>
                    <a:pt x="3596944" y="70421"/>
                  </a:lnTo>
                  <a:lnTo>
                    <a:pt x="3581019" y="69088"/>
                  </a:lnTo>
                  <a:lnTo>
                    <a:pt x="3564369" y="66116"/>
                  </a:lnTo>
                  <a:lnTo>
                    <a:pt x="3549129" y="62699"/>
                  </a:lnTo>
                  <a:lnTo>
                    <a:pt x="3533775" y="66814"/>
                  </a:lnTo>
                  <a:lnTo>
                    <a:pt x="3518497" y="66687"/>
                  </a:lnTo>
                  <a:lnTo>
                    <a:pt x="3505022" y="63030"/>
                  </a:lnTo>
                  <a:lnTo>
                    <a:pt x="3495065" y="56578"/>
                  </a:lnTo>
                  <a:lnTo>
                    <a:pt x="3493224" y="61163"/>
                  </a:lnTo>
                  <a:lnTo>
                    <a:pt x="3488512" y="61582"/>
                  </a:lnTo>
                  <a:lnTo>
                    <a:pt x="3482797" y="60566"/>
                  </a:lnTo>
                  <a:lnTo>
                    <a:pt x="3477971" y="60845"/>
                  </a:lnTo>
                  <a:lnTo>
                    <a:pt x="3457676" y="60325"/>
                  </a:lnTo>
                  <a:lnTo>
                    <a:pt x="3451822" y="56705"/>
                  </a:lnTo>
                  <a:lnTo>
                    <a:pt x="3437318" y="53111"/>
                  </a:lnTo>
                  <a:lnTo>
                    <a:pt x="3430803" y="50380"/>
                  </a:lnTo>
                  <a:lnTo>
                    <a:pt x="3425063" y="54063"/>
                  </a:lnTo>
                  <a:lnTo>
                    <a:pt x="3417290" y="54851"/>
                  </a:lnTo>
                  <a:lnTo>
                    <a:pt x="3396932" y="53949"/>
                  </a:lnTo>
                  <a:lnTo>
                    <a:pt x="3397745" y="48336"/>
                  </a:lnTo>
                  <a:lnTo>
                    <a:pt x="3397123" y="44767"/>
                  </a:lnTo>
                  <a:lnTo>
                    <a:pt x="3388017" y="41109"/>
                  </a:lnTo>
                  <a:lnTo>
                    <a:pt x="3390049" y="53784"/>
                  </a:lnTo>
                  <a:lnTo>
                    <a:pt x="3383369" y="53682"/>
                  </a:lnTo>
                  <a:lnTo>
                    <a:pt x="3383127" y="43510"/>
                  </a:lnTo>
                  <a:lnTo>
                    <a:pt x="3375152" y="43535"/>
                  </a:lnTo>
                  <a:lnTo>
                    <a:pt x="3366795" y="43954"/>
                  </a:lnTo>
                  <a:lnTo>
                    <a:pt x="3364890" y="48475"/>
                  </a:lnTo>
                  <a:lnTo>
                    <a:pt x="3360089" y="48742"/>
                  </a:lnTo>
                  <a:lnTo>
                    <a:pt x="3355987" y="50038"/>
                  </a:lnTo>
                  <a:lnTo>
                    <a:pt x="3356191" y="57658"/>
                  </a:lnTo>
                  <a:lnTo>
                    <a:pt x="3361715" y="56489"/>
                  </a:lnTo>
                  <a:lnTo>
                    <a:pt x="3361906" y="62153"/>
                  </a:lnTo>
                  <a:lnTo>
                    <a:pt x="3366249" y="62598"/>
                  </a:lnTo>
                  <a:lnTo>
                    <a:pt x="3365830" y="57124"/>
                  </a:lnTo>
                  <a:lnTo>
                    <a:pt x="3367163" y="54343"/>
                  </a:lnTo>
                  <a:lnTo>
                    <a:pt x="3369894" y="53314"/>
                  </a:lnTo>
                  <a:lnTo>
                    <a:pt x="3376599" y="53632"/>
                  </a:lnTo>
                  <a:lnTo>
                    <a:pt x="3373780" y="66090"/>
                  </a:lnTo>
                  <a:lnTo>
                    <a:pt x="3383102" y="63055"/>
                  </a:lnTo>
                  <a:lnTo>
                    <a:pt x="3384308" y="56705"/>
                  </a:lnTo>
                  <a:lnTo>
                    <a:pt x="3391649" y="59397"/>
                  </a:lnTo>
                  <a:lnTo>
                    <a:pt x="3396716" y="58750"/>
                  </a:lnTo>
                  <a:lnTo>
                    <a:pt x="3406991" y="62649"/>
                  </a:lnTo>
                  <a:lnTo>
                    <a:pt x="3420110" y="68745"/>
                  </a:lnTo>
                  <a:lnTo>
                    <a:pt x="3443909" y="69367"/>
                  </a:lnTo>
                  <a:lnTo>
                    <a:pt x="3454908" y="68440"/>
                  </a:lnTo>
                  <a:lnTo>
                    <a:pt x="3464293" y="65176"/>
                  </a:lnTo>
                  <a:lnTo>
                    <a:pt x="3468446" y="71691"/>
                  </a:lnTo>
                  <a:lnTo>
                    <a:pt x="3478847" y="70104"/>
                  </a:lnTo>
                  <a:lnTo>
                    <a:pt x="3487877" y="70497"/>
                  </a:lnTo>
                  <a:lnTo>
                    <a:pt x="3488601" y="75488"/>
                  </a:lnTo>
                  <a:lnTo>
                    <a:pt x="3494557" y="73710"/>
                  </a:lnTo>
                  <a:lnTo>
                    <a:pt x="3494405" y="79933"/>
                  </a:lnTo>
                  <a:lnTo>
                    <a:pt x="3495065" y="85737"/>
                  </a:lnTo>
                  <a:lnTo>
                    <a:pt x="3501009" y="84836"/>
                  </a:lnTo>
                  <a:lnTo>
                    <a:pt x="3501186" y="80098"/>
                  </a:lnTo>
                  <a:lnTo>
                    <a:pt x="3496500" y="78308"/>
                  </a:lnTo>
                  <a:lnTo>
                    <a:pt x="3501136" y="71882"/>
                  </a:lnTo>
                  <a:lnTo>
                    <a:pt x="3504831" y="70942"/>
                  </a:lnTo>
                  <a:lnTo>
                    <a:pt x="3512820" y="72669"/>
                  </a:lnTo>
                  <a:lnTo>
                    <a:pt x="3523932" y="73215"/>
                  </a:lnTo>
                  <a:lnTo>
                    <a:pt x="3534714" y="76339"/>
                  </a:lnTo>
                  <a:lnTo>
                    <a:pt x="3541699" y="85775"/>
                  </a:lnTo>
                  <a:lnTo>
                    <a:pt x="3547287" y="85432"/>
                  </a:lnTo>
                  <a:lnTo>
                    <a:pt x="3553307" y="77216"/>
                  </a:lnTo>
                  <a:lnTo>
                    <a:pt x="3558895" y="76911"/>
                  </a:lnTo>
                  <a:lnTo>
                    <a:pt x="3582593" y="77520"/>
                  </a:lnTo>
                  <a:lnTo>
                    <a:pt x="3589655" y="81889"/>
                  </a:lnTo>
                  <a:lnTo>
                    <a:pt x="3598938" y="82613"/>
                  </a:lnTo>
                  <a:lnTo>
                    <a:pt x="3606901" y="78638"/>
                  </a:lnTo>
                  <a:lnTo>
                    <a:pt x="3610013" y="68948"/>
                  </a:lnTo>
                  <a:close/>
                </a:path>
                <a:path w="4719955" h="114934">
                  <a:moveTo>
                    <a:pt x="3687394" y="89496"/>
                  </a:moveTo>
                  <a:lnTo>
                    <a:pt x="3686924" y="88963"/>
                  </a:lnTo>
                  <a:lnTo>
                    <a:pt x="3684638" y="86398"/>
                  </a:lnTo>
                  <a:lnTo>
                    <a:pt x="3683851" y="84442"/>
                  </a:lnTo>
                  <a:lnTo>
                    <a:pt x="3682873" y="81991"/>
                  </a:lnTo>
                  <a:lnTo>
                    <a:pt x="3681336" y="80340"/>
                  </a:lnTo>
                  <a:lnTo>
                    <a:pt x="3680028" y="78917"/>
                  </a:lnTo>
                  <a:lnTo>
                    <a:pt x="3674097" y="79844"/>
                  </a:lnTo>
                  <a:lnTo>
                    <a:pt x="3670604" y="80137"/>
                  </a:lnTo>
                  <a:lnTo>
                    <a:pt x="3670604" y="84442"/>
                  </a:lnTo>
                  <a:lnTo>
                    <a:pt x="3670414" y="88963"/>
                  </a:lnTo>
                  <a:lnTo>
                    <a:pt x="3670071" y="88874"/>
                  </a:lnTo>
                  <a:lnTo>
                    <a:pt x="3666375" y="87960"/>
                  </a:lnTo>
                  <a:lnTo>
                    <a:pt x="3663683" y="88874"/>
                  </a:lnTo>
                  <a:lnTo>
                    <a:pt x="3663912" y="84366"/>
                  </a:lnTo>
                  <a:lnTo>
                    <a:pt x="3667950" y="85382"/>
                  </a:lnTo>
                  <a:lnTo>
                    <a:pt x="3670604" y="84442"/>
                  </a:lnTo>
                  <a:lnTo>
                    <a:pt x="3670604" y="80137"/>
                  </a:lnTo>
                  <a:lnTo>
                    <a:pt x="3668001" y="80340"/>
                  </a:lnTo>
                  <a:lnTo>
                    <a:pt x="3667760" y="78549"/>
                  </a:lnTo>
                  <a:lnTo>
                    <a:pt x="3667163" y="74002"/>
                  </a:lnTo>
                  <a:lnTo>
                    <a:pt x="3660724" y="74942"/>
                  </a:lnTo>
                  <a:lnTo>
                    <a:pt x="3650996" y="78549"/>
                  </a:lnTo>
                  <a:lnTo>
                    <a:pt x="3642576" y="76479"/>
                  </a:lnTo>
                  <a:lnTo>
                    <a:pt x="3634676" y="75730"/>
                  </a:lnTo>
                  <a:lnTo>
                    <a:pt x="3626548" y="83312"/>
                  </a:lnTo>
                  <a:lnTo>
                    <a:pt x="3660432" y="84175"/>
                  </a:lnTo>
                  <a:lnTo>
                    <a:pt x="3657587" y="96875"/>
                  </a:lnTo>
                  <a:lnTo>
                    <a:pt x="3666960" y="93637"/>
                  </a:lnTo>
                  <a:lnTo>
                    <a:pt x="3672611" y="93370"/>
                  </a:lnTo>
                  <a:lnTo>
                    <a:pt x="3679190" y="94475"/>
                  </a:lnTo>
                  <a:lnTo>
                    <a:pt x="3684765" y="94132"/>
                  </a:lnTo>
                  <a:lnTo>
                    <a:pt x="3685197" y="93370"/>
                  </a:lnTo>
                  <a:lnTo>
                    <a:pt x="3687394" y="89496"/>
                  </a:lnTo>
                  <a:close/>
                </a:path>
                <a:path w="4719955" h="114934">
                  <a:moveTo>
                    <a:pt x="3701935" y="66624"/>
                  </a:moveTo>
                  <a:lnTo>
                    <a:pt x="3701656" y="66611"/>
                  </a:lnTo>
                  <a:lnTo>
                    <a:pt x="3701808" y="67005"/>
                  </a:lnTo>
                  <a:lnTo>
                    <a:pt x="3701935" y="66624"/>
                  </a:lnTo>
                  <a:close/>
                </a:path>
                <a:path w="4719955" h="114934">
                  <a:moveTo>
                    <a:pt x="3710432" y="54724"/>
                  </a:moveTo>
                  <a:lnTo>
                    <a:pt x="3705415" y="52717"/>
                  </a:lnTo>
                  <a:lnTo>
                    <a:pt x="3705199" y="52793"/>
                  </a:lnTo>
                  <a:lnTo>
                    <a:pt x="3705517" y="57023"/>
                  </a:lnTo>
                  <a:lnTo>
                    <a:pt x="3705288" y="57454"/>
                  </a:lnTo>
                  <a:lnTo>
                    <a:pt x="3704907" y="57873"/>
                  </a:lnTo>
                  <a:lnTo>
                    <a:pt x="3701935" y="66624"/>
                  </a:lnTo>
                  <a:lnTo>
                    <a:pt x="3705415" y="66929"/>
                  </a:lnTo>
                  <a:lnTo>
                    <a:pt x="3709390" y="61201"/>
                  </a:lnTo>
                  <a:lnTo>
                    <a:pt x="3710432" y="54724"/>
                  </a:lnTo>
                  <a:close/>
                </a:path>
                <a:path w="4719955" h="114934">
                  <a:moveTo>
                    <a:pt x="3714648" y="85585"/>
                  </a:moveTo>
                  <a:lnTo>
                    <a:pt x="3707638" y="84569"/>
                  </a:lnTo>
                  <a:lnTo>
                    <a:pt x="3701885" y="81915"/>
                  </a:lnTo>
                  <a:lnTo>
                    <a:pt x="3695776" y="79730"/>
                  </a:lnTo>
                  <a:lnTo>
                    <a:pt x="3687661" y="80187"/>
                  </a:lnTo>
                  <a:lnTo>
                    <a:pt x="3687394" y="89496"/>
                  </a:lnTo>
                  <a:lnTo>
                    <a:pt x="3692906" y="93510"/>
                  </a:lnTo>
                  <a:lnTo>
                    <a:pt x="3700805" y="95008"/>
                  </a:lnTo>
                  <a:lnTo>
                    <a:pt x="3708781" y="93929"/>
                  </a:lnTo>
                  <a:lnTo>
                    <a:pt x="3714521" y="90195"/>
                  </a:lnTo>
                  <a:lnTo>
                    <a:pt x="3714648" y="85585"/>
                  </a:lnTo>
                  <a:close/>
                </a:path>
                <a:path w="4719955" h="114934">
                  <a:moveTo>
                    <a:pt x="3822839" y="97650"/>
                  </a:moveTo>
                  <a:lnTo>
                    <a:pt x="3818813" y="94399"/>
                  </a:lnTo>
                  <a:lnTo>
                    <a:pt x="3814813" y="95580"/>
                  </a:lnTo>
                  <a:lnTo>
                    <a:pt x="3809733" y="97675"/>
                  </a:lnTo>
                  <a:lnTo>
                    <a:pt x="3802481" y="97129"/>
                  </a:lnTo>
                  <a:lnTo>
                    <a:pt x="3771976" y="96342"/>
                  </a:lnTo>
                  <a:lnTo>
                    <a:pt x="3759314" y="91363"/>
                  </a:lnTo>
                  <a:lnTo>
                    <a:pt x="3747744" y="89662"/>
                  </a:lnTo>
                  <a:lnTo>
                    <a:pt x="3736505" y="88671"/>
                  </a:lnTo>
                  <a:lnTo>
                    <a:pt x="3724808" y="85839"/>
                  </a:lnTo>
                  <a:lnTo>
                    <a:pt x="3724148" y="94170"/>
                  </a:lnTo>
                  <a:lnTo>
                    <a:pt x="3727907" y="96786"/>
                  </a:lnTo>
                  <a:lnTo>
                    <a:pt x="3734765" y="95389"/>
                  </a:lnTo>
                  <a:lnTo>
                    <a:pt x="3739527" y="96685"/>
                  </a:lnTo>
                  <a:lnTo>
                    <a:pt x="3740251" y="103238"/>
                  </a:lnTo>
                  <a:lnTo>
                    <a:pt x="3744633" y="104965"/>
                  </a:lnTo>
                  <a:lnTo>
                    <a:pt x="3751262" y="99555"/>
                  </a:lnTo>
                  <a:lnTo>
                    <a:pt x="3758565" y="100355"/>
                  </a:lnTo>
                  <a:lnTo>
                    <a:pt x="3768369" y="105575"/>
                  </a:lnTo>
                  <a:lnTo>
                    <a:pt x="3768941" y="105600"/>
                  </a:lnTo>
                  <a:lnTo>
                    <a:pt x="3773970" y="96545"/>
                  </a:lnTo>
                  <a:lnTo>
                    <a:pt x="3778656" y="101155"/>
                  </a:lnTo>
                  <a:lnTo>
                    <a:pt x="3782961" y="101638"/>
                  </a:lnTo>
                  <a:lnTo>
                    <a:pt x="3783190" y="107327"/>
                  </a:lnTo>
                  <a:lnTo>
                    <a:pt x="3788689" y="106108"/>
                  </a:lnTo>
                  <a:lnTo>
                    <a:pt x="3798125" y="103022"/>
                  </a:lnTo>
                  <a:lnTo>
                    <a:pt x="3806914" y="104178"/>
                  </a:lnTo>
                  <a:lnTo>
                    <a:pt x="3815130" y="104190"/>
                  </a:lnTo>
                  <a:lnTo>
                    <a:pt x="3822839" y="97650"/>
                  </a:lnTo>
                  <a:close/>
                </a:path>
                <a:path w="4719955" h="114934">
                  <a:moveTo>
                    <a:pt x="3882644" y="83070"/>
                  </a:moveTo>
                  <a:lnTo>
                    <a:pt x="3880929" y="80606"/>
                  </a:lnTo>
                  <a:lnTo>
                    <a:pt x="3880104" y="79171"/>
                  </a:lnTo>
                  <a:lnTo>
                    <a:pt x="3875786" y="82638"/>
                  </a:lnTo>
                  <a:lnTo>
                    <a:pt x="3877449" y="85090"/>
                  </a:lnTo>
                  <a:lnTo>
                    <a:pt x="3878326" y="86474"/>
                  </a:lnTo>
                  <a:lnTo>
                    <a:pt x="3882644" y="83070"/>
                  </a:lnTo>
                  <a:close/>
                </a:path>
                <a:path w="4719955" h="114934">
                  <a:moveTo>
                    <a:pt x="3948658" y="91503"/>
                  </a:moveTo>
                  <a:lnTo>
                    <a:pt x="3946347" y="83794"/>
                  </a:lnTo>
                  <a:lnTo>
                    <a:pt x="3942842" y="84785"/>
                  </a:lnTo>
                  <a:lnTo>
                    <a:pt x="3942245" y="89141"/>
                  </a:lnTo>
                  <a:lnTo>
                    <a:pt x="3948658" y="91503"/>
                  </a:lnTo>
                  <a:close/>
                </a:path>
                <a:path w="4719955" h="114934">
                  <a:moveTo>
                    <a:pt x="3949560" y="63296"/>
                  </a:moveTo>
                  <a:lnTo>
                    <a:pt x="3947998" y="56337"/>
                  </a:lnTo>
                  <a:lnTo>
                    <a:pt x="3946004" y="63563"/>
                  </a:lnTo>
                  <a:lnTo>
                    <a:pt x="3945699" y="68465"/>
                  </a:lnTo>
                  <a:lnTo>
                    <a:pt x="3947299" y="75387"/>
                  </a:lnTo>
                  <a:lnTo>
                    <a:pt x="3949293" y="68173"/>
                  </a:lnTo>
                  <a:lnTo>
                    <a:pt x="3949560" y="63296"/>
                  </a:lnTo>
                  <a:close/>
                </a:path>
                <a:path w="4719955" h="114934">
                  <a:moveTo>
                    <a:pt x="3954703" y="91706"/>
                  </a:moveTo>
                  <a:lnTo>
                    <a:pt x="3948658" y="91503"/>
                  </a:lnTo>
                  <a:lnTo>
                    <a:pt x="3950792" y="96799"/>
                  </a:lnTo>
                  <a:lnTo>
                    <a:pt x="3954107" y="95173"/>
                  </a:lnTo>
                  <a:lnTo>
                    <a:pt x="3954703" y="91706"/>
                  </a:lnTo>
                  <a:close/>
                </a:path>
                <a:path w="4719955" h="114934">
                  <a:moveTo>
                    <a:pt x="3973093" y="68719"/>
                  </a:moveTo>
                  <a:lnTo>
                    <a:pt x="3964673" y="67881"/>
                  </a:lnTo>
                  <a:lnTo>
                    <a:pt x="3956583" y="67513"/>
                  </a:lnTo>
                  <a:lnTo>
                    <a:pt x="3955834" y="77711"/>
                  </a:lnTo>
                  <a:lnTo>
                    <a:pt x="3964254" y="78613"/>
                  </a:lnTo>
                  <a:lnTo>
                    <a:pt x="3970045" y="75628"/>
                  </a:lnTo>
                  <a:lnTo>
                    <a:pt x="3973093" y="68719"/>
                  </a:lnTo>
                  <a:close/>
                </a:path>
                <a:path w="4719955" h="114934">
                  <a:moveTo>
                    <a:pt x="3983215" y="69989"/>
                  </a:moveTo>
                  <a:lnTo>
                    <a:pt x="3980662" y="70612"/>
                  </a:lnTo>
                  <a:lnTo>
                    <a:pt x="3979291" y="75095"/>
                  </a:lnTo>
                  <a:lnTo>
                    <a:pt x="3983050" y="78333"/>
                  </a:lnTo>
                  <a:lnTo>
                    <a:pt x="3983215" y="69989"/>
                  </a:lnTo>
                  <a:close/>
                </a:path>
                <a:path w="4719955" h="114934">
                  <a:moveTo>
                    <a:pt x="3989489" y="92468"/>
                  </a:moveTo>
                  <a:lnTo>
                    <a:pt x="3985450" y="93027"/>
                  </a:lnTo>
                  <a:lnTo>
                    <a:pt x="3979862" y="91376"/>
                  </a:lnTo>
                  <a:lnTo>
                    <a:pt x="3979164" y="96837"/>
                  </a:lnTo>
                  <a:lnTo>
                    <a:pt x="3983202" y="96291"/>
                  </a:lnTo>
                  <a:lnTo>
                    <a:pt x="3988828" y="97942"/>
                  </a:lnTo>
                  <a:lnTo>
                    <a:pt x="3989489" y="92468"/>
                  </a:lnTo>
                  <a:close/>
                </a:path>
                <a:path w="4719955" h="114934">
                  <a:moveTo>
                    <a:pt x="3993934" y="81851"/>
                  </a:moveTo>
                  <a:lnTo>
                    <a:pt x="3993299" y="78257"/>
                  </a:lnTo>
                  <a:lnTo>
                    <a:pt x="3983050" y="78333"/>
                  </a:lnTo>
                  <a:lnTo>
                    <a:pt x="3989133" y="83680"/>
                  </a:lnTo>
                  <a:lnTo>
                    <a:pt x="3993934" y="81851"/>
                  </a:lnTo>
                  <a:close/>
                </a:path>
                <a:path w="4719955" h="114934">
                  <a:moveTo>
                    <a:pt x="4004792" y="95186"/>
                  </a:moveTo>
                  <a:lnTo>
                    <a:pt x="4003103" y="92773"/>
                  </a:lnTo>
                  <a:lnTo>
                    <a:pt x="4002176" y="91427"/>
                  </a:lnTo>
                  <a:lnTo>
                    <a:pt x="3997883" y="94894"/>
                  </a:lnTo>
                  <a:lnTo>
                    <a:pt x="3999573" y="97294"/>
                  </a:lnTo>
                  <a:lnTo>
                    <a:pt x="4000474" y="98640"/>
                  </a:lnTo>
                  <a:lnTo>
                    <a:pt x="4004792" y="95186"/>
                  </a:lnTo>
                  <a:close/>
                </a:path>
                <a:path w="4719955" h="114934">
                  <a:moveTo>
                    <a:pt x="4005161" y="81241"/>
                  </a:moveTo>
                  <a:lnTo>
                    <a:pt x="4002557" y="77457"/>
                  </a:lnTo>
                  <a:lnTo>
                    <a:pt x="3998264" y="81038"/>
                  </a:lnTo>
                  <a:lnTo>
                    <a:pt x="3999954" y="83451"/>
                  </a:lnTo>
                  <a:lnTo>
                    <a:pt x="4000855" y="84747"/>
                  </a:lnTo>
                  <a:lnTo>
                    <a:pt x="4005161" y="81241"/>
                  </a:lnTo>
                  <a:close/>
                </a:path>
                <a:path w="4719955" h="114934">
                  <a:moveTo>
                    <a:pt x="4020604" y="74434"/>
                  </a:moveTo>
                  <a:lnTo>
                    <a:pt x="4014686" y="73164"/>
                  </a:lnTo>
                  <a:lnTo>
                    <a:pt x="4013695" y="79044"/>
                  </a:lnTo>
                  <a:lnTo>
                    <a:pt x="4014266" y="84670"/>
                  </a:lnTo>
                  <a:lnTo>
                    <a:pt x="4020515" y="79197"/>
                  </a:lnTo>
                  <a:lnTo>
                    <a:pt x="4020604" y="74434"/>
                  </a:lnTo>
                  <a:close/>
                </a:path>
                <a:path w="4719955" h="114934">
                  <a:moveTo>
                    <a:pt x="4023537" y="93230"/>
                  </a:moveTo>
                  <a:lnTo>
                    <a:pt x="4015778" y="91744"/>
                  </a:lnTo>
                  <a:lnTo>
                    <a:pt x="4010736" y="94005"/>
                  </a:lnTo>
                  <a:lnTo>
                    <a:pt x="4009656" y="102196"/>
                  </a:lnTo>
                  <a:lnTo>
                    <a:pt x="4014825" y="102400"/>
                  </a:lnTo>
                  <a:lnTo>
                    <a:pt x="4020032" y="102679"/>
                  </a:lnTo>
                  <a:lnTo>
                    <a:pt x="4023512" y="100469"/>
                  </a:lnTo>
                  <a:lnTo>
                    <a:pt x="4023537" y="93230"/>
                  </a:lnTo>
                  <a:close/>
                </a:path>
                <a:path w="4719955" h="114934">
                  <a:moveTo>
                    <a:pt x="4040949" y="94627"/>
                  </a:moveTo>
                  <a:lnTo>
                    <a:pt x="4037203" y="91871"/>
                  </a:lnTo>
                  <a:lnTo>
                    <a:pt x="4030345" y="93383"/>
                  </a:lnTo>
                  <a:lnTo>
                    <a:pt x="4030103" y="102666"/>
                  </a:lnTo>
                  <a:lnTo>
                    <a:pt x="4040314" y="102895"/>
                  </a:lnTo>
                  <a:lnTo>
                    <a:pt x="4040949" y="94627"/>
                  </a:lnTo>
                  <a:close/>
                </a:path>
                <a:path w="4719955" h="114934">
                  <a:moveTo>
                    <a:pt x="4051236" y="75234"/>
                  </a:moveTo>
                  <a:lnTo>
                    <a:pt x="4044442" y="75082"/>
                  </a:lnTo>
                  <a:lnTo>
                    <a:pt x="4037711" y="76212"/>
                  </a:lnTo>
                  <a:lnTo>
                    <a:pt x="4041000" y="79413"/>
                  </a:lnTo>
                  <a:lnTo>
                    <a:pt x="4047706" y="80479"/>
                  </a:lnTo>
                  <a:lnTo>
                    <a:pt x="4051236" y="75234"/>
                  </a:lnTo>
                  <a:close/>
                </a:path>
                <a:path w="4719955" h="114934">
                  <a:moveTo>
                    <a:pt x="4090124" y="87922"/>
                  </a:moveTo>
                  <a:lnTo>
                    <a:pt x="4088447" y="85483"/>
                  </a:lnTo>
                  <a:lnTo>
                    <a:pt x="4087533" y="84023"/>
                  </a:lnTo>
                  <a:lnTo>
                    <a:pt x="4083227" y="87515"/>
                  </a:lnTo>
                  <a:lnTo>
                    <a:pt x="4084942" y="89954"/>
                  </a:lnTo>
                  <a:lnTo>
                    <a:pt x="4085806" y="91338"/>
                  </a:lnTo>
                  <a:lnTo>
                    <a:pt x="4090124" y="87922"/>
                  </a:lnTo>
                  <a:close/>
                </a:path>
                <a:path w="4719955" h="114934">
                  <a:moveTo>
                    <a:pt x="4149928" y="77508"/>
                  </a:moveTo>
                  <a:lnTo>
                    <a:pt x="4145927" y="78105"/>
                  </a:lnTo>
                  <a:lnTo>
                    <a:pt x="4140327" y="76441"/>
                  </a:lnTo>
                  <a:lnTo>
                    <a:pt x="4139603" y="81940"/>
                  </a:lnTo>
                  <a:lnTo>
                    <a:pt x="4143629" y="81318"/>
                  </a:lnTo>
                  <a:lnTo>
                    <a:pt x="4149267" y="82867"/>
                  </a:lnTo>
                  <a:lnTo>
                    <a:pt x="4149928" y="77508"/>
                  </a:lnTo>
                  <a:close/>
                </a:path>
                <a:path w="4719955" h="114934">
                  <a:moveTo>
                    <a:pt x="4187571" y="68935"/>
                  </a:moveTo>
                  <a:lnTo>
                    <a:pt x="4181678" y="67678"/>
                  </a:lnTo>
                  <a:lnTo>
                    <a:pt x="4180687" y="73507"/>
                  </a:lnTo>
                  <a:lnTo>
                    <a:pt x="4184510" y="73164"/>
                  </a:lnTo>
                  <a:lnTo>
                    <a:pt x="4185856" y="80479"/>
                  </a:lnTo>
                  <a:lnTo>
                    <a:pt x="4187507" y="73660"/>
                  </a:lnTo>
                  <a:lnTo>
                    <a:pt x="4187571" y="68935"/>
                  </a:lnTo>
                  <a:close/>
                </a:path>
                <a:path w="4719955" h="114934">
                  <a:moveTo>
                    <a:pt x="4208056" y="69583"/>
                  </a:moveTo>
                  <a:lnTo>
                    <a:pt x="4205376" y="70535"/>
                  </a:lnTo>
                  <a:lnTo>
                    <a:pt x="4201337" y="69456"/>
                  </a:lnTo>
                  <a:lnTo>
                    <a:pt x="4201134" y="73964"/>
                  </a:lnTo>
                  <a:lnTo>
                    <a:pt x="4203789" y="72948"/>
                  </a:lnTo>
                  <a:lnTo>
                    <a:pt x="4207827" y="74041"/>
                  </a:lnTo>
                  <a:lnTo>
                    <a:pt x="4208056" y="69583"/>
                  </a:lnTo>
                  <a:close/>
                </a:path>
                <a:path w="4719955" h="114934">
                  <a:moveTo>
                    <a:pt x="4289590" y="75996"/>
                  </a:moveTo>
                  <a:lnTo>
                    <a:pt x="4289488" y="73152"/>
                  </a:lnTo>
                  <a:lnTo>
                    <a:pt x="4289234" y="70573"/>
                  </a:lnTo>
                  <a:lnTo>
                    <a:pt x="4286313" y="71386"/>
                  </a:lnTo>
                  <a:lnTo>
                    <a:pt x="4281221" y="75653"/>
                  </a:lnTo>
                  <a:lnTo>
                    <a:pt x="4275264" y="73774"/>
                  </a:lnTo>
                  <a:lnTo>
                    <a:pt x="4270489" y="74079"/>
                  </a:lnTo>
                  <a:lnTo>
                    <a:pt x="4268952" y="84912"/>
                  </a:lnTo>
                  <a:lnTo>
                    <a:pt x="4278985" y="80987"/>
                  </a:lnTo>
                  <a:lnTo>
                    <a:pt x="4279481" y="81000"/>
                  </a:lnTo>
                  <a:lnTo>
                    <a:pt x="4289361" y="85382"/>
                  </a:lnTo>
                  <a:lnTo>
                    <a:pt x="4289590" y="75996"/>
                  </a:lnTo>
                  <a:close/>
                </a:path>
                <a:path w="4719955" h="114934">
                  <a:moveTo>
                    <a:pt x="4381601" y="88404"/>
                  </a:moveTo>
                  <a:lnTo>
                    <a:pt x="4381360" y="82816"/>
                  </a:lnTo>
                  <a:lnTo>
                    <a:pt x="4376369" y="85636"/>
                  </a:lnTo>
                  <a:lnTo>
                    <a:pt x="4381601" y="88404"/>
                  </a:lnTo>
                  <a:close/>
                </a:path>
                <a:path w="4719955" h="114934">
                  <a:moveTo>
                    <a:pt x="4386377" y="79984"/>
                  </a:moveTo>
                  <a:lnTo>
                    <a:pt x="4381182" y="77177"/>
                  </a:lnTo>
                  <a:lnTo>
                    <a:pt x="4381360" y="82816"/>
                  </a:lnTo>
                  <a:lnTo>
                    <a:pt x="4386377" y="79984"/>
                  </a:lnTo>
                  <a:close/>
                </a:path>
                <a:path w="4719955" h="114934">
                  <a:moveTo>
                    <a:pt x="4398302" y="87884"/>
                  </a:moveTo>
                  <a:lnTo>
                    <a:pt x="4396371" y="80987"/>
                  </a:lnTo>
                  <a:lnTo>
                    <a:pt x="4394174" y="88188"/>
                  </a:lnTo>
                  <a:lnTo>
                    <a:pt x="4398302" y="87884"/>
                  </a:lnTo>
                  <a:close/>
                </a:path>
                <a:path w="4719955" h="114934">
                  <a:moveTo>
                    <a:pt x="4402442" y="87515"/>
                  </a:moveTo>
                  <a:lnTo>
                    <a:pt x="4398302" y="87884"/>
                  </a:lnTo>
                  <a:lnTo>
                    <a:pt x="4400245" y="94653"/>
                  </a:lnTo>
                  <a:lnTo>
                    <a:pt x="4402442" y="87515"/>
                  </a:lnTo>
                  <a:close/>
                </a:path>
                <a:path w="4719955" h="114934">
                  <a:moveTo>
                    <a:pt x="4452759" y="98209"/>
                  </a:moveTo>
                  <a:lnTo>
                    <a:pt x="4448949" y="94805"/>
                  </a:lnTo>
                  <a:lnTo>
                    <a:pt x="4445914" y="95808"/>
                  </a:lnTo>
                  <a:lnTo>
                    <a:pt x="4442015" y="97917"/>
                  </a:lnTo>
                  <a:lnTo>
                    <a:pt x="4408284" y="97383"/>
                  </a:lnTo>
                  <a:lnTo>
                    <a:pt x="4406684" y="92748"/>
                  </a:lnTo>
                  <a:lnTo>
                    <a:pt x="4404347" y="95504"/>
                  </a:lnTo>
                  <a:lnTo>
                    <a:pt x="4401401" y="100304"/>
                  </a:lnTo>
                  <a:lnTo>
                    <a:pt x="4397959" y="101841"/>
                  </a:lnTo>
                  <a:lnTo>
                    <a:pt x="4381017" y="103009"/>
                  </a:lnTo>
                  <a:lnTo>
                    <a:pt x="4364837" y="102412"/>
                  </a:lnTo>
                  <a:lnTo>
                    <a:pt x="4349801" y="104660"/>
                  </a:lnTo>
                  <a:lnTo>
                    <a:pt x="4336351" y="114363"/>
                  </a:lnTo>
                  <a:lnTo>
                    <a:pt x="4350867" y="113601"/>
                  </a:lnTo>
                  <a:lnTo>
                    <a:pt x="4364507" y="111531"/>
                  </a:lnTo>
                  <a:lnTo>
                    <a:pt x="4378566" y="110045"/>
                  </a:lnTo>
                  <a:lnTo>
                    <a:pt x="4394327" y="111048"/>
                  </a:lnTo>
                  <a:lnTo>
                    <a:pt x="4400753" y="112229"/>
                  </a:lnTo>
                  <a:lnTo>
                    <a:pt x="4401998" y="106019"/>
                  </a:lnTo>
                  <a:lnTo>
                    <a:pt x="4408068" y="106692"/>
                  </a:lnTo>
                  <a:lnTo>
                    <a:pt x="4432020" y="107137"/>
                  </a:lnTo>
                  <a:lnTo>
                    <a:pt x="4436110" y="103365"/>
                  </a:lnTo>
                  <a:lnTo>
                    <a:pt x="4442726" y="103174"/>
                  </a:lnTo>
                  <a:lnTo>
                    <a:pt x="4449178" y="102730"/>
                  </a:lnTo>
                  <a:lnTo>
                    <a:pt x="4452759" y="98209"/>
                  </a:lnTo>
                  <a:close/>
                </a:path>
                <a:path w="4719955" h="114934">
                  <a:moveTo>
                    <a:pt x="4514583" y="90043"/>
                  </a:moveTo>
                  <a:lnTo>
                    <a:pt x="4509401" y="87591"/>
                  </a:lnTo>
                  <a:lnTo>
                    <a:pt x="4502239" y="88722"/>
                  </a:lnTo>
                  <a:lnTo>
                    <a:pt x="4493526" y="90373"/>
                  </a:lnTo>
                  <a:lnTo>
                    <a:pt x="4483735" y="89471"/>
                  </a:lnTo>
                  <a:lnTo>
                    <a:pt x="4479480" y="92824"/>
                  </a:lnTo>
                  <a:lnTo>
                    <a:pt x="4476140" y="92570"/>
                  </a:lnTo>
                  <a:lnTo>
                    <a:pt x="4472317" y="91871"/>
                  </a:lnTo>
                  <a:lnTo>
                    <a:pt x="4466577" y="93878"/>
                  </a:lnTo>
                  <a:lnTo>
                    <a:pt x="4463593" y="95618"/>
                  </a:lnTo>
                  <a:lnTo>
                    <a:pt x="4459592" y="92671"/>
                  </a:lnTo>
                  <a:lnTo>
                    <a:pt x="4459643" y="102235"/>
                  </a:lnTo>
                  <a:lnTo>
                    <a:pt x="4460291" y="102819"/>
                  </a:lnTo>
                  <a:lnTo>
                    <a:pt x="4462932" y="103073"/>
                  </a:lnTo>
                  <a:lnTo>
                    <a:pt x="4464583" y="96253"/>
                  </a:lnTo>
                  <a:lnTo>
                    <a:pt x="4467263" y="105029"/>
                  </a:lnTo>
                  <a:lnTo>
                    <a:pt x="4473219" y="103263"/>
                  </a:lnTo>
                  <a:lnTo>
                    <a:pt x="4474845" y="96456"/>
                  </a:lnTo>
                  <a:lnTo>
                    <a:pt x="4476191" y="103733"/>
                  </a:lnTo>
                  <a:lnTo>
                    <a:pt x="4480026" y="103378"/>
                  </a:lnTo>
                  <a:lnTo>
                    <a:pt x="4483112" y="96596"/>
                  </a:lnTo>
                  <a:lnTo>
                    <a:pt x="4491190" y="96774"/>
                  </a:lnTo>
                  <a:lnTo>
                    <a:pt x="4497349" y="94449"/>
                  </a:lnTo>
                  <a:lnTo>
                    <a:pt x="4502213" y="94068"/>
                  </a:lnTo>
                  <a:lnTo>
                    <a:pt x="4507979" y="95034"/>
                  </a:lnTo>
                  <a:lnTo>
                    <a:pt x="4512742" y="94602"/>
                  </a:lnTo>
                  <a:lnTo>
                    <a:pt x="4514583" y="90043"/>
                  </a:lnTo>
                  <a:close/>
                </a:path>
                <a:path w="4719955" h="114934">
                  <a:moveTo>
                    <a:pt x="4719955" y="89065"/>
                  </a:moveTo>
                  <a:lnTo>
                    <a:pt x="4711166" y="89446"/>
                  </a:lnTo>
                  <a:lnTo>
                    <a:pt x="4703584" y="91351"/>
                  </a:lnTo>
                  <a:lnTo>
                    <a:pt x="4699254" y="98082"/>
                  </a:lnTo>
                  <a:lnTo>
                    <a:pt x="4709058" y="99110"/>
                  </a:lnTo>
                  <a:lnTo>
                    <a:pt x="4716653" y="97104"/>
                  </a:lnTo>
                  <a:lnTo>
                    <a:pt x="4719955" y="89065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458435" y="9544037"/>
              <a:ext cx="4344035" cy="111760"/>
            </a:xfrm>
            <a:custGeom>
              <a:avLst/>
              <a:gdLst/>
              <a:ahLst/>
              <a:cxnLst/>
              <a:rect l="l" t="t" r="r" b="b"/>
              <a:pathLst>
                <a:path w="4344034" h="111759">
                  <a:moveTo>
                    <a:pt x="15278" y="44907"/>
                  </a:moveTo>
                  <a:lnTo>
                    <a:pt x="14706" y="33020"/>
                  </a:lnTo>
                  <a:lnTo>
                    <a:pt x="10312" y="26847"/>
                  </a:lnTo>
                  <a:lnTo>
                    <a:pt x="2032" y="26441"/>
                  </a:lnTo>
                  <a:lnTo>
                    <a:pt x="0" y="42138"/>
                  </a:lnTo>
                  <a:lnTo>
                    <a:pt x="7696" y="43370"/>
                  </a:lnTo>
                  <a:lnTo>
                    <a:pt x="15278" y="44907"/>
                  </a:lnTo>
                  <a:close/>
                </a:path>
                <a:path w="4344034" h="111759">
                  <a:moveTo>
                    <a:pt x="138366" y="15265"/>
                  </a:moveTo>
                  <a:lnTo>
                    <a:pt x="138328" y="10579"/>
                  </a:lnTo>
                  <a:lnTo>
                    <a:pt x="132575" y="9410"/>
                  </a:lnTo>
                  <a:lnTo>
                    <a:pt x="131787" y="15265"/>
                  </a:lnTo>
                  <a:lnTo>
                    <a:pt x="132562" y="20866"/>
                  </a:lnTo>
                  <a:lnTo>
                    <a:pt x="135483" y="18122"/>
                  </a:lnTo>
                  <a:lnTo>
                    <a:pt x="138366" y="15265"/>
                  </a:lnTo>
                  <a:close/>
                </a:path>
                <a:path w="4344034" h="111759">
                  <a:moveTo>
                    <a:pt x="171284" y="24612"/>
                  </a:moveTo>
                  <a:lnTo>
                    <a:pt x="168783" y="25717"/>
                  </a:lnTo>
                  <a:lnTo>
                    <a:pt x="164846" y="24701"/>
                  </a:lnTo>
                  <a:lnTo>
                    <a:pt x="164706" y="29324"/>
                  </a:lnTo>
                  <a:lnTo>
                    <a:pt x="167284" y="28168"/>
                  </a:lnTo>
                  <a:lnTo>
                    <a:pt x="171221" y="29133"/>
                  </a:lnTo>
                  <a:lnTo>
                    <a:pt x="171284" y="24612"/>
                  </a:lnTo>
                  <a:close/>
                </a:path>
                <a:path w="4344034" h="111759">
                  <a:moveTo>
                    <a:pt x="217220" y="15240"/>
                  </a:moveTo>
                  <a:lnTo>
                    <a:pt x="214693" y="16256"/>
                  </a:lnTo>
                  <a:lnTo>
                    <a:pt x="210756" y="15392"/>
                  </a:lnTo>
                  <a:lnTo>
                    <a:pt x="210667" y="19812"/>
                  </a:lnTo>
                  <a:lnTo>
                    <a:pt x="213156" y="18910"/>
                  </a:lnTo>
                  <a:lnTo>
                    <a:pt x="217144" y="19748"/>
                  </a:lnTo>
                  <a:lnTo>
                    <a:pt x="217220" y="15240"/>
                  </a:lnTo>
                  <a:close/>
                </a:path>
                <a:path w="4344034" h="111759">
                  <a:moveTo>
                    <a:pt x="261569" y="3657"/>
                  </a:moveTo>
                  <a:lnTo>
                    <a:pt x="259842" y="1219"/>
                  </a:lnTo>
                  <a:lnTo>
                    <a:pt x="258927" y="0"/>
                  </a:lnTo>
                  <a:lnTo>
                    <a:pt x="254863" y="3505"/>
                  </a:lnTo>
                  <a:lnTo>
                    <a:pt x="256590" y="5892"/>
                  </a:lnTo>
                  <a:lnTo>
                    <a:pt x="257505" y="7264"/>
                  </a:lnTo>
                  <a:lnTo>
                    <a:pt x="261569" y="3657"/>
                  </a:lnTo>
                  <a:close/>
                </a:path>
                <a:path w="4344034" h="111759">
                  <a:moveTo>
                    <a:pt x="2603462" y="65735"/>
                  </a:moveTo>
                  <a:lnTo>
                    <a:pt x="2601785" y="63296"/>
                  </a:lnTo>
                  <a:lnTo>
                    <a:pt x="2600883" y="61950"/>
                  </a:lnTo>
                  <a:lnTo>
                    <a:pt x="2596604" y="65316"/>
                  </a:lnTo>
                  <a:lnTo>
                    <a:pt x="2598293" y="67919"/>
                  </a:lnTo>
                  <a:lnTo>
                    <a:pt x="2599144" y="69126"/>
                  </a:lnTo>
                  <a:lnTo>
                    <a:pt x="2603462" y="65735"/>
                  </a:lnTo>
                  <a:close/>
                </a:path>
                <a:path w="4344034" h="111759">
                  <a:moveTo>
                    <a:pt x="2733941" y="48107"/>
                  </a:moveTo>
                  <a:lnTo>
                    <a:pt x="2731300" y="49072"/>
                  </a:lnTo>
                  <a:lnTo>
                    <a:pt x="2727287" y="48094"/>
                  </a:lnTo>
                  <a:lnTo>
                    <a:pt x="2727058" y="52565"/>
                  </a:lnTo>
                  <a:lnTo>
                    <a:pt x="2729700" y="51676"/>
                  </a:lnTo>
                  <a:lnTo>
                    <a:pt x="2733738" y="52654"/>
                  </a:lnTo>
                  <a:lnTo>
                    <a:pt x="2733941" y="48107"/>
                  </a:lnTo>
                  <a:close/>
                </a:path>
                <a:path w="4344034" h="111759">
                  <a:moveTo>
                    <a:pt x="2740266" y="62204"/>
                  </a:moveTo>
                  <a:lnTo>
                    <a:pt x="2738717" y="57581"/>
                  </a:lnTo>
                  <a:lnTo>
                    <a:pt x="2734068" y="56946"/>
                  </a:lnTo>
                  <a:lnTo>
                    <a:pt x="2728341" y="57683"/>
                  </a:lnTo>
                  <a:lnTo>
                    <a:pt x="2723565" y="57188"/>
                  </a:lnTo>
                  <a:lnTo>
                    <a:pt x="2725140" y="61849"/>
                  </a:lnTo>
                  <a:lnTo>
                    <a:pt x="2729801" y="62496"/>
                  </a:lnTo>
                  <a:lnTo>
                    <a:pt x="2735516" y="61734"/>
                  </a:lnTo>
                  <a:lnTo>
                    <a:pt x="2740266" y="62204"/>
                  </a:lnTo>
                  <a:close/>
                </a:path>
                <a:path w="4344034" h="111759">
                  <a:moveTo>
                    <a:pt x="2746298" y="62509"/>
                  </a:moveTo>
                  <a:lnTo>
                    <a:pt x="2740266" y="62204"/>
                  </a:lnTo>
                  <a:lnTo>
                    <a:pt x="2742374" y="67602"/>
                  </a:lnTo>
                  <a:lnTo>
                    <a:pt x="2745689" y="66001"/>
                  </a:lnTo>
                  <a:lnTo>
                    <a:pt x="2746298" y="62509"/>
                  </a:lnTo>
                  <a:close/>
                </a:path>
                <a:path w="4344034" h="111759">
                  <a:moveTo>
                    <a:pt x="2791485" y="44983"/>
                  </a:moveTo>
                  <a:lnTo>
                    <a:pt x="2784678" y="44805"/>
                  </a:lnTo>
                  <a:lnTo>
                    <a:pt x="2778036" y="45961"/>
                  </a:lnTo>
                  <a:lnTo>
                    <a:pt x="2781300" y="49174"/>
                  </a:lnTo>
                  <a:lnTo>
                    <a:pt x="2787967" y="50253"/>
                  </a:lnTo>
                  <a:lnTo>
                    <a:pt x="2791485" y="44983"/>
                  </a:lnTo>
                  <a:close/>
                </a:path>
                <a:path w="4344034" h="111759">
                  <a:moveTo>
                    <a:pt x="2813266" y="52705"/>
                  </a:moveTo>
                  <a:lnTo>
                    <a:pt x="2810675" y="48869"/>
                  </a:lnTo>
                  <a:lnTo>
                    <a:pt x="2806395" y="52285"/>
                  </a:lnTo>
                  <a:lnTo>
                    <a:pt x="2808071" y="54737"/>
                  </a:lnTo>
                  <a:lnTo>
                    <a:pt x="2808986" y="56083"/>
                  </a:lnTo>
                  <a:lnTo>
                    <a:pt x="2813266" y="52705"/>
                  </a:lnTo>
                  <a:close/>
                </a:path>
                <a:path w="4344034" h="111759">
                  <a:moveTo>
                    <a:pt x="2828036" y="64541"/>
                  </a:moveTo>
                  <a:lnTo>
                    <a:pt x="2814523" y="64185"/>
                  </a:lnTo>
                  <a:lnTo>
                    <a:pt x="2810535" y="64871"/>
                  </a:lnTo>
                  <a:lnTo>
                    <a:pt x="2804998" y="63195"/>
                  </a:lnTo>
                  <a:lnTo>
                    <a:pt x="2804287" y="68694"/>
                  </a:lnTo>
                  <a:lnTo>
                    <a:pt x="2817787" y="69049"/>
                  </a:lnTo>
                  <a:lnTo>
                    <a:pt x="2821749" y="68364"/>
                  </a:lnTo>
                  <a:lnTo>
                    <a:pt x="2827324" y="70040"/>
                  </a:lnTo>
                  <a:lnTo>
                    <a:pt x="2828036" y="64541"/>
                  </a:lnTo>
                  <a:close/>
                </a:path>
                <a:path w="4344034" h="111759">
                  <a:moveTo>
                    <a:pt x="2828836" y="53111"/>
                  </a:moveTo>
                  <a:lnTo>
                    <a:pt x="2824899" y="49822"/>
                  </a:lnTo>
                  <a:lnTo>
                    <a:pt x="2820098" y="50355"/>
                  </a:lnTo>
                  <a:lnTo>
                    <a:pt x="2818193" y="54991"/>
                  </a:lnTo>
                  <a:lnTo>
                    <a:pt x="2820263" y="55422"/>
                  </a:lnTo>
                  <a:lnTo>
                    <a:pt x="2822156" y="55905"/>
                  </a:lnTo>
                  <a:lnTo>
                    <a:pt x="2821432" y="59778"/>
                  </a:lnTo>
                  <a:lnTo>
                    <a:pt x="2828175" y="59944"/>
                  </a:lnTo>
                  <a:lnTo>
                    <a:pt x="2828836" y="53111"/>
                  </a:lnTo>
                  <a:close/>
                </a:path>
                <a:path w="4344034" h="111759">
                  <a:moveTo>
                    <a:pt x="2838107" y="64795"/>
                  </a:moveTo>
                  <a:lnTo>
                    <a:pt x="2832303" y="63627"/>
                  </a:lnTo>
                  <a:lnTo>
                    <a:pt x="2831312" y="69405"/>
                  </a:lnTo>
                  <a:lnTo>
                    <a:pt x="2835071" y="69075"/>
                  </a:lnTo>
                  <a:lnTo>
                    <a:pt x="2836316" y="76314"/>
                  </a:lnTo>
                  <a:lnTo>
                    <a:pt x="2838081" y="69596"/>
                  </a:lnTo>
                  <a:lnTo>
                    <a:pt x="2838107" y="64795"/>
                  </a:lnTo>
                  <a:close/>
                </a:path>
                <a:path w="4344034" h="111759">
                  <a:moveTo>
                    <a:pt x="2839453" y="81368"/>
                  </a:moveTo>
                  <a:lnTo>
                    <a:pt x="2837789" y="78892"/>
                  </a:lnTo>
                  <a:lnTo>
                    <a:pt x="2836849" y="77520"/>
                  </a:lnTo>
                  <a:lnTo>
                    <a:pt x="2832582" y="81038"/>
                  </a:lnTo>
                  <a:lnTo>
                    <a:pt x="2834259" y="83464"/>
                  </a:lnTo>
                  <a:lnTo>
                    <a:pt x="2835148" y="84734"/>
                  </a:lnTo>
                  <a:lnTo>
                    <a:pt x="2839453" y="81368"/>
                  </a:lnTo>
                  <a:close/>
                </a:path>
                <a:path w="4344034" h="111759">
                  <a:moveTo>
                    <a:pt x="3355606" y="59829"/>
                  </a:moveTo>
                  <a:lnTo>
                    <a:pt x="3349574" y="59575"/>
                  </a:lnTo>
                  <a:lnTo>
                    <a:pt x="3351695" y="64909"/>
                  </a:lnTo>
                  <a:lnTo>
                    <a:pt x="3355009" y="63296"/>
                  </a:lnTo>
                  <a:lnTo>
                    <a:pt x="3355606" y="59829"/>
                  </a:lnTo>
                  <a:close/>
                </a:path>
                <a:path w="4344034" h="111759">
                  <a:moveTo>
                    <a:pt x="3471303" y="72021"/>
                  </a:moveTo>
                  <a:lnTo>
                    <a:pt x="3468598" y="71081"/>
                  </a:lnTo>
                  <a:lnTo>
                    <a:pt x="3468065" y="67310"/>
                  </a:lnTo>
                  <a:lnTo>
                    <a:pt x="3464687" y="67208"/>
                  </a:lnTo>
                  <a:lnTo>
                    <a:pt x="3464814" y="74637"/>
                  </a:lnTo>
                  <a:lnTo>
                    <a:pt x="3467697" y="79819"/>
                  </a:lnTo>
                  <a:lnTo>
                    <a:pt x="3470745" y="79908"/>
                  </a:lnTo>
                  <a:lnTo>
                    <a:pt x="3471303" y="72021"/>
                  </a:lnTo>
                  <a:close/>
                </a:path>
                <a:path w="4344034" h="111759">
                  <a:moveTo>
                    <a:pt x="3501275" y="79705"/>
                  </a:moveTo>
                  <a:lnTo>
                    <a:pt x="3494913" y="77330"/>
                  </a:lnTo>
                  <a:lnTo>
                    <a:pt x="3497186" y="85013"/>
                  </a:lnTo>
                  <a:lnTo>
                    <a:pt x="3500666" y="84035"/>
                  </a:lnTo>
                  <a:lnTo>
                    <a:pt x="3501275" y="79705"/>
                  </a:lnTo>
                  <a:close/>
                </a:path>
                <a:path w="4344034" h="111759">
                  <a:moveTo>
                    <a:pt x="3518230" y="69634"/>
                  </a:moveTo>
                  <a:lnTo>
                    <a:pt x="3510064" y="68059"/>
                  </a:lnTo>
                  <a:lnTo>
                    <a:pt x="3496335" y="68541"/>
                  </a:lnTo>
                  <a:lnTo>
                    <a:pt x="3486302" y="67233"/>
                  </a:lnTo>
                  <a:lnTo>
                    <a:pt x="3477285" y="67386"/>
                  </a:lnTo>
                  <a:lnTo>
                    <a:pt x="3471303" y="72021"/>
                  </a:lnTo>
                  <a:lnTo>
                    <a:pt x="3480333" y="72415"/>
                  </a:lnTo>
                  <a:lnTo>
                    <a:pt x="3490709" y="70777"/>
                  </a:lnTo>
                  <a:lnTo>
                    <a:pt x="3494913" y="77330"/>
                  </a:lnTo>
                  <a:lnTo>
                    <a:pt x="3496729" y="72783"/>
                  </a:lnTo>
                  <a:lnTo>
                    <a:pt x="3501440" y="72402"/>
                  </a:lnTo>
                  <a:lnTo>
                    <a:pt x="3507143" y="73418"/>
                  </a:lnTo>
                  <a:lnTo>
                    <a:pt x="3511981" y="73088"/>
                  </a:lnTo>
                  <a:lnTo>
                    <a:pt x="3518230" y="69634"/>
                  </a:lnTo>
                  <a:close/>
                </a:path>
                <a:path w="4344034" h="111759">
                  <a:moveTo>
                    <a:pt x="3533737" y="85356"/>
                  </a:moveTo>
                  <a:lnTo>
                    <a:pt x="3532035" y="82867"/>
                  </a:lnTo>
                  <a:lnTo>
                    <a:pt x="3531158" y="81686"/>
                  </a:lnTo>
                  <a:lnTo>
                    <a:pt x="3526866" y="85077"/>
                  </a:lnTo>
                  <a:lnTo>
                    <a:pt x="3528542" y="87566"/>
                  </a:lnTo>
                  <a:lnTo>
                    <a:pt x="3529457" y="88900"/>
                  </a:lnTo>
                  <a:lnTo>
                    <a:pt x="3533737" y="85356"/>
                  </a:lnTo>
                  <a:close/>
                </a:path>
                <a:path w="4344034" h="111759">
                  <a:moveTo>
                    <a:pt x="3539236" y="69138"/>
                  </a:moveTo>
                  <a:lnTo>
                    <a:pt x="3529507" y="67945"/>
                  </a:lnTo>
                  <a:lnTo>
                    <a:pt x="3521938" y="69989"/>
                  </a:lnTo>
                  <a:lnTo>
                    <a:pt x="3518624" y="77927"/>
                  </a:lnTo>
                  <a:lnTo>
                    <a:pt x="3528352" y="79209"/>
                  </a:lnTo>
                  <a:lnTo>
                    <a:pt x="3535870" y="77266"/>
                  </a:lnTo>
                  <a:lnTo>
                    <a:pt x="3539236" y="69138"/>
                  </a:lnTo>
                  <a:close/>
                </a:path>
                <a:path w="4344034" h="111759">
                  <a:moveTo>
                    <a:pt x="3554374" y="76530"/>
                  </a:moveTo>
                  <a:lnTo>
                    <a:pt x="3552698" y="74104"/>
                  </a:lnTo>
                  <a:lnTo>
                    <a:pt x="3551745" y="72923"/>
                  </a:lnTo>
                  <a:lnTo>
                    <a:pt x="3547440" y="76327"/>
                  </a:lnTo>
                  <a:lnTo>
                    <a:pt x="3549116" y="78714"/>
                  </a:lnTo>
                  <a:lnTo>
                    <a:pt x="3550056" y="80086"/>
                  </a:lnTo>
                  <a:lnTo>
                    <a:pt x="3554374" y="76530"/>
                  </a:lnTo>
                  <a:close/>
                </a:path>
                <a:path w="4344034" h="111759">
                  <a:moveTo>
                    <a:pt x="3566414" y="69786"/>
                  </a:moveTo>
                  <a:lnTo>
                    <a:pt x="3563759" y="70739"/>
                  </a:lnTo>
                  <a:lnTo>
                    <a:pt x="3559670" y="69786"/>
                  </a:lnTo>
                  <a:lnTo>
                    <a:pt x="3559467" y="74256"/>
                  </a:lnTo>
                  <a:lnTo>
                    <a:pt x="3562159" y="73355"/>
                  </a:lnTo>
                  <a:lnTo>
                    <a:pt x="3566210" y="74307"/>
                  </a:lnTo>
                  <a:lnTo>
                    <a:pt x="3566414" y="69786"/>
                  </a:lnTo>
                  <a:close/>
                </a:path>
                <a:path w="4344034" h="111759">
                  <a:moveTo>
                    <a:pt x="3582911" y="88849"/>
                  </a:moveTo>
                  <a:lnTo>
                    <a:pt x="3576942" y="87503"/>
                  </a:lnTo>
                  <a:lnTo>
                    <a:pt x="3575964" y="93408"/>
                  </a:lnTo>
                  <a:lnTo>
                    <a:pt x="3579825" y="92925"/>
                  </a:lnTo>
                  <a:lnTo>
                    <a:pt x="3581133" y="100215"/>
                  </a:lnTo>
                  <a:lnTo>
                    <a:pt x="3582809" y="93560"/>
                  </a:lnTo>
                  <a:lnTo>
                    <a:pt x="3582911" y="88849"/>
                  </a:lnTo>
                  <a:close/>
                </a:path>
                <a:path w="4344034" h="111759">
                  <a:moveTo>
                    <a:pt x="3593668" y="70396"/>
                  </a:moveTo>
                  <a:lnTo>
                    <a:pt x="3589642" y="71018"/>
                  </a:lnTo>
                  <a:lnTo>
                    <a:pt x="3583990" y="69303"/>
                  </a:lnTo>
                  <a:lnTo>
                    <a:pt x="3583317" y="74803"/>
                  </a:lnTo>
                  <a:lnTo>
                    <a:pt x="3587343" y="74244"/>
                  </a:lnTo>
                  <a:lnTo>
                    <a:pt x="3592969" y="75895"/>
                  </a:lnTo>
                  <a:lnTo>
                    <a:pt x="3593668" y="70396"/>
                  </a:lnTo>
                  <a:close/>
                </a:path>
                <a:path w="4344034" h="111759">
                  <a:moveTo>
                    <a:pt x="3596411" y="93891"/>
                  </a:moveTo>
                  <a:lnTo>
                    <a:pt x="3593782" y="94881"/>
                  </a:lnTo>
                  <a:lnTo>
                    <a:pt x="3589731" y="93776"/>
                  </a:lnTo>
                  <a:lnTo>
                    <a:pt x="3589490" y="98323"/>
                  </a:lnTo>
                  <a:lnTo>
                    <a:pt x="3592182" y="97358"/>
                  </a:lnTo>
                  <a:lnTo>
                    <a:pt x="3596208" y="98323"/>
                  </a:lnTo>
                  <a:lnTo>
                    <a:pt x="3596411" y="93891"/>
                  </a:lnTo>
                  <a:close/>
                </a:path>
                <a:path w="4344034" h="111759">
                  <a:moveTo>
                    <a:pt x="3610025" y="94056"/>
                  </a:moveTo>
                  <a:lnTo>
                    <a:pt x="3604107" y="92849"/>
                  </a:lnTo>
                  <a:lnTo>
                    <a:pt x="3603091" y="98628"/>
                  </a:lnTo>
                  <a:lnTo>
                    <a:pt x="3603688" y="104203"/>
                  </a:lnTo>
                  <a:lnTo>
                    <a:pt x="3606762" y="101600"/>
                  </a:lnTo>
                  <a:lnTo>
                    <a:pt x="3609924" y="98780"/>
                  </a:lnTo>
                  <a:lnTo>
                    <a:pt x="3610025" y="94056"/>
                  </a:lnTo>
                  <a:close/>
                </a:path>
                <a:path w="4344034" h="111759">
                  <a:moveTo>
                    <a:pt x="3620871" y="71031"/>
                  </a:moveTo>
                  <a:lnTo>
                    <a:pt x="3618179" y="71983"/>
                  </a:lnTo>
                  <a:lnTo>
                    <a:pt x="3614166" y="71031"/>
                  </a:lnTo>
                  <a:lnTo>
                    <a:pt x="3613962" y="75514"/>
                  </a:lnTo>
                  <a:lnTo>
                    <a:pt x="3616617" y="74599"/>
                  </a:lnTo>
                  <a:lnTo>
                    <a:pt x="3620668" y="75577"/>
                  </a:lnTo>
                  <a:lnTo>
                    <a:pt x="3620871" y="71031"/>
                  </a:lnTo>
                  <a:close/>
                </a:path>
                <a:path w="4344034" h="111759">
                  <a:moveTo>
                    <a:pt x="3676002" y="64008"/>
                  </a:moveTo>
                  <a:lnTo>
                    <a:pt x="3672255" y="61252"/>
                  </a:lnTo>
                  <a:lnTo>
                    <a:pt x="3665397" y="62763"/>
                  </a:lnTo>
                  <a:lnTo>
                    <a:pt x="3665156" y="72047"/>
                  </a:lnTo>
                  <a:lnTo>
                    <a:pt x="3675367" y="72275"/>
                  </a:lnTo>
                  <a:lnTo>
                    <a:pt x="3676002" y="64008"/>
                  </a:lnTo>
                  <a:close/>
                </a:path>
                <a:path w="4344034" h="111759">
                  <a:moveTo>
                    <a:pt x="3724935" y="66509"/>
                  </a:moveTo>
                  <a:lnTo>
                    <a:pt x="3723246" y="64109"/>
                  </a:lnTo>
                  <a:lnTo>
                    <a:pt x="3722332" y="62763"/>
                  </a:lnTo>
                  <a:lnTo>
                    <a:pt x="3718014" y="66230"/>
                  </a:lnTo>
                  <a:lnTo>
                    <a:pt x="3719741" y="68643"/>
                  </a:lnTo>
                  <a:lnTo>
                    <a:pt x="3720630" y="69989"/>
                  </a:lnTo>
                  <a:lnTo>
                    <a:pt x="3724935" y="66509"/>
                  </a:lnTo>
                  <a:close/>
                </a:path>
                <a:path w="4344034" h="111759">
                  <a:moveTo>
                    <a:pt x="3883012" y="77063"/>
                  </a:moveTo>
                  <a:lnTo>
                    <a:pt x="3878732" y="73444"/>
                  </a:lnTo>
                  <a:lnTo>
                    <a:pt x="3873843" y="73406"/>
                  </a:lnTo>
                  <a:lnTo>
                    <a:pt x="3869245" y="76263"/>
                  </a:lnTo>
                  <a:lnTo>
                    <a:pt x="3865867" y="81318"/>
                  </a:lnTo>
                  <a:lnTo>
                    <a:pt x="3870693" y="81089"/>
                  </a:lnTo>
                  <a:lnTo>
                    <a:pt x="3876433" y="82118"/>
                  </a:lnTo>
                  <a:lnTo>
                    <a:pt x="3881170" y="81686"/>
                  </a:lnTo>
                  <a:lnTo>
                    <a:pt x="3883012" y="77063"/>
                  </a:lnTo>
                  <a:close/>
                </a:path>
                <a:path w="4344034" h="111759">
                  <a:moveTo>
                    <a:pt x="3900030" y="77457"/>
                  </a:moveTo>
                  <a:lnTo>
                    <a:pt x="3895991" y="78066"/>
                  </a:lnTo>
                  <a:lnTo>
                    <a:pt x="3890403" y="76365"/>
                  </a:lnTo>
                  <a:lnTo>
                    <a:pt x="3889692" y="81864"/>
                  </a:lnTo>
                  <a:lnTo>
                    <a:pt x="3893731" y="81280"/>
                  </a:lnTo>
                  <a:lnTo>
                    <a:pt x="3899331" y="82956"/>
                  </a:lnTo>
                  <a:lnTo>
                    <a:pt x="3900030" y="77457"/>
                  </a:lnTo>
                  <a:close/>
                </a:path>
                <a:path w="4344034" h="111759">
                  <a:moveTo>
                    <a:pt x="3923855" y="78016"/>
                  </a:moveTo>
                  <a:lnTo>
                    <a:pt x="3913644" y="77774"/>
                  </a:lnTo>
                  <a:lnTo>
                    <a:pt x="3910977" y="78740"/>
                  </a:lnTo>
                  <a:lnTo>
                    <a:pt x="3906913" y="77774"/>
                  </a:lnTo>
                  <a:lnTo>
                    <a:pt x="3906736" y="82257"/>
                  </a:lnTo>
                  <a:lnTo>
                    <a:pt x="3916972" y="82499"/>
                  </a:lnTo>
                  <a:lnTo>
                    <a:pt x="3919626" y="81584"/>
                  </a:lnTo>
                  <a:lnTo>
                    <a:pt x="3923614" y="82562"/>
                  </a:lnTo>
                  <a:lnTo>
                    <a:pt x="3923855" y="78016"/>
                  </a:lnTo>
                  <a:close/>
                </a:path>
                <a:path w="4344034" h="111759">
                  <a:moveTo>
                    <a:pt x="3957891" y="78790"/>
                  </a:moveTo>
                  <a:lnTo>
                    <a:pt x="3951833" y="76365"/>
                  </a:lnTo>
                  <a:lnTo>
                    <a:pt x="3945686" y="74320"/>
                  </a:lnTo>
                  <a:lnTo>
                    <a:pt x="3940492" y="75565"/>
                  </a:lnTo>
                  <a:lnTo>
                    <a:pt x="3937355" y="82956"/>
                  </a:lnTo>
                  <a:lnTo>
                    <a:pt x="3943032" y="82715"/>
                  </a:lnTo>
                  <a:lnTo>
                    <a:pt x="3949649" y="83820"/>
                  </a:lnTo>
                  <a:lnTo>
                    <a:pt x="3955250" y="83451"/>
                  </a:lnTo>
                  <a:lnTo>
                    <a:pt x="3957891" y="78790"/>
                  </a:lnTo>
                  <a:close/>
                </a:path>
                <a:path w="4344034" h="111759">
                  <a:moveTo>
                    <a:pt x="3968318" y="69735"/>
                  </a:moveTo>
                  <a:lnTo>
                    <a:pt x="3961549" y="69583"/>
                  </a:lnTo>
                  <a:lnTo>
                    <a:pt x="3958894" y="70523"/>
                  </a:lnTo>
                  <a:lnTo>
                    <a:pt x="3954830" y="69532"/>
                  </a:lnTo>
                  <a:lnTo>
                    <a:pt x="3954576" y="74041"/>
                  </a:lnTo>
                  <a:lnTo>
                    <a:pt x="3959707" y="73393"/>
                  </a:lnTo>
                  <a:lnTo>
                    <a:pt x="3967175" y="76085"/>
                  </a:lnTo>
                  <a:lnTo>
                    <a:pt x="3968318" y="69735"/>
                  </a:lnTo>
                  <a:close/>
                </a:path>
                <a:path w="4344034" h="111759">
                  <a:moveTo>
                    <a:pt x="4140060" y="108305"/>
                  </a:moveTo>
                  <a:lnTo>
                    <a:pt x="4138358" y="105854"/>
                  </a:lnTo>
                  <a:lnTo>
                    <a:pt x="4137393" y="104546"/>
                  </a:lnTo>
                  <a:lnTo>
                    <a:pt x="4133088" y="107937"/>
                  </a:lnTo>
                  <a:lnTo>
                    <a:pt x="4134789" y="110401"/>
                  </a:lnTo>
                  <a:lnTo>
                    <a:pt x="4135717" y="111734"/>
                  </a:lnTo>
                  <a:lnTo>
                    <a:pt x="4140060" y="108305"/>
                  </a:lnTo>
                  <a:close/>
                </a:path>
                <a:path w="4344034" h="111759">
                  <a:moveTo>
                    <a:pt x="4183367" y="83273"/>
                  </a:moveTo>
                  <a:lnTo>
                    <a:pt x="4173093" y="83096"/>
                  </a:lnTo>
                  <a:lnTo>
                    <a:pt x="4170349" y="84061"/>
                  </a:lnTo>
                  <a:lnTo>
                    <a:pt x="4166336" y="83121"/>
                  </a:lnTo>
                  <a:lnTo>
                    <a:pt x="4166133" y="87604"/>
                  </a:lnTo>
                  <a:lnTo>
                    <a:pt x="4176407" y="87782"/>
                  </a:lnTo>
                  <a:lnTo>
                    <a:pt x="4179112" y="86868"/>
                  </a:lnTo>
                  <a:lnTo>
                    <a:pt x="4183189" y="87820"/>
                  </a:lnTo>
                  <a:lnTo>
                    <a:pt x="4183367" y="83273"/>
                  </a:lnTo>
                  <a:close/>
                </a:path>
                <a:path w="4344034" h="111759">
                  <a:moveTo>
                    <a:pt x="4308462" y="78613"/>
                  </a:moveTo>
                  <a:lnTo>
                    <a:pt x="4306773" y="76225"/>
                  </a:lnTo>
                  <a:lnTo>
                    <a:pt x="4305795" y="74891"/>
                  </a:lnTo>
                  <a:lnTo>
                    <a:pt x="4301490" y="78359"/>
                  </a:lnTo>
                  <a:lnTo>
                    <a:pt x="4303230" y="80772"/>
                  </a:lnTo>
                  <a:lnTo>
                    <a:pt x="4304144" y="82118"/>
                  </a:lnTo>
                  <a:lnTo>
                    <a:pt x="4308462" y="78613"/>
                  </a:lnTo>
                  <a:close/>
                </a:path>
                <a:path w="4344034" h="111759">
                  <a:moveTo>
                    <a:pt x="4318660" y="83464"/>
                  </a:moveTo>
                  <a:lnTo>
                    <a:pt x="4316908" y="81013"/>
                  </a:lnTo>
                  <a:lnTo>
                    <a:pt x="4315955" y="79781"/>
                  </a:lnTo>
                  <a:lnTo>
                    <a:pt x="4311675" y="83197"/>
                  </a:lnTo>
                  <a:lnTo>
                    <a:pt x="4313390" y="85623"/>
                  </a:lnTo>
                  <a:lnTo>
                    <a:pt x="4314304" y="87007"/>
                  </a:lnTo>
                  <a:lnTo>
                    <a:pt x="4318660" y="83464"/>
                  </a:lnTo>
                  <a:close/>
                </a:path>
                <a:path w="4344034" h="111759">
                  <a:moveTo>
                    <a:pt x="4324794" y="109715"/>
                  </a:moveTo>
                  <a:lnTo>
                    <a:pt x="4323397" y="99707"/>
                  </a:lnTo>
                  <a:lnTo>
                    <a:pt x="4316565" y="99593"/>
                  </a:lnTo>
                  <a:lnTo>
                    <a:pt x="4316463" y="104368"/>
                  </a:lnTo>
                  <a:lnTo>
                    <a:pt x="4313656" y="105194"/>
                  </a:lnTo>
                  <a:lnTo>
                    <a:pt x="4312945" y="109016"/>
                  </a:lnTo>
                  <a:lnTo>
                    <a:pt x="4318330" y="108534"/>
                  </a:lnTo>
                  <a:lnTo>
                    <a:pt x="4324794" y="109715"/>
                  </a:lnTo>
                  <a:close/>
                </a:path>
                <a:path w="4344034" h="111759">
                  <a:moveTo>
                    <a:pt x="4343933" y="100088"/>
                  </a:moveTo>
                  <a:lnTo>
                    <a:pt x="4341228" y="101206"/>
                  </a:lnTo>
                  <a:lnTo>
                    <a:pt x="4337177" y="100279"/>
                  </a:lnTo>
                  <a:lnTo>
                    <a:pt x="4336999" y="104749"/>
                  </a:lnTo>
                  <a:lnTo>
                    <a:pt x="4339679" y="103809"/>
                  </a:lnTo>
                  <a:lnTo>
                    <a:pt x="4343768" y="104749"/>
                  </a:lnTo>
                  <a:lnTo>
                    <a:pt x="4343933" y="100088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6215" y="8298996"/>
              <a:ext cx="104775" cy="104774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11848281" y="7941472"/>
            <a:ext cx="516890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Be</a:t>
            </a:r>
            <a:r>
              <a:rPr sz="3300" spc="-3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proud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of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all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the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work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spc="-25" dirty="0">
                <a:solidFill>
                  <a:srgbClr val="244B75"/>
                </a:solidFill>
                <a:latin typeface="TradeGothic"/>
                <a:cs typeface="TradeGothic"/>
              </a:rPr>
              <a:t>you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have</a:t>
            </a:r>
            <a:r>
              <a:rPr sz="3300" spc="-3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put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in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this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spc="-10" dirty="0">
                <a:solidFill>
                  <a:srgbClr val="244B75"/>
                </a:solidFill>
                <a:latin typeface="TradeGothic"/>
                <a:cs typeface="TradeGothic"/>
              </a:rPr>
              <a:t>year!</a:t>
            </a:r>
            <a:endParaRPr sz="3300">
              <a:latin typeface="TradeGothic"/>
              <a:cs typeface="TradeGothic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191933" y="6047182"/>
            <a:ext cx="7362825" cy="2044064"/>
            <a:chOff x="1191933" y="6047182"/>
            <a:chExt cx="7362825" cy="2044064"/>
          </a:xfrm>
        </p:grpSpPr>
        <p:sp>
          <p:nvSpPr>
            <p:cNvPr id="63" name="object 63"/>
            <p:cNvSpPr/>
            <p:nvPr/>
          </p:nvSpPr>
          <p:spPr>
            <a:xfrm>
              <a:off x="1191933" y="6047193"/>
              <a:ext cx="7349490" cy="1995170"/>
            </a:xfrm>
            <a:custGeom>
              <a:avLst/>
              <a:gdLst/>
              <a:ahLst/>
              <a:cxnLst/>
              <a:rect l="l" t="t" r="r" b="b"/>
              <a:pathLst>
                <a:path w="7349490" h="1995170">
                  <a:moveTo>
                    <a:pt x="130213" y="381711"/>
                  </a:moveTo>
                  <a:lnTo>
                    <a:pt x="122428" y="369011"/>
                  </a:lnTo>
                  <a:lnTo>
                    <a:pt x="115443" y="381711"/>
                  </a:lnTo>
                  <a:lnTo>
                    <a:pt x="130213" y="381711"/>
                  </a:lnTo>
                  <a:close/>
                </a:path>
                <a:path w="7349490" h="1995170">
                  <a:moveTo>
                    <a:pt x="147167" y="267411"/>
                  </a:moveTo>
                  <a:lnTo>
                    <a:pt x="107835" y="267411"/>
                  </a:lnTo>
                  <a:lnTo>
                    <a:pt x="87376" y="280111"/>
                  </a:lnTo>
                  <a:lnTo>
                    <a:pt x="81000" y="280111"/>
                  </a:lnTo>
                  <a:lnTo>
                    <a:pt x="79438" y="267411"/>
                  </a:lnTo>
                  <a:lnTo>
                    <a:pt x="72707" y="267411"/>
                  </a:lnTo>
                  <a:lnTo>
                    <a:pt x="69138" y="280111"/>
                  </a:lnTo>
                  <a:lnTo>
                    <a:pt x="59385" y="280111"/>
                  </a:lnTo>
                  <a:lnTo>
                    <a:pt x="59448" y="292811"/>
                  </a:lnTo>
                  <a:lnTo>
                    <a:pt x="88696" y="292811"/>
                  </a:lnTo>
                  <a:lnTo>
                    <a:pt x="89166" y="305511"/>
                  </a:lnTo>
                  <a:lnTo>
                    <a:pt x="96050" y="305511"/>
                  </a:lnTo>
                  <a:lnTo>
                    <a:pt x="95377" y="292811"/>
                  </a:lnTo>
                  <a:lnTo>
                    <a:pt x="109918" y="292811"/>
                  </a:lnTo>
                  <a:lnTo>
                    <a:pt x="111125" y="280111"/>
                  </a:lnTo>
                  <a:lnTo>
                    <a:pt x="128104" y="280111"/>
                  </a:lnTo>
                  <a:lnTo>
                    <a:pt x="147167" y="267411"/>
                  </a:lnTo>
                  <a:close/>
                </a:path>
                <a:path w="7349490" h="1995170">
                  <a:moveTo>
                    <a:pt x="155651" y="64592"/>
                  </a:moveTo>
                  <a:lnTo>
                    <a:pt x="155041" y="55245"/>
                  </a:lnTo>
                  <a:lnTo>
                    <a:pt x="147789" y="55651"/>
                  </a:lnTo>
                  <a:lnTo>
                    <a:pt x="148412" y="64998"/>
                  </a:lnTo>
                  <a:lnTo>
                    <a:pt x="155651" y="64592"/>
                  </a:lnTo>
                  <a:close/>
                </a:path>
                <a:path w="7349490" h="1995170">
                  <a:moveTo>
                    <a:pt x="185013" y="67411"/>
                  </a:moveTo>
                  <a:lnTo>
                    <a:pt x="184823" y="62928"/>
                  </a:lnTo>
                  <a:lnTo>
                    <a:pt x="182067" y="64109"/>
                  </a:lnTo>
                  <a:lnTo>
                    <a:pt x="177647" y="63474"/>
                  </a:lnTo>
                  <a:lnTo>
                    <a:pt x="177876" y="67868"/>
                  </a:lnTo>
                  <a:lnTo>
                    <a:pt x="180543" y="66776"/>
                  </a:lnTo>
                  <a:lnTo>
                    <a:pt x="185013" y="67411"/>
                  </a:lnTo>
                  <a:close/>
                </a:path>
                <a:path w="7349490" h="1995170">
                  <a:moveTo>
                    <a:pt x="213499" y="508711"/>
                  </a:moveTo>
                  <a:lnTo>
                    <a:pt x="210845" y="496011"/>
                  </a:lnTo>
                  <a:lnTo>
                    <a:pt x="202184" y="496011"/>
                  </a:lnTo>
                  <a:lnTo>
                    <a:pt x="206362" y="508711"/>
                  </a:lnTo>
                  <a:lnTo>
                    <a:pt x="213499" y="508711"/>
                  </a:lnTo>
                  <a:close/>
                </a:path>
                <a:path w="7349490" h="1995170">
                  <a:moveTo>
                    <a:pt x="234175" y="1448511"/>
                  </a:moveTo>
                  <a:lnTo>
                    <a:pt x="201371" y="1448511"/>
                  </a:lnTo>
                  <a:lnTo>
                    <a:pt x="197904" y="1461211"/>
                  </a:lnTo>
                  <a:lnTo>
                    <a:pt x="222123" y="1461211"/>
                  </a:lnTo>
                  <a:lnTo>
                    <a:pt x="234175" y="1448511"/>
                  </a:lnTo>
                  <a:close/>
                </a:path>
                <a:path w="7349490" h="1995170">
                  <a:moveTo>
                    <a:pt x="250748" y="216611"/>
                  </a:moveTo>
                  <a:lnTo>
                    <a:pt x="241922" y="216611"/>
                  </a:lnTo>
                  <a:lnTo>
                    <a:pt x="245948" y="229311"/>
                  </a:lnTo>
                  <a:lnTo>
                    <a:pt x="250748" y="216611"/>
                  </a:lnTo>
                  <a:close/>
                </a:path>
                <a:path w="7349490" h="1995170">
                  <a:moveTo>
                    <a:pt x="281851" y="1486611"/>
                  </a:moveTo>
                  <a:lnTo>
                    <a:pt x="279031" y="1473911"/>
                  </a:lnTo>
                  <a:lnTo>
                    <a:pt x="274840" y="1473911"/>
                  </a:lnTo>
                  <a:lnTo>
                    <a:pt x="274916" y="1486611"/>
                  </a:lnTo>
                  <a:lnTo>
                    <a:pt x="281851" y="1486611"/>
                  </a:lnTo>
                  <a:close/>
                </a:path>
                <a:path w="7349490" h="1995170">
                  <a:moveTo>
                    <a:pt x="298754" y="1232611"/>
                  </a:moveTo>
                  <a:lnTo>
                    <a:pt x="291630" y="1219911"/>
                  </a:lnTo>
                  <a:lnTo>
                    <a:pt x="275907" y="1219911"/>
                  </a:lnTo>
                  <a:lnTo>
                    <a:pt x="272503" y="1232611"/>
                  </a:lnTo>
                  <a:lnTo>
                    <a:pt x="298754" y="1232611"/>
                  </a:lnTo>
                  <a:close/>
                </a:path>
                <a:path w="7349490" h="1995170">
                  <a:moveTo>
                    <a:pt x="344805" y="1677111"/>
                  </a:moveTo>
                  <a:lnTo>
                    <a:pt x="332740" y="1677111"/>
                  </a:lnTo>
                  <a:lnTo>
                    <a:pt x="331241" y="1664411"/>
                  </a:lnTo>
                  <a:lnTo>
                    <a:pt x="314223" y="1664411"/>
                  </a:lnTo>
                  <a:lnTo>
                    <a:pt x="309321" y="1651711"/>
                  </a:lnTo>
                  <a:lnTo>
                    <a:pt x="304939" y="1651711"/>
                  </a:lnTo>
                  <a:lnTo>
                    <a:pt x="306565" y="1664411"/>
                  </a:lnTo>
                  <a:lnTo>
                    <a:pt x="305003" y="1677111"/>
                  </a:lnTo>
                  <a:lnTo>
                    <a:pt x="296519" y="1664411"/>
                  </a:lnTo>
                  <a:lnTo>
                    <a:pt x="248437" y="1664411"/>
                  </a:lnTo>
                  <a:lnTo>
                    <a:pt x="243865" y="1677111"/>
                  </a:lnTo>
                  <a:lnTo>
                    <a:pt x="239026" y="1677111"/>
                  </a:lnTo>
                  <a:lnTo>
                    <a:pt x="233629" y="1689811"/>
                  </a:lnTo>
                  <a:lnTo>
                    <a:pt x="202285" y="1689811"/>
                  </a:lnTo>
                  <a:lnTo>
                    <a:pt x="201663" y="1702511"/>
                  </a:lnTo>
                  <a:lnTo>
                    <a:pt x="308051" y="1702511"/>
                  </a:lnTo>
                  <a:lnTo>
                    <a:pt x="316992" y="1689811"/>
                  </a:lnTo>
                  <a:lnTo>
                    <a:pt x="337756" y="1689811"/>
                  </a:lnTo>
                  <a:lnTo>
                    <a:pt x="344805" y="1677111"/>
                  </a:lnTo>
                  <a:close/>
                </a:path>
                <a:path w="7349490" h="1995170">
                  <a:moveTo>
                    <a:pt x="365823" y="521411"/>
                  </a:moveTo>
                  <a:lnTo>
                    <a:pt x="354812" y="521411"/>
                  </a:lnTo>
                  <a:lnTo>
                    <a:pt x="358876" y="534111"/>
                  </a:lnTo>
                  <a:lnTo>
                    <a:pt x="365823" y="521411"/>
                  </a:lnTo>
                  <a:close/>
                </a:path>
                <a:path w="7349490" h="1995170">
                  <a:moveTo>
                    <a:pt x="367093" y="1042111"/>
                  </a:moveTo>
                  <a:lnTo>
                    <a:pt x="362102" y="1042111"/>
                  </a:lnTo>
                  <a:lnTo>
                    <a:pt x="359371" y="1054811"/>
                  </a:lnTo>
                  <a:lnTo>
                    <a:pt x="356120" y="1054811"/>
                  </a:lnTo>
                  <a:lnTo>
                    <a:pt x="352945" y="1067511"/>
                  </a:lnTo>
                  <a:lnTo>
                    <a:pt x="366433" y="1067511"/>
                  </a:lnTo>
                  <a:lnTo>
                    <a:pt x="365709" y="1054811"/>
                  </a:lnTo>
                  <a:lnTo>
                    <a:pt x="367093" y="1042111"/>
                  </a:lnTo>
                  <a:close/>
                </a:path>
                <a:path w="7349490" h="1995170">
                  <a:moveTo>
                    <a:pt x="378612" y="62407"/>
                  </a:moveTo>
                  <a:lnTo>
                    <a:pt x="374523" y="59880"/>
                  </a:lnTo>
                  <a:lnTo>
                    <a:pt x="367245" y="61988"/>
                  </a:lnTo>
                  <a:lnTo>
                    <a:pt x="367690" y="71247"/>
                  </a:lnTo>
                  <a:lnTo>
                    <a:pt x="378548" y="70713"/>
                  </a:lnTo>
                  <a:lnTo>
                    <a:pt x="378612" y="62407"/>
                  </a:lnTo>
                  <a:close/>
                </a:path>
                <a:path w="7349490" h="1995170">
                  <a:moveTo>
                    <a:pt x="381685" y="1664411"/>
                  </a:moveTo>
                  <a:lnTo>
                    <a:pt x="365188" y="1651711"/>
                  </a:lnTo>
                  <a:lnTo>
                    <a:pt x="349783" y="1651711"/>
                  </a:lnTo>
                  <a:lnTo>
                    <a:pt x="333375" y="1639011"/>
                  </a:lnTo>
                  <a:lnTo>
                    <a:pt x="333565" y="1651711"/>
                  </a:lnTo>
                  <a:lnTo>
                    <a:pt x="329476" y="1651711"/>
                  </a:lnTo>
                  <a:lnTo>
                    <a:pt x="331635" y="1664411"/>
                  </a:lnTo>
                  <a:lnTo>
                    <a:pt x="381685" y="1664411"/>
                  </a:lnTo>
                  <a:close/>
                </a:path>
                <a:path w="7349490" h="1995170">
                  <a:moveTo>
                    <a:pt x="390664" y="1664411"/>
                  </a:moveTo>
                  <a:lnTo>
                    <a:pt x="382498" y="1664411"/>
                  </a:lnTo>
                  <a:lnTo>
                    <a:pt x="383857" y="1677111"/>
                  </a:lnTo>
                  <a:lnTo>
                    <a:pt x="390664" y="1664411"/>
                  </a:lnTo>
                  <a:close/>
                </a:path>
                <a:path w="7349490" h="1995170">
                  <a:moveTo>
                    <a:pt x="392518" y="65544"/>
                  </a:moveTo>
                  <a:lnTo>
                    <a:pt x="388581" y="66294"/>
                  </a:lnTo>
                  <a:lnTo>
                    <a:pt x="386638" y="58940"/>
                  </a:lnTo>
                  <a:lnTo>
                    <a:pt x="385445" y="65786"/>
                  </a:lnTo>
                  <a:lnTo>
                    <a:pt x="385686" y="70497"/>
                  </a:lnTo>
                  <a:lnTo>
                    <a:pt x="391909" y="71475"/>
                  </a:lnTo>
                  <a:lnTo>
                    <a:pt x="392518" y="65544"/>
                  </a:lnTo>
                  <a:close/>
                </a:path>
                <a:path w="7349490" h="1995170">
                  <a:moveTo>
                    <a:pt x="399389" y="864311"/>
                  </a:moveTo>
                  <a:lnTo>
                    <a:pt x="395973" y="864311"/>
                  </a:lnTo>
                  <a:lnTo>
                    <a:pt x="393661" y="877011"/>
                  </a:lnTo>
                  <a:lnTo>
                    <a:pt x="399389" y="864311"/>
                  </a:lnTo>
                  <a:close/>
                </a:path>
                <a:path w="7349490" h="1995170">
                  <a:moveTo>
                    <a:pt x="410032" y="1067511"/>
                  </a:moveTo>
                  <a:lnTo>
                    <a:pt x="404177" y="1054811"/>
                  </a:lnTo>
                  <a:lnTo>
                    <a:pt x="381558" y="1054811"/>
                  </a:lnTo>
                  <a:lnTo>
                    <a:pt x="377037" y="1067511"/>
                  </a:lnTo>
                  <a:lnTo>
                    <a:pt x="410032" y="1067511"/>
                  </a:lnTo>
                  <a:close/>
                </a:path>
                <a:path w="7349490" h="1995170">
                  <a:moveTo>
                    <a:pt x="414070" y="864311"/>
                  </a:moveTo>
                  <a:lnTo>
                    <a:pt x="407365" y="864311"/>
                  </a:lnTo>
                  <a:lnTo>
                    <a:pt x="411480" y="877011"/>
                  </a:lnTo>
                  <a:lnTo>
                    <a:pt x="414070" y="864311"/>
                  </a:lnTo>
                  <a:close/>
                </a:path>
                <a:path w="7349490" h="1995170">
                  <a:moveTo>
                    <a:pt x="416674" y="178511"/>
                  </a:moveTo>
                  <a:lnTo>
                    <a:pt x="408711" y="178511"/>
                  </a:lnTo>
                  <a:lnTo>
                    <a:pt x="408546" y="165811"/>
                  </a:lnTo>
                  <a:lnTo>
                    <a:pt x="394119" y="165811"/>
                  </a:lnTo>
                  <a:lnTo>
                    <a:pt x="396049" y="178511"/>
                  </a:lnTo>
                  <a:lnTo>
                    <a:pt x="392277" y="178511"/>
                  </a:lnTo>
                  <a:lnTo>
                    <a:pt x="391490" y="191211"/>
                  </a:lnTo>
                  <a:lnTo>
                    <a:pt x="403580" y="191211"/>
                  </a:lnTo>
                  <a:lnTo>
                    <a:pt x="416674" y="178511"/>
                  </a:lnTo>
                  <a:close/>
                </a:path>
                <a:path w="7349490" h="1995170">
                  <a:moveTo>
                    <a:pt x="439254" y="1778711"/>
                  </a:moveTo>
                  <a:lnTo>
                    <a:pt x="436308" y="1766011"/>
                  </a:lnTo>
                  <a:lnTo>
                    <a:pt x="432777" y="1753311"/>
                  </a:lnTo>
                  <a:lnTo>
                    <a:pt x="431901" y="1740611"/>
                  </a:lnTo>
                  <a:lnTo>
                    <a:pt x="436918" y="1727911"/>
                  </a:lnTo>
                  <a:lnTo>
                    <a:pt x="430339" y="1727911"/>
                  </a:lnTo>
                  <a:lnTo>
                    <a:pt x="429742" y="1715211"/>
                  </a:lnTo>
                  <a:lnTo>
                    <a:pt x="423354" y="1715211"/>
                  </a:lnTo>
                  <a:lnTo>
                    <a:pt x="423481" y="1727911"/>
                  </a:lnTo>
                  <a:lnTo>
                    <a:pt x="425411" y="1727911"/>
                  </a:lnTo>
                  <a:lnTo>
                    <a:pt x="427520" y="1740611"/>
                  </a:lnTo>
                  <a:lnTo>
                    <a:pt x="428180" y="1753311"/>
                  </a:lnTo>
                  <a:lnTo>
                    <a:pt x="428663" y="1753311"/>
                  </a:lnTo>
                  <a:lnTo>
                    <a:pt x="424649" y="1766011"/>
                  </a:lnTo>
                  <a:lnTo>
                    <a:pt x="418084" y="1766011"/>
                  </a:lnTo>
                  <a:lnTo>
                    <a:pt x="417220" y="1778711"/>
                  </a:lnTo>
                  <a:lnTo>
                    <a:pt x="426516" y="1778711"/>
                  </a:lnTo>
                  <a:lnTo>
                    <a:pt x="426339" y="1766011"/>
                  </a:lnTo>
                  <a:lnTo>
                    <a:pt x="435660" y="1766011"/>
                  </a:lnTo>
                  <a:lnTo>
                    <a:pt x="435444" y="1778711"/>
                  </a:lnTo>
                  <a:lnTo>
                    <a:pt x="439254" y="1778711"/>
                  </a:lnTo>
                  <a:close/>
                </a:path>
                <a:path w="7349490" h="1995170">
                  <a:moveTo>
                    <a:pt x="473036" y="1689811"/>
                  </a:moveTo>
                  <a:lnTo>
                    <a:pt x="471766" y="1677111"/>
                  </a:lnTo>
                  <a:lnTo>
                    <a:pt x="469912" y="1677111"/>
                  </a:lnTo>
                  <a:lnTo>
                    <a:pt x="472554" y="1664411"/>
                  </a:lnTo>
                  <a:lnTo>
                    <a:pt x="464566" y="1664411"/>
                  </a:lnTo>
                  <a:lnTo>
                    <a:pt x="464832" y="1651711"/>
                  </a:lnTo>
                  <a:lnTo>
                    <a:pt x="455853" y="1664411"/>
                  </a:lnTo>
                  <a:lnTo>
                    <a:pt x="456717" y="1651711"/>
                  </a:lnTo>
                  <a:lnTo>
                    <a:pt x="453021" y="1651711"/>
                  </a:lnTo>
                  <a:lnTo>
                    <a:pt x="451700" y="1639011"/>
                  </a:lnTo>
                  <a:lnTo>
                    <a:pt x="446252" y="1639011"/>
                  </a:lnTo>
                  <a:lnTo>
                    <a:pt x="444004" y="1651711"/>
                  </a:lnTo>
                  <a:lnTo>
                    <a:pt x="407314" y="1651711"/>
                  </a:lnTo>
                  <a:lnTo>
                    <a:pt x="410273" y="1664411"/>
                  </a:lnTo>
                  <a:lnTo>
                    <a:pt x="420839" y="1664411"/>
                  </a:lnTo>
                  <a:lnTo>
                    <a:pt x="421208" y="1677111"/>
                  </a:lnTo>
                  <a:lnTo>
                    <a:pt x="422402" y="1689811"/>
                  </a:lnTo>
                  <a:lnTo>
                    <a:pt x="435419" y="1689811"/>
                  </a:lnTo>
                  <a:lnTo>
                    <a:pt x="431863" y="1677111"/>
                  </a:lnTo>
                  <a:lnTo>
                    <a:pt x="441096" y="1677111"/>
                  </a:lnTo>
                  <a:lnTo>
                    <a:pt x="442595" y="1664411"/>
                  </a:lnTo>
                  <a:lnTo>
                    <a:pt x="451599" y="1664411"/>
                  </a:lnTo>
                  <a:lnTo>
                    <a:pt x="456260" y="1677111"/>
                  </a:lnTo>
                  <a:lnTo>
                    <a:pt x="462699" y="1664411"/>
                  </a:lnTo>
                  <a:lnTo>
                    <a:pt x="466458" y="1677111"/>
                  </a:lnTo>
                  <a:lnTo>
                    <a:pt x="456260" y="1677111"/>
                  </a:lnTo>
                  <a:lnTo>
                    <a:pt x="452374" y="1677111"/>
                  </a:lnTo>
                  <a:lnTo>
                    <a:pt x="458304" y="1689811"/>
                  </a:lnTo>
                  <a:lnTo>
                    <a:pt x="473036" y="1689811"/>
                  </a:lnTo>
                  <a:close/>
                </a:path>
                <a:path w="7349490" h="1995170">
                  <a:moveTo>
                    <a:pt x="475488" y="991311"/>
                  </a:moveTo>
                  <a:lnTo>
                    <a:pt x="472503" y="991311"/>
                  </a:lnTo>
                  <a:lnTo>
                    <a:pt x="467055" y="978611"/>
                  </a:lnTo>
                  <a:lnTo>
                    <a:pt x="460298" y="991311"/>
                  </a:lnTo>
                  <a:lnTo>
                    <a:pt x="426897" y="991311"/>
                  </a:lnTo>
                  <a:lnTo>
                    <a:pt x="423799" y="1004011"/>
                  </a:lnTo>
                  <a:lnTo>
                    <a:pt x="460946" y="1004011"/>
                  </a:lnTo>
                  <a:lnTo>
                    <a:pt x="463575" y="991311"/>
                  </a:lnTo>
                  <a:lnTo>
                    <a:pt x="469900" y="991311"/>
                  </a:lnTo>
                  <a:lnTo>
                    <a:pt x="471246" y="1004011"/>
                  </a:lnTo>
                  <a:lnTo>
                    <a:pt x="474014" y="1004011"/>
                  </a:lnTo>
                  <a:lnTo>
                    <a:pt x="475488" y="991311"/>
                  </a:lnTo>
                  <a:close/>
                </a:path>
                <a:path w="7349490" h="1995170">
                  <a:moveTo>
                    <a:pt x="486117" y="1753311"/>
                  </a:moveTo>
                  <a:lnTo>
                    <a:pt x="460527" y="1753311"/>
                  </a:lnTo>
                  <a:lnTo>
                    <a:pt x="468757" y="1766011"/>
                  </a:lnTo>
                  <a:lnTo>
                    <a:pt x="477189" y="1766011"/>
                  </a:lnTo>
                  <a:lnTo>
                    <a:pt x="486117" y="1753311"/>
                  </a:lnTo>
                  <a:close/>
                </a:path>
                <a:path w="7349490" h="1995170">
                  <a:moveTo>
                    <a:pt x="489521" y="813511"/>
                  </a:moveTo>
                  <a:lnTo>
                    <a:pt x="483438" y="813511"/>
                  </a:lnTo>
                  <a:lnTo>
                    <a:pt x="483476" y="826211"/>
                  </a:lnTo>
                  <a:lnTo>
                    <a:pt x="489521" y="813511"/>
                  </a:lnTo>
                  <a:close/>
                </a:path>
                <a:path w="7349490" h="1995170">
                  <a:moveTo>
                    <a:pt x="492658" y="1689811"/>
                  </a:moveTo>
                  <a:lnTo>
                    <a:pt x="488276" y="1677111"/>
                  </a:lnTo>
                  <a:lnTo>
                    <a:pt x="471766" y="1677111"/>
                  </a:lnTo>
                  <a:lnTo>
                    <a:pt x="479653" y="1689811"/>
                  </a:lnTo>
                  <a:lnTo>
                    <a:pt x="492658" y="1689811"/>
                  </a:lnTo>
                  <a:close/>
                </a:path>
                <a:path w="7349490" h="1995170">
                  <a:moveTo>
                    <a:pt x="504520" y="1778711"/>
                  </a:moveTo>
                  <a:lnTo>
                    <a:pt x="502361" y="1766011"/>
                  </a:lnTo>
                  <a:lnTo>
                    <a:pt x="500989" y="1763204"/>
                  </a:lnTo>
                  <a:lnTo>
                    <a:pt x="498741" y="1766011"/>
                  </a:lnTo>
                  <a:lnTo>
                    <a:pt x="496658" y="1766011"/>
                  </a:lnTo>
                  <a:lnTo>
                    <a:pt x="500291" y="1778711"/>
                  </a:lnTo>
                  <a:lnTo>
                    <a:pt x="504520" y="1778711"/>
                  </a:lnTo>
                  <a:close/>
                </a:path>
                <a:path w="7349490" h="1995170">
                  <a:moveTo>
                    <a:pt x="516572" y="1639011"/>
                  </a:moveTo>
                  <a:lnTo>
                    <a:pt x="510540" y="1639011"/>
                  </a:lnTo>
                  <a:lnTo>
                    <a:pt x="510413" y="1651711"/>
                  </a:lnTo>
                  <a:lnTo>
                    <a:pt x="516572" y="1639011"/>
                  </a:lnTo>
                  <a:close/>
                </a:path>
                <a:path w="7349490" h="1995170">
                  <a:moveTo>
                    <a:pt x="564045" y="991311"/>
                  </a:moveTo>
                  <a:lnTo>
                    <a:pt x="544957" y="991311"/>
                  </a:lnTo>
                  <a:lnTo>
                    <a:pt x="542163" y="1004011"/>
                  </a:lnTo>
                  <a:lnTo>
                    <a:pt x="553847" y="1004011"/>
                  </a:lnTo>
                  <a:lnTo>
                    <a:pt x="564045" y="991311"/>
                  </a:lnTo>
                  <a:close/>
                </a:path>
                <a:path w="7349490" h="1995170">
                  <a:moveTo>
                    <a:pt x="566610" y="978611"/>
                  </a:moveTo>
                  <a:lnTo>
                    <a:pt x="560857" y="965911"/>
                  </a:lnTo>
                  <a:lnTo>
                    <a:pt x="556183" y="978611"/>
                  </a:lnTo>
                  <a:lnTo>
                    <a:pt x="566610" y="978611"/>
                  </a:lnTo>
                  <a:close/>
                </a:path>
                <a:path w="7349490" h="1995170">
                  <a:moveTo>
                    <a:pt x="603161" y="81978"/>
                  </a:moveTo>
                  <a:lnTo>
                    <a:pt x="603072" y="77343"/>
                  </a:lnTo>
                  <a:lnTo>
                    <a:pt x="600329" y="78486"/>
                  </a:lnTo>
                  <a:lnTo>
                    <a:pt x="596061" y="77787"/>
                  </a:lnTo>
                  <a:lnTo>
                    <a:pt x="596125" y="82270"/>
                  </a:lnTo>
                  <a:lnTo>
                    <a:pt x="598868" y="81089"/>
                  </a:lnTo>
                  <a:lnTo>
                    <a:pt x="603161" y="81978"/>
                  </a:lnTo>
                  <a:close/>
                </a:path>
                <a:path w="7349490" h="1995170">
                  <a:moveTo>
                    <a:pt x="617512" y="86042"/>
                  </a:moveTo>
                  <a:lnTo>
                    <a:pt x="617410" y="81559"/>
                  </a:lnTo>
                  <a:lnTo>
                    <a:pt x="614781" y="82727"/>
                  </a:lnTo>
                  <a:lnTo>
                    <a:pt x="610438" y="81876"/>
                  </a:lnTo>
                  <a:lnTo>
                    <a:pt x="610501" y="86512"/>
                  </a:lnTo>
                  <a:lnTo>
                    <a:pt x="613219" y="85356"/>
                  </a:lnTo>
                  <a:lnTo>
                    <a:pt x="617512" y="86042"/>
                  </a:lnTo>
                  <a:close/>
                </a:path>
                <a:path w="7349490" h="1995170">
                  <a:moveTo>
                    <a:pt x="617766" y="1042111"/>
                  </a:moveTo>
                  <a:lnTo>
                    <a:pt x="616927" y="1029411"/>
                  </a:lnTo>
                  <a:lnTo>
                    <a:pt x="614260" y="1029411"/>
                  </a:lnTo>
                  <a:lnTo>
                    <a:pt x="614387" y="1042111"/>
                  </a:lnTo>
                  <a:lnTo>
                    <a:pt x="617766" y="1042111"/>
                  </a:lnTo>
                  <a:close/>
                </a:path>
                <a:path w="7349490" h="1995170">
                  <a:moveTo>
                    <a:pt x="621893" y="978611"/>
                  </a:moveTo>
                  <a:lnTo>
                    <a:pt x="609092" y="978611"/>
                  </a:lnTo>
                  <a:lnTo>
                    <a:pt x="614476" y="991311"/>
                  </a:lnTo>
                  <a:lnTo>
                    <a:pt x="621893" y="978611"/>
                  </a:lnTo>
                  <a:close/>
                </a:path>
                <a:path w="7349490" h="1995170">
                  <a:moveTo>
                    <a:pt x="663206" y="165811"/>
                  </a:moveTo>
                  <a:lnTo>
                    <a:pt x="655548" y="165811"/>
                  </a:lnTo>
                  <a:lnTo>
                    <a:pt x="662533" y="178511"/>
                  </a:lnTo>
                  <a:lnTo>
                    <a:pt x="663206" y="165811"/>
                  </a:lnTo>
                  <a:close/>
                </a:path>
                <a:path w="7349490" h="1995170">
                  <a:moveTo>
                    <a:pt x="739698" y="838911"/>
                  </a:moveTo>
                  <a:lnTo>
                    <a:pt x="733742" y="826211"/>
                  </a:lnTo>
                  <a:lnTo>
                    <a:pt x="733018" y="838911"/>
                  </a:lnTo>
                  <a:lnTo>
                    <a:pt x="739698" y="838911"/>
                  </a:lnTo>
                  <a:close/>
                </a:path>
                <a:path w="7349490" h="1995170">
                  <a:moveTo>
                    <a:pt x="803935" y="73266"/>
                  </a:moveTo>
                  <a:lnTo>
                    <a:pt x="801039" y="69710"/>
                  </a:lnTo>
                  <a:lnTo>
                    <a:pt x="796734" y="73406"/>
                  </a:lnTo>
                  <a:lnTo>
                    <a:pt x="798639" y="75742"/>
                  </a:lnTo>
                  <a:lnTo>
                    <a:pt x="799630" y="77025"/>
                  </a:lnTo>
                  <a:lnTo>
                    <a:pt x="803935" y="73266"/>
                  </a:lnTo>
                  <a:close/>
                </a:path>
                <a:path w="7349490" h="1995170">
                  <a:moveTo>
                    <a:pt x="851242" y="74815"/>
                  </a:moveTo>
                  <a:lnTo>
                    <a:pt x="842606" y="74320"/>
                  </a:lnTo>
                  <a:lnTo>
                    <a:pt x="834351" y="74447"/>
                  </a:lnTo>
                  <a:lnTo>
                    <a:pt x="830351" y="79857"/>
                  </a:lnTo>
                  <a:lnTo>
                    <a:pt x="830148" y="73710"/>
                  </a:lnTo>
                  <a:lnTo>
                    <a:pt x="820508" y="73964"/>
                  </a:lnTo>
                  <a:lnTo>
                    <a:pt x="819861" y="80010"/>
                  </a:lnTo>
                  <a:lnTo>
                    <a:pt x="825131" y="84912"/>
                  </a:lnTo>
                  <a:lnTo>
                    <a:pt x="831481" y="91452"/>
                  </a:lnTo>
                  <a:lnTo>
                    <a:pt x="838200" y="94488"/>
                  </a:lnTo>
                  <a:lnTo>
                    <a:pt x="844613" y="88912"/>
                  </a:lnTo>
                  <a:lnTo>
                    <a:pt x="841146" y="85661"/>
                  </a:lnTo>
                  <a:lnTo>
                    <a:pt x="844118" y="82486"/>
                  </a:lnTo>
                  <a:lnTo>
                    <a:pt x="848995" y="79006"/>
                  </a:lnTo>
                  <a:lnTo>
                    <a:pt x="851242" y="74815"/>
                  </a:lnTo>
                  <a:close/>
                </a:path>
                <a:path w="7349490" h="1995170">
                  <a:moveTo>
                    <a:pt x="867143" y="76974"/>
                  </a:moveTo>
                  <a:lnTo>
                    <a:pt x="865263" y="74625"/>
                  </a:lnTo>
                  <a:lnTo>
                    <a:pt x="864298" y="73329"/>
                  </a:lnTo>
                  <a:lnTo>
                    <a:pt x="860031" y="77038"/>
                  </a:lnTo>
                  <a:lnTo>
                    <a:pt x="861898" y="79413"/>
                  </a:lnTo>
                  <a:lnTo>
                    <a:pt x="862876" y="80606"/>
                  </a:lnTo>
                  <a:lnTo>
                    <a:pt x="867143" y="76974"/>
                  </a:lnTo>
                  <a:close/>
                </a:path>
                <a:path w="7349490" h="1995170">
                  <a:moveTo>
                    <a:pt x="910780" y="73964"/>
                  </a:moveTo>
                  <a:lnTo>
                    <a:pt x="902360" y="73939"/>
                  </a:lnTo>
                  <a:lnTo>
                    <a:pt x="902347" y="77495"/>
                  </a:lnTo>
                  <a:lnTo>
                    <a:pt x="906551" y="79286"/>
                  </a:lnTo>
                  <a:lnTo>
                    <a:pt x="910780" y="73964"/>
                  </a:lnTo>
                  <a:close/>
                </a:path>
                <a:path w="7349490" h="1995170">
                  <a:moveTo>
                    <a:pt x="915835" y="71056"/>
                  </a:moveTo>
                  <a:lnTo>
                    <a:pt x="910297" y="68414"/>
                  </a:lnTo>
                  <a:lnTo>
                    <a:pt x="910780" y="73964"/>
                  </a:lnTo>
                  <a:lnTo>
                    <a:pt x="915835" y="71056"/>
                  </a:lnTo>
                  <a:close/>
                </a:path>
                <a:path w="7349490" h="1995170">
                  <a:moveTo>
                    <a:pt x="919683" y="1854911"/>
                  </a:moveTo>
                  <a:lnTo>
                    <a:pt x="915682" y="1842211"/>
                  </a:lnTo>
                  <a:lnTo>
                    <a:pt x="914971" y="1854911"/>
                  </a:lnTo>
                  <a:lnTo>
                    <a:pt x="909396" y="1854911"/>
                  </a:lnTo>
                  <a:lnTo>
                    <a:pt x="909396" y="1867611"/>
                  </a:lnTo>
                  <a:lnTo>
                    <a:pt x="919264" y="1867611"/>
                  </a:lnTo>
                  <a:lnTo>
                    <a:pt x="916051" y="1854911"/>
                  </a:lnTo>
                  <a:lnTo>
                    <a:pt x="919683" y="1854911"/>
                  </a:lnTo>
                  <a:close/>
                </a:path>
                <a:path w="7349490" h="1995170">
                  <a:moveTo>
                    <a:pt x="932916" y="76911"/>
                  </a:moveTo>
                  <a:lnTo>
                    <a:pt x="927303" y="64211"/>
                  </a:lnTo>
                  <a:lnTo>
                    <a:pt x="922362" y="76911"/>
                  </a:lnTo>
                  <a:lnTo>
                    <a:pt x="932916" y="76911"/>
                  </a:lnTo>
                  <a:close/>
                </a:path>
                <a:path w="7349490" h="1995170">
                  <a:moveTo>
                    <a:pt x="986993" y="26263"/>
                  </a:moveTo>
                  <a:lnTo>
                    <a:pt x="978001" y="26822"/>
                  </a:lnTo>
                  <a:lnTo>
                    <a:pt x="970343" y="29184"/>
                  </a:lnTo>
                  <a:lnTo>
                    <a:pt x="966152" y="35928"/>
                  </a:lnTo>
                  <a:lnTo>
                    <a:pt x="972947" y="35521"/>
                  </a:lnTo>
                  <a:lnTo>
                    <a:pt x="980617" y="36271"/>
                  </a:lnTo>
                  <a:lnTo>
                    <a:pt x="986269" y="34429"/>
                  </a:lnTo>
                  <a:lnTo>
                    <a:pt x="986993" y="26263"/>
                  </a:lnTo>
                  <a:close/>
                </a:path>
                <a:path w="7349490" h="1995170">
                  <a:moveTo>
                    <a:pt x="1005332" y="46189"/>
                  </a:moveTo>
                  <a:lnTo>
                    <a:pt x="1003985" y="41744"/>
                  </a:lnTo>
                  <a:lnTo>
                    <a:pt x="1001344" y="41084"/>
                  </a:lnTo>
                  <a:lnTo>
                    <a:pt x="1001407" y="49339"/>
                  </a:lnTo>
                  <a:lnTo>
                    <a:pt x="1005332" y="46189"/>
                  </a:lnTo>
                  <a:close/>
                </a:path>
                <a:path w="7349490" h="1995170">
                  <a:moveTo>
                    <a:pt x="1025829" y="39624"/>
                  </a:moveTo>
                  <a:lnTo>
                    <a:pt x="1024686" y="27774"/>
                  </a:lnTo>
                  <a:lnTo>
                    <a:pt x="1017511" y="25400"/>
                  </a:lnTo>
                  <a:lnTo>
                    <a:pt x="1009205" y="29083"/>
                  </a:lnTo>
                  <a:lnTo>
                    <a:pt x="1004684" y="35382"/>
                  </a:lnTo>
                  <a:lnTo>
                    <a:pt x="1008964" y="40678"/>
                  </a:lnTo>
                  <a:lnTo>
                    <a:pt x="1017193" y="40449"/>
                  </a:lnTo>
                  <a:lnTo>
                    <a:pt x="1025829" y="39624"/>
                  </a:lnTo>
                  <a:close/>
                </a:path>
                <a:path w="7349490" h="1995170">
                  <a:moveTo>
                    <a:pt x="1030033" y="39154"/>
                  </a:moveTo>
                  <a:lnTo>
                    <a:pt x="1025829" y="39624"/>
                  </a:lnTo>
                  <a:lnTo>
                    <a:pt x="1028065" y="46456"/>
                  </a:lnTo>
                  <a:lnTo>
                    <a:pt x="1030033" y="39154"/>
                  </a:lnTo>
                  <a:close/>
                </a:path>
                <a:path w="7349490" h="1995170">
                  <a:moveTo>
                    <a:pt x="1078471" y="43688"/>
                  </a:moveTo>
                  <a:lnTo>
                    <a:pt x="1078331" y="34340"/>
                  </a:lnTo>
                  <a:lnTo>
                    <a:pt x="1074839" y="34391"/>
                  </a:lnTo>
                  <a:lnTo>
                    <a:pt x="1074102" y="30543"/>
                  </a:lnTo>
                  <a:lnTo>
                    <a:pt x="1071257" y="29718"/>
                  </a:lnTo>
                  <a:lnTo>
                    <a:pt x="1071321" y="35839"/>
                  </a:lnTo>
                  <a:lnTo>
                    <a:pt x="1065174" y="34086"/>
                  </a:lnTo>
                  <a:lnTo>
                    <a:pt x="1064387" y="39077"/>
                  </a:lnTo>
                  <a:lnTo>
                    <a:pt x="1069162" y="40614"/>
                  </a:lnTo>
                  <a:lnTo>
                    <a:pt x="1071156" y="45745"/>
                  </a:lnTo>
                  <a:lnTo>
                    <a:pt x="1078471" y="43688"/>
                  </a:lnTo>
                  <a:close/>
                </a:path>
                <a:path w="7349490" h="1995170">
                  <a:moveTo>
                    <a:pt x="1083284" y="8623"/>
                  </a:moveTo>
                  <a:lnTo>
                    <a:pt x="1081443" y="6248"/>
                  </a:lnTo>
                  <a:lnTo>
                    <a:pt x="1080477" y="5016"/>
                  </a:lnTo>
                  <a:lnTo>
                    <a:pt x="1076147" y="8648"/>
                  </a:lnTo>
                  <a:lnTo>
                    <a:pt x="1077988" y="10998"/>
                  </a:lnTo>
                  <a:lnTo>
                    <a:pt x="1078992" y="12293"/>
                  </a:lnTo>
                  <a:lnTo>
                    <a:pt x="1083284" y="8623"/>
                  </a:lnTo>
                  <a:close/>
                </a:path>
                <a:path w="7349490" h="1995170">
                  <a:moveTo>
                    <a:pt x="1136167" y="26644"/>
                  </a:moveTo>
                  <a:lnTo>
                    <a:pt x="1134300" y="24180"/>
                  </a:lnTo>
                  <a:lnTo>
                    <a:pt x="1133335" y="22910"/>
                  </a:lnTo>
                  <a:lnTo>
                    <a:pt x="1128991" y="26479"/>
                  </a:lnTo>
                  <a:lnTo>
                    <a:pt x="1130896" y="28854"/>
                  </a:lnTo>
                  <a:lnTo>
                    <a:pt x="1131925" y="30162"/>
                  </a:lnTo>
                  <a:lnTo>
                    <a:pt x="1136167" y="26644"/>
                  </a:lnTo>
                  <a:close/>
                </a:path>
                <a:path w="7349490" h="1995170">
                  <a:moveTo>
                    <a:pt x="1151623" y="647"/>
                  </a:moveTo>
                  <a:lnTo>
                    <a:pt x="1147495" y="1435"/>
                  </a:lnTo>
                  <a:lnTo>
                    <a:pt x="1141615" y="0"/>
                  </a:lnTo>
                  <a:lnTo>
                    <a:pt x="1141133" y="5410"/>
                  </a:lnTo>
                  <a:lnTo>
                    <a:pt x="1145247" y="4673"/>
                  </a:lnTo>
                  <a:lnTo>
                    <a:pt x="1151102" y="6146"/>
                  </a:lnTo>
                  <a:lnTo>
                    <a:pt x="1151623" y="647"/>
                  </a:lnTo>
                  <a:close/>
                </a:path>
                <a:path w="7349490" h="1995170">
                  <a:moveTo>
                    <a:pt x="1467027" y="1804111"/>
                  </a:moveTo>
                  <a:lnTo>
                    <a:pt x="1457833" y="1791411"/>
                  </a:lnTo>
                  <a:lnTo>
                    <a:pt x="1449057" y="1791411"/>
                  </a:lnTo>
                  <a:lnTo>
                    <a:pt x="1442199" y="1804111"/>
                  </a:lnTo>
                  <a:lnTo>
                    <a:pt x="1467027" y="1804111"/>
                  </a:lnTo>
                  <a:close/>
                </a:path>
                <a:path w="7349490" h="1995170">
                  <a:moveTo>
                    <a:pt x="1534553" y="1791411"/>
                  </a:moveTo>
                  <a:lnTo>
                    <a:pt x="1533982" y="1778711"/>
                  </a:lnTo>
                  <a:lnTo>
                    <a:pt x="1530743" y="1778711"/>
                  </a:lnTo>
                  <a:lnTo>
                    <a:pt x="1534553" y="1791411"/>
                  </a:lnTo>
                  <a:close/>
                </a:path>
                <a:path w="7349490" h="1995170">
                  <a:moveTo>
                    <a:pt x="1547583" y="1778711"/>
                  </a:moveTo>
                  <a:lnTo>
                    <a:pt x="1543634" y="1766011"/>
                  </a:lnTo>
                  <a:lnTo>
                    <a:pt x="1541068" y="1778711"/>
                  </a:lnTo>
                  <a:lnTo>
                    <a:pt x="1547583" y="1778711"/>
                  </a:lnTo>
                  <a:close/>
                </a:path>
                <a:path w="7349490" h="1995170">
                  <a:moveTo>
                    <a:pt x="1713445" y="61937"/>
                  </a:moveTo>
                  <a:lnTo>
                    <a:pt x="1711655" y="59512"/>
                  </a:lnTo>
                  <a:lnTo>
                    <a:pt x="1710702" y="58166"/>
                  </a:lnTo>
                  <a:lnTo>
                    <a:pt x="1706397" y="61747"/>
                  </a:lnTo>
                  <a:lnTo>
                    <a:pt x="1708188" y="64147"/>
                  </a:lnTo>
                  <a:lnTo>
                    <a:pt x="1709140" y="65405"/>
                  </a:lnTo>
                  <a:lnTo>
                    <a:pt x="1713445" y="61937"/>
                  </a:lnTo>
                  <a:close/>
                </a:path>
                <a:path w="7349490" h="1995170">
                  <a:moveTo>
                    <a:pt x="1734235" y="61925"/>
                  </a:moveTo>
                  <a:lnTo>
                    <a:pt x="1732445" y="59499"/>
                  </a:lnTo>
                  <a:lnTo>
                    <a:pt x="1731492" y="58153"/>
                  </a:lnTo>
                  <a:lnTo>
                    <a:pt x="1727161" y="61734"/>
                  </a:lnTo>
                  <a:lnTo>
                    <a:pt x="1728939" y="64122"/>
                  </a:lnTo>
                  <a:lnTo>
                    <a:pt x="1729930" y="65405"/>
                  </a:lnTo>
                  <a:lnTo>
                    <a:pt x="1734235" y="61925"/>
                  </a:lnTo>
                  <a:close/>
                </a:path>
                <a:path w="7349490" h="1995170">
                  <a:moveTo>
                    <a:pt x="1741081" y="71272"/>
                  </a:moveTo>
                  <a:lnTo>
                    <a:pt x="1739328" y="68872"/>
                  </a:lnTo>
                  <a:lnTo>
                    <a:pt x="1738337" y="67564"/>
                  </a:lnTo>
                  <a:lnTo>
                    <a:pt x="1734096" y="71158"/>
                  </a:lnTo>
                  <a:lnTo>
                    <a:pt x="1735886" y="73571"/>
                  </a:lnTo>
                  <a:lnTo>
                    <a:pt x="1736775" y="74790"/>
                  </a:lnTo>
                  <a:lnTo>
                    <a:pt x="1741081" y="71272"/>
                  </a:lnTo>
                  <a:close/>
                </a:path>
                <a:path w="7349490" h="1995170">
                  <a:moveTo>
                    <a:pt x="1825498" y="46367"/>
                  </a:moveTo>
                  <a:lnTo>
                    <a:pt x="1821408" y="47053"/>
                  </a:lnTo>
                  <a:lnTo>
                    <a:pt x="1815719" y="45567"/>
                  </a:lnTo>
                  <a:lnTo>
                    <a:pt x="1815109" y="50977"/>
                  </a:lnTo>
                  <a:lnTo>
                    <a:pt x="1819198" y="50203"/>
                  </a:lnTo>
                  <a:lnTo>
                    <a:pt x="1824901" y="51777"/>
                  </a:lnTo>
                  <a:lnTo>
                    <a:pt x="1825498" y="46367"/>
                  </a:lnTo>
                  <a:close/>
                </a:path>
                <a:path w="7349490" h="1995170">
                  <a:moveTo>
                    <a:pt x="1832229" y="65087"/>
                  </a:moveTo>
                  <a:lnTo>
                    <a:pt x="1828177" y="65747"/>
                  </a:lnTo>
                  <a:lnTo>
                    <a:pt x="1822450" y="64173"/>
                  </a:lnTo>
                  <a:lnTo>
                    <a:pt x="1821903" y="69672"/>
                  </a:lnTo>
                  <a:lnTo>
                    <a:pt x="1825955" y="68948"/>
                  </a:lnTo>
                  <a:lnTo>
                    <a:pt x="1831632" y="70599"/>
                  </a:lnTo>
                  <a:lnTo>
                    <a:pt x="1832229" y="65087"/>
                  </a:lnTo>
                  <a:close/>
                </a:path>
                <a:path w="7349490" h="1995170">
                  <a:moveTo>
                    <a:pt x="2150516" y="70612"/>
                  </a:moveTo>
                  <a:lnTo>
                    <a:pt x="2148789" y="68186"/>
                  </a:lnTo>
                  <a:lnTo>
                    <a:pt x="2147862" y="66929"/>
                  </a:lnTo>
                  <a:lnTo>
                    <a:pt x="2143544" y="70446"/>
                  </a:lnTo>
                  <a:lnTo>
                    <a:pt x="2145296" y="72859"/>
                  </a:lnTo>
                  <a:lnTo>
                    <a:pt x="2146236" y="74180"/>
                  </a:lnTo>
                  <a:lnTo>
                    <a:pt x="2150516" y="70612"/>
                  </a:lnTo>
                  <a:close/>
                </a:path>
                <a:path w="7349490" h="1995170">
                  <a:moveTo>
                    <a:pt x="2183168" y="68529"/>
                  </a:moveTo>
                  <a:lnTo>
                    <a:pt x="2180526" y="69570"/>
                  </a:lnTo>
                  <a:lnTo>
                    <a:pt x="2176399" y="68681"/>
                  </a:lnTo>
                  <a:lnTo>
                    <a:pt x="2176246" y="73164"/>
                  </a:lnTo>
                  <a:lnTo>
                    <a:pt x="2178939" y="72123"/>
                  </a:lnTo>
                  <a:lnTo>
                    <a:pt x="2183041" y="73177"/>
                  </a:lnTo>
                  <a:lnTo>
                    <a:pt x="2183168" y="68529"/>
                  </a:lnTo>
                  <a:close/>
                </a:path>
                <a:path w="7349490" h="1995170">
                  <a:moveTo>
                    <a:pt x="2239924" y="71628"/>
                  </a:moveTo>
                  <a:lnTo>
                    <a:pt x="2238197" y="69215"/>
                  </a:lnTo>
                  <a:lnTo>
                    <a:pt x="2237232" y="67957"/>
                  </a:lnTo>
                  <a:lnTo>
                    <a:pt x="2232952" y="71424"/>
                  </a:lnTo>
                  <a:lnTo>
                    <a:pt x="2234679" y="73850"/>
                  </a:lnTo>
                  <a:lnTo>
                    <a:pt x="2235606" y="75158"/>
                  </a:lnTo>
                  <a:lnTo>
                    <a:pt x="2239924" y="71628"/>
                  </a:lnTo>
                  <a:close/>
                </a:path>
                <a:path w="7349490" h="1995170">
                  <a:moveTo>
                    <a:pt x="2793377" y="1854911"/>
                  </a:moveTo>
                  <a:lnTo>
                    <a:pt x="2790698" y="1842211"/>
                  </a:lnTo>
                  <a:lnTo>
                    <a:pt x="2788323" y="1842211"/>
                  </a:lnTo>
                  <a:lnTo>
                    <a:pt x="2788374" y="1829511"/>
                  </a:lnTo>
                  <a:lnTo>
                    <a:pt x="2784627" y="1823123"/>
                  </a:lnTo>
                  <a:lnTo>
                    <a:pt x="2784627" y="1829511"/>
                  </a:lnTo>
                  <a:lnTo>
                    <a:pt x="2784576" y="1842211"/>
                  </a:lnTo>
                  <a:lnTo>
                    <a:pt x="2777883" y="1842211"/>
                  </a:lnTo>
                  <a:lnTo>
                    <a:pt x="2778861" y="1829511"/>
                  </a:lnTo>
                  <a:lnTo>
                    <a:pt x="2784627" y="1829511"/>
                  </a:lnTo>
                  <a:lnTo>
                    <a:pt x="2784627" y="1823123"/>
                  </a:lnTo>
                  <a:lnTo>
                    <a:pt x="2780931" y="1816811"/>
                  </a:lnTo>
                  <a:lnTo>
                    <a:pt x="2774467" y="1829511"/>
                  </a:lnTo>
                  <a:lnTo>
                    <a:pt x="2758097" y="1829511"/>
                  </a:lnTo>
                  <a:lnTo>
                    <a:pt x="2759125" y="1842211"/>
                  </a:lnTo>
                  <a:lnTo>
                    <a:pt x="2757754" y="1842211"/>
                  </a:lnTo>
                  <a:lnTo>
                    <a:pt x="2757335" y="1867611"/>
                  </a:lnTo>
                  <a:lnTo>
                    <a:pt x="2765171" y="1854911"/>
                  </a:lnTo>
                  <a:lnTo>
                    <a:pt x="2770149" y="1854911"/>
                  </a:lnTo>
                  <a:lnTo>
                    <a:pt x="2775432" y="1867611"/>
                  </a:lnTo>
                  <a:lnTo>
                    <a:pt x="2784119" y="1867611"/>
                  </a:lnTo>
                  <a:lnTo>
                    <a:pt x="2783713" y="1854911"/>
                  </a:lnTo>
                  <a:lnTo>
                    <a:pt x="2793377" y="1854911"/>
                  </a:lnTo>
                  <a:close/>
                </a:path>
                <a:path w="7349490" h="1995170">
                  <a:moveTo>
                    <a:pt x="3271736" y="1816811"/>
                  </a:moveTo>
                  <a:lnTo>
                    <a:pt x="3262299" y="1816811"/>
                  </a:lnTo>
                  <a:lnTo>
                    <a:pt x="3271469" y="1829511"/>
                  </a:lnTo>
                  <a:lnTo>
                    <a:pt x="3271736" y="1816811"/>
                  </a:lnTo>
                  <a:close/>
                </a:path>
                <a:path w="7349490" h="1995170">
                  <a:moveTo>
                    <a:pt x="3299091" y="86118"/>
                  </a:moveTo>
                  <a:lnTo>
                    <a:pt x="3292259" y="85953"/>
                  </a:lnTo>
                  <a:lnTo>
                    <a:pt x="3285566" y="87058"/>
                  </a:lnTo>
                  <a:lnTo>
                    <a:pt x="3288855" y="90297"/>
                  </a:lnTo>
                  <a:lnTo>
                    <a:pt x="3295548" y="91401"/>
                  </a:lnTo>
                  <a:lnTo>
                    <a:pt x="3299091" y="86118"/>
                  </a:lnTo>
                  <a:close/>
                </a:path>
                <a:path w="7349490" h="1995170">
                  <a:moveTo>
                    <a:pt x="3350869" y="1829511"/>
                  </a:moveTo>
                  <a:lnTo>
                    <a:pt x="3349472" y="1816811"/>
                  </a:lnTo>
                  <a:lnTo>
                    <a:pt x="3345738" y="1816811"/>
                  </a:lnTo>
                  <a:lnTo>
                    <a:pt x="3344964" y="1829511"/>
                  </a:lnTo>
                  <a:lnTo>
                    <a:pt x="3350869" y="1829511"/>
                  </a:lnTo>
                  <a:close/>
                </a:path>
                <a:path w="7349490" h="1995170">
                  <a:moveTo>
                    <a:pt x="3653320" y="97586"/>
                  </a:moveTo>
                  <a:lnTo>
                    <a:pt x="3651656" y="95110"/>
                  </a:lnTo>
                  <a:lnTo>
                    <a:pt x="3650767" y="93738"/>
                  </a:lnTo>
                  <a:lnTo>
                    <a:pt x="3646436" y="97205"/>
                  </a:lnTo>
                  <a:lnTo>
                    <a:pt x="3648138" y="99656"/>
                  </a:lnTo>
                  <a:lnTo>
                    <a:pt x="3649053" y="100952"/>
                  </a:lnTo>
                  <a:lnTo>
                    <a:pt x="3653320" y="97586"/>
                  </a:lnTo>
                  <a:close/>
                </a:path>
                <a:path w="7349490" h="1995170">
                  <a:moveTo>
                    <a:pt x="3687356" y="93738"/>
                  </a:moveTo>
                  <a:lnTo>
                    <a:pt x="3685705" y="91300"/>
                  </a:lnTo>
                  <a:lnTo>
                    <a:pt x="3684854" y="90068"/>
                  </a:lnTo>
                  <a:lnTo>
                    <a:pt x="3680523" y="93446"/>
                  </a:lnTo>
                  <a:lnTo>
                    <a:pt x="3682187" y="95897"/>
                  </a:lnTo>
                  <a:lnTo>
                    <a:pt x="3683076" y="97282"/>
                  </a:lnTo>
                  <a:lnTo>
                    <a:pt x="3687356" y="93738"/>
                  </a:lnTo>
                  <a:close/>
                </a:path>
                <a:path w="7349490" h="1995170">
                  <a:moveTo>
                    <a:pt x="3734231" y="55181"/>
                  </a:moveTo>
                  <a:lnTo>
                    <a:pt x="3731590" y="56286"/>
                  </a:lnTo>
                  <a:lnTo>
                    <a:pt x="3727564" y="55194"/>
                  </a:lnTo>
                  <a:lnTo>
                    <a:pt x="3727348" y="59740"/>
                  </a:lnTo>
                  <a:lnTo>
                    <a:pt x="3730002" y="58724"/>
                  </a:lnTo>
                  <a:lnTo>
                    <a:pt x="3734041" y="59880"/>
                  </a:lnTo>
                  <a:lnTo>
                    <a:pt x="3734231" y="55181"/>
                  </a:lnTo>
                  <a:close/>
                </a:path>
                <a:path w="7349490" h="1995170">
                  <a:moveTo>
                    <a:pt x="3916019" y="1791411"/>
                  </a:moveTo>
                  <a:lnTo>
                    <a:pt x="3906443" y="1791411"/>
                  </a:lnTo>
                  <a:lnTo>
                    <a:pt x="3912031" y="1804111"/>
                  </a:lnTo>
                  <a:lnTo>
                    <a:pt x="3916019" y="1791411"/>
                  </a:lnTo>
                  <a:close/>
                </a:path>
                <a:path w="7349490" h="1995170">
                  <a:moveTo>
                    <a:pt x="4093705" y="203911"/>
                  </a:moveTo>
                  <a:lnTo>
                    <a:pt x="4086885" y="203911"/>
                  </a:lnTo>
                  <a:lnTo>
                    <a:pt x="4091000" y="216611"/>
                  </a:lnTo>
                  <a:lnTo>
                    <a:pt x="4093705" y="203911"/>
                  </a:lnTo>
                  <a:close/>
                </a:path>
                <a:path w="7349490" h="1995170">
                  <a:moveTo>
                    <a:pt x="4421657" y="101320"/>
                  </a:moveTo>
                  <a:lnTo>
                    <a:pt x="4419028" y="102362"/>
                  </a:lnTo>
                  <a:lnTo>
                    <a:pt x="4415028" y="101307"/>
                  </a:lnTo>
                  <a:lnTo>
                    <a:pt x="4414825" y="105867"/>
                  </a:lnTo>
                  <a:lnTo>
                    <a:pt x="4417453" y="104876"/>
                  </a:lnTo>
                  <a:lnTo>
                    <a:pt x="4421454" y="105905"/>
                  </a:lnTo>
                  <a:lnTo>
                    <a:pt x="4421657" y="101320"/>
                  </a:lnTo>
                  <a:close/>
                </a:path>
                <a:path w="7349490" h="1995170">
                  <a:moveTo>
                    <a:pt x="4465498" y="97891"/>
                  </a:moveTo>
                  <a:lnTo>
                    <a:pt x="4461561" y="98437"/>
                  </a:lnTo>
                  <a:lnTo>
                    <a:pt x="4455998" y="96799"/>
                  </a:lnTo>
                  <a:lnTo>
                    <a:pt x="4455312" y="102196"/>
                  </a:lnTo>
                  <a:lnTo>
                    <a:pt x="4459249" y="101650"/>
                  </a:lnTo>
                  <a:lnTo>
                    <a:pt x="4464824" y="103327"/>
                  </a:lnTo>
                  <a:lnTo>
                    <a:pt x="4465498" y="97891"/>
                  </a:lnTo>
                  <a:close/>
                </a:path>
                <a:path w="7349490" h="1995170">
                  <a:moveTo>
                    <a:pt x="4512754" y="94310"/>
                  </a:moveTo>
                  <a:lnTo>
                    <a:pt x="4506011" y="94132"/>
                  </a:lnTo>
                  <a:lnTo>
                    <a:pt x="4505731" y="103492"/>
                  </a:lnTo>
                  <a:lnTo>
                    <a:pt x="4512475" y="103670"/>
                  </a:lnTo>
                  <a:lnTo>
                    <a:pt x="4512665" y="97510"/>
                  </a:lnTo>
                  <a:lnTo>
                    <a:pt x="4512754" y="94310"/>
                  </a:lnTo>
                  <a:close/>
                </a:path>
                <a:path w="7349490" h="1995170">
                  <a:moveTo>
                    <a:pt x="4521886" y="127266"/>
                  </a:moveTo>
                  <a:lnTo>
                    <a:pt x="4517936" y="124040"/>
                  </a:lnTo>
                  <a:lnTo>
                    <a:pt x="4513973" y="125260"/>
                  </a:lnTo>
                  <a:lnTo>
                    <a:pt x="4508932" y="127342"/>
                  </a:lnTo>
                  <a:lnTo>
                    <a:pt x="4501743" y="126758"/>
                  </a:lnTo>
                  <a:lnTo>
                    <a:pt x="4501477" y="134442"/>
                  </a:lnTo>
                  <a:lnTo>
                    <a:pt x="4492320" y="129095"/>
                  </a:lnTo>
                  <a:lnTo>
                    <a:pt x="4491329" y="135763"/>
                  </a:lnTo>
                  <a:lnTo>
                    <a:pt x="4496625" y="140284"/>
                  </a:lnTo>
                  <a:lnTo>
                    <a:pt x="4502048" y="139687"/>
                  </a:lnTo>
                  <a:lnTo>
                    <a:pt x="4507192" y="136131"/>
                  </a:lnTo>
                  <a:lnTo>
                    <a:pt x="4511700" y="131737"/>
                  </a:lnTo>
                  <a:lnTo>
                    <a:pt x="4515637" y="131038"/>
                  </a:lnTo>
                  <a:lnTo>
                    <a:pt x="4521238" y="132765"/>
                  </a:lnTo>
                  <a:lnTo>
                    <a:pt x="4521886" y="127266"/>
                  </a:lnTo>
                  <a:close/>
                </a:path>
                <a:path w="7349490" h="1995170">
                  <a:moveTo>
                    <a:pt x="4526140" y="94665"/>
                  </a:moveTo>
                  <a:lnTo>
                    <a:pt x="4520323" y="93383"/>
                  </a:lnTo>
                  <a:lnTo>
                    <a:pt x="4519333" y="99288"/>
                  </a:lnTo>
                  <a:lnTo>
                    <a:pt x="4519854" y="104889"/>
                  </a:lnTo>
                  <a:lnTo>
                    <a:pt x="4523016" y="102235"/>
                  </a:lnTo>
                  <a:lnTo>
                    <a:pt x="4526026" y="99466"/>
                  </a:lnTo>
                  <a:lnTo>
                    <a:pt x="4526140" y="94665"/>
                  </a:lnTo>
                  <a:close/>
                </a:path>
                <a:path w="7349490" h="1995170">
                  <a:moveTo>
                    <a:pt x="4549724" y="95262"/>
                  </a:moveTo>
                  <a:lnTo>
                    <a:pt x="4543920" y="94983"/>
                  </a:lnTo>
                  <a:lnTo>
                    <a:pt x="4540986" y="98691"/>
                  </a:lnTo>
                  <a:lnTo>
                    <a:pt x="4539373" y="104368"/>
                  </a:lnTo>
                  <a:lnTo>
                    <a:pt x="4545177" y="104787"/>
                  </a:lnTo>
                  <a:lnTo>
                    <a:pt x="4548111" y="101104"/>
                  </a:lnTo>
                  <a:lnTo>
                    <a:pt x="4549724" y="95262"/>
                  </a:lnTo>
                  <a:close/>
                </a:path>
                <a:path w="7349490" h="1995170">
                  <a:moveTo>
                    <a:pt x="4622698" y="134594"/>
                  </a:moveTo>
                  <a:lnTo>
                    <a:pt x="4613630" y="134048"/>
                  </a:lnTo>
                  <a:lnTo>
                    <a:pt x="4606645" y="130784"/>
                  </a:lnTo>
                  <a:lnTo>
                    <a:pt x="4600181" y="126873"/>
                  </a:lnTo>
                  <a:lnTo>
                    <a:pt x="4592663" y="124383"/>
                  </a:lnTo>
                  <a:lnTo>
                    <a:pt x="4589259" y="130340"/>
                  </a:lnTo>
                  <a:lnTo>
                    <a:pt x="4583049" y="132130"/>
                  </a:lnTo>
                  <a:lnTo>
                    <a:pt x="4576508" y="133400"/>
                  </a:lnTo>
                  <a:lnTo>
                    <a:pt x="4572114" y="137820"/>
                  </a:lnTo>
                  <a:lnTo>
                    <a:pt x="4580013" y="141452"/>
                  </a:lnTo>
                  <a:lnTo>
                    <a:pt x="4588789" y="142824"/>
                  </a:lnTo>
                  <a:lnTo>
                    <a:pt x="4597616" y="141909"/>
                  </a:lnTo>
                  <a:lnTo>
                    <a:pt x="4605718" y="138696"/>
                  </a:lnTo>
                  <a:lnTo>
                    <a:pt x="4610519" y="138480"/>
                  </a:lnTo>
                  <a:lnTo>
                    <a:pt x="4616183" y="139534"/>
                  </a:lnTo>
                  <a:lnTo>
                    <a:pt x="4620869" y="139141"/>
                  </a:lnTo>
                  <a:lnTo>
                    <a:pt x="4622698" y="134594"/>
                  </a:lnTo>
                  <a:close/>
                </a:path>
                <a:path w="7349490" h="1995170">
                  <a:moveTo>
                    <a:pt x="4670552" y="107746"/>
                  </a:moveTo>
                  <a:lnTo>
                    <a:pt x="4663859" y="107581"/>
                  </a:lnTo>
                  <a:lnTo>
                    <a:pt x="4663605" y="116916"/>
                  </a:lnTo>
                  <a:lnTo>
                    <a:pt x="4670298" y="117094"/>
                  </a:lnTo>
                  <a:lnTo>
                    <a:pt x="4670552" y="107746"/>
                  </a:lnTo>
                  <a:close/>
                </a:path>
                <a:path w="7349490" h="1995170">
                  <a:moveTo>
                    <a:pt x="4696015" y="101511"/>
                  </a:moveTo>
                  <a:lnTo>
                    <a:pt x="4694390" y="98996"/>
                  </a:lnTo>
                  <a:lnTo>
                    <a:pt x="4693475" y="97853"/>
                  </a:lnTo>
                  <a:lnTo>
                    <a:pt x="4689157" y="101206"/>
                  </a:lnTo>
                  <a:lnTo>
                    <a:pt x="4690884" y="103720"/>
                  </a:lnTo>
                  <a:lnTo>
                    <a:pt x="4691773" y="104914"/>
                  </a:lnTo>
                  <a:lnTo>
                    <a:pt x="4696015" y="101511"/>
                  </a:lnTo>
                  <a:close/>
                </a:path>
                <a:path w="7349490" h="1995170">
                  <a:moveTo>
                    <a:pt x="4709122" y="115836"/>
                  </a:moveTo>
                  <a:lnTo>
                    <a:pt x="4707445" y="113411"/>
                  </a:lnTo>
                  <a:lnTo>
                    <a:pt x="4706531" y="112102"/>
                  </a:lnTo>
                  <a:lnTo>
                    <a:pt x="4702264" y="115481"/>
                  </a:lnTo>
                  <a:lnTo>
                    <a:pt x="4703915" y="117957"/>
                  </a:lnTo>
                  <a:lnTo>
                    <a:pt x="4704829" y="119303"/>
                  </a:lnTo>
                  <a:lnTo>
                    <a:pt x="4709122" y="115836"/>
                  </a:lnTo>
                  <a:close/>
                </a:path>
                <a:path w="7349490" h="1995170">
                  <a:moveTo>
                    <a:pt x="4715713" y="1842211"/>
                  </a:moveTo>
                  <a:lnTo>
                    <a:pt x="4713935" y="1829511"/>
                  </a:lnTo>
                  <a:lnTo>
                    <a:pt x="4708322" y="1829511"/>
                  </a:lnTo>
                  <a:lnTo>
                    <a:pt x="4702302" y="1842211"/>
                  </a:lnTo>
                  <a:lnTo>
                    <a:pt x="4715713" y="1842211"/>
                  </a:lnTo>
                  <a:close/>
                </a:path>
                <a:path w="7349490" h="1995170">
                  <a:moveTo>
                    <a:pt x="4750638" y="133146"/>
                  </a:moveTo>
                  <a:lnTo>
                    <a:pt x="4742396" y="132346"/>
                  </a:lnTo>
                  <a:lnTo>
                    <a:pt x="4734471" y="132118"/>
                  </a:lnTo>
                  <a:lnTo>
                    <a:pt x="4730318" y="137363"/>
                  </a:lnTo>
                  <a:lnTo>
                    <a:pt x="4728349" y="130911"/>
                  </a:lnTo>
                  <a:lnTo>
                    <a:pt x="4723435" y="128397"/>
                  </a:lnTo>
                  <a:lnTo>
                    <a:pt x="4717148" y="127596"/>
                  </a:lnTo>
                  <a:lnTo>
                    <a:pt x="4710392" y="130276"/>
                  </a:lnTo>
                  <a:lnTo>
                    <a:pt x="4702086" y="127558"/>
                  </a:lnTo>
                  <a:lnTo>
                    <a:pt x="4694504" y="127038"/>
                  </a:lnTo>
                  <a:lnTo>
                    <a:pt x="4689983" y="136321"/>
                  </a:lnTo>
                  <a:lnTo>
                    <a:pt x="4690592" y="139941"/>
                  </a:lnTo>
                  <a:lnTo>
                    <a:pt x="4692662" y="141757"/>
                  </a:lnTo>
                  <a:lnTo>
                    <a:pt x="4696587" y="141033"/>
                  </a:lnTo>
                  <a:lnTo>
                    <a:pt x="4711497" y="141173"/>
                  </a:lnTo>
                  <a:lnTo>
                    <a:pt x="4727257" y="142481"/>
                  </a:lnTo>
                  <a:lnTo>
                    <a:pt x="4741189" y="141084"/>
                  </a:lnTo>
                  <a:lnTo>
                    <a:pt x="4750638" y="133146"/>
                  </a:lnTo>
                  <a:close/>
                </a:path>
                <a:path w="7349490" h="1995170">
                  <a:moveTo>
                    <a:pt x="4759744" y="1931111"/>
                  </a:moveTo>
                  <a:lnTo>
                    <a:pt x="4757344" y="1918411"/>
                  </a:lnTo>
                  <a:lnTo>
                    <a:pt x="4752238" y="1931111"/>
                  </a:lnTo>
                  <a:lnTo>
                    <a:pt x="4759744" y="1931111"/>
                  </a:lnTo>
                  <a:close/>
                </a:path>
                <a:path w="7349490" h="1995170">
                  <a:moveTo>
                    <a:pt x="4769282" y="126682"/>
                  </a:moveTo>
                  <a:lnTo>
                    <a:pt x="4767618" y="124206"/>
                  </a:lnTo>
                  <a:lnTo>
                    <a:pt x="4766729" y="122847"/>
                  </a:lnTo>
                  <a:lnTo>
                    <a:pt x="4762449" y="126352"/>
                  </a:lnTo>
                  <a:lnTo>
                    <a:pt x="4764138" y="128765"/>
                  </a:lnTo>
                  <a:lnTo>
                    <a:pt x="4765052" y="130073"/>
                  </a:lnTo>
                  <a:lnTo>
                    <a:pt x="4769282" y="126682"/>
                  </a:lnTo>
                  <a:close/>
                </a:path>
                <a:path w="7349490" h="1995170">
                  <a:moveTo>
                    <a:pt x="4794275" y="129451"/>
                  </a:moveTo>
                  <a:lnTo>
                    <a:pt x="4790452" y="123977"/>
                  </a:lnTo>
                  <a:lnTo>
                    <a:pt x="4782578" y="123875"/>
                  </a:lnTo>
                  <a:lnTo>
                    <a:pt x="4774298" y="124371"/>
                  </a:lnTo>
                  <a:lnTo>
                    <a:pt x="4776978" y="132930"/>
                  </a:lnTo>
                  <a:lnTo>
                    <a:pt x="4783671" y="137452"/>
                  </a:lnTo>
                  <a:lnTo>
                    <a:pt x="4790681" y="136690"/>
                  </a:lnTo>
                  <a:lnTo>
                    <a:pt x="4794275" y="129451"/>
                  </a:lnTo>
                  <a:close/>
                </a:path>
                <a:path w="7349490" h="1995170">
                  <a:moveTo>
                    <a:pt x="4880889" y="150139"/>
                  </a:moveTo>
                  <a:lnTo>
                    <a:pt x="4867516" y="149834"/>
                  </a:lnTo>
                  <a:lnTo>
                    <a:pt x="4871567" y="143027"/>
                  </a:lnTo>
                  <a:lnTo>
                    <a:pt x="4871707" y="138112"/>
                  </a:lnTo>
                  <a:lnTo>
                    <a:pt x="4868011" y="131140"/>
                  </a:lnTo>
                  <a:lnTo>
                    <a:pt x="4859312" y="131406"/>
                  </a:lnTo>
                  <a:lnTo>
                    <a:pt x="4851501" y="130492"/>
                  </a:lnTo>
                  <a:lnTo>
                    <a:pt x="4844440" y="128562"/>
                  </a:lnTo>
                  <a:lnTo>
                    <a:pt x="4837976" y="125818"/>
                  </a:lnTo>
                  <a:lnTo>
                    <a:pt x="4837887" y="133121"/>
                  </a:lnTo>
                  <a:lnTo>
                    <a:pt x="4834356" y="135470"/>
                  </a:lnTo>
                  <a:lnTo>
                    <a:pt x="4830953" y="132956"/>
                  </a:lnTo>
                  <a:lnTo>
                    <a:pt x="4831270" y="125666"/>
                  </a:lnTo>
                  <a:lnTo>
                    <a:pt x="4822647" y="126009"/>
                  </a:lnTo>
                  <a:lnTo>
                    <a:pt x="4819332" y="133934"/>
                  </a:lnTo>
                  <a:lnTo>
                    <a:pt x="4814138" y="139331"/>
                  </a:lnTo>
                  <a:lnTo>
                    <a:pt x="4820183" y="138836"/>
                  </a:lnTo>
                  <a:lnTo>
                    <a:pt x="4821047" y="145148"/>
                  </a:lnTo>
                  <a:lnTo>
                    <a:pt x="4827435" y="144183"/>
                  </a:lnTo>
                  <a:lnTo>
                    <a:pt x="4827981" y="150901"/>
                  </a:lnTo>
                  <a:lnTo>
                    <a:pt x="4837379" y="146088"/>
                  </a:lnTo>
                  <a:lnTo>
                    <a:pt x="4837201" y="153746"/>
                  </a:lnTo>
                  <a:lnTo>
                    <a:pt x="4843323" y="151599"/>
                  </a:lnTo>
                  <a:lnTo>
                    <a:pt x="4849469" y="146418"/>
                  </a:lnTo>
                  <a:lnTo>
                    <a:pt x="4855375" y="143878"/>
                  </a:lnTo>
                  <a:lnTo>
                    <a:pt x="4860798" y="149682"/>
                  </a:lnTo>
                  <a:lnTo>
                    <a:pt x="4855146" y="147777"/>
                  </a:lnTo>
                  <a:lnTo>
                    <a:pt x="4854359" y="153123"/>
                  </a:lnTo>
                  <a:lnTo>
                    <a:pt x="4853838" y="158864"/>
                  </a:lnTo>
                  <a:lnTo>
                    <a:pt x="4877270" y="159410"/>
                  </a:lnTo>
                  <a:lnTo>
                    <a:pt x="4877981" y="155562"/>
                  </a:lnTo>
                  <a:lnTo>
                    <a:pt x="4880737" y="154762"/>
                  </a:lnTo>
                  <a:lnTo>
                    <a:pt x="4880889" y="150139"/>
                  </a:lnTo>
                  <a:close/>
                </a:path>
                <a:path w="7349490" h="1995170">
                  <a:moveTo>
                    <a:pt x="4972418" y="110324"/>
                  </a:moveTo>
                  <a:lnTo>
                    <a:pt x="4969776" y="111213"/>
                  </a:lnTo>
                  <a:lnTo>
                    <a:pt x="4965751" y="110261"/>
                  </a:lnTo>
                  <a:lnTo>
                    <a:pt x="4965585" y="114731"/>
                  </a:lnTo>
                  <a:lnTo>
                    <a:pt x="4968202" y="113804"/>
                  </a:lnTo>
                  <a:lnTo>
                    <a:pt x="4972189" y="114782"/>
                  </a:lnTo>
                  <a:lnTo>
                    <a:pt x="4972418" y="110324"/>
                  </a:lnTo>
                  <a:close/>
                </a:path>
                <a:path w="7349490" h="1995170">
                  <a:moveTo>
                    <a:pt x="4997399" y="117843"/>
                  </a:moveTo>
                  <a:lnTo>
                    <a:pt x="4994821" y="114173"/>
                  </a:lnTo>
                  <a:lnTo>
                    <a:pt x="4990579" y="117640"/>
                  </a:lnTo>
                  <a:lnTo>
                    <a:pt x="4992268" y="120065"/>
                  </a:lnTo>
                  <a:lnTo>
                    <a:pt x="4993144" y="121412"/>
                  </a:lnTo>
                  <a:lnTo>
                    <a:pt x="4997399" y="117843"/>
                  </a:lnTo>
                  <a:close/>
                </a:path>
                <a:path w="7349490" h="1995170">
                  <a:moveTo>
                    <a:pt x="5043043" y="117551"/>
                  </a:moveTo>
                  <a:lnTo>
                    <a:pt x="5039322" y="114922"/>
                  </a:lnTo>
                  <a:lnTo>
                    <a:pt x="5032578" y="116281"/>
                  </a:lnTo>
                  <a:lnTo>
                    <a:pt x="5032362" y="125628"/>
                  </a:lnTo>
                  <a:lnTo>
                    <a:pt x="5042344" y="125857"/>
                  </a:lnTo>
                  <a:lnTo>
                    <a:pt x="5043043" y="117551"/>
                  </a:lnTo>
                  <a:close/>
                </a:path>
                <a:path w="7349490" h="1995170">
                  <a:moveTo>
                    <a:pt x="5061394" y="168224"/>
                  </a:moveTo>
                  <a:lnTo>
                    <a:pt x="5053685" y="165442"/>
                  </a:lnTo>
                  <a:lnTo>
                    <a:pt x="5053317" y="160667"/>
                  </a:lnTo>
                  <a:lnTo>
                    <a:pt x="5056302" y="153873"/>
                  </a:lnTo>
                  <a:lnTo>
                    <a:pt x="5058613" y="144957"/>
                  </a:lnTo>
                  <a:lnTo>
                    <a:pt x="5052365" y="145313"/>
                  </a:lnTo>
                  <a:lnTo>
                    <a:pt x="5047412" y="143967"/>
                  </a:lnTo>
                  <a:lnTo>
                    <a:pt x="5044808" y="139509"/>
                  </a:lnTo>
                  <a:lnTo>
                    <a:pt x="5045595" y="130594"/>
                  </a:lnTo>
                  <a:lnTo>
                    <a:pt x="5039347" y="131114"/>
                  </a:lnTo>
                  <a:lnTo>
                    <a:pt x="5034280" y="133464"/>
                  </a:lnTo>
                  <a:lnTo>
                    <a:pt x="5032006" y="139611"/>
                  </a:lnTo>
                  <a:lnTo>
                    <a:pt x="5041989" y="139839"/>
                  </a:lnTo>
                  <a:lnTo>
                    <a:pt x="5041011" y="147904"/>
                  </a:lnTo>
                  <a:lnTo>
                    <a:pt x="5043068" y="151930"/>
                  </a:lnTo>
                  <a:lnTo>
                    <a:pt x="5046154" y="154597"/>
                  </a:lnTo>
                  <a:lnTo>
                    <a:pt x="5048262" y="158610"/>
                  </a:lnTo>
                  <a:lnTo>
                    <a:pt x="5046256" y="162941"/>
                  </a:lnTo>
                  <a:lnTo>
                    <a:pt x="5042522" y="164744"/>
                  </a:lnTo>
                  <a:lnTo>
                    <a:pt x="5039042" y="166916"/>
                  </a:lnTo>
                  <a:lnTo>
                    <a:pt x="5037810" y="172377"/>
                  </a:lnTo>
                  <a:lnTo>
                    <a:pt x="5040414" y="173456"/>
                  </a:lnTo>
                  <a:lnTo>
                    <a:pt x="5041646" y="176352"/>
                  </a:lnTo>
                  <a:lnTo>
                    <a:pt x="5040935" y="181787"/>
                  </a:lnTo>
                  <a:lnTo>
                    <a:pt x="5048682" y="182270"/>
                  </a:lnTo>
                  <a:lnTo>
                    <a:pt x="5054422" y="179819"/>
                  </a:lnTo>
                  <a:lnTo>
                    <a:pt x="5058549" y="174967"/>
                  </a:lnTo>
                  <a:lnTo>
                    <a:pt x="5061394" y="168224"/>
                  </a:lnTo>
                  <a:close/>
                </a:path>
                <a:path w="7349490" h="1995170">
                  <a:moveTo>
                    <a:pt x="5107495" y="203911"/>
                  </a:moveTo>
                  <a:lnTo>
                    <a:pt x="5107140" y="191211"/>
                  </a:lnTo>
                  <a:lnTo>
                    <a:pt x="5097716" y="191211"/>
                  </a:lnTo>
                  <a:lnTo>
                    <a:pt x="5096307" y="203911"/>
                  </a:lnTo>
                  <a:lnTo>
                    <a:pt x="5107495" y="203911"/>
                  </a:lnTo>
                  <a:close/>
                </a:path>
                <a:path w="7349490" h="1995170">
                  <a:moveTo>
                    <a:pt x="5179580" y="133667"/>
                  </a:moveTo>
                  <a:lnTo>
                    <a:pt x="5175593" y="134391"/>
                  </a:lnTo>
                  <a:lnTo>
                    <a:pt x="5170068" y="132702"/>
                  </a:lnTo>
                  <a:lnTo>
                    <a:pt x="5169420" y="138074"/>
                  </a:lnTo>
                  <a:lnTo>
                    <a:pt x="5173396" y="137502"/>
                  </a:lnTo>
                  <a:lnTo>
                    <a:pt x="5178869" y="139166"/>
                  </a:lnTo>
                  <a:lnTo>
                    <a:pt x="5179580" y="133667"/>
                  </a:lnTo>
                  <a:close/>
                </a:path>
                <a:path w="7349490" h="1995170">
                  <a:moveTo>
                    <a:pt x="5216385" y="134531"/>
                  </a:moveTo>
                  <a:lnTo>
                    <a:pt x="5210302" y="130848"/>
                  </a:lnTo>
                  <a:lnTo>
                    <a:pt x="5208346" y="135509"/>
                  </a:lnTo>
                  <a:lnTo>
                    <a:pt x="5210403" y="139674"/>
                  </a:lnTo>
                  <a:lnTo>
                    <a:pt x="5216385" y="134531"/>
                  </a:lnTo>
                  <a:close/>
                </a:path>
                <a:path w="7349490" h="1995170">
                  <a:moveTo>
                    <a:pt x="5223776" y="1969211"/>
                  </a:moveTo>
                  <a:lnTo>
                    <a:pt x="5218150" y="1969211"/>
                  </a:lnTo>
                  <a:lnTo>
                    <a:pt x="5218036" y="1956511"/>
                  </a:lnTo>
                  <a:lnTo>
                    <a:pt x="5186604" y="1956511"/>
                  </a:lnTo>
                  <a:lnTo>
                    <a:pt x="5184851" y="1943811"/>
                  </a:lnTo>
                  <a:lnTo>
                    <a:pt x="5180177" y="1931111"/>
                  </a:lnTo>
                  <a:lnTo>
                    <a:pt x="5174208" y="1931111"/>
                  </a:lnTo>
                  <a:lnTo>
                    <a:pt x="5178298" y="1943811"/>
                  </a:lnTo>
                  <a:lnTo>
                    <a:pt x="5179072" y="1943811"/>
                  </a:lnTo>
                  <a:lnTo>
                    <a:pt x="5176418" y="1956511"/>
                  </a:lnTo>
                  <a:lnTo>
                    <a:pt x="5144643" y="1956511"/>
                  </a:lnTo>
                  <a:lnTo>
                    <a:pt x="5131651" y="1943811"/>
                  </a:lnTo>
                  <a:lnTo>
                    <a:pt x="5119230" y="1956511"/>
                  </a:lnTo>
                  <a:lnTo>
                    <a:pt x="5118201" y="1943811"/>
                  </a:lnTo>
                  <a:lnTo>
                    <a:pt x="5125682" y="1943811"/>
                  </a:lnTo>
                  <a:lnTo>
                    <a:pt x="5126494" y="1931111"/>
                  </a:lnTo>
                  <a:lnTo>
                    <a:pt x="5101856" y="1931111"/>
                  </a:lnTo>
                  <a:lnTo>
                    <a:pt x="5104943" y="1943811"/>
                  </a:lnTo>
                  <a:lnTo>
                    <a:pt x="5085537" y="1943811"/>
                  </a:lnTo>
                  <a:lnTo>
                    <a:pt x="5077371" y="1931111"/>
                  </a:lnTo>
                  <a:lnTo>
                    <a:pt x="5077917" y="1943811"/>
                  </a:lnTo>
                  <a:lnTo>
                    <a:pt x="5037506" y="1943811"/>
                  </a:lnTo>
                  <a:lnTo>
                    <a:pt x="5021046" y="1931111"/>
                  </a:lnTo>
                  <a:lnTo>
                    <a:pt x="5010937" y="1931111"/>
                  </a:lnTo>
                  <a:lnTo>
                    <a:pt x="5017135" y="1918411"/>
                  </a:lnTo>
                  <a:lnTo>
                    <a:pt x="5006378" y="1918411"/>
                  </a:lnTo>
                  <a:lnTo>
                    <a:pt x="5007495" y="1931111"/>
                  </a:lnTo>
                  <a:lnTo>
                    <a:pt x="4957445" y="1931111"/>
                  </a:lnTo>
                  <a:lnTo>
                    <a:pt x="4953203" y="1918411"/>
                  </a:lnTo>
                  <a:lnTo>
                    <a:pt x="4952250" y="1931111"/>
                  </a:lnTo>
                  <a:lnTo>
                    <a:pt x="4942916" y="1931111"/>
                  </a:lnTo>
                  <a:lnTo>
                    <a:pt x="4943030" y="1918411"/>
                  </a:lnTo>
                  <a:lnTo>
                    <a:pt x="4949495" y="1918411"/>
                  </a:lnTo>
                  <a:lnTo>
                    <a:pt x="4947424" y="1905711"/>
                  </a:lnTo>
                  <a:lnTo>
                    <a:pt x="4962220" y="1905711"/>
                  </a:lnTo>
                  <a:lnTo>
                    <a:pt x="4958867" y="1893011"/>
                  </a:lnTo>
                  <a:lnTo>
                    <a:pt x="4946878" y="1893011"/>
                  </a:lnTo>
                  <a:lnTo>
                    <a:pt x="4942256" y="1905711"/>
                  </a:lnTo>
                  <a:lnTo>
                    <a:pt x="4939855" y="1905711"/>
                  </a:lnTo>
                  <a:lnTo>
                    <a:pt x="4939525" y="1918411"/>
                  </a:lnTo>
                  <a:lnTo>
                    <a:pt x="4915840" y="1918411"/>
                  </a:lnTo>
                  <a:lnTo>
                    <a:pt x="4915776" y="1905711"/>
                  </a:lnTo>
                  <a:lnTo>
                    <a:pt x="4906670" y="1905711"/>
                  </a:lnTo>
                  <a:lnTo>
                    <a:pt x="4909553" y="1893011"/>
                  </a:lnTo>
                  <a:lnTo>
                    <a:pt x="4904727" y="1880311"/>
                  </a:lnTo>
                  <a:lnTo>
                    <a:pt x="4901425" y="1893011"/>
                  </a:lnTo>
                  <a:lnTo>
                    <a:pt x="4892649" y="1893011"/>
                  </a:lnTo>
                  <a:lnTo>
                    <a:pt x="4892052" y="1918411"/>
                  </a:lnTo>
                  <a:lnTo>
                    <a:pt x="4863935" y="1918411"/>
                  </a:lnTo>
                  <a:lnTo>
                    <a:pt x="4865103" y="1905711"/>
                  </a:lnTo>
                  <a:lnTo>
                    <a:pt x="4855896" y="1905711"/>
                  </a:lnTo>
                  <a:lnTo>
                    <a:pt x="4858004" y="1918411"/>
                  </a:lnTo>
                  <a:lnTo>
                    <a:pt x="4837442" y="1918411"/>
                  </a:lnTo>
                  <a:lnTo>
                    <a:pt x="4844339" y="1931111"/>
                  </a:lnTo>
                  <a:lnTo>
                    <a:pt x="4843792" y="1931111"/>
                  </a:lnTo>
                  <a:lnTo>
                    <a:pt x="4850676" y="1943811"/>
                  </a:lnTo>
                  <a:lnTo>
                    <a:pt x="4851730" y="1931111"/>
                  </a:lnTo>
                  <a:lnTo>
                    <a:pt x="4871339" y="1931111"/>
                  </a:lnTo>
                  <a:lnTo>
                    <a:pt x="4884521" y="1943811"/>
                  </a:lnTo>
                  <a:lnTo>
                    <a:pt x="4890808" y="1943811"/>
                  </a:lnTo>
                  <a:lnTo>
                    <a:pt x="4893005" y="1931111"/>
                  </a:lnTo>
                  <a:lnTo>
                    <a:pt x="4894910" y="1943811"/>
                  </a:lnTo>
                  <a:lnTo>
                    <a:pt x="4900511" y="1931111"/>
                  </a:lnTo>
                  <a:lnTo>
                    <a:pt x="4936287" y="1931111"/>
                  </a:lnTo>
                  <a:lnTo>
                    <a:pt x="4936426" y="1943811"/>
                  </a:lnTo>
                  <a:lnTo>
                    <a:pt x="5024094" y="1943811"/>
                  </a:lnTo>
                  <a:lnTo>
                    <a:pt x="5035956" y="1956511"/>
                  </a:lnTo>
                  <a:lnTo>
                    <a:pt x="5119128" y="1956511"/>
                  </a:lnTo>
                  <a:lnTo>
                    <a:pt x="5119001" y="1969211"/>
                  </a:lnTo>
                  <a:lnTo>
                    <a:pt x="5101602" y="1969211"/>
                  </a:lnTo>
                  <a:lnTo>
                    <a:pt x="5098110" y="1981911"/>
                  </a:lnTo>
                  <a:lnTo>
                    <a:pt x="5118659" y="1981911"/>
                  </a:lnTo>
                  <a:lnTo>
                    <a:pt x="5120932" y="1969211"/>
                  </a:lnTo>
                  <a:lnTo>
                    <a:pt x="5131778" y="1981911"/>
                  </a:lnTo>
                  <a:lnTo>
                    <a:pt x="5132502" y="1969211"/>
                  </a:lnTo>
                  <a:lnTo>
                    <a:pt x="5142471" y="1956511"/>
                  </a:lnTo>
                  <a:lnTo>
                    <a:pt x="5149926" y="1969211"/>
                  </a:lnTo>
                  <a:lnTo>
                    <a:pt x="5200624" y="1969211"/>
                  </a:lnTo>
                  <a:lnTo>
                    <a:pt x="5200739" y="1981911"/>
                  </a:lnTo>
                  <a:lnTo>
                    <a:pt x="5198567" y="1981911"/>
                  </a:lnTo>
                  <a:lnTo>
                    <a:pt x="5203622" y="1994611"/>
                  </a:lnTo>
                  <a:lnTo>
                    <a:pt x="5206479" y="1981911"/>
                  </a:lnTo>
                  <a:lnTo>
                    <a:pt x="5220932" y="1981911"/>
                  </a:lnTo>
                  <a:lnTo>
                    <a:pt x="5223776" y="1969211"/>
                  </a:lnTo>
                  <a:close/>
                </a:path>
                <a:path w="7349490" h="1995170">
                  <a:moveTo>
                    <a:pt x="5546242" y="165811"/>
                  </a:moveTo>
                  <a:lnTo>
                    <a:pt x="5541505" y="165811"/>
                  </a:lnTo>
                  <a:lnTo>
                    <a:pt x="5542204" y="178511"/>
                  </a:lnTo>
                  <a:lnTo>
                    <a:pt x="5546242" y="165811"/>
                  </a:lnTo>
                  <a:close/>
                </a:path>
                <a:path w="7349490" h="1995170">
                  <a:moveTo>
                    <a:pt x="5827039" y="151739"/>
                  </a:moveTo>
                  <a:lnTo>
                    <a:pt x="5825363" y="149313"/>
                  </a:lnTo>
                  <a:lnTo>
                    <a:pt x="5824461" y="148056"/>
                  </a:lnTo>
                  <a:lnTo>
                    <a:pt x="5820283" y="151574"/>
                  </a:lnTo>
                  <a:lnTo>
                    <a:pt x="5821959" y="153974"/>
                  </a:lnTo>
                  <a:lnTo>
                    <a:pt x="5822874" y="155308"/>
                  </a:lnTo>
                  <a:lnTo>
                    <a:pt x="5827039" y="151739"/>
                  </a:lnTo>
                  <a:close/>
                </a:path>
                <a:path w="7349490" h="1995170">
                  <a:moveTo>
                    <a:pt x="5895022" y="136118"/>
                  </a:moveTo>
                  <a:lnTo>
                    <a:pt x="5892457" y="137109"/>
                  </a:lnTo>
                  <a:lnTo>
                    <a:pt x="5888494" y="136194"/>
                  </a:lnTo>
                  <a:lnTo>
                    <a:pt x="5888367" y="140677"/>
                  </a:lnTo>
                  <a:lnTo>
                    <a:pt x="5890946" y="139712"/>
                  </a:lnTo>
                  <a:lnTo>
                    <a:pt x="5894857" y="140627"/>
                  </a:lnTo>
                  <a:lnTo>
                    <a:pt x="5895022" y="136118"/>
                  </a:lnTo>
                  <a:close/>
                </a:path>
                <a:path w="7349490" h="1995170">
                  <a:moveTo>
                    <a:pt x="5924753" y="136436"/>
                  </a:moveTo>
                  <a:lnTo>
                    <a:pt x="5922200" y="137426"/>
                  </a:lnTo>
                  <a:lnTo>
                    <a:pt x="5918251" y="136525"/>
                  </a:lnTo>
                  <a:lnTo>
                    <a:pt x="5918098" y="140995"/>
                  </a:lnTo>
                  <a:lnTo>
                    <a:pt x="5920702" y="140030"/>
                  </a:lnTo>
                  <a:lnTo>
                    <a:pt x="5924651" y="140931"/>
                  </a:lnTo>
                  <a:lnTo>
                    <a:pt x="5924753" y="136436"/>
                  </a:lnTo>
                  <a:close/>
                </a:path>
                <a:path w="7349490" h="1995170">
                  <a:moveTo>
                    <a:pt x="5987720" y="132372"/>
                  </a:moveTo>
                  <a:lnTo>
                    <a:pt x="5985357" y="123380"/>
                  </a:lnTo>
                  <a:lnTo>
                    <a:pt x="5975794" y="124269"/>
                  </a:lnTo>
                  <a:lnTo>
                    <a:pt x="5963920" y="129133"/>
                  </a:lnTo>
                  <a:lnTo>
                    <a:pt x="5954611" y="132016"/>
                  </a:lnTo>
                  <a:lnTo>
                    <a:pt x="5949137" y="128079"/>
                  </a:lnTo>
                  <a:lnTo>
                    <a:pt x="5942546" y="128346"/>
                  </a:lnTo>
                  <a:lnTo>
                    <a:pt x="5936196" y="131559"/>
                  </a:lnTo>
                  <a:lnTo>
                    <a:pt x="5931459" y="136486"/>
                  </a:lnTo>
                  <a:lnTo>
                    <a:pt x="5947181" y="137414"/>
                  </a:lnTo>
                  <a:lnTo>
                    <a:pt x="5960516" y="137909"/>
                  </a:lnTo>
                  <a:lnTo>
                    <a:pt x="5973394" y="136652"/>
                  </a:lnTo>
                  <a:lnTo>
                    <a:pt x="5987720" y="132372"/>
                  </a:lnTo>
                  <a:close/>
                </a:path>
                <a:path w="7349490" h="1995170">
                  <a:moveTo>
                    <a:pt x="5987935" y="142659"/>
                  </a:moveTo>
                  <a:lnTo>
                    <a:pt x="5987669" y="137083"/>
                  </a:lnTo>
                  <a:lnTo>
                    <a:pt x="5982881" y="139979"/>
                  </a:lnTo>
                  <a:lnTo>
                    <a:pt x="5987935" y="142659"/>
                  </a:lnTo>
                  <a:close/>
                </a:path>
                <a:path w="7349490" h="1995170">
                  <a:moveTo>
                    <a:pt x="5991441" y="136258"/>
                  </a:moveTo>
                  <a:lnTo>
                    <a:pt x="5989523" y="132410"/>
                  </a:lnTo>
                  <a:lnTo>
                    <a:pt x="5987720" y="132372"/>
                  </a:lnTo>
                  <a:lnTo>
                    <a:pt x="5987669" y="137083"/>
                  </a:lnTo>
                  <a:lnTo>
                    <a:pt x="5991441" y="136258"/>
                  </a:lnTo>
                  <a:close/>
                </a:path>
                <a:path w="7349490" h="1995170">
                  <a:moveTo>
                    <a:pt x="6004484" y="129235"/>
                  </a:moveTo>
                  <a:lnTo>
                    <a:pt x="6001791" y="125298"/>
                  </a:lnTo>
                  <a:lnTo>
                    <a:pt x="5997727" y="123113"/>
                  </a:lnTo>
                  <a:lnTo>
                    <a:pt x="5997956" y="130479"/>
                  </a:lnTo>
                  <a:lnTo>
                    <a:pt x="5997130" y="139395"/>
                  </a:lnTo>
                  <a:lnTo>
                    <a:pt x="6004230" y="137261"/>
                  </a:lnTo>
                  <a:lnTo>
                    <a:pt x="6004484" y="129235"/>
                  </a:lnTo>
                  <a:close/>
                </a:path>
                <a:path w="7349490" h="1995170">
                  <a:moveTo>
                    <a:pt x="6049162" y="107530"/>
                  </a:moveTo>
                  <a:lnTo>
                    <a:pt x="6047524" y="105016"/>
                  </a:lnTo>
                  <a:lnTo>
                    <a:pt x="6046622" y="103695"/>
                  </a:lnTo>
                  <a:lnTo>
                    <a:pt x="6042457" y="107315"/>
                  </a:lnTo>
                  <a:lnTo>
                    <a:pt x="6044171" y="109715"/>
                  </a:lnTo>
                  <a:lnTo>
                    <a:pt x="6045073" y="110959"/>
                  </a:lnTo>
                  <a:lnTo>
                    <a:pt x="6049162" y="107530"/>
                  </a:lnTo>
                  <a:close/>
                </a:path>
                <a:path w="7349490" h="1995170">
                  <a:moveTo>
                    <a:pt x="6087313" y="91490"/>
                  </a:moveTo>
                  <a:lnTo>
                    <a:pt x="6084748" y="92532"/>
                  </a:lnTo>
                  <a:lnTo>
                    <a:pt x="6080785" y="91630"/>
                  </a:lnTo>
                  <a:lnTo>
                    <a:pt x="6080620" y="96113"/>
                  </a:lnTo>
                  <a:lnTo>
                    <a:pt x="6083262" y="95059"/>
                  </a:lnTo>
                  <a:lnTo>
                    <a:pt x="6087161" y="96113"/>
                  </a:lnTo>
                  <a:lnTo>
                    <a:pt x="6087313" y="91490"/>
                  </a:lnTo>
                  <a:close/>
                </a:path>
                <a:path w="7349490" h="1995170">
                  <a:moveTo>
                    <a:pt x="6094095" y="1905711"/>
                  </a:moveTo>
                  <a:lnTo>
                    <a:pt x="6090551" y="1905711"/>
                  </a:lnTo>
                  <a:lnTo>
                    <a:pt x="6089942" y="1918411"/>
                  </a:lnTo>
                  <a:lnTo>
                    <a:pt x="6094095" y="1905711"/>
                  </a:lnTo>
                  <a:close/>
                </a:path>
                <a:path w="7349490" h="1995170">
                  <a:moveTo>
                    <a:pt x="6097016" y="119634"/>
                  </a:moveTo>
                  <a:lnTo>
                    <a:pt x="6089104" y="118910"/>
                  </a:lnTo>
                  <a:lnTo>
                    <a:pt x="6083071" y="120853"/>
                  </a:lnTo>
                  <a:lnTo>
                    <a:pt x="6077382" y="123253"/>
                  </a:lnTo>
                  <a:lnTo>
                    <a:pt x="6070511" y="123901"/>
                  </a:lnTo>
                  <a:lnTo>
                    <a:pt x="6063577" y="122986"/>
                  </a:lnTo>
                  <a:lnTo>
                    <a:pt x="6057963" y="120497"/>
                  </a:lnTo>
                  <a:lnTo>
                    <a:pt x="6053658" y="120853"/>
                  </a:lnTo>
                  <a:lnTo>
                    <a:pt x="6050661" y="128498"/>
                  </a:lnTo>
                  <a:lnTo>
                    <a:pt x="6080366" y="128803"/>
                  </a:lnTo>
                  <a:lnTo>
                    <a:pt x="6083732" y="125310"/>
                  </a:lnTo>
                  <a:lnTo>
                    <a:pt x="6089129" y="124790"/>
                  </a:lnTo>
                  <a:lnTo>
                    <a:pt x="6094311" y="123990"/>
                  </a:lnTo>
                  <a:lnTo>
                    <a:pt x="6097016" y="119634"/>
                  </a:lnTo>
                  <a:close/>
                </a:path>
                <a:path w="7349490" h="1995170">
                  <a:moveTo>
                    <a:pt x="6238176" y="1905711"/>
                  </a:moveTo>
                  <a:lnTo>
                    <a:pt x="6227877" y="1893011"/>
                  </a:lnTo>
                  <a:lnTo>
                    <a:pt x="6218555" y="1893011"/>
                  </a:lnTo>
                  <a:lnTo>
                    <a:pt x="6210820" y="1905711"/>
                  </a:lnTo>
                  <a:lnTo>
                    <a:pt x="6212865" y="1905711"/>
                  </a:lnTo>
                  <a:lnTo>
                    <a:pt x="6207671" y="1918411"/>
                  </a:lnTo>
                  <a:lnTo>
                    <a:pt x="6225502" y="1918411"/>
                  </a:lnTo>
                  <a:lnTo>
                    <a:pt x="6224625" y="1905711"/>
                  </a:lnTo>
                  <a:lnTo>
                    <a:pt x="6238176" y="1905711"/>
                  </a:lnTo>
                  <a:close/>
                </a:path>
                <a:path w="7349490" h="1995170">
                  <a:moveTo>
                    <a:pt x="6304750" y="1931111"/>
                  </a:moveTo>
                  <a:lnTo>
                    <a:pt x="6282372" y="1918411"/>
                  </a:lnTo>
                  <a:lnTo>
                    <a:pt x="6228448" y="1918411"/>
                  </a:lnTo>
                  <a:lnTo>
                    <a:pt x="6248832" y="1931111"/>
                  </a:lnTo>
                  <a:lnTo>
                    <a:pt x="6304750" y="1931111"/>
                  </a:lnTo>
                  <a:close/>
                </a:path>
                <a:path w="7349490" h="1995170">
                  <a:moveTo>
                    <a:pt x="6325641" y="1931111"/>
                  </a:moveTo>
                  <a:lnTo>
                    <a:pt x="6307823" y="1931111"/>
                  </a:lnTo>
                  <a:lnTo>
                    <a:pt x="6309728" y="1943811"/>
                  </a:lnTo>
                  <a:lnTo>
                    <a:pt x="6314706" y="1943811"/>
                  </a:lnTo>
                  <a:lnTo>
                    <a:pt x="6314694" y="1956511"/>
                  </a:lnTo>
                  <a:lnTo>
                    <a:pt x="6320295" y="1943811"/>
                  </a:lnTo>
                  <a:lnTo>
                    <a:pt x="6323406" y="1943811"/>
                  </a:lnTo>
                  <a:lnTo>
                    <a:pt x="6325641" y="1931111"/>
                  </a:lnTo>
                  <a:close/>
                </a:path>
                <a:path w="7349490" h="1995170">
                  <a:moveTo>
                    <a:pt x="6598933" y="122516"/>
                  </a:moveTo>
                  <a:lnTo>
                    <a:pt x="6595046" y="119367"/>
                  </a:lnTo>
                  <a:lnTo>
                    <a:pt x="6590500" y="120065"/>
                  </a:lnTo>
                  <a:lnTo>
                    <a:pt x="6588861" y="124726"/>
                  </a:lnTo>
                  <a:lnTo>
                    <a:pt x="6590868" y="125082"/>
                  </a:lnTo>
                  <a:lnTo>
                    <a:pt x="6592710" y="125488"/>
                  </a:lnTo>
                  <a:lnTo>
                    <a:pt x="6592100" y="129489"/>
                  </a:lnTo>
                  <a:lnTo>
                    <a:pt x="6598577" y="129387"/>
                  </a:lnTo>
                  <a:lnTo>
                    <a:pt x="6598933" y="122516"/>
                  </a:lnTo>
                  <a:close/>
                </a:path>
                <a:path w="7349490" h="1995170">
                  <a:moveTo>
                    <a:pt x="6614782" y="129146"/>
                  </a:moveTo>
                  <a:lnTo>
                    <a:pt x="6608826" y="123952"/>
                  </a:lnTo>
                  <a:lnTo>
                    <a:pt x="6604330" y="125920"/>
                  </a:lnTo>
                  <a:lnTo>
                    <a:pt x="6605054" y="129514"/>
                  </a:lnTo>
                  <a:lnTo>
                    <a:pt x="6614782" y="129146"/>
                  </a:lnTo>
                  <a:close/>
                </a:path>
                <a:path w="7349490" h="1995170">
                  <a:moveTo>
                    <a:pt x="6620523" y="129120"/>
                  </a:moveTo>
                  <a:lnTo>
                    <a:pt x="6614782" y="129146"/>
                  </a:lnTo>
                  <a:lnTo>
                    <a:pt x="6616992" y="134353"/>
                  </a:lnTo>
                  <a:lnTo>
                    <a:pt x="6620078" y="132600"/>
                  </a:lnTo>
                  <a:lnTo>
                    <a:pt x="6620523" y="129120"/>
                  </a:lnTo>
                  <a:close/>
                </a:path>
                <a:path w="7349490" h="1995170">
                  <a:moveTo>
                    <a:pt x="6645478" y="131076"/>
                  </a:moveTo>
                  <a:lnTo>
                    <a:pt x="6643802" y="128701"/>
                  </a:lnTo>
                  <a:lnTo>
                    <a:pt x="6642913" y="127317"/>
                  </a:lnTo>
                  <a:lnTo>
                    <a:pt x="6638925" y="130860"/>
                  </a:lnTo>
                  <a:lnTo>
                    <a:pt x="6640614" y="133311"/>
                  </a:lnTo>
                  <a:lnTo>
                    <a:pt x="6641541" y="134607"/>
                  </a:lnTo>
                  <a:lnTo>
                    <a:pt x="6645478" y="131076"/>
                  </a:lnTo>
                  <a:close/>
                </a:path>
                <a:path w="7349490" h="1995170">
                  <a:moveTo>
                    <a:pt x="6694995" y="1943811"/>
                  </a:moveTo>
                  <a:lnTo>
                    <a:pt x="6692062" y="1931111"/>
                  </a:lnTo>
                  <a:lnTo>
                    <a:pt x="6688950" y="1931111"/>
                  </a:lnTo>
                  <a:lnTo>
                    <a:pt x="6684594" y="1943811"/>
                  </a:lnTo>
                  <a:lnTo>
                    <a:pt x="6694995" y="1943811"/>
                  </a:lnTo>
                  <a:close/>
                </a:path>
                <a:path w="7349490" h="1995170">
                  <a:moveTo>
                    <a:pt x="6695732" y="146519"/>
                  </a:moveTo>
                  <a:lnTo>
                    <a:pt x="6691630" y="141325"/>
                  </a:lnTo>
                  <a:lnTo>
                    <a:pt x="6687807" y="143230"/>
                  </a:lnTo>
                  <a:lnTo>
                    <a:pt x="6687947" y="146773"/>
                  </a:lnTo>
                  <a:lnTo>
                    <a:pt x="6695732" y="146519"/>
                  </a:lnTo>
                  <a:close/>
                </a:path>
                <a:path w="7349490" h="1995170">
                  <a:moveTo>
                    <a:pt x="6703631" y="149821"/>
                  </a:moveTo>
                  <a:lnTo>
                    <a:pt x="6703492" y="146278"/>
                  </a:lnTo>
                  <a:lnTo>
                    <a:pt x="6695732" y="146519"/>
                  </a:lnTo>
                  <a:lnTo>
                    <a:pt x="6699821" y="151714"/>
                  </a:lnTo>
                  <a:lnTo>
                    <a:pt x="6703631" y="149821"/>
                  </a:lnTo>
                  <a:close/>
                </a:path>
                <a:path w="7349490" h="1995170">
                  <a:moveTo>
                    <a:pt x="6704965" y="113728"/>
                  </a:moveTo>
                  <a:lnTo>
                    <a:pt x="6702514" y="114884"/>
                  </a:lnTo>
                  <a:lnTo>
                    <a:pt x="6698602" y="113906"/>
                  </a:lnTo>
                  <a:lnTo>
                    <a:pt x="6698615" y="118554"/>
                  </a:lnTo>
                  <a:lnTo>
                    <a:pt x="6701079" y="117398"/>
                  </a:lnTo>
                  <a:lnTo>
                    <a:pt x="6704939" y="118211"/>
                  </a:lnTo>
                  <a:lnTo>
                    <a:pt x="6704965" y="113728"/>
                  </a:lnTo>
                  <a:close/>
                </a:path>
                <a:path w="7349490" h="1995170">
                  <a:moveTo>
                    <a:pt x="6816445" y="1905711"/>
                  </a:moveTo>
                  <a:lnTo>
                    <a:pt x="6812686" y="1893011"/>
                  </a:lnTo>
                  <a:lnTo>
                    <a:pt x="6808673" y="1893011"/>
                  </a:lnTo>
                  <a:lnTo>
                    <a:pt x="6816445" y="1905711"/>
                  </a:lnTo>
                  <a:close/>
                </a:path>
                <a:path w="7349490" h="1995170">
                  <a:moveTo>
                    <a:pt x="6984124" y="953211"/>
                  </a:moveTo>
                  <a:lnTo>
                    <a:pt x="6974040" y="953211"/>
                  </a:lnTo>
                  <a:lnTo>
                    <a:pt x="6978510" y="965911"/>
                  </a:lnTo>
                  <a:lnTo>
                    <a:pt x="6984124" y="953211"/>
                  </a:lnTo>
                  <a:close/>
                </a:path>
                <a:path w="7349490" h="1995170">
                  <a:moveTo>
                    <a:pt x="7121004" y="267411"/>
                  </a:moveTo>
                  <a:lnTo>
                    <a:pt x="7120318" y="254711"/>
                  </a:lnTo>
                  <a:lnTo>
                    <a:pt x="7081545" y="254711"/>
                  </a:lnTo>
                  <a:lnTo>
                    <a:pt x="7060235" y="267411"/>
                  </a:lnTo>
                  <a:lnTo>
                    <a:pt x="7063740" y="267411"/>
                  </a:lnTo>
                  <a:lnTo>
                    <a:pt x="7067105" y="280111"/>
                  </a:lnTo>
                  <a:lnTo>
                    <a:pt x="7077037" y="280111"/>
                  </a:lnTo>
                  <a:lnTo>
                    <a:pt x="7075513" y="267411"/>
                  </a:lnTo>
                  <a:lnTo>
                    <a:pt x="7079678" y="267411"/>
                  </a:lnTo>
                  <a:lnTo>
                    <a:pt x="7080605" y="280111"/>
                  </a:lnTo>
                  <a:lnTo>
                    <a:pt x="7089445" y="280111"/>
                  </a:lnTo>
                  <a:lnTo>
                    <a:pt x="7089305" y="267411"/>
                  </a:lnTo>
                  <a:lnTo>
                    <a:pt x="7094982" y="267411"/>
                  </a:lnTo>
                  <a:lnTo>
                    <a:pt x="7099046" y="280111"/>
                  </a:lnTo>
                  <a:lnTo>
                    <a:pt x="7103415" y="267411"/>
                  </a:lnTo>
                  <a:lnTo>
                    <a:pt x="7121004" y="267411"/>
                  </a:lnTo>
                  <a:close/>
                </a:path>
                <a:path w="7349490" h="1995170">
                  <a:moveTo>
                    <a:pt x="7128218" y="1207211"/>
                  </a:moveTo>
                  <a:lnTo>
                    <a:pt x="7121487" y="1207211"/>
                  </a:lnTo>
                  <a:lnTo>
                    <a:pt x="7124141" y="1219911"/>
                  </a:lnTo>
                  <a:lnTo>
                    <a:pt x="7128218" y="1207211"/>
                  </a:lnTo>
                  <a:close/>
                </a:path>
                <a:path w="7349490" h="1995170">
                  <a:moveTo>
                    <a:pt x="7145845" y="242011"/>
                  </a:moveTo>
                  <a:lnTo>
                    <a:pt x="7124725" y="254711"/>
                  </a:lnTo>
                  <a:lnTo>
                    <a:pt x="7145287" y="254711"/>
                  </a:lnTo>
                  <a:lnTo>
                    <a:pt x="7145845" y="242011"/>
                  </a:lnTo>
                  <a:close/>
                </a:path>
                <a:path w="7349490" h="1995170">
                  <a:moveTo>
                    <a:pt x="7154011" y="623011"/>
                  </a:moveTo>
                  <a:lnTo>
                    <a:pt x="7145960" y="635711"/>
                  </a:lnTo>
                  <a:lnTo>
                    <a:pt x="7142658" y="635711"/>
                  </a:lnTo>
                  <a:lnTo>
                    <a:pt x="7144880" y="648411"/>
                  </a:lnTo>
                  <a:lnTo>
                    <a:pt x="7150100" y="648411"/>
                  </a:lnTo>
                  <a:lnTo>
                    <a:pt x="7151548" y="635711"/>
                  </a:lnTo>
                  <a:lnTo>
                    <a:pt x="7151929" y="635711"/>
                  </a:lnTo>
                  <a:lnTo>
                    <a:pt x="7154011" y="623011"/>
                  </a:lnTo>
                  <a:close/>
                </a:path>
                <a:path w="7349490" h="1995170">
                  <a:moveTo>
                    <a:pt x="7171728" y="1854911"/>
                  </a:moveTo>
                  <a:lnTo>
                    <a:pt x="7166318" y="1842211"/>
                  </a:lnTo>
                  <a:lnTo>
                    <a:pt x="7158571" y="1854911"/>
                  </a:lnTo>
                  <a:lnTo>
                    <a:pt x="7171728" y="1854911"/>
                  </a:lnTo>
                  <a:close/>
                </a:path>
                <a:path w="7349490" h="1995170">
                  <a:moveTo>
                    <a:pt x="7183666" y="1512011"/>
                  </a:moveTo>
                  <a:lnTo>
                    <a:pt x="7183475" y="1499311"/>
                  </a:lnTo>
                  <a:lnTo>
                    <a:pt x="7177583" y="1499311"/>
                  </a:lnTo>
                  <a:lnTo>
                    <a:pt x="7183666" y="1512011"/>
                  </a:lnTo>
                  <a:close/>
                </a:path>
                <a:path w="7349490" h="1995170">
                  <a:moveTo>
                    <a:pt x="7229500" y="711911"/>
                  </a:moveTo>
                  <a:lnTo>
                    <a:pt x="7220280" y="699211"/>
                  </a:lnTo>
                  <a:lnTo>
                    <a:pt x="7209053" y="699211"/>
                  </a:lnTo>
                  <a:lnTo>
                    <a:pt x="7213003" y="711911"/>
                  </a:lnTo>
                  <a:lnTo>
                    <a:pt x="7229500" y="711911"/>
                  </a:lnTo>
                  <a:close/>
                </a:path>
                <a:path w="7349490" h="1995170">
                  <a:moveTo>
                    <a:pt x="7230046" y="1029411"/>
                  </a:moveTo>
                  <a:lnTo>
                    <a:pt x="7209815" y="1029411"/>
                  </a:lnTo>
                  <a:lnTo>
                    <a:pt x="7206831" y="1042111"/>
                  </a:lnTo>
                  <a:lnTo>
                    <a:pt x="7223938" y="1042111"/>
                  </a:lnTo>
                  <a:lnTo>
                    <a:pt x="7224484" y="1054811"/>
                  </a:lnTo>
                  <a:lnTo>
                    <a:pt x="7227252" y="1042111"/>
                  </a:lnTo>
                  <a:lnTo>
                    <a:pt x="7229627" y="1042111"/>
                  </a:lnTo>
                  <a:lnTo>
                    <a:pt x="7230046" y="1029411"/>
                  </a:lnTo>
                  <a:close/>
                </a:path>
                <a:path w="7349490" h="1995170">
                  <a:moveTo>
                    <a:pt x="7242911" y="1842211"/>
                  </a:moveTo>
                  <a:lnTo>
                    <a:pt x="7186790" y="1842211"/>
                  </a:lnTo>
                  <a:lnTo>
                    <a:pt x="7175868" y="1842211"/>
                  </a:lnTo>
                  <a:lnTo>
                    <a:pt x="7175347" y="1854911"/>
                  </a:lnTo>
                  <a:lnTo>
                    <a:pt x="7242492" y="1854911"/>
                  </a:lnTo>
                  <a:lnTo>
                    <a:pt x="7242911" y="1842211"/>
                  </a:lnTo>
                  <a:close/>
                </a:path>
                <a:path w="7349490" h="1995170">
                  <a:moveTo>
                    <a:pt x="7253554" y="788111"/>
                  </a:moveTo>
                  <a:lnTo>
                    <a:pt x="7239889" y="788111"/>
                  </a:lnTo>
                  <a:lnTo>
                    <a:pt x="7248157" y="800811"/>
                  </a:lnTo>
                  <a:lnTo>
                    <a:pt x="7253554" y="788111"/>
                  </a:lnTo>
                  <a:close/>
                </a:path>
                <a:path w="7349490" h="1995170">
                  <a:moveTo>
                    <a:pt x="7283526" y="1486611"/>
                  </a:moveTo>
                  <a:lnTo>
                    <a:pt x="7278167" y="1486611"/>
                  </a:lnTo>
                  <a:lnTo>
                    <a:pt x="7260933" y="1499311"/>
                  </a:lnTo>
                  <a:lnTo>
                    <a:pt x="7280884" y="1499311"/>
                  </a:lnTo>
                  <a:lnTo>
                    <a:pt x="7283526" y="1486611"/>
                  </a:lnTo>
                  <a:close/>
                </a:path>
                <a:path w="7349490" h="1995170">
                  <a:moveTo>
                    <a:pt x="7348931" y="1677111"/>
                  </a:moveTo>
                  <a:lnTo>
                    <a:pt x="7347407" y="1677111"/>
                  </a:lnTo>
                  <a:lnTo>
                    <a:pt x="7343089" y="1664411"/>
                  </a:lnTo>
                  <a:lnTo>
                    <a:pt x="7333780" y="1664411"/>
                  </a:lnTo>
                  <a:lnTo>
                    <a:pt x="7336307" y="1651711"/>
                  </a:lnTo>
                  <a:lnTo>
                    <a:pt x="7337031" y="1651711"/>
                  </a:lnTo>
                  <a:lnTo>
                    <a:pt x="7336383" y="1639011"/>
                  </a:lnTo>
                  <a:lnTo>
                    <a:pt x="7327112" y="1639011"/>
                  </a:lnTo>
                  <a:lnTo>
                    <a:pt x="7325385" y="1626311"/>
                  </a:lnTo>
                  <a:lnTo>
                    <a:pt x="7325055" y="1626311"/>
                  </a:lnTo>
                  <a:lnTo>
                    <a:pt x="7320331" y="1613611"/>
                  </a:lnTo>
                  <a:lnTo>
                    <a:pt x="7324915" y="1613611"/>
                  </a:lnTo>
                  <a:lnTo>
                    <a:pt x="7325842" y="1600911"/>
                  </a:lnTo>
                  <a:lnTo>
                    <a:pt x="7324928" y="1588211"/>
                  </a:lnTo>
                  <a:lnTo>
                    <a:pt x="7313473" y="1588211"/>
                  </a:lnTo>
                  <a:lnTo>
                    <a:pt x="7312533" y="1575511"/>
                  </a:lnTo>
                  <a:lnTo>
                    <a:pt x="7311339" y="1575511"/>
                  </a:lnTo>
                  <a:lnTo>
                    <a:pt x="7313396" y="1562811"/>
                  </a:lnTo>
                  <a:lnTo>
                    <a:pt x="7311872" y="1562811"/>
                  </a:lnTo>
                  <a:lnTo>
                    <a:pt x="7311237" y="1550111"/>
                  </a:lnTo>
                  <a:lnTo>
                    <a:pt x="7314908" y="1550111"/>
                  </a:lnTo>
                  <a:lnTo>
                    <a:pt x="7320889" y="1537411"/>
                  </a:lnTo>
                  <a:lnTo>
                    <a:pt x="7326096" y="1537411"/>
                  </a:lnTo>
                  <a:lnTo>
                    <a:pt x="7327392" y="1524711"/>
                  </a:lnTo>
                  <a:lnTo>
                    <a:pt x="7318756" y="1524711"/>
                  </a:lnTo>
                  <a:lnTo>
                    <a:pt x="7315746" y="1537411"/>
                  </a:lnTo>
                  <a:lnTo>
                    <a:pt x="7310602" y="1537411"/>
                  </a:lnTo>
                  <a:lnTo>
                    <a:pt x="7307453" y="1550111"/>
                  </a:lnTo>
                  <a:lnTo>
                    <a:pt x="7294499" y="1550111"/>
                  </a:lnTo>
                  <a:lnTo>
                    <a:pt x="7294004" y="1562811"/>
                  </a:lnTo>
                  <a:lnTo>
                    <a:pt x="7270153" y="1562811"/>
                  </a:lnTo>
                  <a:lnTo>
                    <a:pt x="7270153" y="1740611"/>
                  </a:lnTo>
                  <a:lnTo>
                    <a:pt x="7257491" y="1740611"/>
                  </a:lnTo>
                  <a:lnTo>
                    <a:pt x="7250557" y="1727911"/>
                  </a:lnTo>
                  <a:lnTo>
                    <a:pt x="7255459" y="1727911"/>
                  </a:lnTo>
                  <a:lnTo>
                    <a:pt x="7258964" y="1715211"/>
                  </a:lnTo>
                  <a:lnTo>
                    <a:pt x="7262444" y="1727911"/>
                  </a:lnTo>
                  <a:lnTo>
                    <a:pt x="7269696" y="1727911"/>
                  </a:lnTo>
                  <a:lnTo>
                    <a:pt x="7270153" y="1740611"/>
                  </a:lnTo>
                  <a:lnTo>
                    <a:pt x="7270153" y="1562811"/>
                  </a:lnTo>
                  <a:lnTo>
                    <a:pt x="7252309" y="1562811"/>
                  </a:lnTo>
                  <a:lnTo>
                    <a:pt x="7249198" y="1550111"/>
                  </a:lnTo>
                  <a:lnTo>
                    <a:pt x="7235952" y="1550111"/>
                  </a:lnTo>
                  <a:lnTo>
                    <a:pt x="7230415" y="1537411"/>
                  </a:lnTo>
                  <a:lnTo>
                    <a:pt x="7233082" y="1537411"/>
                  </a:lnTo>
                  <a:lnTo>
                    <a:pt x="7232955" y="1524711"/>
                  </a:lnTo>
                  <a:lnTo>
                    <a:pt x="7233005" y="1512011"/>
                  </a:lnTo>
                  <a:lnTo>
                    <a:pt x="7253630" y="1512011"/>
                  </a:lnTo>
                  <a:lnTo>
                    <a:pt x="7257605" y="1499311"/>
                  </a:lnTo>
                  <a:lnTo>
                    <a:pt x="7214286" y="1499311"/>
                  </a:lnTo>
                  <a:lnTo>
                    <a:pt x="7215149" y="1512011"/>
                  </a:lnTo>
                  <a:lnTo>
                    <a:pt x="7205065" y="1512011"/>
                  </a:lnTo>
                  <a:lnTo>
                    <a:pt x="7210412" y="1524711"/>
                  </a:lnTo>
                  <a:lnTo>
                    <a:pt x="7212520" y="1524711"/>
                  </a:lnTo>
                  <a:lnTo>
                    <a:pt x="7212952" y="1537411"/>
                  </a:lnTo>
                  <a:lnTo>
                    <a:pt x="7213282" y="1550111"/>
                  </a:lnTo>
                  <a:lnTo>
                    <a:pt x="7188911" y="1550111"/>
                  </a:lnTo>
                  <a:lnTo>
                    <a:pt x="7190156" y="1537411"/>
                  </a:lnTo>
                  <a:lnTo>
                    <a:pt x="7193420" y="1537411"/>
                  </a:lnTo>
                  <a:lnTo>
                    <a:pt x="7194982" y="1524711"/>
                  </a:lnTo>
                  <a:lnTo>
                    <a:pt x="7201230" y="1524711"/>
                  </a:lnTo>
                  <a:lnTo>
                    <a:pt x="7202525" y="1537411"/>
                  </a:lnTo>
                  <a:lnTo>
                    <a:pt x="7209066" y="1537411"/>
                  </a:lnTo>
                  <a:lnTo>
                    <a:pt x="7207097" y="1524711"/>
                  </a:lnTo>
                  <a:lnTo>
                    <a:pt x="7205154" y="1524711"/>
                  </a:lnTo>
                  <a:lnTo>
                    <a:pt x="7205065" y="1512011"/>
                  </a:lnTo>
                  <a:lnTo>
                    <a:pt x="7183666" y="1512011"/>
                  </a:lnTo>
                  <a:lnTo>
                    <a:pt x="7176910" y="1512011"/>
                  </a:lnTo>
                  <a:lnTo>
                    <a:pt x="7177583" y="1499311"/>
                  </a:lnTo>
                  <a:lnTo>
                    <a:pt x="7165988" y="1499311"/>
                  </a:lnTo>
                  <a:lnTo>
                    <a:pt x="7165988" y="1550111"/>
                  </a:lnTo>
                  <a:lnTo>
                    <a:pt x="7158939" y="1550111"/>
                  </a:lnTo>
                  <a:lnTo>
                    <a:pt x="7163130" y="1537411"/>
                  </a:lnTo>
                  <a:lnTo>
                    <a:pt x="7164121" y="1537411"/>
                  </a:lnTo>
                  <a:lnTo>
                    <a:pt x="7165988" y="1550111"/>
                  </a:lnTo>
                  <a:lnTo>
                    <a:pt x="7165988" y="1499311"/>
                  </a:lnTo>
                  <a:lnTo>
                    <a:pt x="7163638" y="1499311"/>
                  </a:lnTo>
                  <a:lnTo>
                    <a:pt x="7158812" y="1486611"/>
                  </a:lnTo>
                  <a:lnTo>
                    <a:pt x="7150633" y="1486611"/>
                  </a:lnTo>
                  <a:lnTo>
                    <a:pt x="7145401" y="1473911"/>
                  </a:lnTo>
                  <a:lnTo>
                    <a:pt x="7140803" y="1473911"/>
                  </a:lnTo>
                  <a:lnTo>
                    <a:pt x="7140232" y="1486611"/>
                  </a:lnTo>
                  <a:lnTo>
                    <a:pt x="7130440" y="1473911"/>
                  </a:lnTo>
                  <a:lnTo>
                    <a:pt x="7130720" y="1486611"/>
                  </a:lnTo>
                  <a:lnTo>
                    <a:pt x="7113333" y="1486611"/>
                  </a:lnTo>
                  <a:lnTo>
                    <a:pt x="7118070" y="1473911"/>
                  </a:lnTo>
                  <a:lnTo>
                    <a:pt x="7102729" y="1473911"/>
                  </a:lnTo>
                  <a:lnTo>
                    <a:pt x="7105078" y="1486611"/>
                  </a:lnTo>
                  <a:lnTo>
                    <a:pt x="7085000" y="1486611"/>
                  </a:lnTo>
                  <a:lnTo>
                    <a:pt x="7083488" y="1473911"/>
                  </a:lnTo>
                  <a:lnTo>
                    <a:pt x="7080288" y="1473911"/>
                  </a:lnTo>
                  <a:lnTo>
                    <a:pt x="7074535" y="1461211"/>
                  </a:lnTo>
                  <a:lnTo>
                    <a:pt x="7074471" y="1473911"/>
                  </a:lnTo>
                  <a:lnTo>
                    <a:pt x="7075373" y="1486611"/>
                  </a:lnTo>
                  <a:lnTo>
                    <a:pt x="7062495" y="1486611"/>
                  </a:lnTo>
                  <a:lnTo>
                    <a:pt x="7062495" y="1537411"/>
                  </a:lnTo>
                  <a:lnTo>
                    <a:pt x="7055625" y="1537411"/>
                  </a:lnTo>
                  <a:lnTo>
                    <a:pt x="7055612" y="1524711"/>
                  </a:lnTo>
                  <a:lnTo>
                    <a:pt x="7062444" y="1524711"/>
                  </a:lnTo>
                  <a:lnTo>
                    <a:pt x="7062495" y="1537411"/>
                  </a:lnTo>
                  <a:lnTo>
                    <a:pt x="7062495" y="1486611"/>
                  </a:lnTo>
                  <a:lnTo>
                    <a:pt x="7053161" y="1486611"/>
                  </a:lnTo>
                  <a:lnTo>
                    <a:pt x="7046023" y="1499311"/>
                  </a:lnTo>
                  <a:lnTo>
                    <a:pt x="7040321" y="1499311"/>
                  </a:lnTo>
                  <a:lnTo>
                    <a:pt x="7040321" y="1867611"/>
                  </a:lnTo>
                  <a:lnTo>
                    <a:pt x="7033184" y="1867611"/>
                  </a:lnTo>
                  <a:lnTo>
                    <a:pt x="7033031" y="1854911"/>
                  </a:lnTo>
                  <a:lnTo>
                    <a:pt x="7040067" y="1854911"/>
                  </a:lnTo>
                  <a:lnTo>
                    <a:pt x="7040321" y="1867611"/>
                  </a:lnTo>
                  <a:lnTo>
                    <a:pt x="7040321" y="1499311"/>
                  </a:lnTo>
                  <a:lnTo>
                    <a:pt x="7034314" y="1499311"/>
                  </a:lnTo>
                  <a:lnTo>
                    <a:pt x="7031380" y="1486611"/>
                  </a:lnTo>
                  <a:lnTo>
                    <a:pt x="7043687" y="1486611"/>
                  </a:lnTo>
                  <a:lnTo>
                    <a:pt x="7050354" y="1473911"/>
                  </a:lnTo>
                  <a:lnTo>
                    <a:pt x="7037832" y="1473911"/>
                  </a:lnTo>
                  <a:lnTo>
                    <a:pt x="7039559" y="1461211"/>
                  </a:lnTo>
                  <a:lnTo>
                    <a:pt x="7031825" y="1461211"/>
                  </a:lnTo>
                  <a:lnTo>
                    <a:pt x="7034885" y="1473911"/>
                  </a:lnTo>
                  <a:lnTo>
                    <a:pt x="7029450" y="1473911"/>
                  </a:lnTo>
                  <a:lnTo>
                    <a:pt x="7026402" y="1461211"/>
                  </a:lnTo>
                  <a:lnTo>
                    <a:pt x="7021893" y="1461211"/>
                  </a:lnTo>
                  <a:lnTo>
                    <a:pt x="7021893" y="1512011"/>
                  </a:lnTo>
                  <a:lnTo>
                    <a:pt x="7014781" y="1512011"/>
                  </a:lnTo>
                  <a:lnTo>
                    <a:pt x="7019061" y="1499311"/>
                  </a:lnTo>
                  <a:lnTo>
                    <a:pt x="7021893" y="1512011"/>
                  </a:lnTo>
                  <a:lnTo>
                    <a:pt x="7021893" y="1461211"/>
                  </a:lnTo>
                  <a:lnTo>
                    <a:pt x="7018248" y="1461211"/>
                  </a:lnTo>
                  <a:lnTo>
                    <a:pt x="7018248" y="1486611"/>
                  </a:lnTo>
                  <a:lnTo>
                    <a:pt x="7008685" y="1499311"/>
                  </a:lnTo>
                  <a:lnTo>
                    <a:pt x="7006653" y="1495920"/>
                  </a:lnTo>
                  <a:lnTo>
                    <a:pt x="7006653" y="1512011"/>
                  </a:lnTo>
                  <a:lnTo>
                    <a:pt x="6996138" y="1512011"/>
                  </a:lnTo>
                  <a:lnTo>
                    <a:pt x="6996138" y="1854911"/>
                  </a:lnTo>
                  <a:lnTo>
                    <a:pt x="6991896" y="1867611"/>
                  </a:lnTo>
                  <a:lnTo>
                    <a:pt x="6991236" y="1859356"/>
                  </a:lnTo>
                  <a:lnTo>
                    <a:pt x="6991236" y="1880311"/>
                  </a:lnTo>
                  <a:lnTo>
                    <a:pt x="6985990" y="1880311"/>
                  </a:lnTo>
                  <a:lnTo>
                    <a:pt x="6990207" y="1867611"/>
                  </a:lnTo>
                  <a:lnTo>
                    <a:pt x="6991236" y="1880311"/>
                  </a:lnTo>
                  <a:lnTo>
                    <a:pt x="6991236" y="1859356"/>
                  </a:lnTo>
                  <a:lnTo>
                    <a:pt x="6990880" y="1854911"/>
                  </a:lnTo>
                  <a:lnTo>
                    <a:pt x="6996138" y="1854911"/>
                  </a:lnTo>
                  <a:lnTo>
                    <a:pt x="6996138" y="1512011"/>
                  </a:lnTo>
                  <a:lnTo>
                    <a:pt x="6995833" y="1512011"/>
                  </a:lnTo>
                  <a:lnTo>
                    <a:pt x="7002704" y="1499311"/>
                  </a:lnTo>
                  <a:lnTo>
                    <a:pt x="7006653" y="1512011"/>
                  </a:lnTo>
                  <a:lnTo>
                    <a:pt x="7006653" y="1495920"/>
                  </a:lnTo>
                  <a:lnTo>
                    <a:pt x="7001091" y="1486611"/>
                  </a:lnTo>
                  <a:lnTo>
                    <a:pt x="7018248" y="1486611"/>
                  </a:lnTo>
                  <a:lnTo>
                    <a:pt x="7018248" y="1461211"/>
                  </a:lnTo>
                  <a:lnTo>
                    <a:pt x="7011733" y="1461211"/>
                  </a:lnTo>
                  <a:lnTo>
                    <a:pt x="7006844" y="1448511"/>
                  </a:lnTo>
                  <a:lnTo>
                    <a:pt x="7001065" y="1461211"/>
                  </a:lnTo>
                  <a:lnTo>
                    <a:pt x="6998182" y="1461211"/>
                  </a:lnTo>
                  <a:lnTo>
                    <a:pt x="6995566" y="1473911"/>
                  </a:lnTo>
                  <a:lnTo>
                    <a:pt x="6991134" y="1473911"/>
                  </a:lnTo>
                  <a:lnTo>
                    <a:pt x="6991134" y="1499311"/>
                  </a:lnTo>
                  <a:lnTo>
                    <a:pt x="6989000" y="1512011"/>
                  </a:lnTo>
                  <a:lnTo>
                    <a:pt x="6973290" y="1512011"/>
                  </a:lnTo>
                  <a:lnTo>
                    <a:pt x="6973290" y="1854911"/>
                  </a:lnTo>
                  <a:lnTo>
                    <a:pt x="6972846" y="1867611"/>
                  </a:lnTo>
                  <a:lnTo>
                    <a:pt x="6966966" y="1854911"/>
                  </a:lnTo>
                  <a:lnTo>
                    <a:pt x="6973290" y="1854911"/>
                  </a:lnTo>
                  <a:lnTo>
                    <a:pt x="6973290" y="1512011"/>
                  </a:lnTo>
                  <a:lnTo>
                    <a:pt x="6962864" y="1512011"/>
                  </a:lnTo>
                  <a:lnTo>
                    <a:pt x="6962864" y="1854911"/>
                  </a:lnTo>
                  <a:lnTo>
                    <a:pt x="6952399" y="1867611"/>
                  </a:lnTo>
                  <a:lnTo>
                    <a:pt x="6952843" y="1854911"/>
                  </a:lnTo>
                  <a:lnTo>
                    <a:pt x="6962864" y="1854911"/>
                  </a:lnTo>
                  <a:lnTo>
                    <a:pt x="6962864" y="1512011"/>
                  </a:lnTo>
                  <a:lnTo>
                    <a:pt x="6954482" y="1512011"/>
                  </a:lnTo>
                  <a:lnTo>
                    <a:pt x="6949186" y="1499311"/>
                  </a:lnTo>
                  <a:lnTo>
                    <a:pt x="6991134" y="1499311"/>
                  </a:lnTo>
                  <a:lnTo>
                    <a:pt x="6991134" y="1473911"/>
                  </a:lnTo>
                  <a:lnTo>
                    <a:pt x="6990194" y="1473911"/>
                  </a:lnTo>
                  <a:lnTo>
                    <a:pt x="6984517" y="1461211"/>
                  </a:lnTo>
                  <a:lnTo>
                    <a:pt x="6996277" y="1461211"/>
                  </a:lnTo>
                  <a:lnTo>
                    <a:pt x="6994398" y="1448511"/>
                  </a:lnTo>
                  <a:lnTo>
                    <a:pt x="7006844" y="1448511"/>
                  </a:lnTo>
                  <a:lnTo>
                    <a:pt x="7016826" y="1448511"/>
                  </a:lnTo>
                  <a:lnTo>
                    <a:pt x="7025208" y="1435811"/>
                  </a:lnTo>
                  <a:lnTo>
                    <a:pt x="7025602" y="1448511"/>
                  </a:lnTo>
                  <a:lnTo>
                    <a:pt x="7042620" y="1448511"/>
                  </a:lnTo>
                  <a:lnTo>
                    <a:pt x="7042150" y="1435811"/>
                  </a:lnTo>
                  <a:lnTo>
                    <a:pt x="7058609" y="1435811"/>
                  </a:lnTo>
                  <a:lnTo>
                    <a:pt x="7059054" y="1448511"/>
                  </a:lnTo>
                  <a:lnTo>
                    <a:pt x="7060400" y="1461211"/>
                  </a:lnTo>
                  <a:lnTo>
                    <a:pt x="7074535" y="1461211"/>
                  </a:lnTo>
                  <a:lnTo>
                    <a:pt x="7077748" y="1461211"/>
                  </a:lnTo>
                  <a:lnTo>
                    <a:pt x="7077557" y="1448511"/>
                  </a:lnTo>
                  <a:lnTo>
                    <a:pt x="7082803" y="1448511"/>
                  </a:lnTo>
                  <a:lnTo>
                    <a:pt x="7084111" y="1435811"/>
                  </a:lnTo>
                  <a:lnTo>
                    <a:pt x="7075703" y="1435811"/>
                  </a:lnTo>
                  <a:lnTo>
                    <a:pt x="7076732" y="1423111"/>
                  </a:lnTo>
                  <a:lnTo>
                    <a:pt x="7041121" y="1423111"/>
                  </a:lnTo>
                  <a:lnTo>
                    <a:pt x="7044842" y="1410411"/>
                  </a:lnTo>
                  <a:lnTo>
                    <a:pt x="7038264" y="1410411"/>
                  </a:lnTo>
                  <a:lnTo>
                    <a:pt x="7035647" y="1423111"/>
                  </a:lnTo>
                  <a:lnTo>
                    <a:pt x="7018515" y="1423111"/>
                  </a:lnTo>
                  <a:lnTo>
                    <a:pt x="7023494" y="1435811"/>
                  </a:lnTo>
                  <a:lnTo>
                    <a:pt x="7010984" y="1435811"/>
                  </a:lnTo>
                  <a:lnTo>
                    <a:pt x="7010895" y="1423111"/>
                  </a:lnTo>
                  <a:lnTo>
                    <a:pt x="7010755" y="1423111"/>
                  </a:lnTo>
                  <a:lnTo>
                    <a:pt x="7004380" y="1410411"/>
                  </a:lnTo>
                  <a:lnTo>
                    <a:pt x="7016623" y="1410411"/>
                  </a:lnTo>
                  <a:lnTo>
                    <a:pt x="7027685" y="1397711"/>
                  </a:lnTo>
                  <a:lnTo>
                    <a:pt x="7027278" y="1410411"/>
                  </a:lnTo>
                  <a:lnTo>
                    <a:pt x="7034555" y="1410411"/>
                  </a:lnTo>
                  <a:lnTo>
                    <a:pt x="7040829" y="1397711"/>
                  </a:lnTo>
                  <a:lnTo>
                    <a:pt x="7048093" y="1397711"/>
                  </a:lnTo>
                  <a:lnTo>
                    <a:pt x="7047839" y="1385011"/>
                  </a:lnTo>
                  <a:lnTo>
                    <a:pt x="7033222" y="1385011"/>
                  </a:lnTo>
                  <a:lnTo>
                    <a:pt x="7033793" y="1372311"/>
                  </a:lnTo>
                  <a:lnTo>
                    <a:pt x="7027062" y="1372311"/>
                  </a:lnTo>
                  <a:lnTo>
                    <a:pt x="7024192" y="1385011"/>
                  </a:lnTo>
                  <a:lnTo>
                    <a:pt x="7021957" y="1385011"/>
                  </a:lnTo>
                  <a:lnTo>
                    <a:pt x="7017080" y="1397711"/>
                  </a:lnTo>
                  <a:lnTo>
                    <a:pt x="7003999" y="1397711"/>
                  </a:lnTo>
                  <a:lnTo>
                    <a:pt x="7003224" y="1385011"/>
                  </a:lnTo>
                  <a:lnTo>
                    <a:pt x="7009790" y="1385011"/>
                  </a:lnTo>
                  <a:lnTo>
                    <a:pt x="6999148" y="1372311"/>
                  </a:lnTo>
                  <a:lnTo>
                    <a:pt x="7002602" y="1372311"/>
                  </a:lnTo>
                  <a:lnTo>
                    <a:pt x="7006742" y="1359611"/>
                  </a:lnTo>
                  <a:lnTo>
                    <a:pt x="7067690" y="1359611"/>
                  </a:lnTo>
                  <a:lnTo>
                    <a:pt x="7067410" y="1346911"/>
                  </a:lnTo>
                  <a:lnTo>
                    <a:pt x="7058406" y="1346911"/>
                  </a:lnTo>
                  <a:lnTo>
                    <a:pt x="7058279" y="1334211"/>
                  </a:lnTo>
                  <a:lnTo>
                    <a:pt x="7056539" y="1321511"/>
                  </a:lnTo>
                  <a:lnTo>
                    <a:pt x="7114629" y="1321511"/>
                  </a:lnTo>
                  <a:lnTo>
                    <a:pt x="7112927" y="1308811"/>
                  </a:lnTo>
                  <a:lnTo>
                    <a:pt x="7109511" y="1296111"/>
                  </a:lnTo>
                  <a:lnTo>
                    <a:pt x="7105853" y="1296111"/>
                  </a:lnTo>
                  <a:lnTo>
                    <a:pt x="7103440" y="1283411"/>
                  </a:lnTo>
                  <a:lnTo>
                    <a:pt x="7100989" y="1283411"/>
                  </a:lnTo>
                  <a:lnTo>
                    <a:pt x="7100989" y="1296111"/>
                  </a:lnTo>
                  <a:lnTo>
                    <a:pt x="7099186" y="1308811"/>
                  </a:lnTo>
                  <a:lnTo>
                    <a:pt x="7096823" y="1296111"/>
                  </a:lnTo>
                  <a:lnTo>
                    <a:pt x="7100989" y="1296111"/>
                  </a:lnTo>
                  <a:lnTo>
                    <a:pt x="7100989" y="1283411"/>
                  </a:lnTo>
                  <a:lnTo>
                    <a:pt x="7084149" y="1283411"/>
                  </a:lnTo>
                  <a:lnTo>
                    <a:pt x="7084149" y="1296111"/>
                  </a:lnTo>
                  <a:lnTo>
                    <a:pt x="7083285" y="1308811"/>
                  </a:lnTo>
                  <a:lnTo>
                    <a:pt x="7072579" y="1296111"/>
                  </a:lnTo>
                  <a:lnTo>
                    <a:pt x="7052462" y="1296111"/>
                  </a:lnTo>
                  <a:lnTo>
                    <a:pt x="7051484" y="1293037"/>
                  </a:lnTo>
                  <a:lnTo>
                    <a:pt x="7051484" y="1334211"/>
                  </a:lnTo>
                  <a:lnTo>
                    <a:pt x="7044461" y="1334211"/>
                  </a:lnTo>
                  <a:lnTo>
                    <a:pt x="7048665" y="1321511"/>
                  </a:lnTo>
                  <a:lnTo>
                    <a:pt x="7051484" y="1334211"/>
                  </a:lnTo>
                  <a:lnTo>
                    <a:pt x="7051484" y="1293037"/>
                  </a:lnTo>
                  <a:lnTo>
                    <a:pt x="7048424" y="1283411"/>
                  </a:lnTo>
                  <a:lnTo>
                    <a:pt x="7060298" y="1283411"/>
                  </a:lnTo>
                  <a:lnTo>
                    <a:pt x="7073862" y="1296111"/>
                  </a:lnTo>
                  <a:lnTo>
                    <a:pt x="7084149" y="1296111"/>
                  </a:lnTo>
                  <a:lnTo>
                    <a:pt x="7084149" y="1283411"/>
                  </a:lnTo>
                  <a:lnTo>
                    <a:pt x="7074040" y="1283411"/>
                  </a:lnTo>
                  <a:lnTo>
                    <a:pt x="7072173" y="1270711"/>
                  </a:lnTo>
                  <a:lnTo>
                    <a:pt x="7079615" y="1270711"/>
                  </a:lnTo>
                  <a:lnTo>
                    <a:pt x="7082079" y="1258011"/>
                  </a:lnTo>
                  <a:lnTo>
                    <a:pt x="7085101" y="1258011"/>
                  </a:lnTo>
                  <a:lnTo>
                    <a:pt x="7091680" y="1245311"/>
                  </a:lnTo>
                  <a:lnTo>
                    <a:pt x="7098627" y="1232611"/>
                  </a:lnTo>
                  <a:lnTo>
                    <a:pt x="7105180" y="1232611"/>
                  </a:lnTo>
                  <a:lnTo>
                    <a:pt x="7108025" y="1245311"/>
                  </a:lnTo>
                  <a:lnTo>
                    <a:pt x="7115569" y="1245311"/>
                  </a:lnTo>
                  <a:lnTo>
                    <a:pt x="7116559" y="1232611"/>
                  </a:lnTo>
                  <a:lnTo>
                    <a:pt x="7133590" y="1232611"/>
                  </a:lnTo>
                  <a:lnTo>
                    <a:pt x="7137222" y="1219911"/>
                  </a:lnTo>
                  <a:lnTo>
                    <a:pt x="7149808" y="1219911"/>
                  </a:lnTo>
                  <a:lnTo>
                    <a:pt x="7155332" y="1207211"/>
                  </a:lnTo>
                  <a:lnTo>
                    <a:pt x="7162025" y="1207211"/>
                  </a:lnTo>
                  <a:lnTo>
                    <a:pt x="7151230" y="1194511"/>
                  </a:lnTo>
                  <a:lnTo>
                    <a:pt x="7148931" y="1207211"/>
                  </a:lnTo>
                  <a:lnTo>
                    <a:pt x="7128218" y="1207211"/>
                  </a:lnTo>
                  <a:lnTo>
                    <a:pt x="7128434" y="1219911"/>
                  </a:lnTo>
                  <a:lnTo>
                    <a:pt x="7124141" y="1219911"/>
                  </a:lnTo>
                  <a:lnTo>
                    <a:pt x="7121703" y="1219911"/>
                  </a:lnTo>
                  <a:lnTo>
                    <a:pt x="7121487" y="1207211"/>
                  </a:lnTo>
                  <a:lnTo>
                    <a:pt x="7111187" y="1219911"/>
                  </a:lnTo>
                  <a:lnTo>
                    <a:pt x="7090651" y="1219911"/>
                  </a:lnTo>
                  <a:lnTo>
                    <a:pt x="7083184" y="1232611"/>
                  </a:lnTo>
                  <a:lnTo>
                    <a:pt x="7076262" y="1232611"/>
                  </a:lnTo>
                  <a:lnTo>
                    <a:pt x="7070598" y="1219911"/>
                  </a:lnTo>
                  <a:lnTo>
                    <a:pt x="7076364" y="1219911"/>
                  </a:lnTo>
                  <a:lnTo>
                    <a:pt x="7077011" y="1207211"/>
                  </a:lnTo>
                  <a:lnTo>
                    <a:pt x="7069442" y="1207211"/>
                  </a:lnTo>
                  <a:lnTo>
                    <a:pt x="7062597" y="1219911"/>
                  </a:lnTo>
                  <a:lnTo>
                    <a:pt x="7039242" y="1219911"/>
                  </a:lnTo>
                  <a:lnTo>
                    <a:pt x="7045084" y="1207211"/>
                  </a:lnTo>
                  <a:lnTo>
                    <a:pt x="7046036" y="1207211"/>
                  </a:lnTo>
                  <a:lnTo>
                    <a:pt x="7038035" y="1194511"/>
                  </a:lnTo>
                  <a:lnTo>
                    <a:pt x="7032980" y="1207211"/>
                  </a:lnTo>
                  <a:lnTo>
                    <a:pt x="7019976" y="1207211"/>
                  </a:lnTo>
                  <a:lnTo>
                    <a:pt x="7019976" y="1219911"/>
                  </a:lnTo>
                  <a:lnTo>
                    <a:pt x="7018160" y="1232611"/>
                  </a:lnTo>
                  <a:lnTo>
                    <a:pt x="7015848" y="1219911"/>
                  </a:lnTo>
                  <a:lnTo>
                    <a:pt x="7019976" y="1219911"/>
                  </a:lnTo>
                  <a:lnTo>
                    <a:pt x="7019976" y="1207211"/>
                  </a:lnTo>
                  <a:lnTo>
                    <a:pt x="7016077" y="1207211"/>
                  </a:lnTo>
                  <a:lnTo>
                    <a:pt x="7015175" y="1219911"/>
                  </a:lnTo>
                  <a:lnTo>
                    <a:pt x="7009066" y="1219911"/>
                  </a:lnTo>
                  <a:lnTo>
                    <a:pt x="7011200" y="1207211"/>
                  </a:lnTo>
                  <a:lnTo>
                    <a:pt x="7002005" y="1207211"/>
                  </a:lnTo>
                  <a:lnTo>
                    <a:pt x="6998500" y="1219911"/>
                  </a:lnTo>
                  <a:lnTo>
                    <a:pt x="6997776" y="1219911"/>
                  </a:lnTo>
                  <a:lnTo>
                    <a:pt x="7005688" y="1232611"/>
                  </a:lnTo>
                  <a:lnTo>
                    <a:pt x="6998729" y="1232611"/>
                  </a:lnTo>
                  <a:lnTo>
                    <a:pt x="6998729" y="1410411"/>
                  </a:lnTo>
                  <a:lnTo>
                    <a:pt x="6989127" y="1410411"/>
                  </a:lnTo>
                  <a:lnTo>
                    <a:pt x="6986410" y="1397711"/>
                  </a:lnTo>
                  <a:lnTo>
                    <a:pt x="6998729" y="1410411"/>
                  </a:lnTo>
                  <a:lnTo>
                    <a:pt x="6998729" y="1232611"/>
                  </a:lnTo>
                  <a:lnTo>
                    <a:pt x="6998703" y="1385011"/>
                  </a:lnTo>
                  <a:lnTo>
                    <a:pt x="6994893" y="1397711"/>
                  </a:lnTo>
                  <a:lnTo>
                    <a:pt x="6991807" y="1397711"/>
                  </a:lnTo>
                  <a:lnTo>
                    <a:pt x="6989483" y="1385011"/>
                  </a:lnTo>
                  <a:lnTo>
                    <a:pt x="6998703" y="1385011"/>
                  </a:lnTo>
                  <a:lnTo>
                    <a:pt x="6998703" y="1232611"/>
                  </a:lnTo>
                  <a:lnTo>
                    <a:pt x="6996963" y="1232611"/>
                  </a:lnTo>
                  <a:lnTo>
                    <a:pt x="6996963" y="1372311"/>
                  </a:lnTo>
                  <a:lnTo>
                    <a:pt x="6984238" y="1372311"/>
                  </a:lnTo>
                  <a:lnTo>
                    <a:pt x="6984238" y="1461211"/>
                  </a:lnTo>
                  <a:lnTo>
                    <a:pt x="6977824" y="1461211"/>
                  </a:lnTo>
                  <a:lnTo>
                    <a:pt x="6975894" y="1454950"/>
                  </a:lnTo>
                  <a:lnTo>
                    <a:pt x="6975894" y="1461211"/>
                  </a:lnTo>
                  <a:lnTo>
                    <a:pt x="6974268" y="1473911"/>
                  </a:lnTo>
                  <a:lnTo>
                    <a:pt x="6969938" y="1467408"/>
                  </a:lnTo>
                  <a:lnTo>
                    <a:pt x="6969938" y="1486611"/>
                  </a:lnTo>
                  <a:lnTo>
                    <a:pt x="6959130" y="1486611"/>
                  </a:lnTo>
                  <a:lnTo>
                    <a:pt x="6960629" y="1473911"/>
                  </a:lnTo>
                  <a:lnTo>
                    <a:pt x="6967588" y="1473911"/>
                  </a:lnTo>
                  <a:lnTo>
                    <a:pt x="6969938" y="1486611"/>
                  </a:lnTo>
                  <a:lnTo>
                    <a:pt x="6969938" y="1467408"/>
                  </a:lnTo>
                  <a:lnTo>
                    <a:pt x="6965810" y="1461211"/>
                  </a:lnTo>
                  <a:lnTo>
                    <a:pt x="6957517" y="1473911"/>
                  </a:lnTo>
                  <a:lnTo>
                    <a:pt x="6948348" y="1473911"/>
                  </a:lnTo>
                  <a:lnTo>
                    <a:pt x="6954317" y="1486611"/>
                  </a:lnTo>
                  <a:lnTo>
                    <a:pt x="6945820" y="1486611"/>
                  </a:lnTo>
                  <a:lnTo>
                    <a:pt x="6943420" y="1473911"/>
                  </a:lnTo>
                  <a:lnTo>
                    <a:pt x="6936384" y="1473911"/>
                  </a:lnTo>
                  <a:lnTo>
                    <a:pt x="6936168" y="1461211"/>
                  </a:lnTo>
                  <a:lnTo>
                    <a:pt x="6905155" y="1461211"/>
                  </a:lnTo>
                  <a:lnTo>
                    <a:pt x="6909803" y="1448511"/>
                  </a:lnTo>
                  <a:lnTo>
                    <a:pt x="6918693" y="1448511"/>
                  </a:lnTo>
                  <a:lnTo>
                    <a:pt x="6919379" y="1435811"/>
                  </a:lnTo>
                  <a:lnTo>
                    <a:pt x="6942633" y="1435811"/>
                  </a:lnTo>
                  <a:lnTo>
                    <a:pt x="6942734" y="1448511"/>
                  </a:lnTo>
                  <a:lnTo>
                    <a:pt x="6949541" y="1448511"/>
                  </a:lnTo>
                  <a:lnTo>
                    <a:pt x="6949491" y="1435811"/>
                  </a:lnTo>
                  <a:lnTo>
                    <a:pt x="6960413" y="1448511"/>
                  </a:lnTo>
                  <a:lnTo>
                    <a:pt x="6970852" y="1448511"/>
                  </a:lnTo>
                  <a:lnTo>
                    <a:pt x="6967017" y="1461211"/>
                  </a:lnTo>
                  <a:lnTo>
                    <a:pt x="6975894" y="1461211"/>
                  </a:lnTo>
                  <a:lnTo>
                    <a:pt x="6975894" y="1454950"/>
                  </a:lnTo>
                  <a:lnTo>
                    <a:pt x="6973913" y="1448511"/>
                  </a:lnTo>
                  <a:lnTo>
                    <a:pt x="6978878" y="1448511"/>
                  </a:lnTo>
                  <a:lnTo>
                    <a:pt x="6984238" y="1461211"/>
                  </a:lnTo>
                  <a:lnTo>
                    <a:pt x="6984238" y="1372311"/>
                  </a:lnTo>
                  <a:lnTo>
                    <a:pt x="6983057" y="1372311"/>
                  </a:lnTo>
                  <a:lnTo>
                    <a:pt x="6983057" y="1410411"/>
                  </a:lnTo>
                  <a:lnTo>
                    <a:pt x="6976173" y="1410411"/>
                  </a:lnTo>
                  <a:lnTo>
                    <a:pt x="6976885" y="1397711"/>
                  </a:lnTo>
                  <a:lnTo>
                    <a:pt x="6982904" y="1397711"/>
                  </a:lnTo>
                  <a:lnTo>
                    <a:pt x="6983057" y="1410411"/>
                  </a:lnTo>
                  <a:lnTo>
                    <a:pt x="6983057" y="1372311"/>
                  </a:lnTo>
                  <a:lnTo>
                    <a:pt x="6969239" y="1372311"/>
                  </a:lnTo>
                  <a:lnTo>
                    <a:pt x="6969239" y="1410411"/>
                  </a:lnTo>
                  <a:lnTo>
                    <a:pt x="6964058" y="1410411"/>
                  </a:lnTo>
                  <a:lnTo>
                    <a:pt x="6968210" y="1397711"/>
                  </a:lnTo>
                  <a:lnTo>
                    <a:pt x="6969239" y="1410411"/>
                  </a:lnTo>
                  <a:lnTo>
                    <a:pt x="6969239" y="1372311"/>
                  </a:lnTo>
                  <a:lnTo>
                    <a:pt x="6968363" y="1372311"/>
                  </a:lnTo>
                  <a:lnTo>
                    <a:pt x="6967118" y="1372311"/>
                  </a:lnTo>
                  <a:lnTo>
                    <a:pt x="6967118" y="1385011"/>
                  </a:lnTo>
                  <a:lnTo>
                    <a:pt x="6962978" y="1397711"/>
                  </a:lnTo>
                  <a:lnTo>
                    <a:pt x="6962026" y="1385011"/>
                  </a:lnTo>
                  <a:lnTo>
                    <a:pt x="6967118" y="1385011"/>
                  </a:lnTo>
                  <a:lnTo>
                    <a:pt x="6967118" y="1372311"/>
                  </a:lnTo>
                  <a:lnTo>
                    <a:pt x="6961619" y="1372311"/>
                  </a:lnTo>
                  <a:lnTo>
                    <a:pt x="6961772" y="1385011"/>
                  </a:lnTo>
                  <a:lnTo>
                    <a:pt x="6955841" y="1385011"/>
                  </a:lnTo>
                  <a:lnTo>
                    <a:pt x="6955841" y="1423111"/>
                  </a:lnTo>
                  <a:lnTo>
                    <a:pt x="6952374" y="1423111"/>
                  </a:lnTo>
                  <a:lnTo>
                    <a:pt x="6952932" y="1410411"/>
                  </a:lnTo>
                  <a:lnTo>
                    <a:pt x="6955790" y="1410411"/>
                  </a:lnTo>
                  <a:lnTo>
                    <a:pt x="6955841" y="1423111"/>
                  </a:lnTo>
                  <a:lnTo>
                    <a:pt x="6955841" y="1385011"/>
                  </a:lnTo>
                  <a:lnTo>
                    <a:pt x="6955002" y="1385011"/>
                  </a:lnTo>
                  <a:lnTo>
                    <a:pt x="6955180" y="1372311"/>
                  </a:lnTo>
                  <a:lnTo>
                    <a:pt x="6956247" y="1359611"/>
                  </a:lnTo>
                  <a:lnTo>
                    <a:pt x="6967499" y="1359611"/>
                  </a:lnTo>
                  <a:lnTo>
                    <a:pt x="6968363" y="1372311"/>
                  </a:lnTo>
                  <a:lnTo>
                    <a:pt x="6973875" y="1359611"/>
                  </a:lnTo>
                  <a:lnTo>
                    <a:pt x="6995477" y="1359611"/>
                  </a:lnTo>
                  <a:lnTo>
                    <a:pt x="6996963" y="1372311"/>
                  </a:lnTo>
                  <a:lnTo>
                    <a:pt x="6996963" y="1232611"/>
                  </a:lnTo>
                  <a:lnTo>
                    <a:pt x="6992645" y="1232611"/>
                  </a:lnTo>
                  <a:lnTo>
                    <a:pt x="6997776" y="1219911"/>
                  </a:lnTo>
                  <a:lnTo>
                    <a:pt x="6992302" y="1219911"/>
                  </a:lnTo>
                  <a:lnTo>
                    <a:pt x="6992302" y="1232611"/>
                  </a:lnTo>
                  <a:lnTo>
                    <a:pt x="6990258" y="1245311"/>
                  </a:lnTo>
                  <a:lnTo>
                    <a:pt x="6987133" y="1245311"/>
                  </a:lnTo>
                  <a:lnTo>
                    <a:pt x="6983196" y="1232611"/>
                  </a:lnTo>
                  <a:lnTo>
                    <a:pt x="6992302" y="1232611"/>
                  </a:lnTo>
                  <a:lnTo>
                    <a:pt x="6992302" y="1219911"/>
                  </a:lnTo>
                  <a:lnTo>
                    <a:pt x="6986943" y="1219911"/>
                  </a:lnTo>
                  <a:lnTo>
                    <a:pt x="6981965" y="1232611"/>
                  </a:lnTo>
                  <a:lnTo>
                    <a:pt x="6981228" y="1219911"/>
                  </a:lnTo>
                  <a:lnTo>
                    <a:pt x="6971817" y="1219911"/>
                  </a:lnTo>
                  <a:lnTo>
                    <a:pt x="6971258" y="1207211"/>
                  </a:lnTo>
                  <a:lnTo>
                    <a:pt x="6969633" y="1207211"/>
                  </a:lnTo>
                  <a:lnTo>
                    <a:pt x="6964172" y="1194511"/>
                  </a:lnTo>
                  <a:lnTo>
                    <a:pt x="6952729" y="1194511"/>
                  </a:lnTo>
                  <a:lnTo>
                    <a:pt x="6952729" y="1219911"/>
                  </a:lnTo>
                  <a:lnTo>
                    <a:pt x="6945795" y="1219911"/>
                  </a:lnTo>
                  <a:lnTo>
                    <a:pt x="6949948" y="1207211"/>
                  </a:lnTo>
                  <a:lnTo>
                    <a:pt x="6950951" y="1207211"/>
                  </a:lnTo>
                  <a:lnTo>
                    <a:pt x="6952729" y="1219911"/>
                  </a:lnTo>
                  <a:lnTo>
                    <a:pt x="6952729" y="1194511"/>
                  </a:lnTo>
                  <a:lnTo>
                    <a:pt x="6944233" y="1194511"/>
                  </a:lnTo>
                  <a:lnTo>
                    <a:pt x="6944233" y="1397711"/>
                  </a:lnTo>
                  <a:lnTo>
                    <a:pt x="6941845" y="1410411"/>
                  </a:lnTo>
                  <a:lnTo>
                    <a:pt x="6926910" y="1410411"/>
                  </a:lnTo>
                  <a:lnTo>
                    <a:pt x="6911607" y="1410411"/>
                  </a:lnTo>
                  <a:lnTo>
                    <a:pt x="6911607" y="1435811"/>
                  </a:lnTo>
                  <a:lnTo>
                    <a:pt x="6908406" y="1448511"/>
                  </a:lnTo>
                  <a:lnTo>
                    <a:pt x="6897941" y="1448511"/>
                  </a:lnTo>
                  <a:lnTo>
                    <a:pt x="6901167" y="1435811"/>
                  </a:lnTo>
                  <a:lnTo>
                    <a:pt x="6911607" y="1435811"/>
                  </a:lnTo>
                  <a:lnTo>
                    <a:pt x="6911607" y="1410411"/>
                  </a:lnTo>
                  <a:lnTo>
                    <a:pt x="6907263" y="1410411"/>
                  </a:lnTo>
                  <a:lnTo>
                    <a:pt x="6907352" y="1397711"/>
                  </a:lnTo>
                  <a:lnTo>
                    <a:pt x="6910552" y="1397711"/>
                  </a:lnTo>
                  <a:lnTo>
                    <a:pt x="6913893" y="1385011"/>
                  </a:lnTo>
                  <a:lnTo>
                    <a:pt x="6917969" y="1385011"/>
                  </a:lnTo>
                  <a:lnTo>
                    <a:pt x="6923252" y="1397711"/>
                  </a:lnTo>
                  <a:lnTo>
                    <a:pt x="6931152" y="1385011"/>
                  </a:lnTo>
                  <a:lnTo>
                    <a:pt x="6930441" y="1397711"/>
                  </a:lnTo>
                  <a:lnTo>
                    <a:pt x="6923252" y="1397711"/>
                  </a:lnTo>
                  <a:lnTo>
                    <a:pt x="6921081" y="1397711"/>
                  </a:lnTo>
                  <a:lnTo>
                    <a:pt x="6926910" y="1410411"/>
                  </a:lnTo>
                  <a:lnTo>
                    <a:pt x="6933730" y="1397711"/>
                  </a:lnTo>
                  <a:lnTo>
                    <a:pt x="6944233" y="1397711"/>
                  </a:lnTo>
                  <a:lnTo>
                    <a:pt x="6944233" y="1194511"/>
                  </a:lnTo>
                  <a:lnTo>
                    <a:pt x="6934251" y="1194511"/>
                  </a:lnTo>
                  <a:lnTo>
                    <a:pt x="6934251" y="1372311"/>
                  </a:lnTo>
                  <a:lnTo>
                    <a:pt x="6930961" y="1385011"/>
                  </a:lnTo>
                  <a:lnTo>
                    <a:pt x="6924180" y="1385011"/>
                  </a:lnTo>
                  <a:lnTo>
                    <a:pt x="6920725" y="1372311"/>
                  </a:lnTo>
                  <a:lnTo>
                    <a:pt x="6934251" y="1372311"/>
                  </a:lnTo>
                  <a:lnTo>
                    <a:pt x="6934251" y="1194511"/>
                  </a:lnTo>
                  <a:lnTo>
                    <a:pt x="6933247" y="1194511"/>
                  </a:lnTo>
                  <a:lnTo>
                    <a:pt x="6934441" y="1181811"/>
                  </a:lnTo>
                  <a:lnTo>
                    <a:pt x="6939902" y="1181811"/>
                  </a:lnTo>
                  <a:lnTo>
                    <a:pt x="6939826" y="1169111"/>
                  </a:lnTo>
                  <a:lnTo>
                    <a:pt x="6943572" y="1169111"/>
                  </a:lnTo>
                  <a:lnTo>
                    <a:pt x="6948614" y="1156411"/>
                  </a:lnTo>
                  <a:lnTo>
                    <a:pt x="6956577" y="1156411"/>
                  </a:lnTo>
                  <a:lnTo>
                    <a:pt x="6960768" y="1169111"/>
                  </a:lnTo>
                  <a:lnTo>
                    <a:pt x="6963677" y="1169111"/>
                  </a:lnTo>
                  <a:lnTo>
                    <a:pt x="6963715" y="1181811"/>
                  </a:lnTo>
                  <a:lnTo>
                    <a:pt x="6969290" y="1169111"/>
                  </a:lnTo>
                  <a:lnTo>
                    <a:pt x="6994004" y="1169111"/>
                  </a:lnTo>
                  <a:lnTo>
                    <a:pt x="6995719" y="1156411"/>
                  </a:lnTo>
                  <a:lnTo>
                    <a:pt x="7000113" y="1156411"/>
                  </a:lnTo>
                  <a:lnTo>
                    <a:pt x="7007098" y="1143711"/>
                  </a:lnTo>
                  <a:lnTo>
                    <a:pt x="7045223" y="1143711"/>
                  </a:lnTo>
                  <a:lnTo>
                    <a:pt x="7057682" y="1131011"/>
                  </a:lnTo>
                  <a:lnTo>
                    <a:pt x="7048398" y="1131011"/>
                  </a:lnTo>
                  <a:lnTo>
                    <a:pt x="7047103" y="1118311"/>
                  </a:lnTo>
                  <a:lnTo>
                    <a:pt x="7067499" y="1118311"/>
                  </a:lnTo>
                  <a:lnTo>
                    <a:pt x="7070979" y="1131011"/>
                  </a:lnTo>
                  <a:lnTo>
                    <a:pt x="7063321" y="1131011"/>
                  </a:lnTo>
                  <a:lnTo>
                    <a:pt x="7064642" y="1143711"/>
                  </a:lnTo>
                  <a:lnTo>
                    <a:pt x="7071119" y="1143711"/>
                  </a:lnTo>
                  <a:lnTo>
                    <a:pt x="7078840" y="1131011"/>
                  </a:lnTo>
                  <a:lnTo>
                    <a:pt x="7083755" y="1131011"/>
                  </a:lnTo>
                  <a:lnTo>
                    <a:pt x="7081748" y="1143711"/>
                  </a:lnTo>
                  <a:lnTo>
                    <a:pt x="7099376" y="1143711"/>
                  </a:lnTo>
                  <a:lnTo>
                    <a:pt x="7106818" y="1131011"/>
                  </a:lnTo>
                  <a:lnTo>
                    <a:pt x="7115530" y="1143711"/>
                  </a:lnTo>
                  <a:lnTo>
                    <a:pt x="7121042" y="1131011"/>
                  </a:lnTo>
                  <a:lnTo>
                    <a:pt x="7127202" y="1131011"/>
                  </a:lnTo>
                  <a:lnTo>
                    <a:pt x="7132320" y="1118311"/>
                  </a:lnTo>
                  <a:lnTo>
                    <a:pt x="7134733" y="1105611"/>
                  </a:lnTo>
                  <a:lnTo>
                    <a:pt x="7126033" y="1105611"/>
                  </a:lnTo>
                  <a:lnTo>
                    <a:pt x="7125005" y="1118311"/>
                  </a:lnTo>
                  <a:lnTo>
                    <a:pt x="7117372" y="1118311"/>
                  </a:lnTo>
                  <a:lnTo>
                    <a:pt x="7118197" y="1105611"/>
                  </a:lnTo>
                  <a:lnTo>
                    <a:pt x="7117702" y="1105611"/>
                  </a:lnTo>
                  <a:lnTo>
                    <a:pt x="7120547" y="1092911"/>
                  </a:lnTo>
                  <a:lnTo>
                    <a:pt x="7130631" y="1092911"/>
                  </a:lnTo>
                  <a:lnTo>
                    <a:pt x="7133171" y="1080211"/>
                  </a:lnTo>
                  <a:lnTo>
                    <a:pt x="7174509" y="1080211"/>
                  </a:lnTo>
                  <a:lnTo>
                    <a:pt x="7177316" y="1067511"/>
                  </a:lnTo>
                  <a:lnTo>
                    <a:pt x="7200798" y="1067511"/>
                  </a:lnTo>
                  <a:lnTo>
                    <a:pt x="7198563" y="1054811"/>
                  </a:lnTo>
                  <a:lnTo>
                    <a:pt x="7200430" y="1054811"/>
                  </a:lnTo>
                  <a:lnTo>
                    <a:pt x="7203122" y="1042111"/>
                  </a:lnTo>
                  <a:lnTo>
                    <a:pt x="7206831" y="1042111"/>
                  </a:lnTo>
                  <a:lnTo>
                    <a:pt x="7206666" y="1029411"/>
                  </a:lnTo>
                  <a:lnTo>
                    <a:pt x="7198639" y="1029411"/>
                  </a:lnTo>
                  <a:lnTo>
                    <a:pt x="7206335" y="1016711"/>
                  </a:lnTo>
                  <a:lnTo>
                    <a:pt x="7222490" y="1016711"/>
                  </a:lnTo>
                  <a:lnTo>
                    <a:pt x="7221207" y="1004011"/>
                  </a:lnTo>
                  <a:lnTo>
                    <a:pt x="7210425" y="1004011"/>
                  </a:lnTo>
                  <a:lnTo>
                    <a:pt x="7208304" y="991311"/>
                  </a:lnTo>
                  <a:lnTo>
                    <a:pt x="7218743" y="991311"/>
                  </a:lnTo>
                  <a:lnTo>
                    <a:pt x="7224509" y="978611"/>
                  </a:lnTo>
                  <a:lnTo>
                    <a:pt x="7237743" y="978611"/>
                  </a:lnTo>
                  <a:lnTo>
                    <a:pt x="7223963" y="965911"/>
                  </a:lnTo>
                  <a:lnTo>
                    <a:pt x="7200176" y="965911"/>
                  </a:lnTo>
                  <a:lnTo>
                    <a:pt x="7192619" y="973302"/>
                  </a:lnTo>
                  <a:lnTo>
                    <a:pt x="7192619" y="1054811"/>
                  </a:lnTo>
                  <a:lnTo>
                    <a:pt x="7179259" y="1054811"/>
                  </a:lnTo>
                  <a:lnTo>
                    <a:pt x="7173950" y="1067511"/>
                  </a:lnTo>
                  <a:lnTo>
                    <a:pt x="7168350" y="1067511"/>
                  </a:lnTo>
                  <a:lnTo>
                    <a:pt x="7171144" y="1054811"/>
                  </a:lnTo>
                  <a:lnTo>
                    <a:pt x="7173430" y="1054811"/>
                  </a:lnTo>
                  <a:lnTo>
                    <a:pt x="7173163" y="1042111"/>
                  </a:lnTo>
                  <a:lnTo>
                    <a:pt x="7187082" y="1042111"/>
                  </a:lnTo>
                  <a:lnTo>
                    <a:pt x="7192619" y="1054811"/>
                  </a:lnTo>
                  <a:lnTo>
                    <a:pt x="7192619" y="973302"/>
                  </a:lnTo>
                  <a:lnTo>
                    <a:pt x="7187184" y="978611"/>
                  </a:lnTo>
                  <a:lnTo>
                    <a:pt x="7177227" y="965911"/>
                  </a:lnTo>
                  <a:lnTo>
                    <a:pt x="7159917" y="965911"/>
                  </a:lnTo>
                  <a:lnTo>
                    <a:pt x="7149617" y="953211"/>
                  </a:lnTo>
                  <a:lnTo>
                    <a:pt x="7148385" y="965911"/>
                  </a:lnTo>
                  <a:lnTo>
                    <a:pt x="7146874" y="955040"/>
                  </a:lnTo>
                  <a:lnTo>
                    <a:pt x="7146874" y="991311"/>
                  </a:lnTo>
                  <a:lnTo>
                    <a:pt x="7144321" y="1004011"/>
                  </a:lnTo>
                  <a:lnTo>
                    <a:pt x="7144283" y="991311"/>
                  </a:lnTo>
                  <a:lnTo>
                    <a:pt x="7146874" y="991311"/>
                  </a:lnTo>
                  <a:lnTo>
                    <a:pt x="7146874" y="955040"/>
                  </a:lnTo>
                  <a:lnTo>
                    <a:pt x="7146620" y="953211"/>
                  </a:lnTo>
                  <a:lnTo>
                    <a:pt x="7142899" y="953211"/>
                  </a:lnTo>
                  <a:lnTo>
                    <a:pt x="7141604" y="964196"/>
                  </a:lnTo>
                  <a:lnTo>
                    <a:pt x="7141604" y="1016711"/>
                  </a:lnTo>
                  <a:lnTo>
                    <a:pt x="7135241" y="1016711"/>
                  </a:lnTo>
                  <a:lnTo>
                    <a:pt x="7137946" y="1004011"/>
                  </a:lnTo>
                  <a:lnTo>
                    <a:pt x="7141604" y="1016711"/>
                  </a:lnTo>
                  <a:lnTo>
                    <a:pt x="7141604" y="964196"/>
                  </a:lnTo>
                  <a:lnTo>
                    <a:pt x="7141400" y="965911"/>
                  </a:lnTo>
                  <a:lnTo>
                    <a:pt x="7095223" y="965911"/>
                  </a:lnTo>
                  <a:lnTo>
                    <a:pt x="7089775" y="978611"/>
                  </a:lnTo>
                  <a:lnTo>
                    <a:pt x="7083717" y="978611"/>
                  </a:lnTo>
                  <a:lnTo>
                    <a:pt x="7080923" y="965911"/>
                  </a:lnTo>
                  <a:lnTo>
                    <a:pt x="7077570" y="965911"/>
                  </a:lnTo>
                  <a:lnTo>
                    <a:pt x="7077570" y="1118311"/>
                  </a:lnTo>
                  <a:lnTo>
                    <a:pt x="7077049" y="1131011"/>
                  </a:lnTo>
                  <a:lnTo>
                    <a:pt x="7074217" y="1118311"/>
                  </a:lnTo>
                  <a:lnTo>
                    <a:pt x="7077570" y="1118311"/>
                  </a:lnTo>
                  <a:lnTo>
                    <a:pt x="7077570" y="965911"/>
                  </a:lnTo>
                  <a:lnTo>
                    <a:pt x="7076313" y="965911"/>
                  </a:lnTo>
                  <a:lnTo>
                    <a:pt x="7073671" y="978611"/>
                  </a:lnTo>
                  <a:lnTo>
                    <a:pt x="7051675" y="978611"/>
                  </a:lnTo>
                  <a:lnTo>
                    <a:pt x="7052780" y="991311"/>
                  </a:lnTo>
                  <a:lnTo>
                    <a:pt x="7043166" y="991311"/>
                  </a:lnTo>
                  <a:lnTo>
                    <a:pt x="7040702" y="978611"/>
                  </a:lnTo>
                  <a:lnTo>
                    <a:pt x="7042163" y="978611"/>
                  </a:lnTo>
                  <a:lnTo>
                    <a:pt x="7042620" y="965911"/>
                  </a:lnTo>
                  <a:lnTo>
                    <a:pt x="7036841" y="965911"/>
                  </a:lnTo>
                  <a:lnTo>
                    <a:pt x="7034200" y="978611"/>
                  </a:lnTo>
                  <a:lnTo>
                    <a:pt x="7032587" y="965911"/>
                  </a:lnTo>
                  <a:lnTo>
                    <a:pt x="7031558" y="965911"/>
                  </a:lnTo>
                  <a:lnTo>
                    <a:pt x="7033590" y="953211"/>
                  </a:lnTo>
                  <a:lnTo>
                    <a:pt x="7023455" y="953211"/>
                  </a:lnTo>
                  <a:lnTo>
                    <a:pt x="7028802" y="965911"/>
                  </a:lnTo>
                  <a:lnTo>
                    <a:pt x="7005028" y="965911"/>
                  </a:lnTo>
                  <a:lnTo>
                    <a:pt x="7005282" y="953211"/>
                  </a:lnTo>
                  <a:lnTo>
                    <a:pt x="7015937" y="953211"/>
                  </a:lnTo>
                  <a:lnTo>
                    <a:pt x="7011683" y="940511"/>
                  </a:lnTo>
                  <a:lnTo>
                    <a:pt x="7014832" y="940511"/>
                  </a:lnTo>
                  <a:lnTo>
                    <a:pt x="7018020" y="927811"/>
                  </a:lnTo>
                  <a:lnTo>
                    <a:pt x="7030047" y="927811"/>
                  </a:lnTo>
                  <a:lnTo>
                    <a:pt x="7037146" y="915111"/>
                  </a:lnTo>
                  <a:lnTo>
                    <a:pt x="7055866" y="915111"/>
                  </a:lnTo>
                  <a:lnTo>
                    <a:pt x="7059523" y="927811"/>
                  </a:lnTo>
                  <a:lnTo>
                    <a:pt x="7071487" y="927811"/>
                  </a:lnTo>
                  <a:lnTo>
                    <a:pt x="7072084" y="915111"/>
                  </a:lnTo>
                  <a:lnTo>
                    <a:pt x="7083196" y="915111"/>
                  </a:lnTo>
                  <a:lnTo>
                    <a:pt x="7087349" y="902411"/>
                  </a:lnTo>
                  <a:lnTo>
                    <a:pt x="7093813" y="902411"/>
                  </a:lnTo>
                  <a:lnTo>
                    <a:pt x="7089762" y="889711"/>
                  </a:lnTo>
                  <a:lnTo>
                    <a:pt x="7087197" y="902411"/>
                  </a:lnTo>
                  <a:lnTo>
                    <a:pt x="7087133" y="889711"/>
                  </a:lnTo>
                  <a:lnTo>
                    <a:pt x="7089762" y="889711"/>
                  </a:lnTo>
                  <a:lnTo>
                    <a:pt x="7093750" y="889711"/>
                  </a:lnTo>
                  <a:lnTo>
                    <a:pt x="7093813" y="902411"/>
                  </a:lnTo>
                  <a:lnTo>
                    <a:pt x="7101345" y="902411"/>
                  </a:lnTo>
                  <a:lnTo>
                    <a:pt x="7100456" y="889711"/>
                  </a:lnTo>
                  <a:lnTo>
                    <a:pt x="7130491" y="889711"/>
                  </a:lnTo>
                  <a:lnTo>
                    <a:pt x="7146341" y="864311"/>
                  </a:lnTo>
                  <a:lnTo>
                    <a:pt x="7232739" y="864311"/>
                  </a:lnTo>
                  <a:lnTo>
                    <a:pt x="7233361" y="851611"/>
                  </a:lnTo>
                  <a:lnTo>
                    <a:pt x="7242886" y="851611"/>
                  </a:lnTo>
                  <a:lnTo>
                    <a:pt x="7245413" y="838911"/>
                  </a:lnTo>
                  <a:lnTo>
                    <a:pt x="7244956" y="851611"/>
                  </a:lnTo>
                  <a:lnTo>
                    <a:pt x="7269327" y="851611"/>
                  </a:lnTo>
                  <a:lnTo>
                    <a:pt x="7270229" y="838911"/>
                  </a:lnTo>
                  <a:lnTo>
                    <a:pt x="7260412" y="838911"/>
                  </a:lnTo>
                  <a:lnTo>
                    <a:pt x="7262393" y="826211"/>
                  </a:lnTo>
                  <a:lnTo>
                    <a:pt x="7251103" y="826211"/>
                  </a:lnTo>
                  <a:lnTo>
                    <a:pt x="7250862" y="813511"/>
                  </a:lnTo>
                  <a:lnTo>
                    <a:pt x="7246696" y="800811"/>
                  </a:lnTo>
                  <a:lnTo>
                    <a:pt x="7241921" y="800811"/>
                  </a:lnTo>
                  <a:lnTo>
                    <a:pt x="7239889" y="788111"/>
                  </a:lnTo>
                  <a:lnTo>
                    <a:pt x="7123366" y="788111"/>
                  </a:lnTo>
                  <a:lnTo>
                    <a:pt x="7123201" y="775411"/>
                  </a:lnTo>
                  <a:lnTo>
                    <a:pt x="7116305" y="775411"/>
                  </a:lnTo>
                  <a:lnTo>
                    <a:pt x="7113321" y="762711"/>
                  </a:lnTo>
                  <a:lnTo>
                    <a:pt x="7110755" y="762711"/>
                  </a:lnTo>
                  <a:lnTo>
                    <a:pt x="7112736" y="775411"/>
                  </a:lnTo>
                  <a:lnTo>
                    <a:pt x="7104380" y="775411"/>
                  </a:lnTo>
                  <a:lnTo>
                    <a:pt x="7097535" y="788111"/>
                  </a:lnTo>
                  <a:lnTo>
                    <a:pt x="7080821" y="788111"/>
                  </a:lnTo>
                  <a:lnTo>
                    <a:pt x="7081418" y="775411"/>
                  </a:lnTo>
                  <a:lnTo>
                    <a:pt x="7076732" y="775411"/>
                  </a:lnTo>
                  <a:lnTo>
                    <a:pt x="7076795" y="788111"/>
                  </a:lnTo>
                  <a:lnTo>
                    <a:pt x="7043229" y="788111"/>
                  </a:lnTo>
                  <a:lnTo>
                    <a:pt x="7043623" y="775411"/>
                  </a:lnTo>
                  <a:lnTo>
                    <a:pt x="7015480" y="775411"/>
                  </a:lnTo>
                  <a:lnTo>
                    <a:pt x="7026516" y="762711"/>
                  </a:lnTo>
                  <a:lnTo>
                    <a:pt x="7049948" y="762711"/>
                  </a:lnTo>
                  <a:lnTo>
                    <a:pt x="7049046" y="750011"/>
                  </a:lnTo>
                  <a:lnTo>
                    <a:pt x="7069201" y="750011"/>
                  </a:lnTo>
                  <a:lnTo>
                    <a:pt x="7070560" y="737311"/>
                  </a:lnTo>
                  <a:lnTo>
                    <a:pt x="7085419" y="737311"/>
                  </a:lnTo>
                  <a:lnTo>
                    <a:pt x="7088302" y="724611"/>
                  </a:lnTo>
                  <a:lnTo>
                    <a:pt x="7086943" y="724611"/>
                  </a:lnTo>
                  <a:lnTo>
                    <a:pt x="7085431" y="711911"/>
                  </a:lnTo>
                  <a:lnTo>
                    <a:pt x="7115022" y="711911"/>
                  </a:lnTo>
                  <a:lnTo>
                    <a:pt x="7110603" y="699211"/>
                  </a:lnTo>
                  <a:lnTo>
                    <a:pt x="7126910" y="699211"/>
                  </a:lnTo>
                  <a:lnTo>
                    <a:pt x="7126986" y="711911"/>
                  </a:lnTo>
                  <a:lnTo>
                    <a:pt x="7117613" y="711911"/>
                  </a:lnTo>
                  <a:lnTo>
                    <a:pt x="7120941" y="724611"/>
                  </a:lnTo>
                  <a:lnTo>
                    <a:pt x="7133514" y="724611"/>
                  </a:lnTo>
                  <a:lnTo>
                    <a:pt x="7137514" y="711911"/>
                  </a:lnTo>
                  <a:lnTo>
                    <a:pt x="7138416" y="711911"/>
                  </a:lnTo>
                  <a:lnTo>
                    <a:pt x="7137984" y="699211"/>
                  </a:lnTo>
                  <a:lnTo>
                    <a:pt x="7154761" y="699211"/>
                  </a:lnTo>
                  <a:lnTo>
                    <a:pt x="7163105" y="686511"/>
                  </a:lnTo>
                  <a:lnTo>
                    <a:pt x="7179094" y="686511"/>
                  </a:lnTo>
                  <a:lnTo>
                    <a:pt x="7178141" y="699211"/>
                  </a:lnTo>
                  <a:lnTo>
                    <a:pt x="7175424" y="711911"/>
                  </a:lnTo>
                  <a:lnTo>
                    <a:pt x="7174954" y="724611"/>
                  </a:lnTo>
                  <a:lnTo>
                    <a:pt x="7185901" y="724611"/>
                  </a:lnTo>
                  <a:lnTo>
                    <a:pt x="7177595" y="711911"/>
                  </a:lnTo>
                  <a:lnTo>
                    <a:pt x="7183691" y="711911"/>
                  </a:lnTo>
                  <a:lnTo>
                    <a:pt x="7186612" y="724611"/>
                  </a:lnTo>
                  <a:lnTo>
                    <a:pt x="7197293" y="724611"/>
                  </a:lnTo>
                  <a:lnTo>
                    <a:pt x="7197293" y="711911"/>
                  </a:lnTo>
                  <a:lnTo>
                    <a:pt x="7203846" y="711911"/>
                  </a:lnTo>
                  <a:lnTo>
                    <a:pt x="7209053" y="699211"/>
                  </a:lnTo>
                  <a:lnTo>
                    <a:pt x="7197369" y="699211"/>
                  </a:lnTo>
                  <a:lnTo>
                    <a:pt x="7189216" y="686511"/>
                  </a:lnTo>
                  <a:lnTo>
                    <a:pt x="7201243" y="686511"/>
                  </a:lnTo>
                  <a:lnTo>
                    <a:pt x="7193166" y="673811"/>
                  </a:lnTo>
                  <a:lnTo>
                    <a:pt x="7155701" y="673811"/>
                  </a:lnTo>
                  <a:lnTo>
                    <a:pt x="7162597" y="686511"/>
                  </a:lnTo>
                  <a:lnTo>
                    <a:pt x="7154659" y="686511"/>
                  </a:lnTo>
                  <a:lnTo>
                    <a:pt x="7155701" y="673811"/>
                  </a:lnTo>
                  <a:lnTo>
                    <a:pt x="7129119" y="673811"/>
                  </a:lnTo>
                  <a:lnTo>
                    <a:pt x="7129119" y="686511"/>
                  </a:lnTo>
                  <a:lnTo>
                    <a:pt x="7090384" y="686511"/>
                  </a:lnTo>
                  <a:lnTo>
                    <a:pt x="7098970" y="673811"/>
                  </a:lnTo>
                  <a:lnTo>
                    <a:pt x="7112673" y="673811"/>
                  </a:lnTo>
                  <a:lnTo>
                    <a:pt x="7129119" y="686511"/>
                  </a:lnTo>
                  <a:lnTo>
                    <a:pt x="7129119" y="673811"/>
                  </a:lnTo>
                  <a:lnTo>
                    <a:pt x="7122592" y="673811"/>
                  </a:lnTo>
                  <a:lnTo>
                    <a:pt x="7109244" y="661111"/>
                  </a:lnTo>
                  <a:lnTo>
                    <a:pt x="7119480" y="661111"/>
                  </a:lnTo>
                  <a:lnTo>
                    <a:pt x="7118756" y="648411"/>
                  </a:lnTo>
                  <a:lnTo>
                    <a:pt x="7115327" y="648411"/>
                  </a:lnTo>
                  <a:lnTo>
                    <a:pt x="7116508" y="635711"/>
                  </a:lnTo>
                  <a:lnTo>
                    <a:pt x="7129297" y="635711"/>
                  </a:lnTo>
                  <a:lnTo>
                    <a:pt x="7131723" y="648411"/>
                  </a:lnTo>
                  <a:lnTo>
                    <a:pt x="7134809" y="648411"/>
                  </a:lnTo>
                  <a:lnTo>
                    <a:pt x="7139343" y="635711"/>
                  </a:lnTo>
                  <a:lnTo>
                    <a:pt x="7131850" y="635711"/>
                  </a:lnTo>
                  <a:lnTo>
                    <a:pt x="7141070" y="623011"/>
                  </a:lnTo>
                  <a:lnTo>
                    <a:pt x="7154011" y="623011"/>
                  </a:lnTo>
                  <a:lnTo>
                    <a:pt x="7160565" y="623011"/>
                  </a:lnTo>
                  <a:lnTo>
                    <a:pt x="7160717" y="635711"/>
                  </a:lnTo>
                  <a:lnTo>
                    <a:pt x="7177062" y="635711"/>
                  </a:lnTo>
                  <a:lnTo>
                    <a:pt x="7173163" y="623011"/>
                  </a:lnTo>
                  <a:lnTo>
                    <a:pt x="7180364" y="623011"/>
                  </a:lnTo>
                  <a:lnTo>
                    <a:pt x="7178954" y="635711"/>
                  </a:lnTo>
                  <a:lnTo>
                    <a:pt x="7183806" y="635711"/>
                  </a:lnTo>
                  <a:lnTo>
                    <a:pt x="7190727" y="623011"/>
                  </a:lnTo>
                  <a:lnTo>
                    <a:pt x="7212546" y="623011"/>
                  </a:lnTo>
                  <a:lnTo>
                    <a:pt x="7225131" y="610311"/>
                  </a:lnTo>
                  <a:lnTo>
                    <a:pt x="7259637" y="610311"/>
                  </a:lnTo>
                  <a:lnTo>
                    <a:pt x="7257707" y="597611"/>
                  </a:lnTo>
                  <a:lnTo>
                    <a:pt x="7202576" y="597611"/>
                  </a:lnTo>
                  <a:lnTo>
                    <a:pt x="7201827" y="610311"/>
                  </a:lnTo>
                  <a:lnTo>
                    <a:pt x="7195591" y="610311"/>
                  </a:lnTo>
                  <a:lnTo>
                    <a:pt x="7196188" y="597611"/>
                  </a:lnTo>
                  <a:lnTo>
                    <a:pt x="7198055" y="584911"/>
                  </a:lnTo>
                  <a:lnTo>
                    <a:pt x="7198398" y="584911"/>
                  </a:lnTo>
                  <a:lnTo>
                    <a:pt x="7194448" y="572211"/>
                  </a:lnTo>
                  <a:lnTo>
                    <a:pt x="7188911" y="584911"/>
                  </a:lnTo>
                  <a:lnTo>
                    <a:pt x="7166038" y="584911"/>
                  </a:lnTo>
                  <a:lnTo>
                    <a:pt x="7168235" y="572211"/>
                  </a:lnTo>
                  <a:lnTo>
                    <a:pt x="7161098" y="572211"/>
                  </a:lnTo>
                  <a:lnTo>
                    <a:pt x="7161479" y="559511"/>
                  </a:lnTo>
                  <a:lnTo>
                    <a:pt x="7148576" y="559511"/>
                  </a:lnTo>
                  <a:lnTo>
                    <a:pt x="7147687" y="546811"/>
                  </a:lnTo>
                  <a:lnTo>
                    <a:pt x="7164070" y="546811"/>
                  </a:lnTo>
                  <a:lnTo>
                    <a:pt x="7180681" y="534111"/>
                  </a:lnTo>
                  <a:lnTo>
                    <a:pt x="7218578" y="534111"/>
                  </a:lnTo>
                  <a:lnTo>
                    <a:pt x="7216330" y="521411"/>
                  </a:lnTo>
                  <a:lnTo>
                    <a:pt x="7195210" y="521411"/>
                  </a:lnTo>
                  <a:lnTo>
                    <a:pt x="7202183" y="508711"/>
                  </a:lnTo>
                  <a:lnTo>
                    <a:pt x="7231304" y="508711"/>
                  </a:lnTo>
                  <a:lnTo>
                    <a:pt x="7236854" y="496011"/>
                  </a:lnTo>
                  <a:lnTo>
                    <a:pt x="7210463" y="496011"/>
                  </a:lnTo>
                  <a:lnTo>
                    <a:pt x="7209701" y="483311"/>
                  </a:lnTo>
                  <a:lnTo>
                    <a:pt x="7209155" y="483311"/>
                  </a:lnTo>
                  <a:lnTo>
                    <a:pt x="7208215" y="470611"/>
                  </a:lnTo>
                  <a:lnTo>
                    <a:pt x="7208571" y="470611"/>
                  </a:lnTo>
                  <a:lnTo>
                    <a:pt x="7214375" y="457911"/>
                  </a:lnTo>
                  <a:lnTo>
                    <a:pt x="7219162" y="457911"/>
                  </a:lnTo>
                  <a:lnTo>
                    <a:pt x="7221652" y="445211"/>
                  </a:lnTo>
                  <a:lnTo>
                    <a:pt x="7173684" y="445211"/>
                  </a:lnTo>
                  <a:lnTo>
                    <a:pt x="7172592" y="434721"/>
                  </a:lnTo>
                  <a:lnTo>
                    <a:pt x="7172592" y="445211"/>
                  </a:lnTo>
                  <a:lnTo>
                    <a:pt x="7168616" y="457911"/>
                  </a:lnTo>
                  <a:lnTo>
                    <a:pt x="7166445" y="445211"/>
                  </a:lnTo>
                  <a:lnTo>
                    <a:pt x="7172592" y="445211"/>
                  </a:lnTo>
                  <a:lnTo>
                    <a:pt x="7172592" y="434721"/>
                  </a:lnTo>
                  <a:lnTo>
                    <a:pt x="7172363" y="432511"/>
                  </a:lnTo>
                  <a:lnTo>
                    <a:pt x="7124509" y="432511"/>
                  </a:lnTo>
                  <a:lnTo>
                    <a:pt x="7120369" y="419811"/>
                  </a:lnTo>
                  <a:lnTo>
                    <a:pt x="7134453" y="419811"/>
                  </a:lnTo>
                  <a:lnTo>
                    <a:pt x="7139203" y="407111"/>
                  </a:lnTo>
                  <a:lnTo>
                    <a:pt x="7150087" y="407111"/>
                  </a:lnTo>
                  <a:lnTo>
                    <a:pt x="7152653" y="394411"/>
                  </a:lnTo>
                  <a:lnTo>
                    <a:pt x="7157186" y="394411"/>
                  </a:lnTo>
                  <a:lnTo>
                    <a:pt x="7153846" y="381711"/>
                  </a:lnTo>
                  <a:lnTo>
                    <a:pt x="7149960" y="381711"/>
                  </a:lnTo>
                  <a:lnTo>
                    <a:pt x="7147280" y="369011"/>
                  </a:lnTo>
                  <a:lnTo>
                    <a:pt x="7137146" y="369011"/>
                  </a:lnTo>
                  <a:lnTo>
                    <a:pt x="7137146" y="394411"/>
                  </a:lnTo>
                  <a:lnTo>
                    <a:pt x="7133260" y="407111"/>
                  </a:lnTo>
                  <a:lnTo>
                    <a:pt x="7132320" y="407111"/>
                  </a:lnTo>
                  <a:lnTo>
                    <a:pt x="7130555" y="394411"/>
                  </a:lnTo>
                  <a:lnTo>
                    <a:pt x="7137146" y="394411"/>
                  </a:lnTo>
                  <a:lnTo>
                    <a:pt x="7137146" y="369011"/>
                  </a:lnTo>
                  <a:lnTo>
                    <a:pt x="7105853" y="369011"/>
                  </a:lnTo>
                  <a:lnTo>
                    <a:pt x="7100773" y="356311"/>
                  </a:lnTo>
                  <a:lnTo>
                    <a:pt x="7107301" y="356311"/>
                  </a:lnTo>
                  <a:lnTo>
                    <a:pt x="7104520" y="343611"/>
                  </a:lnTo>
                  <a:lnTo>
                    <a:pt x="7125348" y="343611"/>
                  </a:lnTo>
                  <a:lnTo>
                    <a:pt x="7126795" y="330911"/>
                  </a:lnTo>
                  <a:lnTo>
                    <a:pt x="7062279" y="330911"/>
                  </a:lnTo>
                  <a:lnTo>
                    <a:pt x="7062279" y="737311"/>
                  </a:lnTo>
                  <a:lnTo>
                    <a:pt x="7037578" y="737311"/>
                  </a:lnTo>
                  <a:lnTo>
                    <a:pt x="7027710" y="750011"/>
                  </a:lnTo>
                  <a:lnTo>
                    <a:pt x="7016166" y="750011"/>
                  </a:lnTo>
                  <a:lnTo>
                    <a:pt x="7016432" y="737311"/>
                  </a:lnTo>
                  <a:lnTo>
                    <a:pt x="7035520" y="737311"/>
                  </a:lnTo>
                  <a:lnTo>
                    <a:pt x="7032790" y="724611"/>
                  </a:lnTo>
                  <a:lnTo>
                    <a:pt x="7041896" y="724611"/>
                  </a:lnTo>
                  <a:lnTo>
                    <a:pt x="7040715" y="711911"/>
                  </a:lnTo>
                  <a:lnTo>
                    <a:pt x="7058965" y="711911"/>
                  </a:lnTo>
                  <a:lnTo>
                    <a:pt x="7058355" y="724611"/>
                  </a:lnTo>
                  <a:lnTo>
                    <a:pt x="7060197" y="724611"/>
                  </a:lnTo>
                  <a:lnTo>
                    <a:pt x="7062279" y="737311"/>
                  </a:lnTo>
                  <a:lnTo>
                    <a:pt x="7062279" y="330911"/>
                  </a:lnTo>
                  <a:lnTo>
                    <a:pt x="7060590" y="330911"/>
                  </a:lnTo>
                  <a:lnTo>
                    <a:pt x="7060590" y="686511"/>
                  </a:lnTo>
                  <a:lnTo>
                    <a:pt x="7058927" y="686511"/>
                  </a:lnTo>
                  <a:lnTo>
                    <a:pt x="7053961" y="699211"/>
                  </a:lnTo>
                  <a:lnTo>
                    <a:pt x="7047624" y="699211"/>
                  </a:lnTo>
                  <a:lnTo>
                    <a:pt x="7048525" y="686511"/>
                  </a:lnTo>
                  <a:lnTo>
                    <a:pt x="7055358" y="686511"/>
                  </a:lnTo>
                  <a:lnTo>
                    <a:pt x="7057060" y="673811"/>
                  </a:lnTo>
                  <a:lnTo>
                    <a:pt x="7060590" y="686511"/>
                  </a:lnTo>
                  <a:lnTo>
                    <a:pt x="7060590" y="330911"/>
                  </a:lnTo>
                  <a:lnTo>
                    <a:pt x="7059117" y="330911"/>
                  </a:lnTo>
                  <a:lnTo>
                    <a:pt x="7073557" y="318211"/>
                  </a:lnTo>
                  <a:lnTo>
                    <a:pt x="7104481" y="318211"/>
                  </a:lnTo>
                  <a:lnTo>
                    <a:pt x="7116013" y="305511"/>
                  </a:lnTo>
                  <a:lnTo>
                    <a:pt x="7091527" y="305511"/>
                  </a:lnTo>
                  <a:lnTo>
                    <a:pt x="7093280" y="292811"/>
                  </a:lnTo>
                  <a:lnTo>
                    <a:pt x="7049071" y="292811"/>
                  </a:lnTo>
                  <a:lnTo>
                    <a:pt x="7047954" y="280111"/>
                  </a:lnTo>
                  <a:lnTo>
                    <a:pt x="7055675" y="280111"/>
                  </a:lnTo>
                  <a:lnTo>
                    <a:pt x="7054583" y="267411"/>
                  </a:lnTo>
                  <a:lnTo>
                    <a:pt x="7053897" y="267411"/>
                  </a:lnTo>
                  <a:lnTo>
                    <a:pt x="7055764" y="254711"/>
                  </a:lnTo>
                  <a:lnTo>
                    <a:pt x="7036816" y="254711"/>
                  </a:lnTo>
                  <a:lnTo>
                    <a:pt x="7036816" y="686511"/>
                  </a:lnTo>
                  <a:lnTo>
                    <a:pt x="7024929" y="686511"/>
                  </a:lnTo>
                  <a:lnTo>
                    <a:pt x="7024205" y="673811"/>
                  </a:lnTo>
                  <a:lnTo>
                    <a:pt x="7031749" y="673811"/>
                  </a:lnTo>
                  <a:lnTo>
                    <a:pt x="7036816" y="686511"/>
                  </a:lnTo>
                  <a:lnTo>
                    <a:pt x="7036816" y="254711"/>
                  </a:lnTo>
                  <a:lnTo>
                    <a:pt x="7022401" y="254711"/>
                  </a:lnTo>
                  <a:lnTo>
                    <a:pt x="7022401" y="280111"/>
                  </a:lnTo>
                  <a:lnTo>
                    <a:pt x="7021944" y="292811"/>
                  </a:lnTo>
                  <a:lnTo>
                    <a:pt x="7019264" y="292811"/>
                  </a:lnTo>
                  <a:lnTo>
                    <a:pt x="7019226" y="280111"/>
                  </a:lnTo>
                  <a:lnTo>
                    <a:pt x="7022401" y="280111"/>
                  </a:lnTo>
                  <a:lnTo>
                    <a:pt x="7022401" y="254711"/>
                  </a:lnTo>
                  <a:lnTo>
                    <a:pt x="7015200" y="254711"/>
                  </a:lnTo>
                  <a:lnTo>
                    <a:pt x="7004952" y="266598"/>
                  </a:lnTo>
                  <a:lnTo>
                    <a:pt x="7004952" y="762711"/>
                  </a:lnTo>
                  <a:lnTo>
                    <a:pt x="7004228" y="762711"/>
                  </a:lnTo>
                  <a:lnTo>
                    <a:pt x="7004228" y="940511"/>
                  </a:lnTo>
                  <a:lnTo>
                    <a:pt x="6998322" y="953211"/>
                  </a:lnTo>
                  <a:lnTo>
                    <a:pt x="6994423" y="940511"/>
                  </a:lnTo>
                  <a:lnTo>
                    <a:pt x="6992366" y="953211"/>
                  </a:lnTo>
                  <a:lnTo>
                    <a:pt x="6997408" y="953211"/>
                  </a:lnTo>
                  <a:lnTo>
                    <a:pt x="7002069" y="965911"/>
                  </a:lnTo>
                  <a:lnTo>
                    <a:pt x="6982841" y="965911"/>
                  </a:lnTo>
                  <a:lnTo>
                    <a:pt x="6982841" y="1004011"/>
                  </a:lnTo>
                  <a:lnTo>
                    <a:pt x="6976135" y="1004011"/>
                  </a:lnTo>
                  <a:lnTo>
                    <a:pt x="6976821" y="991311"/>
                  </a:lnTo>
                  <a:lnTo>
                    <a:pt x="6982676" y="991311"/>
                  </a:lnTo>
                  <a:lnTo>
                    <a:pt x="6982841" y="1004011"/>
                  </a:lnTo>
                  <a:lnTo>
                    <a:pt x="6982841" y="965911"/>
                  </a:lnTo>
                  <a:lnTo>
                    <a:pt x="6978510" y="965911"/>
                  </a:lnTo>
                  <a:lnTo>
                    <a:pt x="6977456" y="965911"/>
                  </a:lnTo>
                  <a:lnTo>
                    <a:pt x="6977456" y="978611"/>
                  </a:lnTo>
                  <a:lnTo>
                    <a:pt x="6973392" y="991311"/>
                  </a:lnTo>
                  <a:lnTo>
                    <a:pt x="6972655" y="981875"/>
                  </a:lnTo>
                  <a:lnTo>
                    <a:pt x="6972655" y="1004011"/>
                  </a:lnTo>
                  <a:lnTo>
                    <a:pt x="6968604" y="991311"/>
                  </a:lnTo>
                  <a:lnTo>
                    <a:pt x="6966001" y="1004011"/>
                  </a:lnTo>
                  <a:lnTo>
                    <a:pt x="6969607" y="1004011"/>
                  </a:lnTo>
                  <a:lnTo>
                    <a:pt x="6969201" y="1016711"/>
                  </a:lnTo>
                  <a:lnTo>
                    <a:pt x="6959663" y="1016711"/>
                  </a:lnTo>
                  <a:lnTo>
                    <a:pt x="6960057" y="1004011"/>
                  </a:lnTo>
                  <a:lnTo>
                    <a:pt x="6966001" y="1004011"/>
                  </a:lnTo>
                  <a:lnTo>
                    <a:pt x="6965963" y="991311"/>
                  </a:lnTo>
                  <a:lnTo>
                    <a:pt x="6968604" y="991311"/>
                  </a:lnTo>
                  <a:lnTo>
                    <a:pt x="6972630" y="991311"/>
                  </a:lnTo>
                  <a:lnTo>
                    <a:pt x="6972655" y="1004011"/>
                  </a:lnTo>
                  <a:lnTo>
                    <a:pt x="6972655" y="981875"/>
                  </a:lnTo>
                  <a:lnTo>
                    <a:pt x="6972401" y="978611"/>
                  </a:lnTo>
                  <a:lnTo>
                    <a:pt x="6977456" y="978611"/>
                  </a:lnTo>
                  <a:lnTo>
                    <a:pt x="6977456" y="965911"/>
                  </a:lnTo>
                  <a:lnTo>
                    <a:pt x="6958381" y="965911"/>
                  </a:lnTo>
                  <a:lnTo>
                    <a:pt x="6962470" y="953211"/>
                  </a:lnTo>
                  <a:lnTo>
                    <a:pt x="6966521" y="953211"/>
                  </a:lnTo>
                  <a:lnTo>
                    <a:pt x="6968198" y="940511"/>
                  </a:lnTo>
                  <a:lnTo>
                    <a:pt x="6991388" y="940511"/>
                  </a:lnTo>
                  <a:lnTo>
                    <a:pt x="6991147" y="927811"/>
                  </a:lnTo>
                  <a:lnTo>
                    <a:pt x="6997827" y="927811"/>
                  </a:lnTo>
                  <a:lnTo>
                    <a:pt x="6998068" y="940511"/>
                  </a:lnTo>
                  <a:lnTo>
                    <a:pt x="7004228" y="940511"/>
                  </a:lnTo>
                  <a:lnTo>
                    <a:pt x="7004228" y="762711"/>
                  </a:lnTo>
                  <a:lnTo>
                    <a:pt x="6998233" y="762711"/>
                  </a:lnTo>
                  <a:lnTo>
                    <a:pt x="7002246" y="750011"/>
                  </a:lnTo>
                  <a:lnTo>
                    <a:pt x="7004952" y="762711"/>
                  </a:lnTo>
                  <a:lnTo>
                    <a:pt x="7004952" y="266598"/>
                  </a:lnTo>
                  <a:lnTo>
                    <a:pt x="7004240" y="267411"/>
                  </a:lnTo>
                  <a:lnTo>
                    <a:pt x="7003923" y="267411"/>
                  </a:lnTo>
                  <a:lnTo>
                    <a:pt x="7003923" y="724611"/>
                  </a:lnTo>
                  <a:lnTo>
                    <a:pt x="6995998" y="724611"/>
                  </a:lnTo>
                  <a:lnTo>
                    <a:pt x="6995515" y="711911"/>
                  </a:lnTo>
                  <a:lnTo>
                    <a:pt x="7000430" y="711911"/>
                  </a:lnTo>
                  <a:lnTo>
                    <a:pt x="7003923" y="724611"/>
                  </a:lnTo>
                  <a:lnTo>
                    <a:pt x="7003923" y="267411"/>
                  </a:lnTo>
                  <a:lnTo>
                    <a:pt x="6985292" y="267411"/>
                  </a:lnTo>
                  <a:lnTo>
                    <a:pt x="6985292" y="724611"/>
                  </a:lnTo>
                  <a:lnTo>
                    <a:pt x="6975919" y="724611"/>
                  </a:lnTo>
                  <a:lnTo>
                    <a:pt x="6977774" y="737311"/>
                  </a:lnTo>
                  <a:lnTo>
                    <a:pt x="6966102" y="737311"/>
                  </a:lnTo>
                  <a:lnTo>
                    <a:pt x="6965416" y="724611"/>
                  </a:lnTo>
                  <a:lnTo>
                    <a:pt x="6969861" y="724611"/>
                  </a:lnTo>
                  <a:lnTo>
                    <a:pt x="6968947" y="711911"/>
                  </a:lnTo>
                  <a:lnTo>
                    <a:pt x="6980237" y="711911"/>
                  </a:lnTo>
                  <a:lnTo>
                    <a:pt x="6985292" y="724611"/>
                  </a:lnTo>
                  <a:lnTo>
                    <a:pt x="6985292" y="267411"/>
                  </a:lnTo>
                  <a:lnTo>
                    <a:pt x="6983539" y="267411"/>
                  </a:lnTo>
                  <a:lnTo>
                    <a:pt x="6985609" y="254711"/>
                  </a:lnTo>
                  <a:lnTo>
                    <a:pt x="6966496" y="254711"/>
                  </a:lnTo>
                  <a:lnTo>
                    <a:pt x="6966496" y="356311"/>
                  </a:lnTo>
                  <a:lnTo>
                    <a:pt x="6966140" y="369011"/>
                  </a:lnTo>
                  <a:lnTo>
                    <a:pt x="6956831" y="369011"/>
                  </a:lnTo>
                  <a:lnTo>
                    <a:pt x="6957225" y="356311"/>
                  </a:lnTo>
                  <a:lnTo>
                    <a:pt x="6966496" y="356311"/>
                  </a:lnTo>
                  <a:lnTo>
                    <a:pt x="6966496" y="254711"/>
                  </a:lnTo>
                  <a:lnTo>
                    <a:pt x="6954101" y="254711"/>
                  </a:lnTo>
                  <a:lnTo>
                    <a:pt x="6954101" y="711911"/>
                  </a:lnTo>
                  <a:lnTo>
                    <a:pt x="6950037" y="724611"/>
                  </a:lnTo>
                  <a:lnTo>
                    <a:pt x="6949110" y="724611"/>
                  </a:lnTo>
                  <a:lnTo>
                    <a:pt x="6947344" y="711911"/>
                  </a:lnTo>
                  <a:lnTo>
                    <a:pt x="6954101" y="711911"/>
                  </a:lnTo>
                  <a:lnTo>
                    <a:pt x="6954101" y="254711"/>
                  </a:lnTo>
                  <a:lnTo>
                    <a:pt x="6942506" y="254711"/>
                  </a:lnTo>
                  <a:lnTo>
                    <a:pt x="6942506" y="724611"/>
                  </a:lnTo>
                  <a:lnTo>
                    <a:pt x="6941528" y="724611"/>
                  </a:lnTo>
                  <a:lnTo>
                    <a:pt x="6941528" y="965911"/>
                  </a:lnTo>
                  <a:lnTo>
                    <a:pt x="6932574" y="965911"/>
                  </a:lnTo>
                  <a:lnTo>
                    <a:pt x="6937273" y="953211"/>
                  </a:lnTo>
                  <a:lnTo>
                    <a:pt x="6941528" y="965911"/>
                  </a:lnTo>
                  <a:lnTo>
                    <a:pt x="6941528" y="724611"/>
                  </a:lnTo>
                  <a:lnTo>
                    <a:pt x="6937489" y="724611"/>
                  </a:lnTo>
                  <a:lnTo>
                    <a:pt x="6941528" y="711911"/>
                  </a:lnTo>
                  <a:lnTo>
                    <a:pt x="6942506" y="724611"/>
                  </a:lnTo>
                  <a:lnTo>
                    <a:pt x="6942506" y="254711"/>
                  </a:lnTo>
                  <a:lnTo>
                    <a:pt x="6929920" y="254711"/>
                  </a:lnTo>
                  <a:lnTo>
                    <a:pt x="6929920" y="1181811"/>
                  </a:lnTo>
                  <a:lnTo>
                    <a:pt x="6926593" y="1194511"/>
                  </a:lnTo>
                  <a:lnTo>
                    <a:pt x="6916687" y="1194511"/>
                  </a:lnTo>
                  <a:lnTo>
                    <a:pt x="6916687" y="1359611"/>
                  </a:lnTo>
                  <a:lnTo>
                    <a:pt x="6913283" y="1359611"/>
                  </a:lnTo>
                  <a:lnTo>
                    <a:pt x="6913804" y="1346911"/>
                  </a:lnTo>
                  <a:lnTo>
                    <a:pt x="6916687" y="1359611"/>
                  </a:lnTo>
                  <a:lnTo>
                    <a:pt x="6916687" y="1194511"/>
                  </a:lnTo>
                  <a:lnTo>
                    <a:pt x="6913613" y="1194511"/>
                  </a:lnTo>
                  <a:lnTo>
                    <a:pt x="6909562" y="1181811"/>
                  </a:lnTo>
                  <a:lnTo>
                    <a:pt x="6908952" y="1194511"/>
                  </a:lnTo>
                  <a:lnTo>
                    <a:pt x="6899542" y="1194511"/>
                  </a:lnTo>
                  <a:lnTo>
                    <a:pt x="6899402" y="1181811"/>
                  </a:lnTo>
                  <a:lnTo>
                    <a:pt x="6909562" y="1181811"/>
                  </a:lnTo>
                  <a:lnTo>
                    <a:pt x="6917664" y="1181811"/>
                  </a:lnTo>
                  <a:lnTo>
                    <a:pt x="6922871" y="1169111"/>
                  </a:lnTo>
                  <a:lnTo>
                    <a:pt x="6924484" y="1181811"/>
                  </a:lnTo>
                  <a:lnTo>
                    <a:pt x="6929920" y="1181811"/>
                  </a:lnTo>
                  <a:lnTo>
                    <a:pt x="6929920" y="254711"/>
                  </a:lnTo>
                  <a:lnTo>
                    <a:pt x="6929412" y="254711"/>
                  </a:lnTo>
                  <a:lnTo>
                    <a:pt x="6929412" y="737311"/>
                  </a:lnTo>
                  <a:lnTo>
                    <a:pt x="6922833" y="737311"/>
                  </a:lnTo>
                  <a:lnTo>
                    <a:pt x="6922821" y="724611"/>
                  </a:lnTo>
                  <a:lnTo>
                    <a:pt x="6929399" y="724611"/>
                  </a:lnTo>
                  <a:lnTo>
                    <a:pt x="6929412" y="737311"/>
                  </a:lnTo>
                  <a:lnTo>
                    <a:pt x="6929412" y="254711"/>
                  </a:lnTo>
                  <a:lnTo>
                    <a:pt x="6896506" y="254711"/>
                  </a:lnTo>
                  <a:lnTo>
                    <a:pt x="6896506" y="1219911"/>
                  </a:lnTo>
                  <a:lnTo>
                    <a:pt x="6892811" y="1219911"/>
                  </a:lnTo>
                  <a:lnTo>
                    <a:pt x="6892811" y="1435811"/>
                  </a:lnTo>
                  <a:lnTo>
                    <a:pt x="6888670" y="1448511"/>
                  </a:lnTo>
                  <a:lnTo>
                    <a:pt x="6887654" y="1448511"/>
                  </a:lnTo>
                  <a:lnTo>
                    <a:pt x="6885851" y="1435811"/>
                  </a:lnTo>
                  <a:lnTo>
                    <a:pt x="6892811" y="1435811"/>
                  </a:lnTo>
                  <a:lnTo>
                    <a:pt x="6892811" y="1219911"/>
                  </a:lnTo>
                  <a:lnTo>
                    <a:pt x="6891401" y="1219911"/>
                  </a:lnTo>
                  <a:lnTo>
                    <a:pt x="6895592" y="1207211"/>
                  </a:lnTo>
                  <a:lnTo>
                    <a:pt x="6896506" y="1219911"/>
                  </a:lnTo>
                  <a:lnTo>
                    <a:pt x="6896506" y="254711"/>
                  </a:lnTo>
                  <a:lnTo>
                    <a:pt x="6892404" y="254711"/>
                  </a:lnTo>
                  <a:lnTo>
                    <a:pt x="6892404" y="1181811"/>
                  </a:lnTo>
                  <a:lnTo>
                    <a:pt x="6889928" y="1194511"/>
                  </a:lnTo>
                  <a:lnTo>
                    <a:pt x="6874789" y="1194511"/>
                  </a:lnTo>
                  <a:lnTo>
                    <a:pt x="6874789" y="1486611"/>
                  </a:lnTo>
                  <a:lnTo>
                    <a:pt x="6857441" y="1486611"/>
                  </a:lnTo>
                  <a:lnTo>
                    <a:pt x="6860540" y="1473911"/>
                  </a:lnTo>
                  <a:lnTo>
                    <a:pt x="6874078" y="1473911"/>
                  </a:lnTo>
                  <a:lnTo>
                    <a:pt x="6874789" y="1486611"/>
                  </a:lnTo>
                  <a:lnTo>
                    <a:pt x="6874789" y="1194511"/>
                  </a:lnTo>
                  <a:lnTo>
                    <a:pt x="6874116" y="1194511"/>
                  </a:lnTo>
                  <a:lnTo>
                    <a:pt x="6874116" y="1435811"/>
                  </a:lnTo>
                  <a:lnTo>
                    <a:pt x="6872897" y="1448511"/>
                  </a:lnTo>
                  <a:lnTo>
                    <a:pt x="6873900" y="1448511"/>
                  </a:lnTo>
                  <a:lnTo>
                    <a:pt x="6868300" y="1461211"/>
                  </a:lnTo>
                  <a:lnTo>
                    <a:pt x="6862140" y="1461211"/>
                  </a:lnTo>
                  <a:lnTo>
                    <a:pt x="6856895" y="1448511"/>
                  </a:lnTo>
                  <a:lnTo>
                    <a:pt x="6870547" y="1448511"/>
                  </a:lnTo>
                  <a:lnTo>
                    <a:pt x="6870357" y="1435811"/>
                  </a:lnTo>
                  <a:lnTo>
                    <a:pt x="6874116" y="1435811"/>
                  </a:lnTo>
                  <a:lnTo>
                    <a:pt x="6874116" y="1194511"/>
                  </a:lnTo>
                  <a:lnTo>
                    <a:pt x="6868960" y="1194511"/>
                  </a:lnTo>
                  <a:lnTo>
                    <a:pt x="6871297" y="1181811"/>
                  </a:lnTo>
                  <a:lnTo>
                    <a:pt x="6892404" y="1181811"/>
                  </a:lnTo>
                  <a:lnTo>
                    <a:pt x="6892404" y="254711"/>
                  </a:lnTo>
                  <a:lnTo>
                    <a:pt x="6891858" y="254711"/>
                  </a:lnTo>
                  <a:lnTo>
                    <a:pt x="6891858" y="762711"/>
                  </a:lnTo>
                  <a:lnTo>
                    <a:pt x="6885089" y="762711"/>
                  </a:lnTo>
                  <a:lnTo>
                    <a:pt x="6889128" y="750011"/>
                  </a:lnTo>
                  <a:lnTo>
                    <a:pt x="6891858" y="762711"/>
                  </a:lnTo>
                  <a:lnTo>
                    <a:pt x="6891858" y="254711"/>
                  </a:lnTo>
                  <a:lnTo>
                    <a:pt x="6875208" y="254711"/>
                  </a:lnTo>
                  <a:lnTo>
                    <a:pt x="6875208" y="762711"/>
                  </a:lnTo>
                  <a:lnTo>
                    <a:pt x="6868477" y="762711"/>
                  </a:lnTo>
                  <a:lnTo>
                    <a:pt x="6872503" y="750011"/>
                  </a:lnTo>
                  <a:lnTo>
                    <a:pt x="6875208" y="762711"/>
                  </a:lnTo>
                  <a:lnTo>
                    <a:pt x="6875208" y="254711"/>
                  </a:lnTo>
                  <a:lnTo>
                    <a:pt x="6868350" y="254711"/>
                  </a:lnTo>
                  <a:lnTo>
                    <a:pt x="6868350" y="1435811"/>
                  </a:lnTo>
                  <a:lnTo>
                    <a:pt x="6863461" y="1435811"/>
                  </a:lnTo>
                  <a:lnTo>
                    <a:pt x="6862991" y="1423111"/>
                  </a:lnTo>
                  <a:lnTo>
                    <a:pt x="6868350" y="1435811"/>
                  </a:lnTo>
                  <a:lnTo>
                    <a:pt x="6868350" y="254711"/>
                  </a:lnTo>
                  <a:lnTo>
                    <a:pt x="6864159" y="254711"/>
                  </a:lnTo>
                  <a:lnTo>
                    <a:pt x="6864159" y="1385011"/>
                  </a:lnTo>
                  <a:lnTo>
                    <a:pt x="6855549" y="1385011"/>
                  </a:lnTo>
                  <a:lnTo>
                    <a:pt x="6855460" y="1372311"/>
                  </a:lnTo>
                  <a:lnTo>
                    <a:pt x="6862369" y="1372311"/>
                  </a:lnTo>
                  <a:lnTo>
                    <a:pt x="6864159" y="1385011"/>
                  </a:lnTo>
                  <a:lnTo>
                    <a:pt x="6864159" y="254711"/>
                  </a:lnTo>
                  <a:lnTo>
                    <a:pt x="6861099" y="254711"/>
                  </a:lnTo>
                  <a:lnTo>
                    <a:pt x="6861099" y="1194511"/>
                  </a:lnTo>
                  <a:lnTo>
                    <a:pt x="6854863" y="1194511"/>
                  </a:lnTo>
                  <a:lnTo>
                    <a:pt x="6855155" y="1181811"/>
                  </a:lnTo>
                  <a:lnTo>
                    <a:pt x="6860654" y="1181811"/>
                  </a:lnTo>
                  <a:lnTo>
                    <a:pt x="6861099" y="1194511"/>
                  </a:lnTo>
                  <a:lnTo>
                    <a:pt x="6861099" y="254711"/>
                  </a:lnTo>
                  <a:lnTo>
                    <a:pt x="6846811" y="254711"/>
                  </a:lnTo>
                  <a:lnTo>
                    <a:pt x="6846811" y="762711"/>
                  </a:lnTo>
                  <a:lnTo>
                    <a:pt x="6843471" y="762711"/>
                  </a:lnTo>
                  <a:lnTo>
                    <a:pt x="6843979" y="750011"/>
                  </a:lnTo>
                  <a:lnTo>
                    <a:pt x="6846773" y="750011"/>
                  </a:lnTo>
                  <a:lnTo>
                    <a:pt x="6846811" y="762711"/>
                  </a:lnTo>
                  <a:lnTo>
                    <a:pt x="6846811" y="254711"/>
                  </a:lnTo>
                  <a:lnTo>
                    <a:pt x="6839026" y="254711"/>
                  </a:lnTo>
                  <a:lnTo>
                    <a:pt x="6839026" y="1169111"/>
                  </a:lnTo>
                  <a:lnTo>
                    <a:pt x="6838010" y="1181811"/>
                  </a:lnTo>
                  <a:lnTo>
                    <a:pt x="6834454" y="1169111"/>
                  </a:lnTo>
                  <a:lnTo>
                    <a:pt x="6839026" y="1169111"/>
                  </a:lnTo>
                  <a:lnTo>
                    <a:pt x="6839026" y="254711"/>
                  </a:lnTo>
                  <a:lnTo>
                    <a:pt x="6824573" y="254711"/>
                  </a:lnTo>
                  <a:lnTo>
                    <a:pt x="6824573" y="1473911"/>
                  </a:lnTo>
                  <a:lnTo>
                    <a:pt x="6816001" y="1473911"/>
                  </a:lnTo>
                  <a:lnTo>
                    <a:pt x="6815899" y="1461211"/>
                  </a:lnTo>
                  <a:lnTo>
                    <a:pt x="6822795" y="1461211"/>
                  </a:lnTo>
                  <a:lnTo>
                    <a:pt x="6824573" y="1473911"/>
                  </a:lnTo>
                  <a:lnTo>
                    <a:pt x="6824573" y="254711"/>
                  </a:lnTo>
                  <a:lnTo>
                    <a:pt x="6805625" y="254711"/>
                  </a:lnTo>
                  <a:lnTo>
                    <a:pt x="6805625" y="1461211"/>
                  </a:lnTo>
                  <a:lnTo>
                    <a:pt x="6805587" y="1473911"/>
                  </a:lnTo>
                  <a:lnTo>
                    <a:pt x="6802983" y="1473911"/>
                  </a:lnTo>
                  <a:lnTo>
                    <a:pt x="6798805" y="1473911"/>
                  </a:lnTo>
                  <a:lnTo>
                    <a:pt x="6798843" y="1461211"/>
                  </a:lnTo>
                  <a:lnTo>
                    <a:pt x="6802983" y="1473911"/>
                  </a:lnTo>
                  <a:lnTo>
                    <a:pt x="6805625" y="1461211"/>
                  </a:lnTo>
                  <a:lnTo>
                    <a:pt x="6805625" y="254711"/>
                  </a:lnTo>
                  <a:lnTo>
                    <a:pt x="6797751" y="254711"/>
                  </a:lnTo>
                  <a:lnTo>
                    <a:pt x="6799974" y="242011"/>
                  </a:lnTo>
                  <a:lnTo>
                    <a:pt x="6793408" y="242011"/>
                  </a:lnTo>
                  <a:lnTo>
                    <a:pt x="6793408" y="1359611"/>
                  </a:lnTo>
                  <a:lnTo>
                    <a:pt x="6792582" y="1359611"/>
                  </a:lnTo>
                  <a:lnTo>
                    <a:pt x="6792582" y="1461211"/>
                  </a:lnTo>
                  <a:lnTo>
                    <a:pt x="6787807" y="1473911"/>
                  </a:lnTo>
                  <a:lnTo>
                    <a:pt x="6781444" y="1461211"/>
                  </a:lnTo>
                  <a:lnTo>
                    <a:pt x="6792582" y="1461211"/>
                  </a:lnTo>
                  <a:lnTo>
                    <a:pt x="6792582" y="1359611"/>
                  </a:lnTo>
                  <a:lnTo>
                    <a:pt x="6782155" y="1359611"/>
                  </a:lnTo>
                  <a:lnTo>
                    <a:pt x="6788950" y="1346911"/>
                  </a:lnTo>
                  <a:lnTo>
                    <a:pt x="6793408" y="1359611"/>
                  </a:lnTo>
                  <a:lnTo>
                    <a:pt x="6793408" y="242011"/>
                  </a:lnTo>
                  <a:lnTo>
                    <a:pt x="6791299" y="242011"/>
                  </a:lnTo>
                  <a:lnTo>
                    <a:pt x="6792646" y="254711"/>
                  </a:lnTo>
                  <a:lnTo>
                    <a:pt x="6777609" y="254711"/>
                  </a:lnTo>
                  <a:lnTo>
                    <a:pt x="6777609" y="1867611"/>
                  </a:lnTo>
                  <a:lnTo>
                    <a:pt x="6777520" y="1880311"/>
                  </a:lnTo>
                  <a:lnTo>
                    <a:pt x="6774104" y="1880311"/>
                  </a:lnTo>
                  <a:lnTo>
                    <a:pt x="6774116" y="1893011"/>
                  </a:lnTo>
                  <a:lnTo>
                    <a:pt x="6769913" y="1880311"/>
                  </a:lnTo>
                  <a:lnTo>
                    <a:pt x="6767182" y="1893011"/>
                  </a:lnTo>
                  <a:lnTo>
                    <a:pt x="6767182" y="1880311"/>
                  </a:lnTo>
                  <a:lnTo>
                    <a:pt x="6769913" y="1880311"/>
                  </a:lnTo>
                  <a:lnTo>
                    <a:pt x="6771335" y="1880311"/>
                  </a:lnTo>
                  <a:lnTo>
                    <a:pt x="6770294" y="1867611"/>
                  </a:lnTo>
                  <a:lnTo>
                    <a:pt x="6777609" y="1867611"/>
                  </a:lnTo>
                  <a:lnTo>
                    <a:pt x="6777609" y="254711"/>
                  </a:lnTo>
                  <a:lnTo>
                    <a:pt x="6776529" y="254711"/>
                  </a:lnTo>
                  <a:lnTo>
                    <a:pt x="6774980" y="244462"/>
                  </a:lnTo>
                  <a:lnTo>
                    <a:pt x="6774980" y="1359611"/>
                  </a:lnTo>
                  <a:lnTo>
                    <a:pt x="6762115" y="1359611"/>
                  </a:lnTo>
                  <a:lnTo>
                    <a:pt x="6760896" y="1359611"/>
                  </a:lnTo>
                  <a:lnTo>
                    <a:pt x="6760896" y="1473911"/>
                  </a:lnTo>
                  <a:lnTo>
                    <a:pt x="6755714" y="1473911"/>
                  </a:lnTo>
                  <a:lnTo>
                    <a:pt x="6759943" y="1461211"/>
                  </a:lnTo>
                  <a:lnTo>
                    <a:pt x="6760896" y="1473911"/>
                  </a:lnTo>
                  <a:lnTo>
                    <a:pt x="6760896" y="1359611"/>
                  </a:lnTo>
                  <a:lnTo>
                    <a:pt x="6745643" y="1359611"/>
                  </a:lnTo>
                  <a:lnTo>
                    <a:pt x="6749669" y="1346911"/>
                  </a:lnTo>
                  <a:lnTo>
                    <a:pt x="6755346" y="1346911"/>
                  </a:lnTo>
                  <a:lnTo>
                    <a:pt x="6762115" y="1359611"/>
                  </a:lnTo>
                  <a:lnTo>
                    <a:pt x="6769379" y="1346911"/>
                  </a:lnTo>
                  <a:lnTo>
                    <a:pt x="6774980" y="1359611"/>
                  </a:lnTo>
                  <a:lnTo>
                    <a:pt x="6774980" y="244462"/>
                  </a:lnTo>
                  <a:lnTo>
                    <a:pt x="6774612" y="242011"/>
                  </a:lnTo>
                  <a:lnTo>
                    <a:pt x="6771818" y="242011"/>
                  </a:lnTo>
                  <a:lnTo>
                    <a:pt x="6773164" y="254711"/>
                  </a:lnTo>
                  <a:lnTo>
                    <a:pt x="6765468" y="254711"/>
                  </a:lnTo>
                  <a:lnTo>
                    <a:pt x="6764452" y="242011"/>
                  </a:lnTo>
                  <a:lnTo>
                    <a:pt x="6760070" y="242011"/>
                  </a:lnTo>
                  <a:lnTo>
                    <a:pt x="6757949" y="254711"/>
                  </a:lnTo>
                  <a:lnTo>
                    <a:pt x="6752437" y="254711"/>
                  </a:lnTo>
                  <a:lnTo>
                    <a:pt x="6754647" y="242011"/>
                  </a:lnTo>
                  <a:lnTo>
                    <a:pt x="6744741" y="242011"/>
                  </a:lnTo>
                  <a:lnTo>
                    <a:pt x="6744741" y="1905711"/>
                  </a:lnTo>
                  <a:lnTo>
                    <a:pt x="6740398" y="1918411"/>
                  </a:lnTo>
                  <a:lnTo>
                    <a:pt x="6739420" y="1905711"/>
                  </a:lnTo>
                  <a:lnTo>
                    <a:pt x="6744741" y="1905711"/>
                  </a:lnTo>
                  <a:lnTo>
                    <a:pt x="6744741" y="242011"/>
                  </a:lnTo>
                  <a:lnTo>
                    <a:pt x="6714528" y="242011"/>
                  </a:lnTo>
                  <a:lnTo>
                    <a:pt x="6714528" y="1880311"/>
                  </a:lnTo>
                  <a:lnTo>
                    <a:pt x="6710286" y="1880311"/>
                  </a:lnTo>
                  <a:lnTo>
                    <a:pt x="6712242" y="1867611"/>
                  </a:lnTo>
                  <a:lnTo>
                    <a:pt x="6714528" y="1880311"/>
                  </a:lnTo>
                  <a:lnTo>
                    <a:pt x="6714528" y="242011"/>
                  </a:lnTo>
                  <a:lnTo>
                    <a:pt x="6691947" y="242011"/>
                  </a:lnTo>
                  <a:lnTo>
                    <a:pt x="6691947" y="1169111"/>
                  </a:lnTo>
                  <a:lnTo>
                    <a:pt x="6689826" y="1181811"/>
                  </a:lnTo>
                  <a:lnTo>
                    <a:pt x="6687236" y="1181811"/>
                  </a:lnTo>
                  <a:lnTo>
                    <a:pt x="6687236" y="1346911"/>
                  </a:lnTo>
                  <a:lnTo>
                    <a:pt x="6686563" y="1359611"/>
                  </a:lnTo>
                  <a:lnTo>
                    <a:pt x="6677038" y="1346911"/>
                  </a:lnTo>
                  <a:lnTo>
                    <a:pt x="6677063" y="1359611"/>
                  </a:lnTo>
                  <a:lnTo>
                    <a:pt x="6676339" y="1357350"/>
                  </a:lnTo>
                  <a:lnTo>
                    <a:pt x="6676339" y="1905711"/>
                  </a:lnTo>
                  <a:lnTo>
                    <a:pt x="6674091" y="1918411"/>
                  </a:lnTo>
                  <a:lnTo>
                    <a:pt x="6663068" y="1918411"/>
                  </a:lnTo>
                  <a:lnTo>
                    <a:pt x="6666700" y="1905711"/>
                  </a:lnTo>
                  <a:lnTo>
                    <a:pt x="6676339" y="1905711"/>
                  </a:lnTo>
                  <a:lnTo>
                    <a:pt x="6676339" y="1357350"/>
                  </a:lnTo>
                  <a:lnTo>
                    <a:pt x="6672999" y="1346911"/>
                  </a:lnTo>
                  <a:lnTo>
                    <a:pt x="6677038" y="1346911"/>
                  </a:lnTo>
                  <a:lnTo>
                    <a:pt x="6687236" y="1346911"/>
                  </a:lnTo>
                  <a:lnTo>
                    <a:pt x="6687236" y="1181811"/>
                  </a:lnTo>
                  <a:lnTo>
                    <a:pt x="6678473" y="1181811"/>
                  </a:lnTo>
                  <a:lnTo>
                    <a:pt x="6678231" y="1169111"/>
                  </a:lnTo>
                  <a:lnTo>
                    <a:pt x="6691947" y="1169111"/>
                  </a:lnTo>
                  <a:lnTo>
                    <a:pt x="6691947" y="242011"/>
                  </a:lnTo>
                  <a:lnTo>
                    <a:pt x="6687921" y="242011"/>
                  </a:lnTo>
                  <a:lnTo>
                    <a:pt x="6655219" y="234137"/>
                  </a:lnTo>
                  <a:lnTo>
                    <a:pt x="6655219" y="1905711"/>
                  </a:lnTo>
                  <a:lnTo>
                    <a:pt x="6652742" y="1918411"/>
                  </a:lnTo>
                  <a:lnTo>
                    <a:pt x="6634277" y="1918411"/>
                  </a:lnTo>
                  <a:lnTo>
                    <a:pt x="6637388" y="1905711"/>
                  </a:lnTo>
                  <a:lnTo>
                    <a:pt x="6655219" y="1905711"/>
                  </a:lnTo>
                  <a:lnTo>
                    <a:pt x="6655219" y="234137"/>
                  </a:lnTo>
                  <a:lnTo>
                    <a:pt x="6635255" y="229311"/>
                  </a:lnTo>
                  <a:lnTo>
                    <a:pt x="6629463" y="229311"/>
                  </a:lnTo>
                  <a:lnTo>
                    <a:pt x="6628485" y="242011"/>
                  </a:lnTo>
                  <a:lnTo>
                    <a:pt x="6622351" y="242011"/>
                  </a:lnTo>
                  <a:lnTo>
                    <a:pt x="6606616" y="229311"/>
                  </a:lnTo>
                  <a:lnTo>
                    <a:pt x="6599923" y="229311"/>
                  </a:lnTo>
                  <a:lnTo>
                    <a:pt x="6599923" y="1207211"/>
                  </a:lnTo>
                  <a:lnTo>
                    <a:pt x="6597256" y="1219911"/>
                  </a:lnTo>
                  <a:lnTo>
                    <a:pt x="6597307" y="1207211"/>
                  </a:lnTo>
                  <a:lnTo>
                    <a:pt x="6599923" y="1207211"/>
                  </a:lnTo>
                  <a:lnTo>
                    <a:pt x="6599923" y="229311"/>
                  </a:lnTo>
                  <a:lnTo>
                    <a:pt x="6580086" y="229311"/>
                  </a:lnTo>
                  <a:lnTo>
                    <a:pt x="6580086" y="1905711"/>
                  </a:lnTo>
                  <a:lnTo>
                    <a:pt x="6575831" y="1918411"/>
                  </a:lnTo>
                  <a:lnTo>
                    <a:pt x="6574853" y="1918411"/>
                  </a:lnTo>
                  <a:lnTo>
                    <a:pt x="6573037" y="1905711"/>
                  </a:lnTo>
                  <a:lnTo>
                    <a:pt x="6580086" y="1905711"/>
                  </a:lnTo>
                  <a:lnTo>
                    <a:pt x="6580086" y="229311"/>
                  </a:lnTo>
                  <a:lnTo>
                    <a:pt x="6559296" y="229311"/>
                  </a:lnTo>
                  <a:lnTo>
                    <a:pt x="6559296" y="1905711"/>
                  </a:lnTo>
                  <a:lnTo>
                    <a:pt x="6554991" y="1918411"/>
                  </a:lnTo>
                  <a:lnTo>
                    <a:pt x="6554051" y="1918411"/>
                  </a:lnTo>
                  <a:lnTo>
                    <a:pt x="6552222" y="1905711"/>
                  </a:lnTo>
                  <a:lnTo>
                    <a:pt x="6559296" y="1905711"/>
                  </a:lnTo>
                  <a:lnTo>
                    <a:pt x="6559296" y="229311"/>
                  </a:lnTo>
                  <a:lnTo>
                    <a:pt x="6539954" y="229311"/>
                  </a:lnTo>
                  <a:lnTo>
                    <a:pt x="6539954" y="1880311"/>
                  </a:lnTo>
                  <a:lnTo>
                    <a:pt x="6539192" y="1893011"/>
                  </a:lnTo>
                  <a:lnTo>
                    <a:pt x="6533159" y="1893011"/>
                  </a:lnTo>
                  <a:lnTo>
                    <a:pt x="6532334" y="1905711"/>
                  </a:lnTo>
                  <a:lnTo>
                    <a:pt x="6512382" y="1905711"/>
                  </a:lnTo>
                  <a:lnTo>
                    <a:pt x="6512331" y="1893011"/>
                  </a:lnTo>
                  <a:lnTo>
                    <a:pt x="6526162" y="1893011"/>
                  </a:lnTo>
                  <a:lnTo>
                    <a:pt x="6525971" y="1880311"/>
                  </a:lnTo>
                  <a:lnTo>
                    <a:pt x="6539954" y="1880311"/>
                  </a:lnTo>
                  <a:lnTo>
                    <a:pt x="6539954" y="229311"/>
                  </a:lnTo>
                  <a:lnTo>
                    <a:pt x="6530619" y="229311"/>
                  </a:lnTo>
                  <a:lnTo>
                    <a:pt x="6513474" y="216611"/>
                  </a:lnTo>
                  <a:lnTo>
                    <a:pt x="6399390" y="216611"/>
                  </a:lnTo>
                  <a:lnTo>
                    <a:pt x="6385979" y="203911"/>
                  </a:lnTo>
                  <a:lnTo>
                    <a:pt x="6277229" y="203911"/>
                  </a:lnTo>
                  <a:lnTo>
                    <a:pt x="6267691" y="216611"/>
                  </a:lnTo>
                  <a:lnTo>
                    <a:pt x="6266827" y="203911"/>
                  </a:lnTo>
                  <a:lnTo>
                    <a:pt x="6260516" y="203911"/>
                  </a:lnTo>
                  <a:lnTo>
                    <a:pt x="6261112" y="216611"/>
                  </a:lnTo>
                  <a:lnTo>
                    <a:pt x="6205258" y="216611"/>
                  </a:lnTo>
                  <a:lnTo>
                    <a:pt x="6201245" y="229311"/>
                  </a:lnTo>
                  <a:lnTo>
                    <a:pt x="6192672" y="229311"/>
                  </a:lnTo>
                  <a:lnTo>
                    <a:pt x="6189472" y="218859"/>
                  </a:lnTo>
                  <a:lnTo>
                    <a:pt x="6189472" y="1893011"/>
                  </a:lnTo>
                  <a:lnTo>
                    <a:pt x="6179629" y="1893011"/>
                  </a:lnTo>
                  <a:lnTo>
                    <a:pt x="6180213" y="1905711"/>
                  </a:lnTo>
                  <a:lnTo>
                    <a:pt x="6164262" y="1905711"/>
                  </a:lnTo>
                  <a:lnTo>
                    <a:pt x="6163602" y="1893011"/>
                  </a:lnTo>
                  <a:lnTo>
                    <a:pt x="6164046" y="1893011"/>
                  </a:lnTo>
                  <a:lnTo>
                    <a:pt x="6162395" y="1880311"/>
                  </a:lnTo>
                  <a:lnTo>
                    <a:pt x="6179705" y="1880311"/>
                  </a:lnTo>
                  <a:lnTo>
                    <a:pt x="6179413" y="1867611"/>
                  </a:lnTo>
                  <a:lnTo>
                    <a:pt x="6184760" y="1867611"/>
                  </a:lnTo>
                  <a:lnTo>
                    <a:pt x="6179705" y="1880311"/>
                  </a:lnTo>
                  <a:lnTo>
                    <a:pt x="6188722" y="1880311"/>
                  </a:lnTo>
                  <a:lnTo>
                    <a:pt x="6189472" y="1893011"/>
                  </a:lnTo>
                  <a:lnTo>
                    <a:pt x="6189472" y="218859"/>
                  </a:lnTo>
                  <a:lnTo>
                    <a:pt x="6188786" y="216611"/>
                  </a:lnTo>
                  <a:lnTo>
                    <a:pt x="6185967" y="229311"/>
                  </a:lnTo>
                  <a:lnTo>
                    <a:pt x="6135205" y="229311"/>
                  </a:lnTo>
                  <a:lnTo>
                    <a:pt x="6135205" y="1880311"/>
                  </a:lnTo>
                  <a:lnTo>
                    <a:pt x="6133935" y="1893011"/>
                  </a:lnTo>
                  <a:lnTo>
                    <a:pt x="6131369" y="1893011"/>
                  </a:lnTo>
                  <a:lnTo>
                    <a:pt x="6131369" y="1880311"/>
                  </a:lnTo>
                  <a:lnTo>
                    <a:pt x="6135205" y="1880311"/>
                  </a:lnTo>
                  <a:lnTo>
                    <a:pt x="6135205" y="229311"/>
                  </a:lnTo>
                  <a:lnTo>
                    <a:pt x="6130074" y="229311"/>
                  </a:lnTo>
                  <a:lnTo>
                    <a:pt x="6130074" y="1867611"/>
                  </a:lnTo>
                  <a:lnTo>
                    <a:pt x="6127293" y="1880311"/>
                  </a:lnTo>
                  <a:lnTo>
                    <a:pt x="6119533" y="1880311"/>
                  </a:lnTo>
                  <a:lnTo>
                    <a:pt x="6121578" y="1867611"/>
                  </a:lnTo>
                  <a:lnTo>
                    <a:pt x="6130074" y="1867611"/>
                  </a:lnTo>
                  <a:lnTo>
                    <a:pt x="6130074" y="229311"/>
                  </a:lnTo>
                  <a:lnTo>
                    <a:pt x="6118872" y="229311"/>
                  </a:lnTo>
                  <a:lnTo>
                    <a:pt x="6106223" y="216611"/>
                  </a:lnTo>
                  <a:lnTo>
                    <a:pt x="6095200" y="216611"/>
                  </a:lnTo>
                  <a:lnTo>
                    <a:pt x="6095200" y="1905711"/>
                  </a:lnTo>
                  <a:lnTo>
                    <a:pt x="6094095" y="1905711"/>
                  </a:lnTo>
                  <a:lnTo>
                    <a:pt x="6091948" y="1918411"/>
                  </a:lnTo>
                  <a:lnTo>
                    <a:pt x="6089942" y="1918411"/>
                  </a:lnTo>
                  <a:lnTo>
                    <a:pt x="6087796" y="1918411"/>
                  </a:lnTo>
                  <a:lnTo>
                    <a:pt x="6085814" y="1905711"/>
                  </a:lnTo>
                  <a:lnTo>
                    <a:pt x="6088189" y="1905711"/>
                  </a:lnTo>
                  <a:lnTo>
                    <a:pt x="6092482" y="1893011"/>
                  </a:lnTo>
                  <a:lnTo>
                    <a:pt x="6095200" y="1905711"/>
                  </a:lnTo>
                  <a:lnTo>
                    <a:pt x="6095200" y="216611"/>
                  </a:lnTo>
                  <a:lnTo>
                    <a:pt x="6086919" y="216611"/>
                  </a:lnTo>
                  <a:lnTo>
                    <a:pt x="6086919" y="1867611"/>
                  </a:lnTo>
                  <a:lnTo>
                    <a:pt x="6086741" y="1880311"/>
                  </a:lnTo>
                  <a:lnTo>
                    <a:pt x="6080569" y="1880311"/>
                  </a:lnTo>
                  <a:lnTo>
                    <a:pt x="6079718" y="1867611"/>
                  </a:lnTo>
                  <a:lnTo>
                    <a:pt x="6086919" y="1867611"/>
                  </a:lnTo>
                  <a:lnTo>
                    <a:pt x="6086919" y="216611"/>
                  </a:lnTo>
                  <a:lnTo>
                    <a:pt x="6080290" y="216611"/>
                  </a:lnTo>
                  <a:lnTo>
                    <a:pt x="6077547" y="229311"/>
                  </a:lnTo>
                  <a:lnTo>
                    <a:pt x="6073000" y="229311"/>
                  </a:lnTo>
                  <a:lnTo>
                    <a:pt x="6069254" y="222516"/>
                  </a:lnTo>
                  <a:lnTo>
                    <a:pt x="6069254" y="1905711"/>
                  </a:lnTo>
                  <a:lnTo>
                    <a:pt x="6065748" y="1918411"/>
                  </a:lnTo>
                  <a:lnTo>
                    <a:pt x="6048807" y="1918411"/>
                  </a:lnTo>
                  <a:lnTo>
                    <a:pt x="6048692" y="1905711"/>
                  </a:lnTo>
                  <a:lnTo>
                    <a:pt x="6050153" y="1893011"/>
                  </a:lnTo>
                  <a:lnTo>
                    <a:pt x="6062535" y="1893011"/>
                  </a:lnTo>
                  <a:lnTo>
                    <a:pt x="6061684" y="1905711"/>
                  </a:lnTo>
                  <a:lnTo>
                    <a:pt x="6069254" y="1905711"/>
                  </a:lnTo>
                  <a:lnTo>
                    <a:pt x="6069254" y="222516"/>
                  </a:lnTo>
                  <a:lnTo>
                    <a:pt x="6066002" y="216611"/>
                  </a:lnTo>
                  <a:lnTo>
                    <a:pt x="6057671" y="229311"/>
                  </a:lnTo>
                  <a:lnTo>
                    <a:pt x="6043498" y="229311"/>
                  </a:lnTo>
                  <a:lnTo>
                    <a:pt x="6045479" y="216611"/>
                  </a:lnTo>
                  <a:lnTo>
                    <a:pt x="6034252" y="216611"/>
                  </a:lnTo>
                  <a:lnTo>
                    <a:pt x="6033605" y="229311"/>
                  </a:lnTo>
                  <a:lnTo>
                    <a:pt x="6026543" y="229311"/>
                  </a:lnTo>
                  <a:lnTo>
                    <a:pt x="6026594" y="216611"/>
                  </a:lnTo>
                  <a:lnTo>
                    <a:pt x="6018644" y="216611"/>
                  </a:lnTo>
                  <a:lnTo>
                    <a:pt x="6019355" y="229311"/>
                  </a:lnTo>
                  <a:lnTo>
                    <a:pt x="6013043" y="229311"/>
                  </a:lnTo>
                  <a:lnTo>
                    <a:pt x="6013043" y="242011"/>
                  </a:lnTo>
                  <a:lnTo>
                    <a:pt x="6012853" y="254711"/>
                  </a:lnTo>
                  <a:lnTo>
                    <a:pt x="6010427" y="254711"/>
                  </a:lnTo>
                  <a:lnTo>
                    <a:pt x="6006312" y="254711"/>
                  </a:lnTo>
                  <a:lnTo>
                    <a:pt x="6006465" y="242011"/>
                  </a:lnTo>
                  <a:lnTo>
                    <a:pt x="6010427" y="254711"/>
                  </a:lnTo>
                  <a:lnTo>
                    <a:pt x="6013043" y="242011"/>
                  </a:lnTo>
                  <a:lnTo>
                    <a:pt x="6013043" y="229311"/>
                  </a:lnTo>
                  <a:lnTo>
                    <a:pt x="5996546" y="229311"/>
                  </a:lnTo>
                  <a:lnTo>
                    <a:pt x="5990653" y="242011"/>
                  </a:lnTo>
                  <a:lnTo>
                    <a:pt x="5970206" y="242011"/>
                  </a:lnTo>
                  <a:lnTo>
                    <a:pt x="5978042" y="229311"/>
                  </a:lnTo>
                  <a:lnTo>
                    <a:pt x="5993384" y="229311"/>
                  </a:lnTo>
                  <a:lnTo>
                    <a:pt x="5994006" y="216611"/>
                  </a:lnTo>
                  <a:lnTo>
                    <a:pt x="5976061" y="216611"/>
                  </a:lnTo>
                  <a:lnTo>
                    <a:pt x="5970232" y="229311"/>
                  </a:lnTo>
                  <a:lnTo>
                    <a:pt x="5966612" y="217754"/>
                  </a:lnTo>
                  <a:lnTo>
                    <a:pt x="5966612" y="1854911"/>
                  </a:lnTo>
                  <a:lnTo>
                    <a:pt x="5964491" y="1867611"/>
                  </a:lnTo>
                  <a:lnTo>
                    <a:pt x="5966511" y="1867611"/>
                  </a:lnTo>
                  <a:lnTo>
                    <a:pt x="5962650" y="1880311"/>
                  </a:lnTo>
                  <a:lnTo>
                    <a:pt x="5957798" y="1867611"/>
                  </a:lnTo>
                  <a:lnTo>
                    <a:pt x="5953455" y="1867611"/>
                  </a:lnTo>
                  <a:lnTo>
                    <a:pt x="5953455" y="1880311"/>
                  </a:lnTo>
                  <a:lnTo>
                    <a:pt x="5952680" y="1893011"/>
                  </a:lnTo>
                  <a:lnTo>
                    <a:pt x="5928436" y="1893011"/>
                  </a:lnTo>
                  <a:lnTo>
                    <a:pt x="5927776" y="1905711"/>
                  </a:lnTo>
                  <a:lnTo>
                    <a:pt x="5918073" y="1905711"/>
                  </a:lnTo>
                  <a:lnTo>
                    <a:pt x="5918670" y="1893011"/>
                  </a:lnTo>
                  <a:lnTo>
                    <a:pt x="5918238" y="1893011"/>
                  </a:lnTo>
                  <a:lnTo>
                    <a:pt x="5922772" y="1880311"/>
                  </a:lnTo>
                  <a:lnTo>
                    <a:pt x="5953455" y="1880311"/>
                  </a:lnTo>
                  <a:lnTo>
                    <a:pt x="5953455" y="1867611"/>
                  </a:lnTo>
                  <a:lnTo>
                    <a:pt x="5946991" y="1867611"/>
                  </a:lnTo>
                  <a:lnTo>
                    <a:pt x="5918492" y="1867611"/>
                  </a:lnTo>
                  <a:lnTo>
                    <a:pt x="5922429" y="1854911"/>
                  </a:lnTo>
                  <a:lnTo>
                    <a:pt x="5942622" y="1854911"/>
                  </a:lnTo>
                  <a:lnTo>
                    <a:pt x="5946991" y="1867611"/>
                  </a:lnTo>
                  <a:lnTo>
                    <a:pt x="5957506" y="1854911"/>
                  </a:lnTo>
                  <a:lnTo>
                    <a:pt x="5966612" y="1854911"/>
                  </a:lnTo>
                  <a:lnTo>
                    <a:pt x="5966612" y="217754"/>
                  </a:lnTo>
                  <a:lnTo>
                    <a:pt x="5966257" y="216611"/>
                  </a:lnTo>
                  <a:lnTo>
                    <a:pt x="5962358" y="216611"/>
                  </a:lnTo>
                  <a:lnTo>
                    <a:pt x="5959170" y="224815"/>
                  </a:lnTo>
                  <a:lnTo>
                    <a:pt x="5959170" y="254711"/>
                  </a:lnTo>
                  <a:lnTo>
                    <a:pt x="5953252" y="254711"/>
                  </a:lnTo>
                  <a:lnTo>
                    <a:pt x="5955538" y="242011"/>
                  </a:lnTo>
                  <a:lnTo>
                    <a:pt x="5958725" y="242011"/>
                  </a:lnTo>
                  <a:lnTo>
                    <a:pt x="5959170" y="254711"/>
                  </a:lnTo>
                  <a:lnTo>
                    <a:pt x="5959170" y="224815"/>
                  </a:lnTo>
                  <a:lnTo>
                    <a:pt x="5957417" y="229311"/>
                  </a:lnTo>
                  <a:lnTo>
                    <a:pt x="5950293" y="229311"/>
                  </a:lnTo>
                  <a:lnTo>
                    <a:pt x="5950140" y="242011"/>
                  </a:lnTo>
                  <a:lnTo>
                    <a:pt x="5943866" y="242011"/>
                  </a:lnTo>
                  <a:lnTo>
                    <a:pt x="5947676" y="254711"/>
                  </a:lnTo>
                  <a:lnTo>
                    <a:pt x="5923343" y="254711"/>
                  </a:lnTo>
                  <a:lnTo>
                    <a:pt x="5914707" y="266369"/>
                  </a:lnTo>
                  <a:lnTo>
                    <a:pt x="5914707" y="1893011"/>
                  </a:lnTo>
                  <a:lnTo>
                    <a:pt x="5913755" y="1905711"/>
                  </a:lnTo>
                  <a:lnTo>
                    <a:pt x="5903150" y="1905711"/>
                  </a:lnTo>
                  <a:lnTo>
                    <a:pt x="5908281" y="1893011"/>
                  </a:lnTo>
                  <a:lnTo>
                    <a:pt x="5914707" y="1893011"/>
                  </a:lnTo>
                  <a:lnTo>
                    <a:pt x="5914707" y="266369"/>
                  </a:lnTo>
                  <a:lnTo>
                    <a:pt x="5913933" y="267411"/>
                  </a:lnTo>
                  <a:lnTo>
                    <a:pt x="5914834" y="254711"/>
                  </a:lnTo>
                  <a:lnTo>
                    <a:pt x="5906325" y="254711"/>
                  </a:lnTo>
                  <a:lnTo>
                    <a:pt x="5906325" y="1880311"/>
                  </a:lnTo>
                  <a:lnTo>
                    <a:pt x="5901956" y="1893011"/>
                  </a:lnTo>
                  <a:lnTo>
                    <a:pt x="5901055" y="1893011"/>
                  </a:lnTo>
                  <a:lnTo>
                    <a:pt x="5899315" y="1880311"/>
                  </a:lnTo>
                  <a:lnTo>
                    <a:pt x="5906325" y="1880311"/>
                  </a:lnTo>
                  <a:lnTo>
                    <a:pt x="5906325" y="254711"/>
                  </a:lnTo>
                  <a:lnTo>
                    <a:pt x="5902680" y="254711"/>
                  </a:lnTo>
                  <a:lnTo>
                    <a:pt x="5898832" y="267411"/>
                  </a:lnTo>
                  <a:lnTo>
                    <a:pt x="5894819" y="267411"/>
                  </a:lnTo>
                  <a:lnTo>
                    <a:pt x="5890196" y="254711"/>
                  </a:lnTo>
                  <a:lnTo>
                    <a:pt x="5890031" y="267411"/>
                  </a:lnTo>
                  <a:lnTo>
                    <a:pt x="5887174" y="267411"/>
                  </a:lnTo>
                  <a:lnTo>
                    <a:pt x="5887174" y="1893011"/>
                  </a:lnTo>
                  <a:lnTo>
                    <a:pt x="5885116" y="1905711"/>
                  </a:lnTo>
                  <a:lnTo>
                    <a:pt x="5869965" y="1905711"/>
                  </a:lnTo>
                  <a:lnTo>
                    <a:pt x="5869470" y="1893011"/>
                  </a:lnTo>
                  <a:lnTo>
                    <a:pt x="5887174" y="1893011"/>
                  </a:lnTo>
                  <a:lnTo>
                    <a:pt x="5887174" y="267411"/>
                  </a:lnTo>
                  <a:lnTo>
                    <a:pt x="5882652" y="267411"/>
                  </a:lnTo>
                  <a:lnTo>
                    <a:pt x="5880036" y="280111"/>
                  </a:lnTo>
                  <a:lnTo>
                    <a:pt x="5876722" y="267411"/>
                  </a:lnTo>
                  <a:lnTo>
                    <a:pt x="5849175" y="267411"/>
                  </a:lnTo>
                  <a:lnTo>
                    <a:pt x="5851830" y="280111"/>
                  </a:lnTo>
                  <a:lnTo>
                    <a:pt x="5847689" y="280111"/>
                  </a:lnTo>
                  <a:lnTo>
                    <a:pt x="5847689" y="1893011"/>
                  </a:lnTo>
                  <a:lnTo>
                    <a:pt x="5843359" y="1905711"/>
                  </a:lnTo>
                  <a:lnTo>
                    <a:pt x="5842406" y="1905711"/>
                  </a:lnTo>
                  <a:lnTo>
                    <a:pt x="5840666" y="1893011"/>
                  </a:lnTo>
                  <a:lnTo>
                    <a:pt x="5847689" y="1893011"/>
                  </a:lnTo>
                  <a:lnTo>
                    <a:pt x="5847689" y="280111"/>
                  </a:lnTo>
                  <a:lnTo>
                    <a:pt x="5845086" y="280111"/>
                  </a:lnTo>
                  <a:lnTo>
                    <a:pt x="5849175" y="267411"/>
                  </a:lnTo>
                  <a:lnTo>
                    <a:pt x="5837517" y="267411"/>
                  </a:lnTo>
                  <a:lnTo>
                    <a:pt x="5833884" y="254711"/>
                  </a:lnTo>
                  <a:lnTo>
                    <a:pt x="5850509" y="254711"/>
                  </a:lnTo>
                  <a:lnTo>
                    <a:pt x="5852312" y="242011"/>
                  </a:lnTo>
                  <a:lnTo>
                    <a:pt x="5856744" y="242011"/>
                  </a:lnTo>
                  <a:lnTo>
                    <a:pt x="5863094" y="229311"/>
                  </a:lnTo>
                  <a:lnTo>
                    <a:pt x="5870613" y="229311"/>
                  </a:lnTo>
                  <a:lnTo>
                    <a:pt x="5870448" y="242011"/>
                  </a:lnTo>
                  <a:lnTo>
                    <a:pt x="5880786" y="242011"/>
                  </a:lnTo>
                  <a:lnTo>
                    <a:pt x="5875655" y="229311"/>
                  </a:lnTo>
                  <a:lnTo>
                    <a:pt x="5880506" y="229311"/>
                  </a:lnTo>
                  <a:lnTo>
                    <a:pt x="5880786" y="242011"/>
                  </a:lnTo>
                  <a:lnTo>
                    <a:pt x="5883770" y="242011"/>
                  </a:lnTo>
                  <a:lnTo>
                    <a:pt x="5884608" y="229311"/>
                  </a:lnTo>
                  <a:lnTo>
                    <a:pt x="5893740" y="242011"/>
                  </a:lnTo>
                  <a:lnTo>
                    <a:pt x="5893828" y="229311"/>
                  </a:lnTo>
                  <a:lnTo>
                    <a:pt x="5890641" y="229311"/>
                  </a:lnTo>
                  <a:lnTo>
                    <a:pt x="5897638" y="216611"/>
                  </a:lnTo>
                  <a:lnTo>
                    <a:pt x="5913336" y="216611"/>
                  </a:lnTo>
                  <a:lnTo>
                    <a:pt x="5917285" y="203911"/>
                  </a:lnTo>
                  <a:lnTo>
                    <a:pt x="5903595" y="203911"/>
                  </a:lnTo>
                  <a:lnTo>
                    <a:pt x="5891339" y="216611"/>
                  </a:lnTo>
                  <a:lnTo>
                    <a:pt x="5880481" y="216611"/>
                  </a:lnTo>
                  <a:lnTo>
                    <a:pt x="5870905" y="203911"/>
                  </a:lnTo>
                  <a:lnTo>
                    <a:pt x="5870956" y="216611"/>
                  </a:lnTo>
                  <a:lnTo>
                    <a:pt x="5855182" y="216611"/>
                  </a:lnTo>
                  <a:lnTo>
                    <a:pt x="5847092" y="229311"/>
                  </a:lnTo>
                  <a:lnTo>
                    <a:pt x="5843371" y="229311"/>
                  </a:lnTo>
                  <a:lnTo>
                    <a:pt x="5843917" y="242011"/>
                  </a:lnTo>
                  <a:lnTo>
                    <a:pt x="5840679" y="242011"/>
                  </a:lnTo>
                  <a:lnTo>
                    <a:pt x="5840666" y="229311"/>
                  </a:lnTo>
                  <a:lnTo>
                    <a:pt x="5840031" y="229311"/>
                  </a:lnTo>
                  <a:lnTo>
                    <a:pt x="5834240" y="216611"/>
                  </a:lnTo>
                  <a:lnTo>
                    <a:pt x="5842228" y="216611"/>
                  </a:lnTo>
                  <a:lnTo>
                    <a:pt x="5834939" y="203911"/>
                  </a:lnTo>
                  <a:lnTo>
                    <a:pt x="5830468" y="203911"/>
                  </a:lnTo>
                  <a:lnTo>
                    <a:pt x="5830468" y="254711"/>
                  </a:lnTo>
                  <a:lnTo>
                    <a:pt x="5827573" y="254711"/>
                  </a:lnTo>
                  <a:lnTo>
                    <a:pt x="5828360" y="267411"/>
                  </a:lnTo>
                  <a:lnTo>
                    <a:pt x="5818467" y="267411"/>
                  </a:lnTo>
                  <a:lnTo>
                    <a:pt x="5818467" y="1893011"/>
                  </a:lnTo>
                  <a:lnTo>
                    <a:pt x="5816257" y="1905711"/>
                  </a:lnTo>
                  <a:lnTo>
                    <a:pt x="5804611" y="1905711"/>
                  </a:lnTo>
                  <a:lnTo>
                    <a:pt x="5759869" y="1905711"/>
                  </a:lnTo>
                  <a:lnTo>
                    <a:pt x="5758891" y="1893011"/>
                  </a:lnTo>
                  <a:lnTo>
                    <a:pt x="5751309" y="1905711"/>
                  </a:lnTo>
                  <a:lnTo>
                    <a:pt x="5746204" y="1905711"/>
                  </a:lnTo>
                  <a:lnTo>
                    <a:pt x="5746839" y="1893011"/>
                  </a:lnTo>
                  <a:lnTo>
                    <a:pt x="5758891" y="1893011"/>
                  </a:lnTo>
                  <a:lnTo>
                    <a:pt x="5760301" y="1893011"/>
                  </a:lnTo>
                  <a:lnTo>
                    <a:pt x="5763526" y="1880311"/>
                  </a:lnTo>
                  <a:lnTo>
                    <a:pt x="5749963" y="1880311"/>
                  </a:lnTo>
                  <a:lnTo>
                    <a:pt x="5750611" y="1867611"/>
                  </a:lnTo>
                  <a:lnTo>
                    <a:pt x="5774131" y="1867611"/>
                  </a:lnTo>
                  <a:lnTo>
                    <a:pt x="5773458" y="1880311"/>
                  </a:lnTo>
                  <a:lnTo>
                    <a:pt x="5763526" y="1880311"/>
                  </a:lnTo>
                  <a:lnTo>
                    <a:pt x="5772670" y="1893011"/>
                  </a:lnTo>
                  <a:lnTo>
                    <a:pt x="5782399" y="1893011"/>
                  </a:lnTo>
                  <a:lnTo>
                    <a:pt x="5786704" y="1880311"/>
                  </a:lnTo>
                  <a:lnTo>
                    <a:pt x="5781764" y="1880311"/>
                  </a:lnTo>
                  <a:lnTo>
                    <a:pt x="5786094" y="1867611"/>
                  </a:lnTo>
                  <a:lnTo>
                    <a:pt x="5789282" y="1867611"/>
                  </a:lnTo>
                  <a:lnTo>
                    <a:pt x="5791809" y="1880311"/>
                  </a:lnTo>
                  <a:lnTo>
                    <a:pt x="5787669" y="1880311"/>
                  </a:lnTo>
                  <a:lnTo>
                    <a:pt x="5789358" y="1893011"/>
                  </a:lnTo>
                  <a:lnTo>
                    <a:pt x="5794832" y="1893011"/>
                  </a:lnTo>
                  <a:lnTo>
                    <a:pt x="5804611" y="1905711"/>
                  </a:lnTo>
                  <a:lnTo>
                    <a:pt x="5809627" y="1893011"/>
                  </a:lnTo>
                  <a:lnTo>
                    <a:pt x="5818467" y="1893011"/>
                  </a:lnTo>
                  <a:lnTo>
                    <a:pt x="5818467" y="267411"/>
                  </a:lnTo>
                  <a:lnTo>
                    <a:pt x="5813818" y="267411"/>
                  </a:lnTo>
                  <a:lnTo>
                    <a:pt x="5807583" y="280111"/>
                  </a:lnTo>
                  <a:lnTo>
                    <a:pt x="5798528" y="280111"/>
                  </a:lnTo>
                  <a:lnTo>
                    <a:pt x="5798528" y="1880311"/>
                  </a:lnTo>
                  <a:lnTo>
                    <a:pt x="5794629" y="1880311"/>
                  </a:lnTo>
                  <a:lnTo>
                    <a:pt x="5794692" y="1867611"/>
                  </a:lnTo>
                  <a:lnTo>
                    <a:pt x="5798528" y="1880311"/>
                  </a:lnTo>
                  <a:lnTo>
                    <a:pt x="5798528" y="280111"/>
                  </a:lnTo>
                  <a:lnTo>
                    <a:pt x="5787009" y="280111"/>
                  </a:lnTo>
                  <a:lnTo>
                    <a:pt x="5787021" y="267411"/>
                  </a:lnTo>
                  <a:lnTo>
                    <a:pt x="5783034" y="280111"/>
                  </a:lnTo>
                  <a:lnTo>
                    <a:pt x="5780456" y="267411"/>
                  </a:lnTo>
                  <a:lnTo>
                    <a:pt x="5771794" y="280111"/>
                  </a:lnTo>
                  <a:lnTo>
                    <a:pt x="5744883" y="280111"/>
                  </a:lnTo>
                  <a:lnTo>
                    <a:pt x="5744883" y="1867611"/>
                  </a:lnTo>
                  <a:lnTo>
                    <a:pt x="5740578" y="1880311"/>
                  </a:lnTo>
                  <a:lnTo>
                    <a:pt x="5739625" y="1880311"/>
                  </a:lnTo>
                  <a:lnTo>
                    <a:pt x="5737923" y="1867611"/>
                  </a:lnTo>
                  <a:lnTo>
                    <a:pt x="5744883" y="1867611"/>
                  </a:lnTo>
                  <a:lnTo>
                    <a:pt x="5744883" y="280111"/>
                  </a:lnTo>
                  <a:lnTo>
                    <a:pt x="5734215" y="280111"/>
                  </a:lnTo>
                  <a:lnTo>
                    <a:pt x="5732056" y="292811"/>
                  </a:lnTo>
                  <a:lnTo>
                    <a:pt x="5723839" y="292811"/>
                  </a:lnTo>
                  <a:lnTo>
                    <a:pt x="5715546" y="280111"/>
                  </a:lnTo>
                  <a:lnTo>
                    <a:pt x="5690730" y="280111"/>
                  </a:lnTo>
                  <a:lnTo>
                    <a:pt x="5692267" y="267411"/>
                  </a:lnTo>
                  <a:lnTo>
                    <a:pt x="5703811" y="267411"/>
                  </a:lnTo>
                  <a:lnTo>
                    <a:pt x="5703049" y="254711"/>
                  </a:lnTo>
                  <a:lnTo>
                    <a:pt x="5724017" y="254711"/>
                  </a:lnTo>
                  <a:lnTo>
                    <a:pt x="5727814" y="242011"/>
                  </a:lnTo>
                  <a:lnTo>
                    <a:pt x="5724258" y="242011"/>
                  </a:lnTo>
                  <a:lnTo>
                    <a:pt x="5725731" y="229311"/>
                  </a:lnTo>
                  <a:lnTo>
                    <a:pt x="5723064" y="229311"/>
                  </a:lnTo>
                  <a:lnTo>
                    <a:pt x="5727204" y="216611"/>
                  </a:lnTo>
                  <a:lnTo>
                    <a:pt x="5728068" y="216611"/>
                  </a:lnTo>
                  <a:lnTo>
                    <a:pt x="5729770" y="229311"/>
                  </a:lnTo>
                  <a:lnTo>
                    <a:pt x="5741251" y="229311"/>
                  </a:lnTo>
                  <a:lnTo>
                    <a:pt x="5740578" y="242011"/>
                  </a:lnTo>
                  <a:lnTo>
                    <a:pt x="5746089" y="242011"/>
                  </a:lnTo>
                  <a:lnTo>
                    <a:pt x="5747944" y="229311"/>
                  </a:lnTo>
                  <a:lnTo>
                    <a:pt x="5742927" y="229311"/>
                  </a:lnTo>
                  <a:lnTo>
                    <a:pt x="5747118" y="216611"/>
                  </a:lnTo>
                  <a:lnTo>
                    <a:pt x="5747969" y="216611"/>
                  </a:lnTo>
                  <a:lnTo>
                    <a:pt x="5749671" y="229311"/>
                  </a:lnTo>
                  <a:lnTo>
                    <a:pt x="5759285" y="229311"/>
                  </a:lnTo>
                  <a:lnTo>
                    <a:pt x="5758332" y="242011"/>
                  </a:lnTo>
                  <a:lnTo>
                    <a:pt x="5767806" y="229311"/>
                  </a:lnTo>
                  <a:lnTo>
                    <a:pt x="5762333" y="229311"/>
                  </a:lnTo>
                  <a:lnTo>
                    <a:pt x="5768010" y="216611"/>
                  </a:lnTo>
                  <a:lnTo>
                    <a:pt x="5787809" y="216611"/>
                  </a:lnTo>
                  <a:lnTo>
                    <a:pt x="5787669" y="229311"/>
                  </a:lnTo>
                  <a:lnTo>
                    <a:pt x="5791720" y="229311"/>
                  </a:lnTo>
                  <a:lnTo>
                    <a:pt x="5789574" y="242011"/>
                  </a:lnTo>
                  <a:lnTo>
                    <a:pt x="5787669" y="229311"/>
                  </a:lnTo>
                  <a:lnTo>
                    <a:pt x="5781802" y="229311"/>
                  </a:lnTo>
                  <a:lnTo>
                    <a:pt x="5780989" y="242011"/>
                  </a:lnTo>
                  <a:lnTo>
                    <a:pt x="5785624" y="242011"/>
                  </a:lnTo>
                  <a:lnTo>
                    <a:pt x="5781586" y="254711"/>
                  </a:lnTo>
                  <a:lnTo>
                    <a:pt x="5800649" y="254711"/>
                  </a:lnTo>
                  <a:lnTo>
                    <a:pt x="5810847" y="242011"/>
                  </a:lnTo>
                  <a:lnTo>
                    <a:pt x="5812714" y="254711"/>
                  </a:lnTo>
                  <a:lnTo>
                    <a:pt x="5826201" y="254711"/>
                  </a:lnTo>
                  <a:lnTo>
                    <a:pt x="5829224" y="242011"/>
                  </a:lnTo>
                  <a:lnTo>
                    <a:pt x="5830468" y="254711"/>
                  </a:lnTo>
                  <a:lnTo>
                    <a:pt x="5830468" y="203911"/>
                  </a:lnTo>
                  <a:lnTo>
                    <a:pt x="5829922" y="203911"/>
                  </a:lnTo>
                  <a:lnTo>
                    <a:pt x="5828004" y="191211"/>
                  </a:lnTo>
                  <a:lnTo>
                    <a:pt x="5921172" y="191211"/>
                  </a:lnTo>
                  <a:lnTo>
                    <a:pt x="5924270" y="178511"/>
                  </a:lnTo>
                  <a:lnTo>
                    <a:pt x="5819368" y="178511"/>
                  </a:lnTo>
                  <a:lnTo>
                    <a:pt x="5814860" y="191211"/>
                  </a:lnTo>
                  <a:lnTo>
                    <a:pt x="5808116" y="191211"/>
                  </a:lnTo>
                  <a:lnTo>
                    <a:pt x="5812472" y="203911"/>
                  </a:lnTo>
                  <a:lnTo>
                    <a:pt x="5819787" y="203911"/>
                  </a:lnTo>
                  <a:lnTo>
                    <a:pt x="5821032" y="216611"/>
                  </a:lnTo>
                  <a:lnTo>
                    <a:pt x="5818479" y="216611"/>
                  </a:lnTo>
                  <a:lnTo>
                    <a:pt x="5817997" y="229311"/>
                  </a:lnTo>
                  <a:lnTo>
                    <a:pt x="5817298" y="242011"/>
                  </a:lnTo>
                  <a:lnTo>
                    <a:pt x="5814111" y="242011"/>
                  </a:lnTo>
                  <a:lnTo>
                    <a:pt x="5813145" y="229311"/>
                  </a:lnTo>
                  <a:lnTo>
                    <a:pt x="5805856" y="242011"/>
                  </a:lnTo>
                  <a:lnTo>
                    <a:pt x="5800852" y="242011"/>
                  </a:lnTo>
                  <a:lnTo>
                    <a:pt x="5802084" y="229311"/>
                  </a:lnTo>
                  <a:lnTo>
                    <a:pt x="5796534" y="216611"/>
                  </a:lnTo>
                  <a:lnTo>
                    <a:pt x="5801233" y="216611"/>
                  </a:lnTo>
                  <a:lnTo>
                    <a:pt x="5798464" y="203911"/>
                  </a:lnTo>
                  <a:lnTo>
                    <a:pt x="5792902" y="203911"/>
                  </a:lnTo>
                  <a:lnTo>
                    <a:pt x="5789117" y="191211"/>
                  </a:lnTo>
                  <a:lnTo>
                    <a:pt x="5791695" y="178511"/>
                  </a:lnTo>
                  <a:lnTo>
                    <a:pt x="5784418" y="178511"/>
                  </a:lnTo>
                  <a:lnTo>
                    <a:pt x="5786882" y="191211"/>
                  </a:lnTo>
                  <a:lnTo>
                    <a:pt x="5775020" y="191211"/>
                  </a:lnTo>
                  <a:lnTo>
                    <a:pt x="5780875" y="203911"/>
                  </a:lnTo>
                  <a:lnTo>
                    <a:pt x="5721337" y="203911"/>
                  </a:lnTo>
                  <a:lnTo>
                    <a:pt x="5721337" y="229311"/>
                  </a:lnTo>
                  <a:lnTo>
                    <a:pt x="5721185" y="242011"/>
                  </a:lnTo>
                  <a:lnTo>
                    <a:pt x="5703595" y="242011"/>
                  </a:lnTo>
                  <a:lnTo>
                    <a:pt x="5701487" y="229311"/>
                  </a:lnTo>
                  <a:lnTo>
                    <a:pt x="5721337" y="229311"/>
                  </a:lnTo>
                  <a:lnTo>
                    <a:pt x="5721337" y="203911"/>
                  </a:lnTo>
                  <a:lnTo>
                    <a:pt x="5718594" y="203911"/>
                  </a:lnTo>
                  <a:lnTo>
                    <a:pt x="5719991" y="191211"/>
                  </a:lnTo>
                  <a:lnTo>
                    <a:pt x="5701550" y="191211"/>
                  </a:lnTo>
                  <a:lnTo>
                    <a:pt x="5698706" y="203911"/>
                  </a:lnTo>
                  <a:lnTo>
                    <a:pt x="5695835" y="191211"/>
                  </a:lnTo>
                  <a:lnTo>
                    <a:pt x="5694375" y="191211"/>
                  </a:lnTo>
                  <a:lnTo>
                    <a:pt x="5694375" y="254711"/>
                  </a:lnTo>
                  <a:lnTo>
                    <a:pt x="5691467" y="267411"/>
                  </a:lnTo>
                  <a:lnTo>
                    <a:pt x="5688419" y="267411"/>
                  </a:lnTo>
                  <a:lnTo>
                    <a:pt x="5688419" y="1880311"/>
                  </a:lnTo>
                  <a:lnTo>
                    <a:pt x="5685333" y="1893011"/>
                  </a:lnTo>
                  <a:lnTo>
                    <a:pt x="5681904" y="1880311"/>
                  </a:lnTo>
                  <a:lnTo>
                    <a:pt x="5688419" y="1880311"/>
                  </a:lnTo>
                  <a:lnTo>
                    <a:pt x="5688419" y="267411"/>
                  </a:lnTo>
                  <a:lnTo>
                    <a:pt x="5680849" y="267411"/>
                  </a:lnTo>
                  <a:lnTo>
                    <a:pt x="5681091" y="254711"/>
                  </a:lnTo>
                  <a:lnTo>
                    <a:pt x="5677725" y="254711"/>
                  </a:lnTo>
                  <a:lnTo>
                    <a:pt x="5676735" y="267411"/>
                  </a:lnTo>
                  <a:lnTo>
                    <a:pt x="5670499" y="267411"/>
                  </a:lnTo>
                  <a:lnTo>
                    <a:pt x="5670575" y="280111"/>
                  </a:lnTo>
                  <a:lnTo>
                    <a:pt x="5686437" y="280111"/>
                  </a:lnTo>
                  <a:lnTo>
                    <a:pt x="5687085" y="292811"/>
                  </a:lnTo>
                  <a:lnTo>
                    <a:pt x="5636958" y="292811"/>
                  </a:lnTo>
                  <a:lnTo>
                    <a:pt x="5630138" y="283933"/>
                  </a:lnTo>
                  <a:lnTo>
                    <a:pt x="5630138" y="1854911"/>
                  </a:lnTo>
                  <a:lnTo>
                    <a:pt x="5630113" y="1867611"/>
                  </a:lnTo>
                  <a:lnTo>
                    <a:pt x="5623331" y="1867611"/>
                  </a:lnTo>
                  <a:lnTo>
                    <a:pt x="5624258" y="1854911"/>
                  </a:lnTo>
                  <a:lnTo>
                    <a:pt x="5630138" y="1854911"/>
                  </a:lnTo>
                  <a:lnTo>
                    <a:pt x="5630138" y="283933"/>
                  </a:lnTo>
                  <a:lnTo>
                    <a:pt x="5627205" y="280111"/>
                  </a:lnTo>
                  <a:lnTo>
                    <a:pt x="5630837" y="267411"/>
                  </a:lnTo>
                  <a:lnTo>
                    <a:pt x="5630634" y="267411"/>
                  </a:lnTo>
                  <a:lnTo>
                    <a:pt x="5628754" y="254711"/>
                  </a:lnTo>
                  <a:lnTo>
                    <a:pt x="5620778" y="254711"/>
                  </a:lnTo>
                  <a:lnTo>
                    <a:pt x="5627713" y="242011"/>
                  </a:lnTo>
                  <a:lnTo>
                    <a:pt x="5630532" y="242011"/>
                  </a:lnTo>
                  <a:lnTo>
                    <a:pt x="5634672" y="229311"/>
                  </a:lnTo>
                  <a:lnTo>
                    <a:pt x="5648096" y="229311"/>
                  </a:lnTo>
                  <a:lnTo>
                    <a:pt x="5649404" y="242011"/>
                  </a:lnTo>
                  <a:lnTo>
                    <a:pt x="5650192" y="242011"/>
                  </a:lnTo>
                  <a:lnTo>
                    <a:pt x="5652338" y="254711"/>
                  </a:lnTo>
                  <a:lnTo>
                    <a:pt x="5663209" y="254711"/>
                  </a:lnTo>
                  <a:lnTo>
                    <a:pt x="5659806" y="242011"/>
                  </a:lnTo>
                  <a:lnTo>
                    <a:pt x="5670613" y="242011"/>
                  </a:lnTo>
                  <a:lnTo>
                    <a:pt x="5676747" y="229311"/>
                  </a:lnTo>
                  <a:lnTo>
                    <a:pt x="5691429" y="229311"/>
                  </a:lnTo>
                  <a:lnTo>
                    <a:pt x="5689765" y="242011"/>
                  </a:lnTo>
                  <a:lnTo>
                    <a:pt x="5681688" y="242011"/>
                  </a:lnTo>
                  <a:lnTo>
                    <a:pt x="5681091" y="254711"/>
                  </a:lnTo>
                  <a:lnTo>
                    <a:pt x="5694375" y="254711"/>
                  </a:lnTo>
                  <a:lnTo>
                    <a:pt x="5694375" y="191211"/>
                  </a:lnTo>
                  <a:lnTo>
                    <a:pt x="5659818" y="191211"/>
                  </a:lnTo>
                  <a:lnTo>
                    <a:pt x="5657634" y="178511"/>
                  </a:lnTo>
                  <a:lnTo>
                    <a:pt x="5652376" y="178511"/>
                  </a:lnTo>
                  <a:lnTo>
                    <a:pt x="5649557" y="191211"/>
                  </a:lnTo>
                  <a:lnTo>
                    <a:pt x="5650700" y="191211"/>
                  </a:lnTo>
                  <a:lnTo>
                    <a:pt x="5650877" y="203911"/>
                  </a:lnTo>
                  <a:lnTo>
                    <a:pt x="5625465" y="203911"/>
                  </a:lnTo>
                  <a:lnTo>
                    <a:pt x="5618683" y="191211"/>
                  </a:lnTo>
                  <a:lnTo>
                    <a:pt x="5619458" y="203911"/>
                  </a:lnTo>
                  <a:lnTo>
                    <a:pt x="5616422" y="210718"/>
                  </a:lnTo>
                  <a:lnTo>
                    <a:pt x="5616422" y="267411"/>
                  </a:lnTo>
                  <a:lnTo>
                    <a:pt x="5615356" y="267411"/>
                  </a:lnTo>
                  <a:lnTo>
                    <a:pt x="5615356" y="292811"/>
                  </a:lnTo>
                  <a:lnTo>
                    <a:pt x="5608586" y="292811"/>
                  </a:lnTo>
                  <a:lnTo>
                    <a:pt x="5612727" y="280111"/>
                  </a:lnTo>
                  <a:lnTo>
                    <a:pt x="5613666" y="280111"/>
                  </a:lnTo>
                  <a:lnTo>
                    <a:pt x="5615356" y="292811"/>
                  </a:lnTo>
                  <a:lnTo>
                    <a:pt x="5615356" y="267411"/>
                  </a:lnTo>
                  <a:lnTo>
                    <a:pt x="5607405" y="267411"/>
                  </a:lnTo>
                  <a:lnTo>
                    <a:pt x="5610047" y="254711"/>
                  </a:lnTo>
                  <a:lnTo>
                    <a:pt x="5614289" y="254711"/>
                  </a:lnTo>
                  <a:lnTo>
                    <a:pt x="5616422" y="267411"/>
                  </a:lnTo>
                  <a:lnTo>
                    <a:pt x="5616422" y="210718"/>
                  </a:lnTo>
                  <a:lnTo>
                    <a:pt x="5613793" y="216611"/>
                  </a:lnTo>
                  <a:lnTo>
                    <a:pt x="5605069" y="203911"/>
                  </a:lnTo>
                  <a:lnTo>
                    <a:pt x="5605411" y="191211"/>
                  </a:lnTo>
                  <a:lnTo>
                    <a:pt x="5618683" y="191211"/>
                  </a:lnTo>
                  <a:lnTo>
                    <a:pt x="5631916" y="191211"/>
                  </a:lnTo>
                  <a:lnTo>
                    <a:pt x="5635688" y="178511"/>
                  </a:lnTo>
                  <a:lnTo>
                    <a:pt x="5642953" y="178511"/>
                  </a:lnTo>
                  <a:lnTo>
                    <a:pt x="5642597" y="165811"/>
                  </a:lnTo>
                  <a:lnTo>
                    <a:pt x="5636374" y="165811"/>
                  </a:lnTo>
                  <a:lnTo>
                    <a:pt x="5633377" y="153111"/>
                  </a:lnTo>
                  <a:lnTo>
                    <a:pt x="5632602" y="165811"/>
                  </a:lnTo>
                  <a:lnTo>
                    <a:pt x="5622455" y="165811"/>
                  </a:lnTo>
                  <a:lnTo>
                    <a:pt x="5627865" y="178511"/>
                  </a:lnTo>
                  <a:lnTo>
                    <a:pt x="5595950" y="178511"/>
                  </a:lnTo>
                  <a:lnTo>
                    <a:pt x="5595950" y="254711"/>
                  </a:lnTo>
                  <a:lnTo>
                    <a:pt x="5589194" y="254711"/>
                  </a:lnTo>
                  <a:lnTo>
                    <a:pt x="5593423" y="242011"/>
                  </a:lnTo>
                  <a:lnTo>
                    <a:pt x="5594274" y="242011"/>
                  </a:lnTo>
                  <a:lnTo>
                    <a:pt x="5595950" y="254711"/>
                  </a:lnTo>
                  <a:lnTo>
                    <a:pt x="5595950" y="178511"/>
                  </a:lnTo>
                  <a:lnTo>
                    <a:pt x="5577967" y="178511"/>
                  </a:lnTo>
                  <a:lnTo>
                    <a:pt x="5579135" y="191211"/>
                  </a:lnTo>
                  <a:lnTo>
                    <a:pt x="5575503" y="191211"/>
                  </a:lnTo>
                  <a:lnTo>
                    <a:pt x="5575338" y="178511"/>
                  </a:lnTo>
                  <a:lnTo>
                    <a:pt x="5567096" y="178511"/>
                  </a:lnTo>
                  <a:lnTo>
                    <a:pt x="5569115" y="165811"/>
                  </a:lnTo>
                  <a:lnTo>
                    <a:pt x="5562295" y="165811"/>
                  </a:lnTo>
                  <a:lnTo>
                    <a:pt x="5563641" y="178511"/>
                  </a:lnTo>
                  <a:lnTo>
                    <a:pt x="5563413" y="191211"/>
                  </a:lnTo>
                  <a:lnTo>
                    <a:pt x="5565546" y="191211"/>
                  </a:lnTo>
                  <a:lnTo>
                    <a:pt x="5571833" y="203911"/>
                  </a:lnTo>
                  <a:lnTo>
                    <a:pt x="5511736" y="203911"/>
                  </a:lnTo>
                  <a:lnTo>
                    <a:pt x="5511685" y="191211"/>
                  </a:lnTo>
                  <a:lnTo>
                    <a:pt x="5507609" y="191211"/>
                  </a:lnTo>
                  <a:lnTo>
                    <a:pt x="5508688" y="178511"/>
                  </a:lnTo>
                  <a:lnTo>
                    <a:pt x="5527116" y="178511"/>
                  </a:lnTo>
                  <a:lnTo>
                    <a:pt x="5523814" y="191211"/>
                  </a:lnTo>
                  <a:lnTo>
                    <a:pt x="5547004" y="191211"/>
                  </a:lnTo>
                  <a:lnTo>
                    <a:pt x="5548757" y="178511"/>
                  </a:lnTo>
                  <a:lnTo>
                    <a:pt x="5542204" y="178511"/>
                  </a:lnTo>
                  <a:lnTo>
                    <a:pt x="5535574" y="178511"/>
                  </a:lnTo>
                  <a:lnTo>
                    <a:pt x="5535714" y="165811"/>
                  </a:lnTo>
                  <a:lnTo>
                    <a:pt x="5505907" y="165811"/>
                  </a:lnTo>
                  <a:lnTo>
                    <a:pt x="5505907" y="178511"/>
                  </a:lnTo>
                  <a:lnTo>
                    <a:pt x="5500268" y="191211"/>
                  </a:lnTo>
                  <a:lnTo>
                    <a:pt x="5492039" y="178511"/>
                  </a:lnTo>
                  <a:lnTo>
                    <a:pt x="5505907" y="178511"/>
                  </a:lnTo>
                  <a:lnTo>
                    <a:pt x="5505907" y="165811"/>
                  </a:lnTo>
                  <a:lnTo>
                    <a:pt x="5449113" y="165811"/>
                  </a:lnTo>
                  <a:lnTo>
                    <a:pt x="5426862" y="178511"/>
                  </a:lnTo>
                  <a:lnTo>
                    <a:pt x="5382018" y="178511"/>
                  </a:lnTo>
                  <a:lnTo>
                    <a:pt x="5380634" y="191211"/>
                  </a:lnTo>
                  <a:lnTo>
                    <a:pt x="5376469" y="191211"/>
                  </a:lnTo>
                  <a:lnTo>
                    <a:pt x="5374957" y="203911"/>
                  </a:lnTo>
                  <a:lnTo>
                    <a:pt x="5391658" y="203911"/>
                  </a:lnTo>
                  <a:lnTo>
                    <a:pt x="5412143" y="203911"/>
                  </a:lnTo>
                  <a:lnTo>
                    <a:pt x="5416931" y="191211"/>
                  </a:lnTo>
                  <a:lnTo>
                    <a:pt x="5419382" y="191211"/>
                  </a:lnTo>
                  <a:lnTo>
                    <a:pt x="5428894" y="178511"/>
                  </a:lnTo>
                  <a:lnTo>
                    <a:pt x="5450535" y="178511"/>
                  </a:lnTo>
                  <a:lnTo>
                    <a:pt x="5447652" y="191211"/>
                  </a:lnTo>
                  <a:lnTo>
                    <a:pt x="5467858" y="191211"/>
                  </a:lnTo>
                  <a:lnTo>
                    <a:pt x="5462968" y="178511"/>
                  </a:lnTo>
                  <a:lnTo>
                    <a:pt x="5480329" y="178511"/>
                  </a:lnTo>
                  <a:lnTo>
                    <a:pt x="5475706" y="191211"/>
                  </a:lnTo>
                  <a:lnTo>
                    <a:pt x="5483771" y="191211"/>
                  </a:lnTo>
                  <a:lnTo>
                    <a:pt x="5485079" y="203911"/>
                  </a:lnTo>
                  <a:lnTo>
                    <a:pt x="5487962" y="191211"/>
                  </a:lnTo>
                  <a:lnTo>
                    <a:pt x="5498300" y="191211"/>
                  </a:lnTo>
                  <a:lnTo>
                    <a:pt x="5494985" y="203911"/>
                  </a:lnTo>
                  <a:lnTo>
                    <a:pt x="5485079" y="203911"/>
                  </a:lnTo>
                  <a:lnTo>
                    <a:pt x="5422811" y="203911"/>
                  </a:lnTo>
                  <a:lnTo>
                    <a:pt x="5421325" y="216611"/>
                  </a:lnTo>
                  <a:lnTo>
                    <a:pt x="5418696" y="216611"/>
                  </a:lnTo>
                  <a:lnTo>
                    <a:pt x="5412346" y="203911"/>
                  </a:lnTo>
                  <a:lnTo>
                    <a:pt x="5411343" y="216611"/>
                  </a:lnTo>
                  <a:lnTo>
                    <a:pt x="5398020" y="216611"/>
                  </a:lnTo>
                  <a:lnTo>
                    <a:pt x="5394261" y="209118"/>
                  </a:lnTo>
                  <a:lnTo>
                    <a:pt x="5394261" y="1867611"/>
                  </a:lnTo>
                  <a:lnTo>
                    <a:pt x="5392445" y="1880311"/>
                  </a:lnTo>
                  <a:lnTo>
                    <a:pt x="5377104" y="1880311"/>
                  </a:lnTo>
                  <a:lnTo>
                    <a:pt x="5381383" y="1867611"/>
                  </a:lnTo>
                  <a:lnTo>
                    <a:pt x="5394261" y="1867611"/>
                  </a:lnTo>
                  <a:lnTo>
                    <a:pt x="5394261" y="209118"/>
                  </a:lnTo>
                  <a:lnTo>
                    <a:pt x="5391658" y="203911"/>
                  </a:lnTo>
                  <a:lnTo>
                    <a:pt x="5384736" y="216611"/>
                  </a:lnTo>
                  <a:lnTo>
                    <a:pt x="5365991" y="216611"/>
                  </a:lnTo>
                  <a:lnTo>
                    <a:pt x="5361394" y="203911"/>
                  </a:lnTo>
                  <a:lnTo>
                    <a:pt x="5361089" y="203911"/>
                  </a:lnTo>
                  <a:lnTo>
                    <a:pt x="5361089" y="229311"/>
                  </a:lnTo>
                  <a:lnTo>
                    <a:pt x="5355996" y="229311"/>
                  </a:lnTo>
                  <a:lnTo>
                    <a:pt x="5360200" y="216611"/>
                  </a:lnTo>
                  <a:lnTo>
                    <a:pt x="5361089" y="229311"/>
                  </a:lnTo>
                  <a:lnTo>
                    <a:pt x="5361089" y="203911"/>
                  </a:lnTo>
                  <a:lnTo>
                    <a:pt x="5355412" y="203911"/>
                  </a:lnTo>
                  <a:lnTo>
                    <a:pt x="5354294" y="216611"/>
                  </a:lnTo>
                  <a:lnTo>
                    <a:pt x="5341975" y="216611"/>
                  </a:lnTo>
                  <a:lnTo>
                    <a:pt x="5341010" y="203911"/>
                  </a:lnTo>
                  <a:lnTo>
                    <a:pt x="5343347" y="203911"/>
                  </a:lnTo>
                  <a:lnTo>
                    <a:pt x="5348389" y="191211"/>
                  </a:lnTo>
                  <a:lnTo>
                    <a:pt x="5355260" y="191211"/>
                  </a:lnTo>
                  <a:lnTo>
                    <a:pt x="5361229" y="178511"/>
                  </a:lnTo>
                  <a:lnTo>
                    <a:pt x="5355539" y="178511"/>
                  </a:lnTo>
                  <a:lnTo>
                    <a:pt x="5355641" y="165811"/>
                  </a:lnTo>
                  <a:lnTo>
                    <a:pt x="5345442" y="165811"/>
                  </a:lnTo>
                  <a:lnTo>
                    <a:pt x="5346611" y="178511"/>
                  </a:lnTo>
                  <a:lnTo>
                    <a:pt x="5346420" y="178511"/>
                  </a:lnTo>
                  <a:lnTo>
                    <a:pt x="5346420" y="191211"/>
                  </a:lnTo>
                  <a:lnTo>
                    <a:pt x="5339600" y="191211"/>
                  </a:lnTo>
                  <a:lnTo>
                    <a:pt x="5339600" y="1867611"/>
                  </a:lnTo>
                  <a:lnTo>
                    <a:pt x="5338864" y="1880311"/>
                  </a:lnTo>
                  <a:lnTo>
                    <a:pt x="5336108" y="1867611"/>
                  </a:lnTo>
                  <a:lnTo>
                    <a:pt x="5339600" y="1867611"/>
                  </a:lnTo>
                  <a:lnTo>
                    <a:pt x="5339600" y="191211"/>
                  </a:lnTo>
                  <a:lnTo>
                    <a:pt x="5335054" y="191211"/>
                  </a:lnTo>
                  <a:lnTo>
                    <a:pt x="5335625" y="178511"/>
                  </a:lnTo>
                  <a:lnTo>
                    <a:pt x="5346420" y="191211"/>
                  </a:lnTo>
                  <a:lnTo>
                    <a:pt x="5346420" y="178511"/>
                  </a:lnTo>
                  <a:lnTo>
                    <a:pt x="5337911" y="178511"/>
                  </a:lnTo>
                  <a:lnTo>
                    <a:pt x="5334724" y="169837"/>
                  </a:lnTo>
                  <a:lnTo>
                    <a:pt x="5334724" y="203911"/>
                  </a:lnTo>
                  <a:lnTo>
                    <a:pt x="5329402" y="216611"/>
                  </a:lnTo>
                  <a:lnTo>
                    <a:pt x="5281244" y="216611"/>
                  </a:lnTo>
                  <a:lnTo>
                    <a:pt x="5283568" y="203911"/>
                  </a:lnTo>
                  <a:lnTo>
                    <a:pt x="5281549" y="203911"/>
                  </a:lnTo>
                  <a:lnTo>
                    <a:pt x="5282196" y="191211"/>
                  </a:lnTo>
                  <a:lnTo>
                    <a:pt x="5301653" y="191211"/>
                  </a:lnTo>
                  <a:lnTo>
                    <a:pt x="5301018" y="203911"/>
                  </a:lnTo>
                  <a:lnTo>
                    <a:pt x="5334724" y="203911"/>
                  </a:lnTo>
                  <a:lnTo>
                    <a:pt x="5334724" y="169837"/>
                  </a:lnTo>
                  <a:lnTo>
                    <a:pt x="5333250" y="165811"/>
                  </a:lnTo>
                  <a:lnTo>
                    <a:pt x="5329847" y="165811"/>
                  </a:lnTo>
                  <a:lnTo>
                    <a:pt x="5329326" y="153111"/>
                  </a:lnTo>
                  <a:lnTo>
                    <a:pt x="5334203" y="153111"/>
                  </a:lnTo>
                  <a:lnTo>
                    <a:pt x="5335067" y="140411"/>
                  </a:lnTo>
                  <a:lnTo>
                    <a:pt x="5324322" y="140411"/>
                  </a:lnTo>
                  <a:lnTo>
                    <a:pt x="5325796" y="153111"/>
                  </a:lnTo>
                  <a:lnTo>
                    <a:pt x="5323103" y="153111"/>
                  </a:lnTo>
                  <a:lnTo>
                    <a:pt x="5321414" y="165811"/>
                  </a:lnTo>
                  <a:lnTo>
                    <a:pt x="5322875" y="165811"/>
                  </a:lnTo>
                  <a:lnTo>
                    <a:pt x="5324868" y="178511"/>
                  </a:lnTo>
                  <a:lnTo>
                    <a:pt x="5274665" y="178511"/>
                  </a:lnTo>
                  <a:lnTo>
                    <a:pt x="5274665" y="203911"/>
                  </a:lnTo>
                  <a:lnTo>
                    <a:pt x="5274475" y="216611"/>
                  </a:lnTo>
                  <a:lnTo>
                    <a:pt x="5267934" y="216611"/>
                  </a:lnTo>
                  <a:lnTo>
                    <a:pt x="5268087" y="203911"/>
                  </a:lnTo>
                  <a:lnTo>
                    <a:pt x="5274665" y="203911"/>
                  </a:lnTo>
                  <a:lnTo>
                    <a:pt x="5274665" y="178511"/>
                  </a:lnTo>
                  <a:lnTo>
                    <a:pt x="5268519" y="178511"/>
                  </a:lnTo>
                  <a:lnTo>
                    <a:pt x="5270043" y="165811"/>
                  </a:lnTo>
                  <a:lnTo>
                    <a:pt x="5265610" y="165811"/>
                  </a:lnTo>
                  <a:lnTo>
                    <a:pt x="5264645" y="171183"/>
                  </a:lnTo>
                  <a:lnTo>
                    <a:pt x="5264645" y="203911"/>
                  </a:lnTo>
                  <a:lnTo>
                    <a:pt x="5264467" y="216611"/>
                  </a:lnTo>
                  <a:lnTo>
                    <a:pt x="5257876" y="216611"/>
                  </a:lnTo>
                  <a:lnTo>
                    <a:pt x="5258079" y="203911"/>
                  </a:lnTo>
                  <a:lnTo>
                    <a:pt x="5264645" y="203911"/>
                  </a:lnTo>
                  <a:lnTo>
                    <a:pt x="5264645" y="171183"/>
                  </a:lnTo>
                  <a:lnTo>
                    <a:pt x="5263324" y="178511"/>
                  </a:lnTo>
                  <a:lnTo>
                    <a:pt x="5213591" y="178511"/>
                  </a:lnTo>
                  <a:lnTo>
                    <a:pt x="5208867" y="165811"/>
                  </a:lnTo>
                  <a:lnTo>
                    <a:pt x="5209552" y="178511"/>
                  </a:lnTo>
                  <a:lnTo>
                    <a:pt x="5207622" y="191211"/>
                  </a:lnTo>
                  <a:lnTo>
                    <a:pt x="5199786" y="191211"/>
                  </a:lnTo>
                  <a:lnTo>
                    <a:pt x="5195544" y="203911"/>
                  </a:lnTo>
                  <a:lnTo>
                    <a:pt x="5194681" y="203911"/>
                  </a:lnTo>
                  <a:lnTo>
                    <a:pt x="5192992" y="191211"/>
                  </a:lnTo>
                  <a:lnTo>
                    <a:pt x="5190871" y="191211"/>
                  </a:lnTo>
                  <a:lnTo>
                    <a:pt x="5181308" y="178511"/>
                  </a:lnTo>
                  <a:lnTo>
                    <a:pt x="5177282" y="178511"/>
                  </a:lnTo>
                  <a:lnTo>
                    <a:pt x="5177282" y="191211"/>
                  </a:lnTo>
                  <a:lnTo>
                    <a:pt x="5172087" y="203911"/>
                  </a:lnTo>
                  <a:lnTo>
                    <a:pt x="5171059" y="203911"/>
                  </a:lnTo>
                  <a:lnTo>
                    <a:pt x="5167477" y="191211"/>
                  </a:lnTo>
                  <a:lnTo>
                    <a:pt x="5169992" y="203911"/>
                  </a:lnTo>
                  <a:lnTo>
                    <a:pt x="5157673" y="203911"/>
                  </a:lnTo>
                  <a:lnTo>
                    <a:pt x="5161851" y="191211"/>
                  </a:lnTo>
                  <a:lnTo>
                    <a:pt x="5167477" y="191211"/>
                  </a:lnTo>
                  <a:lnTo>
                    <a:pt x="5177282" y="191211"/>
                  </a:lnTo>
                  <a:lnTo>
                    <a:pt x="5177282" y="178511"/>
                  </a:lnTo>
                  <a:lnTo>
                    <a:pt x="5171872" y="178511"/>
                  </a:lnTo>
                  <a:lnTo>
                    <a:pt x="5161483" y="191211"/>
                  </a:lnTo>
                  <a:lnTo>
                    <a:pt x="5154561" y="178511"/>
                  </a:lnTo>
                  <a:lnTo>
                    <a:pt x="5141582" y="178511"/>
                  </a:lnTo>
                  <a:lnTo>
                    <a:pt x="5139563" y="165811"/>
                  </a:lnTo>
                  <a:lnTo>
                    <a:pt x="5130533" y="165811"/>
                  </a:lnTo>
                  <a:lnTo>
                    <a:pt x="5128196" y="178511"/>
                  </a:lnTo>
                  <a:lnTo>
                    <a:pt x="5134813" y="178511"/>
                  </a:lnTo>
                  <a:lnTo>
                    <a:pt x="5129123" y="191211"/>
                  </a:lnTo>
                  <a:lnTo>
                    <a:pt x="5111788" y="191211"/>
                  </a:lnTo>
                  <a:lnTo>
                    <a:pt x="5110785" y="203911"/>
                  </a:lnTo>
                  <a:lnTo>
                    <a:pt x="5120716" y="203911"/>
                  </a:lnTo>
                  <a:lnTo>
                    <a:pt x="5111445" y="216611"/>
                  </a:lnTo>
                  <a:lnTo>
                    <a:pt x="5059870" y="216611"/>
                  </a:lnTo>
                  <a:lnTo>
                    <a:pt x="5051272" y="229311"/>
                  </a:lnTo>
                  <a:lnTo>
                    <a:pt x="5031054" y="229311"/>
                  </a:lnTo>
                  <a:lnTo>
                    <a:pt x="5027219" y="216611"/>
                  </a:lnTo>
                  <a:lnTo>
                    <a:pt x="5023269" y="216611"/>
                  </a:lnTo>
                  <a:lnTo>
                    <a:pt x="5022278" y="229311"/>
                  </a:lnTo>
                  <a:lnTo>
                    <a:pt x="4986642" y="229311"/>
                  </a:lnTo>
                  <a:lnTo>
                    <a:pt x="4979213" y="216611"/>
                  </a:lnTo>
                  <a:lnTo>
                    <a:pt x="4966500" y="216611"/>
                  </a:lnTo>
                  <a:lnTo>
                    <a:pt x="4966513" y="203911"/>
                  </a:lnTo>
                  <a:lnTo>
                    <a:pt x="4951095" y="216611"/>
                  </a:lnTo>
                  <a:lnTo>
                    <a:pt x="4936617" y="216611"/>
                  </a:lnTo>
                  <a:lnTo>
                    <a:pt x="4922825" y="203911"/>
                  </a:lnTo>
                  <a:lnTo>
                    <a:pt x="4906429" y="203911"/>
                  </a:lnTo>
                  <a:lnTo>
                    <a:pt x="4904029" y="216611"/>
                  </a:lnTo>
                  <a:lnTo>
                    <a:pt x="4896701" y="216611"/>
                  </a:lnTo>
                  <a:lnTo>
                    <a:pt x="4895901" y="203911"/>
                  </a:lnTo>
                  <a:lnTo>
                    <a:pt x="4891659" y="203911"/>
                  </a:lnTo>
                  <a:lnTo>
                    <a:pt x="4892700" y="216611"/>
                  </a:lnTo>
                  <a:lnTo>
                    <a:pt x="4886020" y="216611"/>
                  </a:lnTo>
                  <a:lnTo>
                    <a:pt x="4884344" y="203911"/>
                  </a:lnTo>
                  <a:lnTo>
                    <a:pt x="4879467" y="203911"/>
                  </a:lnTo>
                  <a:lnTo>
                    <a:pt x="4878019" y="216611"/>
                  </a:lnTo>
                  <a:lnTo>
                    <a:pt x="4880584" y="216611"/>
                  </a:lnTo>
                  <a:lnTo>
                    <a:pt x="4876343" y="229311"/>
                  </a:lnTo>
                  <a:lnTo>
                    <a:pt x="4875428" y="216611"/>
                  </a:lnTo>
                  <a:lnTo>
                    <a:pt x="4860747" y="216611"/>
                  </a:lnTo>
                  <a:lnTo>
                    <a:pt x="4852479" y="203911"/>
                  </a:lnTo>
                  <a:lnTo>
                    <a:pt x="4847933" y="216611"/>
                  </a:lnTo>
                  <a:lnTo>
                    <a:pt x="4825784" y="216611"/>
                  </a:lnTo>
                  <a:lnTo>
                    <a:pt x="4822952" y="203911"/>
                  </a:lnTo>
                  <a:lnTo>
                    <a:pt x="4819053" y="203911"/>
                  </a:lnTo>
                  <a:lnTo>
                    <a:pt x="4815687" y="216611"/>
                  </a:lnTo>
                  <a:lnTo>
                    <a:pt x="4804537" y="216611"/>
                  </a:lnTo>
                  <a:lnTo>
                    <a:pt x="4807496" y="203911"/>
                  </a:lnTo>
                  <a:lnTo>
                    <a:pt x="4788827" y="203911"/>
                  </a:lnTo>
                  <a:lnTo>
                    <a:pt x="4787900" y="216611"/>
                  </a:lnTo>
                  <a:lnTo>
                    <a:pt x="4777295" y="216611"/>
                  </a:lnTo>
                  <a:lnTo>
                    <a:pt x="4778768" y="203911"/>
                  </a:lnTo>
                  <a:lnTo>
                    <a:pt x="4763948" y="203911"/>
                  </a:lnTo>
                  <a:lnTo>
                    <a:pt x="4759122" y="216611"/>
                  </a:lnTo>
                  <a:lnTo>
                    <a:pt x="4748352" y="216611"/>
                  </a:lnTo>
                  <a:lnTo>
                    <a:pt x="4743120" y="226517"/>
                  </a:lnTo>
                  <a:lnTo>
                    <a:pt x="4734776" y="216611"/>
                  </a:lnTo>
                  <a:lnTo>
                    <a:pt x="4732312" y="229311"/>
                  </a:lnTo>
                  <a:lnTo>
                    <a:pt x="4731448" y="229311"/>
                  </a:lnTo>
                  <a:lnTo>
                    <a:pt x="4729569" y="242011"/>
                  </a:lnTo>
                  <a:lnTo>
                    <a:pt x="4721530" y="242011"/>
                  </a:lnTo>
                  <a:lnTo>
                    <a:pt x="4720323" y="229311"/>
                  </a:lnTo>
                  <a:lnTo>
                    <a:pt x="4703280" y="229311"/>
                  </a:lnTo>
                  <a:lnTo>
                    <a:pt x="4701235" y="216611"/>
                  </a:lnTo>
                  <a:lnTo>
                    <a:pt x="4729683" y="216611"/>
                  </a:lnTo>
                  <a:lnTo>
                    <a:pt x="4721834" y="203911"/>
                  </a:lnTo>
                  <a:lnTo>
                    <a:pt x="4704778" y="203911"/>
                  </a:lnTo>
                  <a:lnTo>
                    <a:pt x="4705274" y="191211"/>
                  </a:lnTo>
                  <a:lnTo>
                    <a:pt x="4676914" y="191211"/>
                  </a:lnTo>
                  <a:lnTo>
                    <a:pt x="4667974" y="203911"/>
                  </a:lnTo>
                  <a:lnTo>
                    <a:pt x="4687786" y="203911"/>
                  </a:lnTo>
                  <a:lnTo>
                    <a:pt x="4680153" y="216611"/>
                  </a:lnTo>
                  <a:lnTo>
                    <a:pt x="4650156" y="216611"/>
                  </a:lnTo>
                  <a:lnTo>
                    <a:pt x="4650156" y="254711"/>
                  </a:lnTo>
                  <a:lnTo>
                    <a:pt x="4646371" y="254711"/>
                  </a:lnTo>
                  <a:lnTo>
                    <a:pt x="4646371" y="318211"/>
                  </a:lnTo>
                  <a:lnTo>
                    <a:pt x="4635424" y="330911"/>
                  </a:lnTo>
                  <a:lnTo>
                    <a:pt x="4624743" y="318211"/>
                  </a:lnTo>
                  <a:lnTo>
                    <a:pt x="4646371" y="318211"/>
                  </a:lnTo>
                  <a:lnTo>
                    <a:pt x="4646371" y="254711"/>
                  </a:lnTo>
                  <a:lnTo>
                    <a:pt x="4641735" y="254711"/>
                  </a:lnTo>
                  <a:lnTo>
                    <a:pt x="4646320" y="242011"/>
                  </a:lnTo>
                  <a:lnTo>
                    <a:pt x="4650156" y="254711"/>
                  </a:lnTo>
                  <a:lnTo>
                    <a:pt x="4650156" y="216611"/>
                  </a:lnTo>
                  <a:lnTo>
                    <a:pt x="4647260" y="216611"/>
                  </a:lnTo>
                  <a:lnTo>
                    <a:pt x="4655020" y="203911"/>
                  </a:lnTo>
                  <a:lnTo>
                    <a:pt x="4667974" y="203911"/>
                  </a:lnTo>
                  <a:lnTo>
                    <a:pt x="4659096" y="191211"/>
                  </a:lnTo>
                  <a:lnTo>
                    <a:pt x="4627740" y="191211"/>
                  </a:lnTo>
                  <a:lnTo>
                    <a:pt x="4627067" y="203911"/>
                  </a:lnTo>
                  <a:lnTo>
                    <a:pt x="4618875" y="203911"/>
                  </a:lnTo>
                  <a:lnTo>
                    <a:pt x="4617161" y="216611"/>
                  </a:lnTo>
                  <a:lnTo>
                    <a:pt x="4640440" y="216611"/>
                  </a:lnTo>
                  <a:lnTo>
                    <a:pt x="4628388" y="229311"/>
                  </a:lnTo>
                  <a:lnTo>
                    <a:pt x="4614697" y="229311"/>
                  </a:lnTo>
                  <a:lnTo>
                    <a:pt x="4614697" y="1816811"/>
                  </a:lnTo>
                  <a:lnTo>
                    <a:pt x="4613834" y="1819008"/>
                  </a:lnTo>
                  <a:lnTo>
                    <a:pt x="4613834" y="1842211"/>
                  </a:lnTo>
                  <a:lnTo>
                    <a:pt x="4610849" y="1854911"/>
                  </a:lnTo>
                  <a:lnTo>
                    <a:pt x="4604969" y="1842211"/>
                  </a:lnTo>
                  <a:lnTo>
                    <a:pt x="4613834" y="1842211"/>
                  </a:lnTo>
                  <a:lnTo>
                    <a:pt x="4613834" y="1819008"/>
                  </a:lnTo>
                  <a:lnTo>
                    <a:pt x="4609681" y="1829511"/>
                  </a:lnTo>
                  <a:lnTo>
                    <a:pt x="4604524" y="1816811"/>
                  </a:lnTo>
                  <a:lnTo>
                    <a:pt x="4614697" y="1816811"/>
                  </a:lnTo>
                  <a:lnTo>
                    <a:pt x="4614697" y="229311"/>
                  </a:lnTo>
                  <a:lnTo>
                    <a:pt x="4602340" y="229311"/>
                  </a:lnTo>
                  <a:lnTo>
                    <a:pt x="4593298" y="216611"/>
                  </a:lnTo>
                  <a:lnTo>
                    <a:pt x="4586300" y="216611"/>
                  </a:lnTo>
                  <a:lnTo>
                    <a:pt x="4586300" y="229311"/>
                  </a:lnTo>
                  <a:lnTo>
                    <a:pt x="4577575" y="229311"/>
                  </a:lnTo>
                  <a:lnTo>
                    <a:pt x="4581118" y="216611"/>
                  </a:lnTo>
                  <a:lnTo>
                    <a:pt x="4586300" y="229311"/>
                  </a:lnTo>
                  <a:lnTo>
                    <a:pt x="4586300" y="216611"/>
                  </a:lnTo>
                  <a:lnTo>
                    <a:pt x="4583506" y="216611"/>
                  </a:lnTo>
                  <a:lnTo>
                    <a:pt x="4589983" y="203911"/>
                  </a:lnTo>
                  <a:lnTo>
                    <a:pt x="4603356" y="203911"/>
                  </a:lnTo>
                  <a:lnTo>
                    <a:pt x="4604093" y="216611"/>
                  </a:lnTo>
                  <a:lnTo>
                    <a:pt x="4610417" y="216611"/>
                  </a:lnTo>
                  <a:lnTo>
                    <a:pt x="4613453" y="203911"/>
                  </a:lnTo>
                  <a:lnTo>
                    <a:pt x="4611548" y="191211"/>
                  </a:lnTo>
                  <a:lnTo>
                    <a:pt x="4563656" y="191211"/>
                  </a:lnTo>
                  <a:lnTo>
                    <a:pt x="4566983" y="203911"/>
                  </a:lnTo>
                  <a:lnTo>
                    <a:pt x="4569930" y="203911"/>
                  </a:lnTo>
                  <a:lnTo>
                    <a:pt x="4578553" y="203911"/>
                  </a:lnTo>
                  <a:lnTo>
                    <a:pt x="4580102" y="216611"/>
                  </a:lnTo>
                  <a:lnTo>
                    <a:pt x="4575060" y="210324"/>
                  </a:lnTo>
                  <a:lnTo>
                    <a:pt x="4575060" y="229311"/>
                  </a:lnTo>
                  <a:lnTo>
                    <a:pt x="4565815" y="229311"/>
                  </a:lnTo>
                  <a:lnTo>
                    <a:pt x="4569752" y="216611"/>
                  </a:lnTo>
                  <a:lnTo>
                    <a:pt x="4572990" y="216611"/>
                  </a:lnTo>
                  <a:lnTo>
                    <a:pt x="4575060" y="229311"/>
                  </a:lnTo>
                  <a:lnTo>
                    <a:pt x="4575060" y="210324"/>
                  </a:lnTo>
                  <a:lnTo>
                    <a:pt x="4569930" y="203911"/>
                  </a:lnTo>
                  <a:lnTo>
                    <a:pt x="4567733" y="216611"/>
                  </a:lnTo>
                  <a:lnTo>
                    <a:pt x="4559795" y="216611"/>
                  </a:lnTo>
                  <a:lnTo>
                    <a:pt x="4558843" y="229311"/>
                  </a:lnTo>
                  <a:lnTo>
                    <a:pt x="4544365" y="229311"/>
                  </a:lnTo>
                  <a:lnTo>
                    <a:pt x="4537634" y="242011"/>
                  </a:lnTo>
                  <a:lnTo>
                    <a:pt x="4532096" y="242011"/>
                  </a:lnTo>
                  <a:lnTo>
                    <a:pt x="4530699" y="229311"/>
                  </a:lnTo>
                  <a:lnTo>
                    <a:pt x="4524870" y="229311"/>
                  </a:lnTo>
                  <a:lnTo>
                    <a:pt x="4519371" y="242011"/>
                  </a:lnTo>
                  <a:lnTo>
                    <a:pt x="4519003" y="229311"/>
                  </a:lnTo>
                  <a:lnTo>
                    <a:pt x="4510951" y="229311"/>
                  </a:lnTo>
                  <a:lnTo>
                    <a:pt x="4511433" y="242011"/>
                  </a:lnTo>
                  <a:lnTo>
                    <a:pt x="4502061" y="229311"/>
                  </a:lnTo>
                  <a:lnTo>
                    <a:pt x="4475683" y="229311"/>
                  </a:lnTo>
                  <a:lnTo>
                    <a:pt x="4471606" y="242011"/>
                  </a:lnTo>
                  <a:lnTo>
                    <a:pt x="4462107" y="242011"/>
                  </a:lnTo>
                  <a:lnTo>
                    <a:pt x="4463542" y="229311"/>
                  </a:lnTo>
                  <a:lnTo>
                    <a:pt x="4431081" y="229311"/>
                  </a:lnTo>
                  <a:lnTo>
                    <a:pt x="4432770" y="242011"/>
                  </a:lnTo>
                  <a:lnTo>
                    <a:pt x="4425899" y="242011"/>
                  </a:lnTo>
                  <a:lnTo>
                    <a:pt x="4430166" y="229311"/>
                  </a:lnTo>
                  <a:lnTo>
                    <a:pt x="4361078" y="229311"/>
                  </a:lnTo>
                  <a:lnTo>
                    <a:pt x="4361751" y="216611"/>
                  </a:lnTo>
                  <a:lnTo>
                    <a:pt x="4355985" y="216611"/>
                  </a:lnTo>
                  <a:lnTo>
                    <a:pt x="4355985" y="1816811"/>
                  </a:lnTo>
                  <a:lnTo>
                    <a:pt x="4350207" y="1829511"/>
                  </a:lnTo>
                  <a:lnTo>
                    <a:pt x="4341355" y="1816811"/>
                  </a:lnTo>
                  <a:lnTo>
                    <a:pt x="4348785" y="1816811"/>
                  </a:lnTo>
                  <a:lnTo>
                    <a:pt x="4355338" y="1804111"/>
                  </a:lnTo>
                  <a:lnTo>
                    <a:pt x="4355985" y="1816811"/>
                  </a:lnTo>
                  <a:lnTo>
                    <a:pt x="4355985" y="216611"/>
                  </a:lnTo>
                  <a:lnTo>
                    <a:pt x="4350867" y="216611"/>
                  </a:lnTo>
                  <a:lnTo>
                    <a:pt x="4343692" y="229311"/>
                  </a:lnTo>
                  <a:lnTo>
                    <a:pt x="4319143" y="229311"/>
                  </a:lnTo>
                  <a:lnTo>
                    <a:pt x="4320591" y="216611"/>
                  </a:lnTo>
                  <a:lnTo>
                    <a:pt x="4284459" y="216611"/>
                  </a:lnTo>
                  <a:lnTo>
                    <a:pt x="4276420" y="229311"/>
                  </a:lnTo>
                  <a:lnTo>
                    <a:pt x="4274210" y="216611"/>
                  </a:lnTo>
                  <a:lnTo>
                    <a:pt x="4270337" y="229311"/>
                  </a:lnTo>
                  <a:lnTo>
                    <a:pt x="4264787" y="229311"/>
                  </a:lnTo>
                  <a:lnTo>
                    <a:pt x="4259313" y="216611"/>
                  </a:lnTo>
                  <a:lnTo>
                    <a:pt x="4262996" y="216611"/>
                  </a:lnTo>
                  <a:lnTo>
                    <a:pt x="4269689" y="203911"/>
                  </a:lnTo>
                  <a:lnTo>
                    <a:pt x="4256557" y="203911"/>
                  </a:lnTo>
                  <a:lnTo>
                    <a:pt x="4256557" y="1829511"/>
                  </a:lnTo>
                  <a:lnTo>
                    <a:pt x="4251020" y="1829511"/>
                  </a:lnTo>
                  <a:lnTo>
                    <a:pt x="4244772" y="1842211"/>
                  </a:lnTo>
                  <a:lnTo>
                    <a:pt x="4215219" y="1842211"/>
                  </a:lnTo>
                  <a:lnTo>
                    <a:pt x="4216501" y="1854911"/>
                  </a:lnTo>
                  <a:lnTo>
                    <a:pt x="4208322" y="1854911"/>
                  </a:lnTo>
                  <a:lnTo>
                    <a:pt x="4208462" y="1842211"/>
                  </a:lnTo>
                  <a:lnTo>
                    <a:pt x="4210951" y="1842211"/>
                  </a:lnTo>
                  <a:lnTo>
                    <a:pt x="4204004" y="1829511"/>
                  </a:lnTo>
                  <a:lnTo>
                    <a:pt x="4197210" y="1829511"/>
                  </a:lnTo>
                  <a:lnTo>
                    <a:pt x="4203014" y="1816811"/>
                  </a:lnTo>
                  <a:lnTo>
                    <a:pt x="4245521" y="1816811"/>
                  </a:lnTo>
                  <a:lnTo>
                    <a:pt x="4256557" y="1829511"/>
                  </a:lnTo>
                  <a:lnTo>
                    <a:pt x="4256557" y="203911"/>
                  </a:lnTo>
                  <a:lnTo>
                    <a:pt x="4250194" y="203911"/>
                  </a:lnTo>
                  <a:lnTo>
                    <a:pt x="4246626" y="216611"/>
                  </a:lnTo>
                  <a:lnTo>
                    <a:pt x="4246524" y="229311"/>
                  </a:lnTo>
                  <a:lnTo>
                    <a:pt x="4233138" y="229311"/>
                  </a:lnTo>
                  <a:lnTo>
                    <a:pt x="4236732" y="242011"/>
                  </a:lnTo>
                  <a:lnTo>
                    <a:pt x="4228985" y="242011"/>
                  </a:lnTo>
                  <a:lnTo>
                    <a:pt x="4227703" y="229311"/>
                  </a:lnTo>
                  <a:lnTo>
                    <a:pt x="4175468" y="229311"/>
                  </a:lnTo>
                  <a:lnTo>
                    <a:pt x="4175468" y="1816811"/>
                  </a:lnTo>
                  <a:lnTo>
                    <a:pt x="4169664" y="1829511"/>
                  </a:lnTo>
                  <a:lnTo>
                    <a:pt x="4165346" y="1816811"/>
                  </a:lnTo>
                  <a:lnTo>
                    <a:pt x="4158475" y="1816811"/>
                  </a:lnTo>
                  <a:lnTo>
                    <a:pt x="4157726" y="1829511"/>
                  </a:lnTo>
                  <a:lnTo>
                    <a:pt x="4147578" y="1829511"/>
                  </a:lnTo>
                  <a:lnTo>
                    <a:pt x="4144975" y="1816811"/>
                  </a:lnTo>
                  <a:lnTo>
                    <a:pt x="4152747" y="1816811"/>
                  </a:lnTo>
                  <a:lnTo>
                    <a:pt x="4160672" y="1804111"/>
                  </a:lnTo>
                  <a:lnTo>
                    <a:pt x="4169257" y="1816811"/>
                  </a:lnTo>
                  <a:lnTo>
                    <a:pt x="4175468" y="1816811"/>
                  </a:lnTo>
                  <a:lnTo>
                    <a:pt x="4175468" y="229311"/>
                  </a:lnTo>
                  <a:lnTo>
                    <a:pt x="4090695" y="229311"/>
                  </a:lnTo>
                  <a:lnTo>
                    <a:pt x="4090517" y="216611"/>
                  </a:lnTo>
                  <a:lnTo>
                    <a:pt x="4082034" y="216611"/>
                  </a:lnTo>
                  <a:lnTo>
                    <a:pt x="4081284" y="203911"/>
                  </a:lnTo>
                  <a:lnTo>
                    <a:pt x="4074503" y="203911"/>
                  </a:lnTo>
                  <a:lnTo>
                    <a:pt x="4071175" y="199631"/>
                  </a:lnTo>
                  <a:lnTo>
                    <a:pt x="4071175" y="216611"/>
                  </a:lnTo>
                  <a:lnTo>
                    <a:pt x="4064876" y="216611"/>
                  </a:lnTo>
                  <a:lnTo>
                    <a:pt x="4064203" y="203911"/>
                  </a:lnTo>
                  <a:lnTo>
                    <a:pt x="4070299" y="203911"/>
                  </a:lnTo>
                  <a:lnTo>
                    <a:pt x="4071175" y="216611"/>
                  </a:lnTo>
                  <a:lnTo>
                    <a:pt x="4071175" y="199631"/>
                  </a:lnTo>
                  <a:lnTo>
                    <a:pt x="4064635" y="191211"/>
                  </a:lnTo>
                  <a:lnTo>
                    <a:pt x="4061625" y="197650"/>
                  </a:lnTo>
                  <a:lnTo>
                    <a:pt x="4061625" y="216611"/>
                  </a:lnTo>
                  <a:lnTo>
                    <a:pt x="4060164" y="229311"/>
                  </a:lnTo>
                  <a:lnTo>
                    <a:pt x="4053421" y="229311"/>
                  </a:lnTo>
                  <a:lnTo>
                    <a:pt x="4053687" y="216611"/>
                  </a:lnTo>
                  <a:lnTo>
                    <a:pt x="4048645" y="229311"/>
                  </a:lnTo>
                  <a:lnTo>
                    <a:pt x="4045293" y="229311"/>
                  </a:lnTo>
                  <a:lnTo>
                    <a:pt x="4043705" y="216611"/>
                  </a:lnTo>
                  <a:lnTo>
                    <a:pt x="4038790" y="216611"/>
                  </a:lnTo>
                  <a:lnTo>
                    <a:pt x="4037761" y="229311"/>
                  </a:lnTo>
                  <a:lnTo>
                    <a:pt x="4028490" y="229311"/>
                  </a:lnTo>
                  <a:lnTo>
                    <a:pt x="4026103" y="242011"/>
                  </a:lnTo>
                  <a:lnTo>
                    <a:pt x="4021023" y="229311"/>
                  </a:lnTo>
                  <a:lnTo>
                    <a:pt x="4009644" y="229311"/>
                  </a:lnTo>
                  <a:lnTo>
                    <a:pt x="4010888" y="216611"/>
                  </a:lnTo>
                  <a:lnTo>
                    <a:pt x="4034586" y="216611"/>
                  </a:lnTo>
                  <a:lnTo>
                    <a:pt x="4042156" y="203911"/>
                  </a:lnTo>
                  <a:lnTo>
                    <a:pt x="4050741" y="203911"/>
                  </a:lnTo>
                  <a:lnTo>
                    <a:pt x="4050385" y="216611"/>
                  </a:lnTo>
                  <a:lnTo>
                    <a:pt x="4053687" y="216611"/>
                  </a:lnTo>
                  <a:lnTo>
                    <a:pt x="4061625" y="216611"/>
                  </a:lnTo>
                  <a:lnTo>
                    <a:pt x="4061625" y="197650"/>
                  </a:lnTo>
                  <a:lnTo>
                    <a:pt x="4058691" y="203911"/>
                  </a:lnTo>
                  <a:lnTo>
                    <a:pt x="4051376" y="203911"/>
                  </a:lnTo>
                  <a:lnTo>
                    <a:pt x="4044416" y="191211"/>
                  </a:lnTo>
                  <a:lnTo>
                    <a:pt x="4041584" y="203911"/>
                  </a:lnTo>
                  <a:lnTo>
                    <a:pt x="4017861" y="203911"/>
                  </a:lnTo>
                  <a:lnTo>
                    <a:pt x="4013974" y="191211"/>
                  </a:lnTo>
                  <a:lnTo>
                    <a:pt x="4009656" y="203911"/>
                  </a:lnTo>
                  <a:lnTo>
                    <a:pt x="3980992" y="203911"/>
                  </a:lnTo>
                  <a:lnTo>
                    <a:pt x="3988511" y="216611"/>
                  </a:lnTo>
                  <a:lnTo>
                    <a:pt x="3972610" y="216611"/>
                  </a:lnTo>
                  <a:lnTo>
                    <a:pt x="3974401" y="203911"/>
                  </a:lnTo>
                  <a:lnTo>
                    <a:pt x="3967022" y="203911"/>
                  </a:lnTo>
                  <a:lnTo>
                    <a:pt x="3967022" y="1778711"/>
                  </a:lnTo>
                  <a:lnTo>
                    <a:pt x="3964203" y="1791411"/>
                  </a:lnTo>
                  <a:lnTo>
                    <a:pt x="3916019" y="1791411"/>
                  </a:lnTo>
                  <a:lnTo>
                    <a:pt x="3915295" y="1804111"/>
                  </a:lnTo>
                  <a:lnTo>
                    <a:pt x="3912031" y="1804111"/>
                  </a:lnTo>
                  <a:lnTo>
                    <a:pt x="3905745" y="1804111"/>
                  </a:lnTo>
                  <a:lnTo>
                    <a:pt x="3906443" y="1791411"/>
                  </a:lnTo>
                  <a:lnTo>
                    <a:pt x="3882504" y="1791411"/>
                  </a:lnTo>
                  <a:lnTo>
                    <a:pt x="3878770" y="1778711"/>
                  </a:lnTo>
                  <a:lnTo>
                    <a:pt x="3967022" y="1778711"/>
                  </a:lnTo>
                  <a:lnTo>
                    <a:pt x="3967022" y="203911"/>
                  </a:lnTo>
                  <a:lnTo>
                    <a:pt x="3965308" y="203911"/>
                  </a:lnTo>
                  <a:lnTo>
                    <a:pt x="3960012" y="191211"/>
                  </a:lnTo>
                  <a:lnTo>
                    <a:pt x="3958285" y="191211"/>
                  </a:lnTo>
                  <a:lnTo>
                    <a:pt x="3962539" y="178511"/>
                  </a:lnTo>
                  <a:lnTo>
                    <a:pt x="3963466" y="191211"/>
                  </a:lnTo>
                  <a:lnTo>
                    <a:pt x="3973182" y="191211"/>
                  </a:lnTo>
                  <a:lnTo>
                    <a:pt x="3971175" y="178511"/>
                  </a:lnTo>
                  <a:lnTo>
                    <a:pt x="3999547" y="178511"/>
                  </a:lnTo>
                  <a:lnTo>
                    <a:pt x="4002913" y="165811"/>
                  </a:lnTo>
                  <a:lnTo>
                    <a:pt x="4006202" y="165811"/>
                  </a:lnTo>
                  <a:lnTo>
                    <a:pt x="4007942" y="178511"/>
                  </a:lnTo>
                  <a:lnTo>
                    <a:pt x="4004030" y="178511"/>
                  </a:lnTo>
                  <a:lnTo>
                    <a:pt x="4004030" y="191211"/>
                  </a:lnTo>
                  <a:lnTo>
                    <a:pt x="4013974" y="191211"/>
                  </a:lnTo>
                  <a:lnTo>
                    <a:pt x="4018737" y="191211"/>
                  </a:lnTo>
                  <a:lnTo>
                    <a:pt x="4021302" y="178511"/>
                  </a:lnTo>
                  <a:lnTo>
                    <a:pt x="4015524" y="178511"/>
                  </a:lnTo>
                  <a:lnTo>
                    <a:pt x="4021010" y="165811"/>
                  </a:lnTo>
                  <a:lnTo>
                    <a:pt x="4032008" y="165811"/>
                  </a:lnTo>
                  <a:lnTo>
                    <a:pt x="4023906" y="153111"/>
                  </a:lnTo>
                  <a:lnTo>
                    <a:pt x="4008234" y="153111"/>
                  </a:lnTo>
                  <a:lnTo>
                    <a:pt x="4001452" y="165811"/>
                  </a:lnTo>
                  <a:lnTo>
                    <a:pt x="3999090" y="153111"/>
                  </a:lnTo>
                  <a:lnTo>
                    <a:pt x="3981297" y="153111"/>
                  </a:lnTo>
                  <a:lnTo>
                    <a:pt x="3976865" y="165811"/>
                  </a:lnTo>
                  <a:lnTo>
                    <a:pt x="3970934" y="165811"/>
                  </a:lnTo>
                  <a:lnTo>
                    <a:pt x="3966489" y="153111"/>
                  </a:lnTo>
                  <a:lnTo>
                    <a:pt x="3929634" y="153111"/>
                  </a:lnTo>
                  <a:lnTo>
                    <a:pt x="3927411" y="165811"/>
                  </a:lnTo>
                  <a:lnTo>
                    <a:pt x="3930713" y="165811"/>
                  </a:lnTo>
                  <a:lnTo>
                    <a:pt x="3932961" y="178511"/>
                  </a:lnTo>
                  <a:lnTo>
                    <a:pt x="3949966" y="191211"/>
                  </a:lnTo>
                  <a:lnTo>
                    <a:pt x="3912514" y="191211"/>
                  </a:lnTo>
                  <a:lnTo>
                    <a:pt x="3913060" y="178511"/>
                  </a:lnTo>
                  <a:lnTo>
                    <a:pt x="3895902" y="178511"/>
                  </a:lnTo>
                  <a:lnTo>
                    <a:pt x="3895674" y="191211"/>
                  </a:lnTo>
                  <a:lnTo>
                    <a:pt x="3889019" y="191211"/>
                  </a:lnTo>
                  <a:lnTo>
                    <a:pt x="3889235" y="178511"/>
                  </a:lnTo>
                  <a:lnTo>
                    <a:pt x="3875760" y="178511"/>
                  </a:lnTo>
                  <a:lnTo>
                    <a:pt x="3875760" y="1778711"/>
                  </a:lnTo>
                  <a:lnTo>
                    <a:pt x="3871912" y="1791411"/>
                  </a:lnTo>
                  <a:lnTo>
                    <a:pt x="3859593" y="1791411"/>
                  </a:lnTo>
                  <a:lnTo>
                    <a:pt x="3858704" y="1778711"/>
                  </a:lnTo>
                  <a:lnTo>
                    <a:pt x="3875760" y="1778711"/>
                  </a:lnTo>
                  <a:lnTo>
                    <a:pt x="3875760" y="178511"/>
                  </a:lnTo>
                  <a:lnTo>
                    <a:pt x="3854627" y="178511"/>
                  </a:lnTo>
                  <a:lnTo>
                    <a:pt x="3853142" y="174193"/>
                  </a:lnTo>
                  <a:lnTo>
                    <a:pt x="3858095" y="165811"/>
                  </a:lnTo>
                  <a:lnTo>
                    <a:pt x="3927411" y="165811"/>
                  </a:lnTo>
                  <a:lnTo>
                    <a:pt x="3917213" y="153111"/>
                  </a:lnTo>
                  <a:lnTo>
                    <a:pt x="3908577" y="153111"/>
                  </a:lnTo>
                  <a:lnTo>
                    <a:pt x="3898455" y="140411"/>
                  </a:lnTo>
                  <a:lnTo>
                    <a:pt x="3888956" y="140411"/>
                  </a:lnTo>
                  <a:lnTo>
                    <a:pt x="3896322" y="153111"/>
                  </a:lnTo>
                  <a:lnTo>
                    <a:pt x="3843286" y="153111"/>
                  </a:lnTo>
                  <a:lnTo>
                    <a:pt x="3843286" y="1778711"/>
                  </a:lnTo>
                  <a:lnTo>
                    <a:pt x="3838244" y="1791411"/>
                  </a:lnTo>
                  <a:lnTo>
                    <a:pt x="3831920" y="1791411"/>
                  </a:lnTo>
                  <a:lnTo>
                    <a:pt x="3831958" y="1778711"/>
                  </a:lnTo>
                  <a:lnTo>
                    <a:pt x="3843286" y="1778711"/>
                  </a:lnTo>
                  <a:lnTo>
                    <a:pt x="3843286" y="153111"/>
                  </a:lnTo>
                  <a:lnTo>
                    <a:pt x="3836124" y="153111"/>
                  </a:lnTo>
                  <a:lnTo>
                    <a:pt x="3835400" y="165811"/>
                  </a:lnTo>
                  <a:lnTo>
                    <a:pt x="3832288" y="158686"/>
                  </a:lnTo>
                  <a:lnTo>
                    <a:pt x="3832288" y="191211"/>
                  </a:lnTo>
                  <a:lnTo>
                    <a:pt x="3826421" y="203911"/>
                  </a:lnTo>
                  <a:lnTo>
                    <a:pt x="3810622" y="203911"/>
                  </a:lnTo>
                  <a:lnTo>
                    <a:pt x="3808882" y="191211"/>
                  </a:lnTo>
                  <a:lnTo>
                    <a:pt x="3832288" y="191211"/>
                  </a:lnTo>
                  <a:lnTo>
                    <a:pt x="3832288" y="158686"/>
                  </a:lnTo>
                  <a:lnTo>
                    <a:pt x="3829862" y="153111"/>
                  </a:lnTo>
                  <a:lnTo>
                    <a:pt x="3825862" y="153111"/>
                  </a:lnTo>
                  <a:lnTo>
                    <a:pt x="3824262" y="165811"/>
                  </a:lnTo>
                  <a:lnTo>
                    <a:pt x="3820299" y="165811"/>
                  </a:lnTo>
                  <a:lnTo>
                    <a:pt x="3816451" y="153111"/>
                  </a:lnTo>
                  <a:lnTo>
                    <a:pt x="3808247" y="153111"/>
                  </a:lnTo>
                  <a:lnTo>
                    <a:pt x="3808247" y="1791411"/>
                  </a:lnTo>
                  <a:lnTo>
                    <a:pt x="3803065" y="1791411"/>
                  </a:lnTo>
                  <a:lnTo>
                    <a:pt x="3807383" y="1778711"/>
                  </a:lnTo>
                  <a:lnTo>
                    <a:pt x="3808247" y="1791411"/>
                  </a:lnTo>
                  <a:lnTo>
                    <a:pt x="3808247" y="153111"/>
                  </a:lnTo>
                  <a:lnTo>
                    <a:pt x="3807980" y="153111"/>
                  </a:lnTo>
                  <a:lnTo>
                    <a:pt x="3807980" y="191211"/>
                  </a:lnTo>
                  <a:lnTo>
                    <a:pt x="3797109" y="191211"/>
                  </a:lnTo>
                  <a:lnTo>
                    <a:pt x="3797109" y="1791411"/>
                  </a:lnTo>
                  <a:lnTo>
                    <a:pt x="3790772" y="1791411"/>
                  </a:lnTo>
                  <a:lnTo>
                    <a:pt x="3791394" y="1778711"/>
                  </a:lnTo>
                  <a:lnTo>
                    <a:pt x="3796881" y="1778711"/>
                  </a:lnTo>
                  <a:lnTo>
                    <a:pt x="3797109" y="1791411"/>
                  </a:lnTo>
                  <a:lnTo>
                    <a:pt x="3797109" y="191211"/>
                  </a:lnTo>
                  <a:lnTo>
                    <a:pt x="3794366" y="191211"/>
                  </a:lnTo>
                  <a:lnTo>
                    <a:pt x="3795077" y="178511"/>
                  </a:lnTo>
                  <a:lnTo>
                    <a:pt x="3804475" y="178511"/>
                  </a:lnTo>
                  <a:lnTo>
                    <a:pt x="3807980" y="191211"/>
                  </a:lnTo>
                  <a:lnTo>
                    <a:pt x="3807980" y="153111"/>
                  </a:lnTo>
                  <a:lnTo>
                    <a:pt x="3790823" y="153111"/>
                  </a:lnTo>
                  <a:lnTo>
                    <a:pt x="3790823" y="191211"/>
                  </a:lnTo>
                  <a:lnTo>
                    <a:pt x="3783253" y="191211"/>
                  </a:lnTo>
                  <a:lnTo>
                    <a:pt x="3777919" y="201168"/>
                  </a:lnTo>
                  <a:lnTo>
                    <a:pt x="3777919" y="1778711"/>
                  </a:lnTo>
                  <a:lnTo>
                    <a:pt x="3777132" y="1791411"/>
                  </a:lnTo>
                  <a:lnTo>
                    <a:pt x="3774465" y="1791411"/>
                  </a:lnTo>
                  <a:lnTo>
                    <a:pt x="3767607" y="1791411"/>
                  </a:lnTo>
                  <a:lnTo>
                    <a:pt x="3768636" y="1778711"/>
                  </a:lnTo>
                  <a:lnTo>
                    <a:pt x="3774465" y="1791411"/>
                  </a:lnTo>
                  <a:lnTo>
                    <a:pt x="3774630" y="1778711"/>
                  </a:lnTo>
                  <a:lnTo>
                    <a:pt x="3777919" y="1778711"/>
                  </a:lnTo>
                  <a:lnTo>
                    <a:pt x="3777919" y="201168"/>
                  </a:lnTo>
                  <a:lnTo>
                    <a:pt x="3776446" y="203911"/>
                  </a:lnTo>
                  <a:lnTo>
                    <a:pt x="3760279" y="203911"/>
                  </a:lnTo>
                  <a:lnTo>
                    <a:pt x="3761016" y="191211"/>
                  </a:lnTo>
                  <a:lnTo>
                    <a:pt x="3763632" y="191211"/>
                  </a:lnTo>
                  <a:lnTo>
                    <a:pt x="3764737" y="178511"/>
                  </a:lnTo>
                  <a:lnTo>
                    <a:pt x="3760965" y="178511"/>
                  </a:lnTo>
                  <a:lnTo>
                    <a:pt x="3761206" y="165811"/>
                  </a:lnTo>
                  <a:lnTo>
                    <a:pt x="3767886" y="165811"/>
                  </a:lnTo>
                  <a:lnTo>
                    <a:pt x="3776903" y="178511"/>
                  </a:lnTo>
                  <a:lnTo>
                    <a:pt x="3789273" y="178511"/>
                  </a:lnTo>
                  <a:lnTo>
                    <a:pt x="3790823" y="191211"/>
                  </a:lnTo>
                  <a:lnTo>
                    <a:pt x="3790823" y="153111"/>
                  </a:lnTo>
                  <a:lnTo>
                    <a:pt x="3749903" y="153111"/>
                  </a:lnTo>
                  <a:lnTo>
                    <a:pt x="3749903" y="203911"/>
                  </a:lnTo>
                  <a:lnTo>
                    <a:pt x="3749662" y="216611"/>
                  </a:lnTo>
                  <a:lnTo>
                    <a:pt x="3742969" y="216611"/>
                  </a:lnTo>
                  <a:lnTo>
                    <a:pt x="3743210" y="203911"/>
                  </a:lnTo>
                  <a:lnTo>
                    <a:pt x="3749903" y="203911"/>
                  </a:lnTo>
                  <a:lnTo>
                    <a:pt x="3749903" y="153111"/>
                  </a:lnTo>
                  <a:lnTo>
                    <a:pt x="3666782" y="153111"/>
                  </a:lnTo>
                  <a:lnTo>
                    <a:pt x="3679952" y="165811"/>
                  </a:lnTo>
                  <a:lnTo>
                    <a:pt x="3740048" y="165811"/>
                  </a:lnTo>
                  <a:lnTo>
                    <a:pt x="3742829" y="178511"/>
                  </a:lnTo>
                  <a:lnTo>
                    <a:pt x="3736378" y="178511"/>
                  </a:lnTo>
                  <a:lnTo>
                    <a:pt x="3736378" y="203911"/>
                  </a:lnTo>
                  <a:lnTo>
                    <a:pt x="3735692" y="216611"/>
                  </a:lnTo>
                  <a:lnTo>
                    <a:pt x="3726065" y="216611"/>
                  </a:lnTo>
                  <a:lnTo>
                    <a:pt x="3726777" y="203911"/>
                  </a:lnTo>
                  <a:lnTo>
                    <a:pt x="3736378" y="203911"/>
                  </a:lnTo>
                  <a:lnTo>
                    <a:pt x="3736378" y="178511"/>
                  </a:lnTo>
                  <a:lnTo>
                    <a:pt x="3735324" y="178511"/>
                  </a:lnTo>
                  <a:lnTo>
                    <a:pt x="3729393" y="191211"/>
                  </a:lnTo>
                  <a:lnTo>
                    <a:pt x="3713911" y="191211"/>
                  </a:lnTo>
                  <a:lnTo>
                    <a:pt x="3716045" y="178511"/>
                  </a:lnTo>
                  <a:lnTo>
                    <a:pt x="3706063" y="178511"/>
                  </a:lnTo>
                  <a:lnTo>
                    <a:pt x="3708158" y="191211"/>
                  </a:lnTo>
                  <a:lnTo>
                    <a:pt x="3704513" y="191211"/>
                  </a:lnTo>
                  <a:lnTo>
                    <a:pt x="3704513" y="1789315"/>
                  </a:lnTo>
                  <a:lnTo>
                    <a:pt x="3704018" y="1791411"/>
                  </a:lnTo>
                  <a:lnTo>
                    <a:pt x="3693668" y="1791411"/>
                  </a:lnTo>
                  <a:lnTo>
                    <a:pt x="3690289" y="1778711"/>
                  </a:lnTo>
                  <a:lnTo>
                    <a:pt x="3696995" y="1778711"/>
                  </a:lnTo>
                  <a:lnTo>
                    <a:pt x="3704513" y="1789315"/>
                  </a:lnTo>
                  <a:lnTo>
                    <a:pt x="3704513" y="191211"/>
                  </a:lnTo>
                  <a:lnTo>
                    <a:pt x="3685387" y="191211"/>
                  </a:lnTo>
                  <a:lnTo>
                    <a:pt x="3685387" y="1816811"/>
                  </a:lnTo>
                  <a:lnTo>
                    <a:pt x="3682428" y="1816811"/>
                  </a:lnTo>
                  <a:lnTo>
                    <a:pt x="3684168" y="1804111"/>
                  </a:lnTo>
                  <a:lnTo>
                    <a:pt x="3685387" y="1816811"/>
                  </a:lnTo>
                  <a:lnTo>
                    <a:pt x="3685387" y="191211"/>
                  </a:lnTo>
                  <a:lnTo>
                    <a:pt x="3665931" y="191211"/>
                  </a:lnTo>
                  <a:lnTo>
                    <a:pt x="3665931" y="1804111"/>
                  </a:lnTo>
                  <a:lnTo>
                    <a:pt x="3665639" y="1816811"/>
                  </a:lnTo>
                  <a:lnTo>
                    <a:pt x="3659581" y="1816811"/>
                  </a:lnTo>
                  <a:lnTo>
                    <a:pt x="3658857" y="1804111"/>
                  </a:lnTo>
                  <a:lnTo>
                    <a:pt x="3665931" y="1804111"/>
                  </a:lnTo>
                  <a:lnTo>
                    <a:pt x="3665931" y="191211"/>
                  </a:lnTo>
                  <a:lnTo>
                    <a:pt x="3642068" y="191211"/>
                  </a:lnTo>
                  <a:lnTo>
                    <a:pt x="3643820" y="178511"/>
                  </a:lnTo>
                  <a:lnTo>
                    <a:pt x="3683266" y="178511"/>
                  </a:lnTo>
                  <a:lnTo>
                    <a:pt x="3671773" y="165811"/>
                  </a:lnTo>
                  <a:lnTo>
                    <a:pt x="3651567" y="165811"/>
                  </a:lnTo>
                  <a:lnTo>
                    <a:pt x="3646551" y="153111"/>
                  </a:lnTo>
                  <a:lnTo>
                    <a:pt x="3512909" y="153111"/>
                  </a:lnTo>
                  <a:lnTo>
                    <a:pt x="3507321" y="165811"/>
                  </a:lnTo>
                  <a:lnTo>
                    <a:pt x="3506736" y="153111"/>
                  </a:lnTo>
                  <a:lnTo>
                    <a:pt x="3497351" y="153111"/>
                  </a:lnTo>
                  <a:lnTo>
                    <a:pt x="3497148" y="165811"/>
                  </a:lnTo>
                  <a:lnTo>
                    <a:pt x="3497542" y="165811"/>
                  </a:lnTo>
                  <a:lnTo>
                    <a:pt x="3498050" y="178511"/>
                  </a:lnTo>
                  <a:lnTo>
                    <a:pt x="3489922" y="178511"/>
                  </a:lnTo>
                  <a:lnTo>
                    <a:pt x="3485553" y="165811"/>
                  </a:lnTo>
                  <a:lnTo>
                    <a:pt x="3481489" y="165811"/>
                  </a:lnTo>
                  <a:lnTo>
                    <a:pt x="3473691" y="153111"/>
                  </a:lnTo>
                  <a:lnTo>
                    <a:pt x="3419221" y="153111"/>
                  </a:lnTo>
                  <a:lnTo>
                    <a:pt x="3402634" y="140411"/>
                  </a:lnTo>
                  <a:lnTo>
                    <a:pt x="3400564" y="153111"/>
                  </a:lnTo>
                  <a:lnTo>
                    <a:pt x="3360178" y="153111"/>
                  </a:lnTo>
                  <a:lnTo>
                    <a:pt x="3360178" y="1778711"/>
                  </a:lnTo>
                  <a:lnTo>
                    <a:pt x="3359924" y="1791411"/>
                  </a:lnTo>
                  <a:lnTo>
                    <a:pt x="3353244" y="1791411"/>
                  </a:lnTo>
                  <a:lnTo>
                    <a:pt x="3353422" y="1778711"/>
                  </a:lnTo>
                  <a:lnTo>
                    <a:pt x="3360178" y="1778711"/>
                  </a:lnTo>
                  <a:lnTo>
                    <a:pt x="3360178" y="153111"/>
                  </a:lnTo>
                  <a:lnTo>
                    <a:pt x="3358070" y="153111"/>
                  </a:lnTo>
                  <a:lnTo>
                    <a:pt x="3333051" y="140411"/>
                  </a:lnTo>
                  <a:lnTo>
                    <a:pt x="3328124" y="140411"/>
                  </a:lnTo>
                  <a:lnTo>
                    <a:pt x="3328124" y="1816811"/>
                  </a:lnTo>
                  <a:lnTo>
                    <a:pt x="3323742" y="1816811"/>
                  </a:lnTo>
                  <a:lnTo>
                    <a:pt x="3322485" y="1804111"/>
                  </a:lnTo>
                  <a:lnTo>
                    <a:pt x="3327958" y="1804111"/>
                  </a:lnTo>
                  <a:lnTo>
                    <a:pt x="3328124" y="1816811"/>
                  </a:lnTo>
                  <a:lnTo>
                    <a:pt x="3328124" y="140411"/>
                  </a:lnTo>
                  <a:lnTo>
                    <a:pt x="3283432" y="140411"/>
                  </a:lnTo>
                  <a:lnTo>
                    <a:pt x="3282632" y="127711"/>
                  </a:lnTo>
                  <a:lnTo>
                    <a:pt x="3269919" y="127711"/>
                  </a:lnTo>
                  <a:lnTo>
                    <a:pt x="3269919" y="153111"/>
                  </a:lnTo>
                  <a:lnTo>
                    <a:pt x="3269665" y="165811"/>
                  </a:lnTo>
                  <a:lnTo>
                    <a:pt x="3262896" y="165811"/>
                  </a:lnTo>
                  <a:lnTo>
                    <a:pt x="3263150" y="153111"/>
                  </a:lnTo>
                  <a:lnTo>
                    <a:pt x="3269919" y="153111"/>
                  </a:lnTo>
                  <a:lnTo>
                    <a:pt x="3269919" y="127711"/>
                  </a:lnTo>
                  <a:lnTo>
                    <a:pt x="3262642" y="127711"/>
                  </a:lnTo>
                  <a:lnTo>
                    <a:pt x="3262642" y="165811"/>
                  </a:lnTo>
                  <a:lnTo>
                    <a:pt x="3262439" y="178511"/>
                  </a:lnTo>
                  <a:lnTo>
                    <a:pt x="3259963" y="178511"/>
                  </a:lnTo>
                  <a:lnTo>
                    <a:pt x="3255759" y="178511"/>
                  </a:lnTo>
                  <a:lnTo>
                    <a:pt x="3255924" y="165811"/>
                  </a:lnTo>
                  <a:lnTo>
                    <a:pt x="3259963" y="178511"/>
                  </a:lnTo>
                  <a:lnTo>
                    <a:pt x="3262642" y="165811"/>
                  </a:lnTo>
                  <a:lnTo>
                    <a:pt x="3262642" y="127711"/>
                  </a:lnTo>
                  <a:lnTo>
                    <a:pt x="3232454" y="127711"/>
                  </a:lnTo>
                  <a:lnTo>
                    <a:pt x="3231743" y="115011"/>
                  </a:lnTo>
                  <a:lnTo>
                    <a:pt x="3229000" y="115011"/>
                  </a:lnTo>
                  <a:lnTo>
                    <a:pt x="3229000" y="165811"/>
                  </a:lnTo>
                  <a:lnTo>
                    <a:pt x="3223298" y="178511"/>
                  </a:lnTo>
                  <a:lnTo>
                    <a:pt x="3198228" y="178511"/>
                  </a:lnTo>
                  <a:lnTo>
                    <a:pt x="3188055" y="165811"/>
                  </a:lnTo>
                  <a:lnTo>
                    <a:pt x="3186442" y="153111"/>
                  </a:lnTo>
                  <a:lnTo>
                    <a:pt x="3200933" y="153111"/>
                  </a:lnTo>
                  <a:lnTo>
                    <a:pt x="3197072" y="165811"/>
                  </a:lnTo>
                  <a:lnTo>
                    <a:pt x="3204591" y="165811"/>
                  </a:lnTo>
                  <a:lnTo>
                    <a:pt x="3211830" y="153111"/>
                  </a:lnTo>
                  <a:lnTo>
                    <a:pt x="3218929" y="153111"/>
                  </a:lnTo>
                  <a:lnTo>
                    <a:pt x="3219348" y="165811"/>
                  </a:lnTo>
                  <a:lnTo>
                    <a:pt x="3229000" y="165811"/>
                  </a:lnTo>
                  <a:lnTo>
                    <a:pt x="3229000" y="115011"/>
                  </a:lnTo>
                  <a:lnTo>
                    <a:pt x="3221266" y="115011"/>
                  </a:lnTo>
                  <a:lnTo>
                    <a:pt x="3220669" y="102311"/>
                  </a:lnTo>
                  <a:lnTo>
                    <a:pt x="3217240" y="102311"/>
                  </a:lnTo>
                  <a:lnTo>
                    <a:pt x="3210255" y="115011"/>
                  </a:lnTo>
                  <a:lnTo>
                    <a:pt x="3202952" y="115011"/>
                  </a:lnTo>
                  <a:lnTo>
                    <a:pt x="3200806" y="120243"/>
                  </a:lnTo>
                  <a:lnTo>
                    <a:pt x="3200806" y="140411"/>
                  </a:lnTo>
                  <a:lnTo>
                    <a:pt x="3193885" y="140411"/>
                  </a:lnTo>
                  <a:lnTo>
                    <a:pt x="3198253" y="127711"/>
                  </a:lnTo>
                  <a:lnTo>
                    <a:pt x="3199168" y="127711"/>
                  </a:lnTo>
                  <a:lnTo>
                    <a:pt x="3200806" y="140411"/>
                  </a:lnTo>
                  <a:lnTo>
                    <a:pt x="3200806" y="120243"/>
                  </a:lnTo>
                  <a:lnTo>
                    <a:pt x="3197733" y="127711"/>
                  </a:lnTo>
                  <a:lnTo>
                    <a:pt x="3178987" y="127711"/>
                  </a:lnTo>
                  <a:lnTo>
                    <a:pt x="3182175" y="115011"/>
                  </a:lnTo>
                  <a:lnTo>
                    <a:pt x="3182480" y="115011"/>
                  </a:lnTo>
                  <a:lnTo>
                    <a:pt x="3176257" y="102311"/>
                  </a:lnTo>
                  <a:lnTo>
                    <a:pt x="3177260" y="115011"/>
                  </a:lnTo>
                  <a:lnTo>
                    <a:pt x="3175343" y="115011"/>
                  </a:lnTo>
                  <a:lnTo>
                    <a:pt x="3175343" y="127711"/>
                  </a:lnTo>
                  <a:lnTo>
                    <a:pt x="3172206" y="140411"/>
                  </a:lnTo>
                  <a:lnTo>
                    <a:pt x="3169081" y="140411"/>
                  </a:lnTo>
                  <a:lnTo>
                    <a:pt x="3168548" y="127711"/>
                  </a:lnTo>
                  <a:lnTo>
                    <a:pt x="3175343" y="127711"/>
                  </a:lnTo>
                  <a:lnTo>
                    <a:pt x="3175343" y="115011"/>
                  </a:lnTo>
                  <a:lnTo>
                    <a:pt x="3169221" y="115011"/>
                  </a:lnTo>
                  <a:lnTo>
                    <a:pt x="3169666" y="102311"/>
                  </a:lnTo>
                  <a:lnTo>
                    <a:pt x="3165221" y="102311"/>
                  </a:lnTo>
                  <a:lnTo>
                    <a:pt x="3162414" y="115011"/>
                  </a:lnTo>
                  <a:lnTo>
                    <a:pt x="3158769" y="115011"/>
                  </a:lnTo>
                  <a:lnTo>
                    <a:pt x="3155327" y="127711"/>
                  </a:lnTo>
                  <a:lnTo>
                    <a:pt x="3153346" y="127711"/>
                  </a:lnTo>
                  <a:lnTo>
                    <a:pt x="3146234" y="140411"/>
                  </a:lnTo>
                  <a:lnTo>
                    <a:pt x="3090049" y="140411"/>
                  </a:lnTo>
                  <a:lnTo>
                    <a:pt x="3091053" y="153111"/>
                  </a:lnTo>
                  <a:lnTo>
                    <a:pt x="3093478" y="153111"/>
                  </a:lnTo>
                  <a:lnTo>
                    <a:pt x="3096590" y="165811"/>
                  </a:lnTo>
                  <a:lnTo>
                    <a:pt x="3117215" y="165811"/>
                  </a:lnTo>
                  <a:lnTo>
                    <a:pt x="3127984" y="153111"/>
                  </a:lnTo>
                  <a:lnTo>
                    <a:pt x="3175038" y="153111"/>
                  </a:lnTo>
                  <a:lnTo>
                    <a:pt x="3172853" y="165811"/>
                  </a:lnTo>
                  <a:lnTo>
                    <a:pt x="3181299" y="153111"/>
                  </a:lnTo>
                  <a:lnTo>
                    <a:pt x="3181451" y="165811"/>
                  </a:lnTo>
                  <a:lnTo>
                    <a:pt x="3173653" y="165811"/>
                  </a:lnTo>
                  <a:lnTo>
                    <a:pt x="3177336" y="178511"/>
                  </a:lnTo>
                  <a:lnTo>
                    <a:pt x="3125749" y="178511"/>
                  </a:lnTo>
                  <a:lnTo>
                    <a:pt x="3125749" y="203911"/>
                  </a:lnTo>
                  <a:lnTo>
                    <a:pt x="3124365" y="216611"/>
                  </a:lnTo>
                  <a:lnTo>
                    <a:pt x="3114294" y="216611"/>
                  </a:lnTo>
                  <a:lnTo>
                    <a:pt x="3114294" y="1791411"/>
                  </a:lnTo>
                  <a:lnTo>
                    <a:pt x="3113392" y="1804111"/>
                  </a:lnTo>
                  <a:lnTo>
                    <a:pt x="3104134" y="1804111"/>
                  </a:lnTo>
                  <a:lnTo>
                    <a:pt x="3104235" y="1791411"/>
                  </a:lnTo>
                  <a:lnTo>
                    <a:pt x="3114294" y="1791411"/>
                  </a:lnTo>
                  <a:lnTo>
                    <a:pt x="3114294" y="216611"/>
                  </a:lnTo>
                  <a:lnTo>
                    <a:pt x="3102394" y="216611"/>
                  </a:lnTo>
                  <a:lnTo>
                    <a:pt x="3101924" y="203911"/>
                  </a:lnTo>
                  <a:lnTo>
                    <a:pt x="3125749" y="203911"/>
                  </a:lnTo>
                  <a:lnTo>
                    <a:pt x="3125749" y="178511"/>
                  </a:lnTo>
                  <a:lnTo>
                    <a:pt x="3118891" y="178511"/>
                  </a:lnTo>
                  <a:lnTo>
                    <a:pt x="3105988" y="191211"/>
                  </a:lnTo>
                  <a:lnTo>
                    <a:pt x="3106001" y="178511"/>
                  </a:lnTo>
                  <a:lnTo>
                    <a:pt x="3099320" y="178511"/>
                  </a:lnTo>
                  <a:lnTo>
                    <a:pt x="3096742" y="183921"/>
                  </a:lnTo>
                  <a:lnTo>
                    <a:pt x="3096742" y="1804111"/>
                  </a:lnTo>
                  <a:lnTo>
                    <a:pt x="3057055" y="1804111"/>
                  </a:lnTo>
                  <a:lnTo>
                    <a:pt x="3043072" y="1791411"/>
                  </a:lnTo>
                  <a:lnTo>
                    <a:pt x="3029420" y="1791411"/>
                  </a:lnTo>
                  <a:lnTo>
                    <a:pt x="3016999" y="1804111"/>
                  </a:lnTo>
                  <a:lnTo>
                    <a:pt x="3015564" y="1791411"/>
                  </a:lnTo>
                  <a:lnTo>
                    <a:pt x="3010535" y="1791411"/>
                  </a:lnTo>
                  <a:lnTo>
                    <a:pt x="3011817" y="1778711"/>
                  </a:lnTo>
                  <a:lnTo>
                    <a:pt x="3041002" y="1778711"/>
                  </a:lnTo>
                  <a:lnTo>
                    <a:pt x="3051124" y="1791411"/>
                  </a:lnTo>
                  <a:lnTo>
                    <a:pt x="3096234" y="1791411"/>
                  </a:lnTo>
                  <a:lnTo>
                    <a:pt x="3096742" y="1804111"/>
                  </a:lnTo>
                  <a:lnTo>
                    <a:pt x="3096742" y="183921"/>
                  </a:lnTo>
                  <a:lnTo>
                    <a:pt x="3093262" y="191211"/>
                  </a:lnTo>
                  <a:lnTo>
                    <a:pt x="3048952" y="191211"/>
                  </a:lnTo>
                  <a:lnTo>
                    <a:pt x="3046869" y="178511"/>
                  </a:lnTo>
                  <a:lnTo>
                    <a:pt x="3044393" y="178511"/>
                  </a:lnTo>
                  <a:lnTo>
                    <a:pt x="3045549" y="165811"/>
                  </a:lnTo>
                  <a:lnTo>
                    <a:pt x="3045485" y="153111"/>
                  </a:lnTo>
                  <a:lnTo>
                    <a:pt x="3056242" y="165811"/>
                  </a:lnTo>
                  <a:lnTo>
                    <a:pt x="3058528" y="153111"/>
                  </a:lnTo>
                  <a:lnTo>
                    <a:pt x="3076270" y="153111"/>
                  </a:lnTo>
                  <a:lnTo>
                    <a:pt x="3074606" y="140411"/>
                  </a:lnTo>
                  <a:lnTo>
                    <a:pt x="3034474" y="140411"/>
                  </a:lnTo>
                  <a:lnTo>
                    <a:pt x="3034474" y="178511"/>
                  </a:lnTo>
                  <a:lnTo>
                    <a:pt x="3033712" y="191211"/>
                  </a:lnTo>
                  <a:lnTo>
                    <a:pt x="3031032" y="178511"/>
                  </a:lnTo>
                  <a:lnTo>
                    <a:pt x="3034474" y="178511"/>
                  </a:lnTo>
                  <a:lnTo>
                    <a:pt x="3034474" y="140411"/>
                  </a:lnTo>
                  <a:lnTo>
                    <a:pt x="2999371" y="140411"/>
                  </a:lnTo>
                  <a:lnTo>
                    <a:pt x="2991345" y="153111"/>
                  </a:lnTo>
                  <a:lnTo>
                    <a:pt x="2964345" y="153111"/>
                  </a:lnTo>
                  <a:lnTo>
                    <a:pt x="2956953" y="165811"/>
                  </a:lnTo>
                  <a:lnTo>
                    <a:pt x="2936989" y="165811"/>
                  </a:lnTo>
                  <a:lnTo>
                    <a:pt x="2928696" y="178511"/>
                  </a:lnTo>
                  <a:lnTo>
                    <a:pt x="2925775" y="178511"/>
                  </a:lnTo>
                  <a:lnTo>
                    <a:pt x="2942374" y="191211"/>
                  </a:lnTo>
                  <a:lnTo>
                    <a:pt x="2959519" y="178511"/>
                  </a:lnTo>
                  <a:lnTo>
                    <a:pt x="2975889" y="191211"/>
                  </a:lnTo>
                  <a:lnTo>
                    <a:pt x="2990189" y="191211"/>
                  </a:lnTo>
                  <a:lnTo>
                    <a:pt x="2991764" y="178511"/>
                  </a:lnTo>
                  <a:lnTo>
                    <a:pt x="3006356" y="178511"/>
                  </a:lnTo>
                  <a:lnTo>
                    <a:pt x="3008426" y="178511"/>
                  </a:lnTo>
                  <a:lnTo>
                    <a:pt x="3014192" y="191211"/>
                  </a:lnTo>
                  <a:lnTo>
                    <a:pt x="3006356" y="178511"/>
                  </a:lnTo>
                  <a:lnTo>
                    <a:pt x="3010090" y="203911"/>
                  </a:lnTo>
                  <a:lnTo>
                    <a:pt x="2989732" y="203911"/>
                  </a:lnTo>
                  <a:lnTo>
                    <a:pt x="2989732" y="1804111"/>
                  </a:lnTo>
                  <a:lnTo>
                    <a:pt x="2986697" y="1804111"/>
                  </a:lnTo>
                  <a:lnTo>
                    <a:pt x="2986786" y="1791411"/>
                  </a:lnTo>
                  <a:lnTo>
                    <a:pt x="2988437" y="1791411"/>
                  </a:lnTo>
                  <a:lnTo>
                    <a:pt x="2989732" y="1804111"/>
                  </a:lnTo>
                  <a:lnTo>
                    <a:pt x="2989732" y="203911"/>
                  </a:lnTo>
                  <a:lnTo>
                    <a:pt x="2975394" y="203911"/>
                  </a:lnTo>
                  <a:lnTo>
                    <a:pt x="2965881" y="216611"/>
                  </a:lnTo>
                  <a:lnTo>
                    <a:pt x="2960281" y="203911"/>
                  </a:lnTo>
                  <a:lnTo>
                    <a:pt x="2954871" y="203911"/>
                  </a:lnTo>
                  <a:lnTo>
                    <a:pt x="2949105" y="191211"/>
                  </a:lnTo>
                  <a:lnTo>
                    <a:pt x="2942412" y="203911"/>
                  </a:lnTo>
                  <a:lnTo>
                    <a:pt x="2938830" y="203911"/>
                  </a:lnTo>
                  <a:lnTo>
                    <a:pt x="2935287" y="216611"/>
                  </a:lnTo>
                  <a:lnTo>
                    <a:pt x="2858681" y="216611"/>
                  </a:lnTo>
                  <a:lnTo>
                    <a:pt x="2850057" y="203911"/>
                  </a:lnTo>
                  <a:lnTo>
                    <a:pt x="2840063" y="203911"/>
                  </a:lnTo>
                  <a:lnTo>
                    <a:pt x="2838551" y="216611"/>
                  </a:lnTo>
                  <a:lnTo>
                    <a:pt x="2834703" y="216611"/>
                  </a:lnTo>
                  <a:lnTo>
                    <a:pt x="2830017" y="229311"/>
                  </a:lnTo>
                  <a:lnTo>
                    <a:pt x="2826042" y="229311"/>
                  </a:lnTo>
                  <a:lnTo>
                    <a:pt x="2824556" y="216611"/>
                  </a:lnTo>
                  <a:lnTo>
                    <a:pt x="2814180" y="216611"/>
                  </a:lnTo>
                  <a:lnTo>
                    <a:pt x="2809468" y="203911"/>
                  </a:lnTo>
                  <a:lnTo>
                    <a:pt x="2809621" y="216611"/>
                  </a:lnTo>
                  <a:lnTo>
                    <a:pt x="2792133" y="216611"/>
                  </a:lnTo>
                  <a:lnTo>
                    <a:pt x="2792565" y="203911"/>
                  </a:lnTo>
                  <a:lnTo>
                    <a:pt x="2781490" y="203911"/>
                  </a:lnTo>
                  <a:lnTo>
                    <a:pt x="2778772" y="216611"/>
                  </a:lnTo>
                  <a:lnTo>
                    <a:pt x="2773883" y="216611"/>
                  </a:lnTo>
                  <a:lnTo>
                    <a:pt x="2771051" y="203911"/>
                  </a:lnTo>
                  <a:lnTo>
                    <a:pt x="2765260" y="203911"/>
                  </a:lnTo>
                  <a:lnTo>
                    <a:pt x="2765958" y="216611"/>
                  </a:lnTo>
                  <a:lnTo>
                    <a:pt x="2764053" y="229311"/>
                  </a:lnTo>
                  <a:lnTo>
                    <a:pt x="2749804" y="229311"/>
                  </a:lnTo>
                  <a:lnTo>
                    <a:pt x="2750807" y="216611"/>
                  </a:lnTo>
                  <a:lnTo>
                    <a:pt x="2737408" y="216611"/>
                  </a:lnTo>
                  <a:lnTo>
                    <a:pt x="2738615" y="229311"/>
                  </a:lnTo>
                  <a:lnTo>
                    <a:pt x="2720708" y="229311"/>
                  </a:lnTo>
                  <a:lnTo>
                    <a:pt x="2717444" y="216611"/>
                  </a:lnTo>
                  <a:lnTo>
                    <a:pt x="2707309" y="216611"/>
                  </a:lnTo>
                  <a:lnTo>
                    <a:pt x="2702953" y="207149"/>
                  </a:lnTo>
                  <a:lnTo>
                    <a:pt x="2702953" y="1804111"/>
                  </a:lnTo>
                  <a:lnTo>
                    <a:pt x="2695448" y="1816811"/>
                  </a:lnTo>
                  <a:lnTo>
                    <a:pt x="2698635" y="1816811"/>
                  </a:lnTo>
                  <a:lnTo>
                    <a:pt x="2694559" y="1829511"/>
                  </a:lnTo>
                  <a:lnTo>
                    <a:pt x="2693365" y="1824774"/>
                  </a:lnTo>
                  <a:lnTo>
                    <a:pt x="2693365" y="1854911"/>
                  </a:lnTo>
                  <a:lnTo>
                    <a:pt x="2690444" y="1854911"/>
                  </a:lnTo>
                  <a:lnTo>
                    <a:pt x="2692069" y="1842211"/>
                  </a:lnTo>
                  <a:lnTo>
                    <a:pt x="2693365" y="1854911"/>
                  </a:lnTo>
                  <a:lnTo>
                    <a:pt x="2693365" y="1824774"/>
                  </a:lnTo>
                  <a:lnTo>
                    <a:pt x="2691358" y="1816811"/>
                  </a:lnTo>
                  <a:lnTo>
                    <a:pt x="2695448" y="1816811"/>
                  </a:lnTo>
                  <a:lnTo>
                    <a:pt x="2694965" y="1804111"/>
                  </a:lnTo>
                  <a:lnTo>
                    <a:pt x="2702953" y="1804111"/>
                  </a:lnTo>
                  <a:lnTo>
                    <a:pt x="2702953" y="207149"/>
                  </a:lnTo>
                  <a:lnTo>
                    <a:pt x="2701467" y="203911"/>
                  </a:lnTo>
                  <a:lnTo>
                    <a:pt x="2698267" y="216611"/>
                  </a:lnTo>
                  <a:lnTo>
                    <a:pt x="2697048" y="216611"/>
                  </a:lnTo>
                  <a:lnTo>
                    <a:pt x="2689542" y="203911"/>
                  </a:lnTo>
                  <a:lnTo>
                    <a:pt x="2691993" y="216611"/>
                  </a:lnTo>
                  <a:lnTo>
                    <a:pt x="2685529" y="216611"/>
                  </a:lnTo>
                  <a:lnTo>
                    <a:pt x="2683586" y="203911"/>
                  </a:lnTo>
                  <a:lnTo>
                    <a:pt x="2683345" y="191211"/>
                  </a:lnTo>
                  <a:lnTo>
                    <a:pt x="2687358" y="191211"/>
                  </a:lnTo>
                  <a:lnTo>
                    <a:pt x="2688691" y="178511"/>
                  </a:lnTo>
                  <a:lnTo>
                    <a:pt x="2688158" y="178511"/>
                  </a:lnTo>
                  <a:lnTo>
                    <a:pt x="2683167" y="165811"/>
                  </a:lnTo>
                  <a:lnTo>
                    <a:pt x="2681033" y="165811"/>
                  </a:lnTo>
                  <a:lnTo>
                    <a:pt x="2683370" y="153111"/>
                  </a:lnTo>
                  <a:lnTo>
                    <a:pt x="2678112" y="153111"/>
                  </a:lnTo>
                  <a:lnTo>
                    <a:pt x="2678112" y="1804111"/>
                  </a:lnTo>
                  <a:lnTo>
                    <a:pt x="2677998" y="1816811"/>
                  </a:lnTo>
                  <a:lnTo>
                    <a:pt x="2670822" y="1816811"/>
                  </a:lnTo>
                  <a:lnTo>
                    <a:pt x="2670822" y="1829511"/>
                  </a:lnTo>
                  <a:lnTo>
                    <a:pt x="2669197" y="1842211"/>
                  </a:lnTo>
                  <a:lnTo>
                    <a:pt x="2660573" y="1842211"/>
                  </a:lnTo>
                  <a:lnTo>
                    <a:pt x="2659265" y="1829511"/>
                  </a:lnTo>
                  <a:lnTo>
                    <a:pt x="2670822" y="1829511"/>
                  </a:lnTo>
                  <a:lnTo>
                    <a:pt x="2670822" y="1816811"/>
                  </a:lnTo>
                  <a:lnTo>
                    <a:pt x="2651798" y="1816811"/>
                  </a:lnTo>
                  <a:lnTo>
                    <a:pt x="2644737" y="1804111"/>
                  </a:lnTo>
                  <a:lnTo>
                    <a:pt x="2678112" y="1804111"/>
                  </a:lnTo>
                  <a:lnTo>
                    <a:pt x="2678112" y="153111"/>
                  </a:lnTo>
                  <a:lnTo>
                    <a:pt x="2664066" y="153111"/>
                  </a:lnTo>
                  <a:lnTo>
                    <a:pt x="2663342" y="165811"/>
                  </a:lnTo>
                  <a:lnTo>
                    <a:pt x="2677503" y="165811"/>
                  </a:lnTo>
                  <a:lnTo>
                    <a:pt x="2673883" y="178511"/>
                  </a:lnTo>
                  <a:lnTo>
                    <a:pt x="2654185" y="178511"/>
                  </a:lnTo>
                  <a:lnTo>
                    <a:pt x="2654185" y="216611"/>
                  </a:lnTo>
                  <a:lnTo>
                    <a:pt x="2647238" y="216611"/>
                  </a:lnTo>
                  <a:lnTo>
                    <a:pt x="2651569" y="203911"/>
                  </a:lnTo>
                  <a:lnTo>
                    <a:pt x="2652445" y="203911"/>
                  </a:lnTo>
                  <a:lnTo>
                    <a:pt x="2654185" y="216611"/>
                  </a:lnTo>
                  <a:lnTo>
                    <a:pt x="2654185" y="178511"/>
                  </a:lnTo>
                  <a:lnTo>
                    <a:pt x="2650096" y="178511"/>
                  </a:lnTo>
                  <a:lnTo>
                    <a:pt x="2650223" y="165811"/>
                  </a:lnTo>
                  <a:lnTo>
                    <a:pt x="2655735" y="165811"/>
                  </a:lnTo>
                  <a:lnTo>
                    <a:pt x="2653588" y="153111"/>
                  </a:lnTo>
                  <a:lnTo>
                    <a:pt x="2641269" y="153111"/>
                  </a:lnTo>
                  <a:lnTo>
                    <a:pt x="2641269" y="1804111"/>
                  </a:lnTo>
                  <a:lnTo>
                    <a:pt x="2635859" y="1816811"/>
                  </a:lnTo>
                  <a:lnTo>
                    <a:pt x="2617025" y="1816811"/>
                  </a:lnTo>
                  <a:lnTo>
                    <a:pt x="2614714" y="1804111"/>
                  </a:lnTo>
                  <a:lnTo>
                    <a:pt x="2641269" y="1804111"/>
                  </a:lnTo>
                  <a:lnTo>
                    <a:pt x="2641269" y="153111"/>
                  </a:lnTo>
                  <a:lnTo>
                    <a:pt x="2639885" y="153111"/>
                  </a:lnTo>
                  <a:lnTo>
                    <a:pt x="2635935" y="165811"/>
                  </a:lnTo>
                  <a:lnTo>
                    <a:pt x="2633205" y="165811"/>
                  </a:lnTo>
                  <a:lnTo>
                    <a:pt x="2632900" y="178511"/>
                  </a:lnTo>
                  <a:lnTo>
                    <a:pt x="2621572" y="178511"/>
                  </a:lnTo>
                  <a:lnTo>
                    <a:pt x="2621572" y="216611"/>
                  </a:lnTo>
                  <a:lnTo>
                    <a:pt x="2615565" y="229311"/>
                  </a:lnTo>
                  <a:lnTo>
                    <a:pt x="2594140" y="229311"/>
                  </a:lnTo>
                  <a:lnTo>
                    <a:pt x="2594140" y="1816811"/>
                  </a:lnTo>
                  <a:lnTo>
                    <a:pt x="2558973" y="1816811"/>
                  </a:lnTo>
                  <a:lnTo>
                    <a:pt x="2557475" y="1829511"/>
                  </a:lnTo>
                  <a:lnTo>
                    <a:pt x="2548902" y="1816811"/>
                  </a:lnTo>
                  <a:lnTo>
                    <a:pt x="2546997" y="1816811"/>
                  </a:lnTo>
                  <a:lnTo>
                    <a:pt x="2546997" y="1854911"/>
                  </a:lnTo>
                  <a:lnTo>
                    <a:pt x="2541867" y="1854911"/>
                  </a:lnTo>
                  <a:lnTo>
                    <a:pt x="2546070" y="1842211"/>
                  </a:lnTo>
                  <a:lnTo>
                    <a:pt x="2546997" y="1854911"/>
                  </a:lnTo>
                  <a:lnTo>
                    <a:pt x="2546997" y="1816811"/>
                  </a:lnTo>
                  <a:lnTo>
                    <a:pt x="2541066" y="1816811"/>
                  </a:lnTo>
                  <a:lnTo>
                    <a:pt x="2523579" y="1816811"/>
                  </a:lnTo>
                  <a:lnTo>
                    <a:pt x="2523579" y="1854911"/>
                  </a:lnTo>
                  <a:lnTo>
                    <a:pt x="2516835" y="1854911"/>
                  </a:lnTo>
                  <a:lnTo>
                    <a:pt x="2517787" y="1842211"/>
                  </a:lnTo>
                  <a:lnTo>
                    <a:pt x="2523579" y="1854911"/>
                  </a:lnTo>
                  <a:lnTo>
                    <a:pt x="2523579" y="1816811"/>
                  </a:lnTo>
                  <a:lnTo>
                    <a:pt x="2450757" y="1816811"/>
                  </a:lnTo>
                  <a:lnTo>
                    <a:pt x="2446883" y="1821992"/>
                  </a:lnTo>
                  <a:lnTo>
                    <a:pt x="2446883" y="1842211"/>
                  </a:lnTo>
                  <a:lnTo>
                    <a:pt x="2446185" y="1854911"/>
                  </a:lnTo>
                  <a:lnTo>
                    <a:pt x="2436761" y="1854911"/>
                  </a:lnTo>
                  <a:lnTo>
                    <a:pt x="2437460" y="1842211"/>
                  </a:lnTo>
                  <a:lnTo>
                    <a:pt x="2446883" y="1842211"/>
                  </a:lnTo>
                  <a:lnTo>
                    <a:pt x="2446883" y="1821992"/>
                  </a:lnTo>
                  <a:lnTo>
                    <a:pt x="2441257" y="1829511"/>
                  </a:lnTo>
                  <a:lnTo>
                    <a:pt x="2442260" y="1816811"/>
                  </a:lnTo>
                  <a:lnTo>
                    <a:pt x="2389225" y="1816811"/>
                  </a:lnTo>
                  <a:lnTo>
                    <a:pt x="2377554" y="1804111"/>
                  </a:lnTo>
                  <a:lnTo>
                    <a:pt x="2372842" y="1816811"/>
                  </a:lnTo>
                  <a:lnTo>
                    <a:pt x="2367038" y="1816811"/>
                  </a:lnTo>
                  <a:lnTo>
                    <a:pt x="2361463" y="1804111"/>
                  </a:lnTo>
                  <a:lnTo>
                    <a:pt x="2357424" y="1816811"/>
                  </a:lnTo>
                  <a:lnTo>
                    <a:pt x="2334082" y="1816811"/>
                  </a:lnTo>
                  <a:lnTo>
                    <a:pt x="2335365" y="1804111"/>
                  </a:lnTo>
                  <a:lnTo>
                    <a:pt x="2354326" y="1804111"/>
                  </a:lnTo>
                  <a:lnTo>
                    <a:pt x="2363863" y="1791411"/>
                  </a:lnTo>
                  <a:lnTo>
                    <a:pt x="2362860" y="1804111"/>
                  </a:lnTo>
                  <a:lnTo>
                    <a:pt x="2377554" y="1804111"/>
                  </a:lnTo>
                  <a:lnTo>
                    <a:pt x="2457793" y="1804111"/>
                  </a:lnTo>
                  <a:lnTo>
                    <a:pt x="2467292" y="1791411"/>
                  </a:lnTo>
                  <a:lnTo>
                    <a:pt x="2466289" y="1804111"/>
                  </a:lnTo>
                  <a:lnTo>
                    <a:pt x="2536228" y="1804111"/>
                  </a:lnTo>
                  <a:lnTo>
                    <a:pt x="2541066" y="1816811"/>
                  </a:lnTo>
                  <a:lnTo>
                    <a:pt x="2544978" y="1804111"/>
                  </a:lnTo>
                  <a:lnTo>
                    <a:pt x="2585707" y="1804111"/>
                  </a:lnTo>
                  <a:lnTo>
                    <a:pt x="2594140" y="1816811"/>
                  </a:lnTo>
                  <a:lnTo>
                    <a:pt x="2594140" y="229311"/>
                  </a:lnTo>
                  <a:lnTo>
                    <a:pt x="2583815" y="229311"/>
                  </a:lnTo>
                  <a:lnTo>
                    <a:pt x="2582456" y="216611"/>
                  </a:lnTo>
                  <a:lnTo>
                    <a:pt x="2573782" y="216611"/>
                  </a:lnTo>
                  <a:lnTo>
                    <a:pt x="2573528" y="203911"/>
                  </a:lnTo>
                  <a:lnTo>
                    <a:pt x="2610891" y="203911"/>
                  </a:lnTo>
                  <a:lnTo>
                    <a:pt x="2616898" y="216611"/>
                  </a:lnTo>
                  <a:lnTo>
                    <a:pt x="2621572" y="216611"/>
                  </a:lnTo>
                  <a:lnTo>
                    <a:pt x="2621572" y="178511"/>
                  </a:lnTo>
                  <a:lnTo>
                    <a:pt x="2604325" y="178511"/>
                  </a:lnTo>
                  <a:lnTo>
                    <a:pt x="2607081" y="165811"/>
                  </a:lnTo>
                  <a:lnTo>
                    <a:pt x="2609202" y="165811"/>
                  </a:lnTo>
                  <a:lnTo>
                    <a:pt x="2609507" y="153111"/>
                  </a:lnTo>
                  <a:lnTo>
                    <a:pt x="2591892" y="153111"/>
                  </a:lnTo>
                  <a:lnTo>
                    <a:pt x="2591892" y="165811"/>
                  </a:lnTo>
                  <a:lnTo>
                    <a:pt x="2591600" y="178511"/>
                  </a:lnTo>
                  <a:lnTo>
                    <a:pt x="2575991" y="178511"/>
                  </a:lnTo>
                  <a:lnTo>
                    <a:pt x="2580589" y="165811"/>
                  </a:lnTo>
                  <a:lnTo>
                    <a:pt x="2591892" y="165811"/>
                  </a:lnTo>
                  <a:lnTo>
                    <a:pt x="2591892" y="153111"/>
                  </a:lnTo>
                  <a:lnTo>
                    <a:pt x="2581846" y="153111"/>
                  </a:lnTo>
                  <a:lnTo>
                    <a:pt x="2578951" y="140411"/>
                  </a:lnTo>
                  <a:lnTo>
                    <a:pt x="2590762" y="140411"/>
                  </a:lnTo>
                  <a:lnTo>
                    <a:pt x="2582799" y="127711"/>
                  </a:lnTo>
                  <a:lnTo>
                    <a:pt x="2575699" y="127711"/>
                  </a:lnTo>
                  <a:lnTo>
                    <a:pt x="2575699" y="153111"/>
                  </a:lnTo>
                  <a:lnTo>
                    <a:pt x="2573540" y="165811"/>
                  </a:lnTo>
                  <a:lnTo>
                    <a:pt x="2571559" y="153111"/>
                  </a:lnTo>
                  <a:lnTo>
                    <a:pt x="2575699" y="153111"/>
                  </a:lnTo>
                  <a:lnTo>
                    <a:pt x="2575699" y="127711"/>
                  </a:lnTo>
                  <a:lnTo>
                    <a:pt x="2563723" y="127711"/>
                  </a:lnTo>
                  <a:lnTo>
                    <a:pt x="2563723" y="203911"/>
                  </a:lnTo>
                  <a:lnTo>
                    <a:pt x="2562593" y="216611"/>
                  </a:lnTo>
                  <a:lnTo>
                    <a:pt x="2553462" y="216611"/>
                  </a:lnTo>
                  <a:lnTo>
                    <a:pt x="2563723" y="203911"/>
                  </a:lnTo>
                  <a:lnTo>
                    <a:pt x="2563723" y="127711"/>
                  </a:lnTo>
                  <a:lnTo>
                    <a:pt x="2547378" y="127711"/>
                  </a:lnTo>
                  <a:lnTo>
                    <a:pt x="2547378" y="165811"/>
                  </a:lnTo>
                  <a:lnTo>
                    <a:pt x="2546375" y="178511"/>
                  </a:lnTo>
                  <a:lnTo>
                    <a:pt x="2531021" y="178511"/>
                  </a:lnTo>
                  <a:lnTo>
                    <a:pt x="2538641" y="165811"/>
                  </a:lnTo>
                  <a:lnTo>
                    <a:pt x="2547378" y="165811"/>
                  </a:lnTo>
                  <a:lnTo>
                    <a:pt x="2547378" y="127711"/>
                  </a:lnTo>
                  <a:lnTo>
                    <a:pt x="2523477" y="127711"/>
                  </a:lnTo>
                  <a:lnTo>
                    <a:pt x="2523477" y="165811"/>
                  </a:lnTo>
                  <a:lnTo>
                    <a:pt x="2520835" y="178511"/>
                  </a:lnTo>
                  <a:lnTo>
                    <a:pt x="2502878" y="178511"/>
                  </a:lnTo>
                  <a:lnTo>
                    <a:pt x="2506002" y="165811"/>
                  </a:lnTo>
                  <a:lnTo>
                    <a:pt x="2523477" y="165811"/>
                  </a:lnTo>
                  <a:lnTo>
                    <a:pt x="2523477" y="127711"/>
                  </a:lnTo>
                  <a:lnTo>
                    <a:pt x="2521039" y="127711"/>
                  </a:lnTo>
                  <a:lnTo>
                    <a:pt x="2520150" y="140411"/>
                  </a:lnTo>
                  <a:lnTo>
                    <a:pt x="2517406" y="140411"/>
                  </a:lnTo>
                  <a:lnTo>
                    <a:pt x="2517597" y="127711"/>
                  </a:lnTo>
                  <a:lnTo>
                    <a:pt x="2496108" y="127711"/>
                  </a:lnTo>
                  <a:lnTo>
                    <a:pt x="2496108" y="165811"/>
                  </a:lnTo>
                  <a:lnTo>
                    <a:pt x="2496007" y="178511"/>
                  </a:lnTo>
                  <a:lnTo>
                    <a:pt x="2492667" y="178511"/>
                  </a:lnTo>
                  <a:lnTo>
                    <a:pt x="2493403" y="165811"/>
                  </a:lnTo>
                  <a:lnTo>
                    <a:pt x="2496108" y="165811"/>
                  </a:lnTo>
                  <a:lnTo>
                    <a:pt x="2496108" y="127711"/>
                  </a:lnTo>
                  <a:lnTo>
                    <a:pt x="2483916" y="127711"/>
                  </a:lnTo>
                  <a:lnTo>
                    <a:pt x="2483916" y="178511"/>
                  </a:lnTo>
                  <a:lnTo>
                    <a:pt x="2475585" y="178511"/>
                  </a:lnTo>
                  <a:lnTo>
                    <a:pt x="2475687" y="165811"/>
                  </a:lnTo>
                  <a:lnTo>
                    <a:pt x="2482481" y="165811"/>
                  </a:lnTo>
                  <a:lnTo>
                    <a:pt x="2483916" y="178511"/>
                  </a:lnTo>
                  <a:lnTo>
                    <a:pt x="2483916" y="127711"/>
                  </a:lnTo>
                  <a:lnTo>
                    <a:pt x="2456891" y="127711"/>
                  </a:lnTo>
                  <a:lnTo>
                    <a:pt x="2456891" y="165811"/>
                  </a:lnTo>
                  <a:lnTo>
                    <a:pt x="2452547" y="178511"/>
                  </a:lnTo>
                  <a:lnTo>
                    <a:pt x="2451671" y="178511"/>
                  </a:lnTo>
                  <a:lnTo>
                    <a:pt x="2449906" y="165811"/>
                  </a:lnTo>
                  <a:lnTo>
                    <a:pt x="2456891" y="165811"/>
                  </a:lnTo>
                  <a:lnTo>
                    <a:pt x="2456891" y="127711"/>
                  </a:lnTo>
                  <a:lnTo>
                    <a:pt x="2437371" y="127711"/>
                  </a:lnTo>
                  <a:lnTo>
                    <a:pt x="2437371" y="203911"/>
                  </a:lnTo>
                  <a:lnTo>
                    <a:pt x="2437231" y="216611"/>
                  </a:lnTo>
                  <a:lnTo>
                    <a:pt x="2431732" y="216611"/>
                  </a:lnTo>
                  <a:lnTo>
                    <a:pt x="2430221" y="229311"/>
                  </a:lnTo>
                  <a:lnTo>
                    <a:pt x="2425103" y="216611"/>
                  </a:lnTo>
                  <a:lnTo>
                    <a:pt x="2424277" y="216611"/>
                  </a:lnTo>
                  <a:lnTo>
                    <a:pt x="2425674" y="203911"/>
                  </a:lnTo>
                  <a:lnTo>
                    <a:pt x="2437371" y="203911"/>
                  </a:lnTo>
                  <a:lnTo>
                    <a:pt x="2437371" y="127711"/>
                  </a:lnTo>
                  <a:lnTo>
                    <a:pt x="2421979" y="127711"/>
                  </a:lnTo>
                  <a:lnTo>
                    <a:pt x="2416797" y="122631"/>
                  </a:lnTo>
                  <a:lnTo>
                    <a:pt x="2416797" y="216611"/>
                  </a:lnTo>
                  <a:lnTo>
                    <a:pt x="2413355" y="216611"/>
                  </a:lnTo>
                  <a:lnTo>
                    <a:pt x="2414079" y="203911"/>
                  </a:lnTo>
                  <a:lnTo>
                    <a:pt x="2416797" y="216611"/>
                  </a:lnTo>
                  <a:lnTo>
                    <a:pt x="2416797" y="122631"/>
                  </a:lnTo>
                  <a:lnTo>
                    <a:pt x="2409037" y="115011"/>
                  </a:lnTo>
                  <a:lnTo>
                    <a:pt x="2398014" y="115011"/>
                  </a:lnTo>
                  <a:lnTo>
                    <a:pt x="2398014" y="216611"/>
                  </a:lnTo>
                  <a:lnTo>
                    <a:pt x="2389695" y="216611"/>
                  </a:lnTo>
                  <a:lnTo>
                    <a:pt x="2389238" y="229311"/>
                  </a:lnTo>
                  <a:lnTo>
                    <a:pt x="2385796" y="216611"/>
                  </a:lnTo>
                  <a:lnTo>
                    <a:pt x="2387003" y="216611"/>
                  </a:lnTo>
                  <a:lnTo>
                    <a:pt x="2391105" y="203911"/>
                  </a:lnTo>
                  <a:lnTo>
                    <a:pt x="2396363" y="203911"/>
                  </a:lnTo>
                  <a:lnTo>
                    <a:pt x="2398014" y="216611"/>
                  </a:lnTo>
                  <a:lnTo>
                    <a:pt x="2398014" y="115011"/>
                  </a:lnTo>
                  <a:lnTo>
                    <a:pt x="2393302" y="115011"/>
                  </a:lnTo>
                  <a:lnTo>
                    <a:pt x="2382520" y="123177"/>
                  </a:lnTo>
                  <a:lnTo>
                    <a:pt x="2382520" y="216611"/>
                  </a:lnTo>
                  <a:lnTo>
                    <a:pt x="2375611" y="229311"/>
                  </a:lnTo>
                  <a:lnTo>
                    <a:pt x="2378202" y="216611"/>
                  </a:lnTo>
                  <a:lnTo>
                    <a:pt x="2363787" y="216611"/>
                  </a:lnTo>
                  <a:lnTo>
                    <a:pt x="2356929" y="229311"/>
                  </a:lnTo>
                  <a:lnTo>
                    <a:pt x="2350947" y="216611"/>
                  </a:lnTo>
                  <a:lnTo>
                    <a:pt x="2355304" y="216611"/>
                  </a:lnTo>
                  <a:lnTo>
                    <a:pt x="2360218" y="203911"/>
                  </a:lnTo>
                  <a:lnTo>
                    <a:pt x="2379243" y="203911"/>
                  </a:lnTo>
                  <a:lnTo>
                    <a:pt x="2382520" y="216611"/>
                  </a:lnTo>
                  <a:lnTo>
                    <a:pt x="2382520" y="123177"/>
                  </a:lnTo>
                  <a:lnTo>
                    <a:pt x="2376525" y="127711"/>
                  </a:lnTo>
                  <a:lnTo>
                    <a:pt x="2350693" y="127711"/>
                  </a:lnTo>
                  <a:lnTo>
                    <a:pt x="2349144" y="126060"/>
                  </a:lnTo>
                  <a:lnTo>
                    <a:pt x="2349144" y="203911"/>
                  </a:lnTo>
                  <a:lnTo>
                    <a:pt x="2348433" y="216611"/>
                  </a:lnTo>
                  <a:lnTo>
                    <a:pt x="2342692" y="216611"/>
                  </a:lnTo>
                  <a:lnTo>
                    <a:pt x="2342781" y="203911"/>
                  </a:lnTo>
                  <a:lnTo>
                    <a:pt x="2349144" y="203911"/>
                  </a:lnTo>
                  <a:lnTo>
                    <a:pt x="2349144" y="126060"/>
                  </a:lnTo>
                  <a:lnTo>
                    <a:pt x="2338832" y="115011"/>
                  </a:lnTo>
                  <a:lnTo>
                    <a:pt x="2332278" y="115011"/>
                  </a:lnTo>
                  <a:lnTo>
                    <a:pt x="2332278" y="165811"/>
                  </a:lnTo>
                  <a:lnTo>
                    <a:pt x="2323947" y="165811"/>
                  </a:lnTo>
                  <a:lnTo>
                    <a:pt x="2323947" y="1816811"/>
                  </a:lnTo>
                  <a:lnTo>
                    <a:pt x="2315883" y="1816811"/>
                  </a:lnTo>
                  <a:lnTo>
                    <a:pt x="2316823" y="1804111"/>
                  </a:lnTo>
                  <a:lnTo>
                    <a:pt x="2307348" y="1816811"/>
                  </a:lnTo>
                  <a:lnTo>
                    <a:pt x="2309190" y="1804111"/>
                  </a:lnTo>
                  <a:lnTo>
                    <a:pt x="2316823" y="1804111"/>
                  </a:lnTo>
                  <a:lnTo>
                    <a:pt x="2323096" y="1804111"/>
                  </a:lnTo>
                  <a:lnTo>
                    <a:pt x="2323947" y="1816811"/>
                  </a:lnTo>
                  <a:lnTo>
                    <a:pt x="2323947" y="165811"/>
                  </a:lnTo>
                  <a:lnTo>
                    <a:pt x="2308339" y="165811"/>
                  </a:lnTo>
                  <a:lnTo>
                    <a:pt x="2313470" y="153111"/>
                  </a:lnTo>
                  <a:lnTo>
                    <a:pt x="2329408" y="153111"/>
                  </a:lnTo>
                  <a:lnTo>
                    <a:pt x="2332278" y="165811"/>
                  </a:lnTo>
                  <a:lnTo>
                    <a:pt x="2332278" y="115011"/>
                  </a:lnTo>
                  <a:lnTo>
                    <a:pt x="2319731" y="115011"/>
                  </a:lnTo>
                  <a:lnTo>
                    <a:pt x="2319756" y="102311"/>
                  </a:lnTo>
                  <a:lnTo>
                    <a:pt x="2312238" y="102311"/>
                  </a:lnTo>
                  <a:lnTo>
                    <a:pt x="2310638" y="115011"/>
                  </a:lnTo>
                  <a:lnTo>
                    <a:pt x="2310955" y="115011"/>
                  </a:lnTo>
                  <a:lnTo>
                    <a:pt x="2309203" y="127711"/>
                  </a:lnTo>
                  <a:lnTo>
                    <a:pt x="2306345" y="127711"/>
                  </a:lnTo>
                  <a:lnTo>
                    <a:pt x="2306345" y="1804111"/>
                  </a:lnTo>
                  <a:lnTo>
                    <a:pt x="2300859" y="1804111"/>
                  </a:lnTo>
                  <a:lnTo>
                    <a:pt x="2300617" y="1816811"/>
                  </a:lnTo>
                  <a:lnTo>
                    <a:pt x="2294255" y="1816811"/>
                  </a:lnTo>
                  <a:lnTo>
                    <a:pt x="2294775" y="1804111"/>
                  </a:lnTo>
                  <a:lnTo>
                    <a:pt x="2300859" y="1804111"/>
                  </a:lnTo>
                  <a:lnTo>
                    <a:pt x="2303157" y="1791411"/>
                  </a:lnTo>
                  <a:lnTo>
                    <a:pt x="2306345" y="1804111"/>
                  </a:lnTo>
                  <a:lnTo>
                    <a:pt x="2306345" y="127711"/>
                  </a:lnTo>
                  <a:lnTo>
                    <a:pt x="2304694" y="127711"/>
                  </a:lnTo>
                  <a:lnTo>
                    <a:pt x="2304694" y="178511"/>
                  </a:lnTo>
                  <a:lnTo>
                    <a:pt x="2303742" y="178511"/>
                  </a:lnTo>
                  <a:lnTo>
                    <a:pt x="2303742" y="216611"/>
                  </a:lnTo>
                  <a:lnTo>
                    <a:pt x="2297265" y="216611"/>
                  </a:lnTo>
                  <a:lnTo>
                    <a:pt x="2300033" y="203911"/>
                  </a:lnTo>
                  <a:lnTo>
                    <a:pt x="2303742" y="216611"/>
                  </a:lnTo>
                  <a:lnTo>
                    <a:pt x="2303742" y="178511"/>
                  </a:lnTo>
                  <a:lnTo>
                    <a:pt x="2291029" y="178511"/>
                  </a:lnTo>
                  <a:lnTo>
                    <a:pt x="2288514" y="165811"/>
                  </a:lnTo>
                  <a:lnTo>
                    <a:pt x="2301544" y="165811"/>
                  </a:lnTo>
                  <a:lnTo>
                    <a:pt x="2304694" y="178511"/>
                  </a:lnTo>
                  <a:lnTo>
                    <a:pt x="2304694" y="127711"/>
                  </a:lnTo>
                  <a:lnTo>
                    <a:pt x="2301900" y="127711"/>
                  </a:lnTo>
                  <a:lnTo>
                    <a:pt x="2302827" y="115011"/>
                  </a:lnTo>
                  <a:lnTo>
                    <a:pt x="2294940" y="115011"/>
                  </a:lnTo>
                  <a:lnTo>
                    <a:pt x="2293124" y="127711"/>
                  </a:lnTo>
                  <a:lnTo>
                    <a:pt x="2284057" y="127711"/>
                  </a:lnTo>
                  <a:lnTo>
                    <a:pt x="2284057" y="1804111"/>
                  </a:lnTo>
                  <a:lnTo>
                    <a:pt x="2279815" y="1816811"/>
                  </a:lnTo>
                  <a:lnTo>
                    <a:pt x="2275878" y="1816811"/>
                  </a:lnTo>
                  <a:lnTo>
                    <a:pt x="2276030" y="1804111"/>
                  </a:lnTo>
                  <a:lnTo>
                    <a:pt x="2284057" y="1804111"/>
                  </a:lnTo>
                  <a:lnTo>
                    <a:pt x="2284057" y="127711"/>
                  </a:lnTo>
                  <a:lnTo>
                    <a:pt x="2273350" y="127711"/>
                  </a:lnTo>
                  <a:lnTo>
                    <a:pt x="2271687" y="115011"/>
                  </a:lnTo>
                  <a:lnTo>
                    <a:pt x="2264283" y="115011"/>
                  </a:lnTo>
                  <a:lnTo>
                    <a:pt x="2264778" y="127711"/>
                  </a:lnTo>
                  <a:lnTo>
                    <a:pt x="2247595" y="127711"/>
                  </a:lnTo>
                  <a:lnTo>
                    <a:pt x="2251062" y="115011"/>
                  </a:lnTo>
                  <a:lnTo>
                    <a:pt x="2247315" y="115011"/>
                  </a:lnTo>
                  <a:lnTo>
                    <a:pt x="2247315" y="1804111"/>
                  </a:lnTo>
                  <a:lnTo>
                    <a:pt x="2247176" y="1816811"/>
                  </a:lnTo>
                  <a:lnTo>
                    <a:pt x="2243213" y="1804111"/>
                  </a:lnTo>
                  <a:lnTo>
                    <a:pt x="2240572" y="1816811"/>
                  </a:lnTo>
                  <a:lnTo>
                    <a:pt x="2240724" y="1804111"/>
                  </a:lnTo>
                  <a:lnTo>
                    <a:pt x="2243213" y="1804111"/>
                  </a:lnTo>
                  <a:lnTo>
                    <a:pt x="2247315" y="1804111"/>
                  </a:lnTo>
                  <a:lnTo>
                    <a:pt x="2247315" y="115011"/>
                  </a:lnTo>
                  <a:lnTo>
                    <a:pt x="2244979" y="115011"/>
                  </a:lnTo>
                  <a:lnTo>
                    <a:pt x="2244648" y="102311"/>
                  </a:lnTo>
                  <a:lnTo>
                    <a:pt x="2241791" y="102311"/>
                  </a:lnTo>
                  <a:lnTo>
                    <a:pt x="2239924" y="89611"/>
                  </a:lnTo>
                  <a:lnTo>
                    <a:pt x="2231110" y="89611"/>
                  </a:lnTo>
                  <a:lnTo>
                    <a:pt x="2229129" y="102311"/>
                  </a:lnTo>
                  <a:lnTo>
                    <a:pt x="2234654" y="102311"/>
                  </a:lnTo>
                  <a:lnTo>
                    <a:pt x="2231529" y="115011"/>
                  </a:lnTo>
                  <a:lnTo>
                    <a:pt x="2239403" y="115011"/>
                  </a:lnTo>
                  <a:lnTo>
                    <a:pt x="2241308" y="127711"/>
                  </a:lnTo>
                  <a:lnTo>
                    <a:pt x="2229967" y="127711"/>
                  </a:lnTo>
                  <a:lnTo>
                    <a:pt x="2230742" y="115011"/>
                  </a:lnTo>
                  <a:lnTo>
                    <a:pt x="2228913" y="115011"/>
                  </a:lnTo>
                  <a:lnTo>
                    <a:pt x="2228913" y="165811"/>
                  </a:lnTo>
                  <a:lnTo>
                    <a:pt x="2222792" y="165811"/>
                  </a:lnTo>
                  <a:lnTo>
                    <a:pt x="2223084" y="153111"/>
                  </a:lnTo>
                  <a:lnTo>
                    <a:pt x="2226437" y="153111"/>
                  </a:lnTo>
                  <a:lnTo>
                    <a:pt x="2228913" y="165811"/>
                  </a:lnTo>
                  <a:lnTo>
                    <a:pt x="2228913" y="115011"/>
                  </a:lnTo>
                  <a:lnTo>
                    <a:pt x="2222284" y="115011"/>
                  </a:lnTo>
                  <a:lnTo>
                    <a:pt x="2218906" y="127711"/>
                  </a:lnTo>
                  <a:lnTo>
                    <a:pt x="2213394" y="127711"/>
                  </a:lnTo>
                  <a:lnTo>
                    <a:pt x="2216988" y="115011"/>
                  </a:lnTo>
                  <a:lnTo>
                    <a:pt x="2214499" y="102311"/>
                  </a:lnTo>
                  <a:lnTo>
                    <a:pt x="2209914" y="102311"/>
                  </a:lnTo>
                  <a:lnTo>
                    <a:pt x="2207209" y="89611"/>
                  </a:lnTo>
                  <a:lnTo>
                    <a:pt x="2203691" y="89611"/>
                  </a:lnTo>
                  <a:lnTo>
                    <a:pt x="2200656" y="102311"/>
                  </a:lnTo>
                  <a:lnTo>
                    <a:pt x="2206053" y="102311"/>
                  </a:lnTo>
                  <a:lnTo>
                    <a:pt x="2206853" y="115011"/>
                  </a:lnTo>
                  <a:lnTo>
                    <a:pt x="2205825" y="115011"/>
                  </a:lnTo>
                  <a:lnTo>
                    <a:pt x="2205825" y="165811"/>
                  </a:lnTo>
                  <a:lnTo>
                    <a:pt x="2192858" y="165811"/>
                  </a:lnTo>
                  <a:lnTo>
                    <a:pt x="2197963" y="153111"/>
                  </a:lnTo>
                  <a:lnTo>
                    <a:pt x="2205825" y="165811"/>
                  </a:lnTo>
                  <a:lnTo>
                    <a:pt x="2205825" y="115011"/>
                  </a:lnTo>
                  <a:lnTo>
                    <a:pt x="2196909" y="115011"/>
                  </a:lnTo>
                  <a:lnTo>
                    <a:pt x="2201900" y="127711"/>
                  </a:lnTo>
                  <a:lnTo>
                    <a:pt x="2189124" y="127711"/>
                  </a:lnTo>
                  <a:lnTo>
                    <a:pt x="2192337" y="115011"/>
                  </a:lnTo>
                  <a:lnTo>
                    <a:pt x="2186203" y="115011"/>
                  </a:lnTo>
                  <a:lnTo>
                    <a:pt x="2186851" y="102311"/>
                  </a:lnTo>
                  <a:lnTo>
                    <a:pt x="2185035" y="102311"/>
                  </a:lnTo>
                  <a:lnTo>
                    <a:pt x="2185035" y="165811"/>
                  </a:lnTo>
                  <a:lnTo>
                    <a:pt x="2180742" y="178511"/>
                  </a:lnTo>
                  <a:lnTo>
                    <a:pt x="2173465" y="178511"/>
                  </a:lnTo>
                  <a:lnTo>
                    <a:pt x="2167864" y="165811"/>
                  </a:lnTo>
                  <a:lnTo>
                    <a:pt x="2185035" y="165811"/>
                  </a:lnTo>
                  <a:lnTo>
                    <a:pt x="2185035" y="102311"/>
                  </a:lnTo>
                  <a:lnTo>
                    <a:pt x="2183092" y="102311"/>
                  </a:lnTo>
                  <a:lnTo>
                    <a:pt x="2183257" y="115011"/>
                  </a:lnTo>
                  <a:lnTo>
                    <a:pt x="2179231" y="115011"/>
                  </a:lnTo>
                  <a:lnTo>
                    <a:pt x="2170087" y="102311"/>
                  </a:lnTo>
                  <a:lnTo>
                    <a:pt x="2127847" y="102311"/>
                  </a:lnTo>
                  <a:lnTo>
                    <a:pt x="2128189" y="115011"/>
                  </a:lnTo>
                  <a:lnTo>
                    <a:pt x="2118093" y="115011"/>
                  </a:lnTo>
                  <a:lnTo>
                    <a:pt x="2117471" y="102311"/>
                  </a:lnTo>
                  <a:lnTo>
                    <a:pt x="2113445" y="115011"/>
                  </a:lnTo>
                  <a:lnTo>
                    <a:pt x="2111298" y="102311"/>
                  </a:lnTo>
                  <a:lnTo>
                    <a:pt x="2104986" y="102311"/>
                  </a:lnTo>
                  <a:lnTo>
                    <a:pt x="2098979" y="115011"/>
                  </a:lnTo>
                  <a:lnTo>
                    <a:pt x="2111121" y="115011"/>
                  </a:lnTo>
                  <a:lnTo>
                    <a:pt x="2110536" y="116700"/>
                  </a:lnTo>
                  <a:lnTo>
                    <a:pt x="2110536" y="1829511"/>
                  </a:lnTo>
                  <a:lnTo>
                    <a:pt x="2110384" y="1842211"/>
                  </a:lnTo>
                  <a:lnTo>
                    <a:pt x="2103882" y="1842211"/>
                  </a:lnTo>
                  <a:lnTo>
                    <a:pt x="2103996" y="1829511"/>
                  </a:lnTo>
                  <a:lnTo>
                    <a:pt x="2110536" y="1829511"/>
                  </a:lnTo>
                  <a:lnTo>
                    <a:pt x="2110536" y="116700"/>
                  </a:lnTo>
                  <a:lnTo>
                    <a:pt x="2106714" y="127711"/>
                  </a:lnTo>
                  <a:lnTo>
                    <a:pt x="2103996" y="127711"/>
                  </a:lnTo>
                  <a:lnTo>
                    <a:pt x="2106523" y="140411"/>
                  </a:lnTo>
                  <a:lnTo>
                    <a:pt x="2106396" y="140411"/>
                  </a:lnTo>
                  <a:lnTo>
                    <a:pt x="2106244" y="153111"/>
                  </a:lnTo>
                  <a:lnTo>
                    <a:pt x="2105012" y="153111"/>
                  </a:lnTo>
                  <a:lnTo>
                    <a:pt x="2105012" y="165811"/>
                  </a:lnTo>
                  <a:lnTo>
                    <a:pt x="2094458" y="165811"/>
                  </a:lnTo>
                  <a:lnTo>
                    <a:pt x="2094458" y="1829511"/>
                  </a:lnTo>
                  <a:lnTo>
                    <a:pt x="2093925" y="1842211"/>
                  </a:lnTo>
                  <a:lnTo>
                    <a:pt x="2087295" y="1842211"/>
                  </a:lnTo>
                  <a:lnTo>
                    <a:pt x="2087943" y="1829511"/>
                  </a:lnTo>
                  <a:lnTo>
                    <a:pt x="2094458" y="1829511"/>
                  </a:lnTo>
                  <a:lnTo>
                    <a:pt x="2094458" y="165811"/>
                  </a:lnTo>
                  <a:lnTo>
                    <a:pt x="2092782" y="165811"/>
                  </a:lnTo>
                  <a:lnTo>
                    <a:pt x="2092782" y="1804111"/>
                  </a:lnTo>
                  <a:lnTo>
                    <a:pt x="2087473" y="1816811"/>
                  </a:lnTo>
                  <a:lnTo>
                    <a:pt x="2082304" y="1804111"/>
                  </a:lnTo>
                  <a:lnTo>
                    <a:pt x="2087727" y="1804111"/>
                  </a:lnTo>
                  <a:lnTo>
                    <a:pt x="2088286" y="1791411"/>
                  </a:lnTo>
                  <a:lnTo>
                    <a:pt x="2092782" y="1804111"/>
                  </a:lnTo>
                  <a:lnTo>
                    <a:pt x="2092782" y="165811"/>
                  </a:lnTo>
                  <a:lnTo>
                    <a:pt x="2085555" y="165811"/>
                  </a:lnTo>
                  <a:lnTo>
                    <a:pt x="2089518" y="153111"/>
                  </a:lnTo>
                  <a:lnTo>
                    <a:pt x="2097747" y="153111"/>
                  </a:lnTo>
                  <a:lnTo>
                    <a:pt x="2105012" y="165811"/>
                  </a:lnTo>
                  <a:lnTo>
                    <a:pt x="2105012" y="153111"/>
                  </a:lnTo>
                  <a:lnTo>
                    <a:pt x="2099449" y="153111"/>
                  </a:lnTo>
                  <a:lnTo>
                    <a:pt x="2099614" y="140411"/>
                  </a:lnTo>
                  <a:lnTo>
                    <a:pt x="2097417" y="140411"/>
                  </a:lnTo>
                  <a:lnTo>
                    <a:pt x="2097798" y="127711"/>
                  </a:lnTo>
                  <a:lnTo>
                    <a:pt x="2096427" y="115011"/>
                  </a:lnTo>
                  <a:lnTo>
                    <a:pt x="2093302" y="115011"/>
                  </a:lnTo>
                  <a:lnTo>
                    <a:pt x="2092337" y="102311"/>
                  </a:lnTo>
                  <a:lnTo>
                    <a:pt x="2079625" y="102311"/>
                  </a:lnTo>
                  <a:lnTo>
                    <a:pt x="2079548" y="115011"/>
                  </a:lnTo>
                  <a:lnTo>
                    <a:pt x="2093010" y="115011"/>
                  </a:lnTo>
                  <a:lnTo>
                    <a:pt x="2090381" y="127711"/>
                  </a:lnTo>
                  <a:lnTo>
                    <a:pt x="2078253" y="127711"/>
                  </a:lnTo>
                  <a:lnTo>
                    <a:pt x="2075840" y="115011"/>
                  </a:lnTo>
                  <a:lnTo>
                    <a:pt x="2073554" y="115011"/>
                  </a:lnTo>
                  <a:lnTo>
                    <a:pt x="2072716" y="102311"/>
                  </a:lnTo>
                  <a:lnTo>
                    <a:pt x="2065502" y="102311"/>
                  </a:lnTo>
                  <a:lnTo>
                    <a:pt x="2065502" y="115011"/>
                  </a:lnTo>
                  <a:lnTo>
                    <a:pt x="2065362" y="127711"/>
                  </a:lnTo>
                  <a:lnTo>
                    <a:pt x="2061260" y="115011"/>
                  </a:lnTo>
                  <a:lnTo>
                    <a:pt x="2058555" y="127711"/>
                  </a:lnTo>
                  <a:lnTo>
                    <a:pt x="2058720" y="115011"/>
                  </a:lnTo>
                  <a:lnTo>
                    <a:pt x="2061260" y="115011"/>
                  </a:lnTo>
                  <a:lnTo>
                    <a:pt x="2065502" y="115011"/>
                  </a:lnTo>
                  <a:lnTo>
                    <a:pt x="2065502" y="102311"/>
                  </a:lnTo>
                  <a:lnTo>
                    <a:pt x="2055215" y="102311"/>
                  </a:lnTo>
                  <a:lnTo>
                    <a:pt x="2051443" y="115011"/>
                  </a:lnTo>
                  <a:lnTo>
                    <a:pt x="2037791" y="115011"/>
                  </a:lnTo>
                  <a:lnTo>
                    <a:pt x="2039175" y="102311"/>
                  </a:lnTo>
                  <a:lnTo>
                    <a:pt x="2038502" y="102311"/>
                  </a:lnTo>
                  <a:lnTo>
                    <a:pt x="2034438" y="96786"/>
                  </a:lnTo>
                  <a:lnTo>
                    <a:pt x="2034438" y="127711"/>
                  </a:lnTo>
                  <a:lnTo>
                    <a:pt x="2034235" y="140411"/>
                  </a:lnTo>
                  <a:lnTo>
                    <a:pt x="2027466" y="140411"/>
                  </a:lnTo>
                  <a:lnTo>
                    <a:pt x="2027643" y="127711"/>
                  </a:lnTo>
                  <a:lnTo>
                    <a:pt x="2034438" y="127711"/>
                  </a:lnTo>
                  <a:lnTo>
                    <a:pt x="2034438" y="96786"/>
                  </a:lnTo>
                  <a:lnTo>
                    <a:pt x="2029180" y="89611"/>
                  </a:lnTo>
                  <a:lnTo>
                    <a:pt x="2031466" y="102311"/>
                  </a:lnTo>
                  <a:lnTo>
                    <a:pt x="2024672" y="102311"/>
                  </a:lnTo>
                  <a:lnTo>
                    <a:pt x="2024189" y="115011"/>
                  </a:lnTo>
                  <a:lnTo>
                    <a:pt x="2021573" y="115011"/>
                  </a:lnTo>
                  <a:lnTo>
                    <a:pt x="2024672" y="102311"/>
                  </a:lnTo>
                  <a:lnTo>
                    <a:pt x="2016798" y="102311"/>
                  </a:lnTo>
                  <a:lnTo>
                    <a:pt x="2019604" y="89611"/>
                  </a:lnTo>
                  <a:lnTo>
                    <a:pt x="2014194" y="89611"/>
                  </a:lnTo>
                  <a:lnTo>
                    <a:pt x="2010778" y="102311"/>
                  </a:lnTo>
                  <a:lnTo>
                    <a:pt x="2007044" y="102311"/>
                  </a:lnTo>
                  <a:lnTo>
                    <a:pt x="2007044" y="115011"/>
                  </a:lnTo>
                  <a:lnTo>
                    <a:pt x="2006142" y="127711"/>
                  </a:lnTo>
                  <a:lnTo>
                    <a:pt x="2003209" y="127711"/>
                  </a:lnTo>
                  <a:lnTo>
                    <a:pt x="2000161" y="127711"/>
                  </a:lnTo>
                  <a:lnTo>
                    <a:pt x="2000161" y="115011"/>
                  </a:lnTo>
                  <a:lnTo>
                    <a:pt x="2001774" y="115011"/>
                  </a:lnTo>
                  <a:lnTo>
                    <a:pt x="2003209" y="127711"/>
                  </a:lnTo>
                  <a:lnTo>
                    <a:pt x="2007044" y="115011"/>
                  </a:lnTo>
                  <a:lnTo>
                    <a:pt x="2007044" y="102311"/>
                  </a:lnTo>
                  <a:lnTo>
                    <a:pt x="1993480" y="102311"/>
                  </a:lnTo>
                  <a:lnTo>
                    <a:pt x="1991601" y="115011"/>
                  </a:lnTo>
                  <a:lnTo>
                    <a:pt x="1989886" y="115011"/>
                  </a:lnTo>
                  <a:lnTo>
                    <a:pt x="1983282" y="127711"/>
                  </a:lnTo>
                  <a:lnTo>
                    <a:pt x="1969160" y="127711"/>
                  </a:lnTo>
                  <a:lnTo>
                    <a:pt x="1975777" y="115011"/>
                  </a:lnTo>
                  <a:lnTo>
                    <a:pt x="1982635" y="115011"/>
                  </a:lnTo>
                  <a:lnTo>
                    <a:pt x="1983168" y="102311"/>
                  </a:lnTo>
                  <a:lnTo>
                    <a:pt x="1986673" y="102311"/>
                  </a:lnTo>
                  <a:lnTo>
                    <a:pt x="1988667" y="89611"/>
                  </a:lnTo>
                  <a:lnTo>
                    <a:pt x="1989658" y="89611"/>
                  </a:lnTo>
                  <a:lnTo>
                    <a:pt x="1990318" y="76911"/>
                  </a:lnTo>
                  <a:lnTo>
                    <a:pt x="1971548" y="76911"/>
                  </a:lnTo>
                  <a:lnTo>
                    <a:pt x="1975205" y="89611"/>
                  </a:lnTo>
                  <a:lnTo>
                    <a:pt x="1917611" y="89611"/>
                  </a:lnTo>
                  <a:lnTo>
                    <a:pt x="1917611" y="127711"/>
                  </a:lnTo>
                  <a:lnTo>
                    <a:pt x="1913610" y="140411"/>
                  </a:lnTo>
                  <a:lnTo>
                    <a:pt x="1911400" y="127711"/>
                  </a:lnTo>
                  <a:lnTo>
                    <a:pt x="1917611" y="127711"/>
                  </a:lnTo>
                  <a:lnTo>
                    <a:pt x="1917611" y="89611"/>
                  </a:lnTo>
                  <a:lnTo>
                    <a:pt x="1885924" y="89611"/>
                  </a:lnTo>
                  <a:lnTo>
                    <a:pt x="1883651" y="76911"/>
                  </a:lnTo>
                  <a:lnTo>
                    <a:pt x="1881987" y="76911"/>
                  </a:lnTo>
                  <a:lnTo>
                    <a:pt x="1878101" y="89611"/>
                  </a:lnTo>
                  <a:lnTo>
                    <a:pt x="1875294" y="76911"/>
                  </a:lnTo>
                  <a:lnTo>
                    <a:pt x="1872005" y="76911"/>
                  </a:lnTo>
                  <a:lnTo>
                    <a:pt x="1867408" y="89611"/>
                  </a:lnTo>
                  <a:lnTo>
                    <a:pt x="1856054" y="89611"/>
                  </a:lnTo>
                  <a:lnTo>
                    <a:pt x="1846237" y="76911"/>
                  </a:lnTo>
                  <a:lnTo>
                    <a:pt x="1811464" y="76911"/>
                  </a:lnTo>
                  <a:lnTo>
                    <a:pt x="1811528" y="64211"/>
                  </a:lnTo>
                  <a:lnTo>
                    <a:pt x="1792376" y="64211"/>
                  </a:lnTo>
                  <a:lnTo>
                    <a:pt x="1792376" y="102311"/>
                  </a:lnTo>
                  <a:lnTo>
                    <a:pt x="1788795" y="112852"/>
                  </a:lnTo>
                  <a:lnTo>
                    <a:pt x="1788795" y="1804111"/>
                  </a:lnTo>
                  <a:lnTo>
                    <a:pt x="1787499" y="1815007"/>
                  </a:lnTo>
                  <a:lnTo>
                    <a:pt x="1787499" y="1829511"/>
                  </a:lnTo>
                  <a:lnTo>
                    <a:pt x="1782267" y="1829511"/>
                  </a:lnTo>
                  <a:lnTo>
                    <a:pt x="1782610" y="1816811"/>
                  </a:lnTo>
                  <a:lnTo>
                    <a:pt x="1785404" y="1816811"/>
                  </a:lnTo>
                  <a:lnTo>
                    <a:pt x="1787499" y="1829511"/>
                  </a:lnTo>
                  <a:lnTo>
                    <a:pt x="1787499" y="1815007"/>
                  </a:lnTo>
                  <a:lnTo>
                    <a:pt x="1787283" y="1816811"/>
                  </a:lnTo>
                  <a:lnTo>
                    <a:pt x="1785848" y="1804111"/>
                  </a:lnTo>
                  <a:lnTo>
                    <a:pt x="1788795" y="1804111"/>
                  </a:lnTo>
                  <a:lnTo>
                    <a:pt x="1788795" y="112852"/>
                  </a:lnTo>
                  <a:lnTo>
                    <a:pt x="1788058" y="115011"/>
                  </a:lnTo>
                  <a:lnTo>
                    <a:pt x="1787144" y="115011"/>
                  </a:lnTo>
                  <a:lnTo>
                    <a:pt x="1785404" y="102311"/>
                  </a:lnTo>
                  <a:lnTo>
                    <a:pt x="1792376" y="102311"/>
                  </a:lnTo>
                  <a:lnTo>
                    <a:pt x="1792376" y="64211"/>
                  </a:lnTo>
                  <a:lnTo>
                    <a:pt x="1757616" y="64211"/>
                  </a:lnTo>
                  <a:lnTo>
                    <a:pt x="1752523" y="76911"/>
                  </a:lnTo>
                  <a:lnTo>
                    <a:pt x="1751990" y="76911"/>
                  </a:lnTo>
                  <a:lnTo>
                    <a:pt x="1751990" y="1829511"/>
                  </a:lnTo>
                  <a:lnTo>
                    <a:pt x="1742224" y="1829511"/>
                  </a:lnTo>
                  <a:lnTo>
                    <a:pt x="1745094" y="1816811"/>
                  </a:lnTo>
                  <a:lnTo>
                    <a:pt x="1748447" y="1816811"/>
                  </a:lnTo>
                  <a:lnTo>
                    <a:pt x="1751990" y="1829511"/>
                  </a:lnTo>
                  <a:lnTo>
                    <a:pt x="1751990" y="76911"/>
                  </a:lnTo>
                  <a:lnTo>
                    <a:pt x="1699539" y="76911"/>
                  </a:lnTo>
                  <a:lnTo>
                    <a:pt x="1699539" y="1766011"/>
                  </a:lnTo>
                  <a:lnTo>
                    <a:pt x="1696834" y="1778711"/>
                  </a:lnTo>
                  <a:lnTo>
                    <a:pt x="1691665" y="1778711"/>
                  </a:lnTo>
                  <a:lnTo>
                    <a:pt x="1686306" y="1766011"/>
                  </a:lnTo>
                  <a:lnTo>
                    <a:pt x="1699539" y="1766011"/>
                  </a:lnTo>
                  <a:lnTo>
                    <a:pt x="1699539" y="76911"/>
                  </a:lnTo>
                  <a:lnTo>
                    <a:pt x="1645653" y="76911"/>
                  </a:lnTo>
                  <a:lnTo>
                    <a:pt x="1646936" y="64211"/>
                  </a:lnTo>
                  <a:lnTo>
                    <a:pt x="1623695" y="64211"/>
                  </a:lnTo>
                  <a:lnTo>
                    <a:pt x="1623695" y="1740611"/>
                  </a:lnTo>
                  <a:lnTo>
                    <a:pt x="1622209" y="1753311"/>
                  </a:lnTo>
                  <a:lnTo>
                    <a:pt x="1603781" y="1753311"/>
                  </a:lnTo>
                  <a:lnTo>
                    <a:pt x="1603781" y="1766011"/>
                  </a:lnTo>
                  <a:lnTo>
                    <a:pt x="1602968" y="1778711"/>
                  </a:lnTo>
                  <a:lnTo>
                    <a:pt x="1592313" y="1778711"/>
                  </a:lnTo>
                  <a:lnTo>
                    <a:pt x="1594027" y="1766011"/>
                  </a:lnTo>
                  <a:lnTo>
                    <a:pt x="1603781" y="1766011"/>
                  </a:lnTo>
                  <a:lnTo>
                    <a:pt x="1603781" y="1753311"/>
                  </a:lnTo>
                  <a:lnTo>
                    <a:pt x="1600542" y="1753311"/>
                  </a:lnTo>
                  <a:lnTo>
                    <a:pt x="1603044" y="1740611"/>
                  </a:lnTo>
                  <a:lnTo>
                    <a:pt x="1623695" y="1740611"/>
                  </a:lnTo>
                  <a:lnTo>
                    <a:pt x="1623695" y="64211"/>
                  </a:lnTo>
                  <a:lnTo>
                    <a:pt x="1611109" y="64211"/>
                  </a:lnTo>
                  <a:lnTo>
                    <a:pt x="1613560" y="76911"/>
                  </a:lnTo>
                  <a:lnTo>
                    <a:pt x="1604124" y="76911"/>
                  </a:lnTo>
                  <a:lnTo>
                    <a:pt x="1598676" y="64211"/>
                  </a:lnTo>
                  <a:lnTo>
                    <a:pt x="1587258" y="64211"/>
                  </a:lnTo>
                  <a:lnTo>
                    <a:pt x="1587258" y="1778711"/>
                  </a:lnTo>
                  <a:lnTo>
                    <a:pt x="1578356" y="1778711"/>
                  </a:lnTo>
                  <a:lnTo>
                    <a:pt x="1577403" y="1766011"/>
                  </a:lnTo>
                  <a:lnTo>
                    <a:pt x="1587119" y="1766011"/>
                  </a:lnTo>
                  <a:lnTo>
                    <a:pt x="1587258" y="1778711"/>
                  </a:lnTo>
                  <a:lnTo>
                    <a:pt x="1587258" y="64211"/>
                  </a:lnTo>
                  <a:lnTo>
                    <a:pt x="1549082" y="64211"/>
                  </a:lnTo>
                  <a:lnTo>
                    <a:pt x="1549082" y="1753311"/>
                  </a:lnTo>
                  <a:lnTo>
                    <a:pt x="1548003" y="1766011"/>
                  </a:lnTo>
                  <a:lnTo>
                    <a:pt x="1537792" y="1753311"/>
                  </a:lnTo>
                  <a:lnTo>
                    <a:pt x="1549082" y="1753311"/>
                  </a:lnTo>
                  <a:lnTo>
                    <a:pt x="1549082" y="64211"/>
                  </a:lnTo>
                  <a:lnTo>
                    <a:pt x="1479067" y="64211"/>
                  </a:lnTo>
                  <a:lnTo>
                    <a:pt x="1468920" y="51511"/>
                  </a:lnTo>
                  <a:lnTo>
                    <a:pt x="1458785" y="64211"/>
                  </a:lnTo>
                  <a:lnTo>
                    <a:pt x="1451622" y="64211"/>
                  </a:lnTo>
                  <a:lnTo>
                    <a:pt x="1451076" y="51511"/>
                  </a:lnTo>
                  <a:lnTo>
                    <a:pt x="1445310" y="64211"/>
                  </a:lnTo>
                  <a:lnTo>
                    <a:pt x="1441234" y="51511"/>
                  </a:lnTo>
                  <a:lnTo>
                    <a:pt x="1434274" y="51511"/>
                  </a:lnTo>
                  <a:lnTo>
                    <a:pt x="1429702" y="64211"/>
                  </a:lnTo>
                  <a:lnTo>
                    <a:pt x="1421485" y="64211"/>
                  </a:lnTo>
                  <a:lnTo>
                    <a:pt x="1416926" y="51511"/>
                  </a:lnTo>
                  <a:lnTo>
                    <a:pt x="1413573" y="64211"/>
                  </a:lnTo>
                  <a:lnTo>
                    <a:pt x="1389938" y="64211"/>
                  </a:lnTo>
                  <a:lnTo>
                    <a:pt x="1388795" y="51511"/>
                  </a:lnTo>
                  <a:lnTo>
                    <a:pt x="1382268" y="64211"/>
                  </a:lnTo>
                  <a:lnTo>
                    <a:pt x="1371892" y="64211"/>
                  </a:lnTo>
                  <a:lnTo>
                    <a:pt x="1371269" y="51511"/>
                  </a:lnTo>
                  <a:lnTo>
                    <a:pt x="1365567" y="64211"/>
                  </a:lnTo>
                  <a:lnTo>
                    <a:pt x="1330325" y="64211"/>
                  </a:lnTo>
                  <a:lnTo>
                    <a:pt x="1332725" y="51511"/>
                  </a:lnTo>
                  <a:lnTo>
                    <a:pt x="1306817" y="51511"/>
                  </a:lnTo>
                  <a:lnTo>
                    <a:pt x="1312900" y="64211"/>
                  </a:lnTo>
                  <a:lnTo>
                    <a:pt x="1306042" y="64211"/>
                  </a:lnTo>
                  <a:lnTo>
                    <a:pt x="1306817" y="51511"/>
                  </a:lnTo>
                  <a:lnTo>
                    <a:pt x="1219250" y="51511"/>
                  </a:lnTo>
                  <a:lnTo>
                    <a:pt x="1217168" y="64211"/>
                  </a:lnTo>
                  <a:lnTo>
                    <a:pt x="1202105" y="64211"/>
                  </a:lnTo>
                  <a:lnTo>
                    <a:pt x="1195158" y="51511"/>
                  </a:lnTo>
                  <a:lnTo>
                    <a:pt x="1166304" y="51511"/>
                  </a:lnTo>
                  <a:lnTo>
                    <a:pt x="1166304" y="1778711"/>
                  </a:lnTo>
                  <a:lnTo>
                    <a:pt x="1162596" y="1778711"/>
                  </a:lnTo>
                  <a:lnTo>
                    <a:pt x="1162545" y="1766011"/>
                  </a:lnTo>
                  <a:lnTo>
                    <a:pt x="1166304" y="1778711"/>
                  </a:lnTo>
                  <a:lnTo>
                    <a:pt x="1166304" y="51511"/>
                  </a:lnTo>
                  <a:lnTo>
                    <a:pt x="1150658" y="51511"/>
                  </a:lnTo>
                  <a:lnTo>
                    <a:pt x="1146340" y="64211"/>
                  </a:lnTo>
                  <a:lnTo>
                    <a:pt x="1145362" y="64211"/>
                  </a:lnTo>
                  <a:lnTo>
                    <a:pt x="1143520" y="51511"/>
                  </a:lnTo>
                  <a:lnTo>
                    <a:pt x="1138377" y="51511"/>
                  </a:lnTo>
                  <a:lnTo>
                    <a:pt x="1134821" y="64211"/>
                  </a:lnTo>
                  <a:lnTo>
                    <a:pt x="1130668" y="51511"/>
                  </a:lnTo>
                  <a:lnTo>
                    <a:pt x="1129017" y="51511"/>
                  </a:lnTo>
                  <a:lnTo>
                    <a:pt x="1127658" y="64211"/>
                  </a:lnTo>
                  <a:lnTo>
                    <a:pt x="1117422" y="64211"/>
                  </a:lnTo>
                  <a:lnTo>
                    <a:pt x="1119822" y="51511"/>
                  </a:lnTo>
                  <a:lnTo>
                    <a:pt x="1103528" y="51511"/>
                  </a:lnTo>
                  <a:lnTo>
                    <a:pt x="1103528" y="1766011"/>
                  </a:lnTo>
                  <a:lnTo>
                    <a:pt x="1078026" y="1766011"/>
                  </a:lnTo>
                  <a:lnTo>
                    <a:pt x="1077595" y="1778711"/>
                  </a:lnTo>
                  <a:lnTo>
                    <a:pt x="1068463" y="1778711"/>
                  </a:lnTo>
                  <a:lnTo>
                    <a:pt x="1064488" y="1778711"/>
                  </a:lnTo>
                  <a:lnTo>
                    <a:pt x="1064564" y="1766011"/>
                  </a:lnTo>
                  <a:lnTo>
                    <a:pt x="1068463" y="1778711"/>
                  </a:lnTo>
                  <a:lnTo>
                    <a:pt x="1071003" y="1766011"/>
                  </a:lnTo>
                  <a:lnTo>
                    <a:pt x="1067447" y="1766011"/>
                  </a:lnTo>
                  <a:lnTo>
                    <a:pt x="1067473" y="1753311"/>
                  </a:lnTo>
                  <a:lnTo>
                    <a:pt x="1100201" y="1753311"/>
                  </a:lnTo>
                  <a:lnTo>
                    <a:pt x="1103528" y="1766011"/>
                  </a:lnTo>
                  <a:lnTo>
                    <a:pt x="1103528" y="51511"/>
                  </a:lnTo>
                  <a:lnTo>
                    <a:pt x="1088047" y="51511"/>
                  </a:lnTo>
                  <a:lnTo>
                    <a:pt x="1065707" y="64211"/>
                  </a:lnTo>
                  <a:lnTo>
                    <a:pt x="1054646" y="64211"/>
                  </a:lnTo>
                  <a:lnTo>
                    <a:pt x="1054646" y="1766011"/>
                  </a:lnTo>
                  <a:lnTo>
                    <a:pt x="1049921" y="1778711"/>
                  </a:lnTo>
                  <a:lnTo>
                    <a:pt x="1033678" y="1778711"/>
                  </a:lnTo>
                  <a:lnTo>
                    <a:pt x="1028509" y="1766011"/>
                  </a:lnTo>
                  <a:lnTo>
                    <a:pt x="1054646" y="1766011"/>
                  </a:lnTo>
                  <a:lnTo>
                    <a:pt x="1054646" y="64211"/>
                  </a:lnTo>
                  <a:lnTo>
                    <a:pt x="1047686" y="64211"/>
                  </a:lnTo>
                  <a:lnTo>
                    <a:pt x="1047686" y="1753311"/>
                  </a:lnTo>
                  <a:lnTo>
                    <a:pt x="1044435" y="1753311"/>
                  </a:lnTo>
                  <a:lnTo>
                    <a:pt x="1044968" y="1740611"/>
                  </a:lnTo>
                  <a:lnTo>
                    <a:pt x="1047635" y="1740611"/>
                  </a:lnTo>
                  <a:lnTo>
                    <a:pt x="1047686" y="1753311"/>
                  </a:lnTo>
                  <a:lnTo>
                    <a:pt x="1047686" y="64211"/>
                  </a:lnTo>
                  <a:lnTo>
                    <a:pt x="1025296" y="64211"/>
                  </a:lnTo>
                  <a:lnTo>
                    <a:pt x="1025296" y="1778711"/>
                  </a:lnTo>
                  <a:lnTo>
                    <a:pt x="1018743" y="1778711"/>
                  </a:lnTo>
                  <a:lnTo>
                    <a:pt x="1018565" y="1766011"/>
                  </a:lnTo>
                  <a:lnTo>
                    <a:pt x="1025131" y="1766011"/>
                  </a:lnTo>
                  <a:lnTo>
                    <a:pt x="1025296" y="1778711"/>
                  </a:lnTo>
                  <a:lnTo>
                    <a:pt x="1025296" y="64211"/>
                  </a:lnTo>
                  <a:lnTo>
                    <a:pt x="1022578" y="64211"/>
                  </a:lnTo>
                  <a:lnTo>
                    <a:pt x="1019568" y="51511"/>
                  </a:lnTo>
                  <a:lnTo>
                    <a:pt x="1012126" y="51511"/>
                  </a:lnTo>
                  <a:lnTo>
                    <a:pt x="1009764" y="64211"/>
                  </a:lnTo>
                  <a:lnTo>
                    <a:pt x="1009573" y="63614"/>
                  </a:lnTo>
                  <a:lnTo>
                    <a:pt x="1009573" y="1791411"/>
                  </a:lnTo>
                  <a:lnTo>
                    <a:pt x="999337" y="1791411"/>
                  </a:lnTo>
                  <a:lnTo>
                    <a:pt x="1005814" y="1778711"/>
                  </a:lnTo>
                  <a:lnTo>
                    <a:pt x="1009573" y="1791411"/>
                  </a:lnTo>
                  <a:lnTo>
                    <a:pt x="1009573" y="63614"/>
                  </a:lnTo>
                  <a:lnTo>
                    <a:pt x="1005738" y="51511"/>
                  </a:lnTo>
                  <a:lnTo>
                    <a:pt x="1002004" y="51511"/>
                  </a:lnTo>
                  <a:lnTo>
                    <a:pt x="1002004" y="1753311"/>
                  </a:lnTo>
                  <a:lnTo>
                    <a:pt x="1001141" y="1766011"/>
                  </a:lnTo>
                  <a:lnTo>
                    <a:pt x="989037" y="1766011"/>
                  </a:lnTo>
                  <a:lnTo>
                    <a:pt x="989723" y="1753311"/>
                  </a:lnTo>
                  <a:lnTo>
                    <a:pt x="1002004" y="1753311"/>
                  </a:lnTo>
                  <a:lnTo>
                    <a:pt x="1002004" y="51511"/>
                  </a:lnTo>
                  <a:lnTo>
                    <a:pt x="1001585" y="51511"/>
                  </a:lnTo>
                  <a:lnTo>
                    <a:pt x="1001407" y="49339"/>
                  </a:lnTo>
                  <a:lnTo>
                    <a:pt x="997686" y="51511"/>
                  </a:lnTo>
                  <a:lnTo>
                    <a:pt x="981976" y="51511"/>
                  </a:lnTo>
                  <a:lnTo>
                    <a:pt x="981976" y="1042111"/>
                  </a:lnTo>
                  <a:lnTo>
                    <a:pt x="979347" y="1042111"/>
                  </a:lnTo>
                  <a:lnTo>
                    <a:pt x="979347" y="1753311"/>
                  </a:lnTo>
                  <a:lnTo>
                    <a:pt x="969162" y="1753311"/>
                  </a:lnTo>
                  <a:lnTo>
                    <a:pt x="970762" y="1740611"/>
                  </a:lnTo>
                  <a:lnTo>
                    <a:pt x="975372" y="1740611"/>
                  </a:lnTo>
                  <a:lnTo>
                    <a:pt x="979347" y="1753311"/>
                  </a:lnTo>
                  <a:lnTo>
                    <a:pt x="979347" y="1042111"/>
                  </a:lnTo>
                  <a:lnTo>
                    <a:pt x="968375" y="1042111"/>
                  </a:lnTo>
                  <a:lnTo>
                    <a:pt x="970470" y="1029411"/>
                  </a:lnTo>
                  <a:lnTo>
                    <a:pt x="981646" y="1029411"/>
                  </a:lnTo>
                  <a:lnTo>
                    <a:pt x="981976" y="1042111"/>
                  </a:lnTo>
                  <a:lnTo>
                    <a:pt x="981976" y="51511"/>
                  </a:lnTo>
                  <a:lnTo>
                    <a:pt x="973150" y="51511"/>
                  </a:lnTo>
                  <a:lnTo>
                    <a:pt x="973378" y="49733"/>
                  </a:lnTo>
                  <a:lnTo>
                    <a:pt x="969467" y="50393"/>
                  </a:lnTo>
                  <a:lnTo>
                    <a:pt x="967790" y="43014"/>
                  </a:lnTo>
                  <a:lnTo>
                    <a:pt x="966419" y="49834"/>
                  </a:lnTo>
                  <a:lnTo>
                    <a:pt x="966457" y="51511"/>
                  </a:lnTo>
                  <a:lnTo>
                    <a:pt x="963053" y="51511"/>
                  </a:lnTo>
                  <a:lnTo>
                    <a:pt x="959408" y="64211"/>
                  </a:lnTo>
                  <a:lnTo>
                    <a:pt x="953058" y="64211"/>
                  </a:lnTo>
                  <a:lnTo>
                    <a:pt x="945730" y="76911"/>
                  </a:lnTo>
                  <a:lnTo>
                    <a:pt x="935062" y="76911"/>
                  </a:lnTo>
                  <a:lnTo>
                    <a:pt x="935824" y="89611"/>
                  </a:lnTo>
                  <a:lnTo>
                    <a:pt x="927442" y="89611"/>
                  </a:lnTo>
                  <a:lnTo>
                    <a:pt x="927442" y="1042111"/>
                  </a:lnTo>
                  <a:lnTo>
                    <a:pt x="924458" y="1042111"/>
                  </a:lnTo>
                  <a:lnTo>
                    <a:pt x="925830" y="1029411"/>
                  </a:lnTo>
                  <a:lnTo>
                    <a:pt x="927442" y="1042111"/>
                  </a:lnTo>
                  <a:lnTo>
                    <a:pt x="927442" y="89611"/>
                  </a:lnTo>
                  <a:lnTo>
                    <a:pt x="913714" y="89611"/>
                  </a:lnTo>
                  <a:lnTo>
                    <a:pt x="913714" y="1766011"/>
                  </a:lnTo>
                  <a:lnTo>
                    <a:pt x="912431" y="1766011"/>
                  </a:lnTo>
                  <a:lnTo>
                    <a:pt x="910831" y="1753311"/>
                  </a:lnTo>
                  <a:lnTo>
                    <a:pt x="907186" y="1766011"/>
                  </a:lnTo>
                  <a:lnTo>
                    <a:pt x="907834" y="1753311"/>
                  </a:lnTo>
                  <a:lnTo>
                    <a:pt x="910831" y="1753311"/>
                  </a:lnTo>
                  <a:lnTo>
                    <a:pt x="913523" y="1753311"/>
                  </a:lnTo>
                  <a:lnTo>
                    <a:pt x="913714" y="1766011"/>
                  </a:lnTo>
                  <a:lnTo>
                    <a:pt x="913714" y="89611"/>
                  </a:lnTo>
                  <a:lnTo>
                    <a:pt x="898232" y="89611"/>
                  </a:lnTo>
                  <a:lnTo>
                    <a:pt x="898232" y="1867611"/>
                  </a:lnTo>
                  <a:lnTo>
                    <a:pt x="891578" y="1867611"/>
                  </a:lnTo>
                  <a:lnTo>
                    <a:pt x="895489" y="1854911"/>
                  </a:lnTo>
                  <a:lnTo>
                    <a:pt x="898232" y="1867611"/>
                  </a:lnTo>
                  <a:lnTo>
                    <a:pt x="898232" y="89611"/>
                  </a:lnTo>
                  <a:lnTo>
                    <a:pt x="897801" y="89611"/>
                  </a:lnTo>
                  <a:lnTo>
                    <a:pt x="897801" y="1842211"/>
                  </a:lnTo>
                  <a:lnTo>
                    <a:pt x="893813" y="1854911"/>
                  </a:lnTo>
                  <a:lnTo>
                    <a:pt x="892848" y="1854911"/>
                  </a:lnTo>
                  <a:lnTo>
                    <a:pt x="891133" y="1842211"/>
                  </a:lnTo>
                  <a:lnTo>
                    <a:pt x="897801" y="1842211"/>
                  </a:lnTo>
                  <a:lnTo>
                    <a:pt x="897801" y="89611"/>
                  </a:lnTo>
                  <a:lnTo>
                    <a:pt x="880630" y="89611"/>
                  </a:lnTo>
                  <a:lnTo>
                    <a:pt x="868045" y="102311"/>
                  </a:lnTo>
                  <a:lnTo>
                    <a:pt x="867905" y="102311"/>
                  </a:lnTo>
                  <a:lnTo>
                    <a:pt x="867905" y="1766011"/>
                  </a:lnTo>
                  <a:lnTo>
                    <a:pt x="862965" y="1766011"/>
                  </a:lnTo>
                  <a:lnTo>
                    <a:pt x="866965" y="1753311"/>
                  </a:lnTo>
                  <a:lnTo>
                    <a:pt x="867905" y="1766011"/>
                  </a:lnTo>
                  <a:lnTo>
                    <a:pt x="867905" y="102311"/>
                  </a:lnTo>
                  <a:lnTo>
                    <a:pt x="858088" y="102311"/>
                  </a:lnTo>
                  <a:lnTo>
                    <a:pt x="858088" y="1766011"/>
                  </a:lnTo>
                  <a:lnTo>
                    <a:pt x="843178" y="1766011"/>
                  </a:lnTo>
                  <a:lnTo>
                    <a:pt x="846912" y="1753311"/>
                  </a:lnTo>
                  <a:lnTo>
                    <a:pt x="852208" y="1753311"/>
                  </a:lnTo>
                  <a:lnTo>
                    <a:pt x="858088" y="1766011"/>
                  </a:lnTo>
                  <a:lnTo>
                    <a:pt x="858088" y="102311"/>
                  </a:lnTo>
                  <a:lnTo>
                    <a:pt x="857529" y="102311"/>
                  </a:lnTo>
                  <a:lnTo>
                    <a:pt x="853249" y="115011"/>
                  </a:lnTo>
                  <a:lnTo>
                    <a:pt x="852233" y="115011"/>
                  </a:lnTo>
                  <a:lnTo>
                    <a:pt x="850392" y="102311"/>
                  </a:lnTo>
                  <a:lnTo>
                    <a:pt x="845502" y="102311"/>
                  </a:lnTo>
                  <a:lnTo>
                    <a:pt x="845502" y="115011"/>
                  </a:lnTo>
                  <a:lnTo>
                    <a:pt x="845477" y="127711"/>
                  </a:lnTo>
                  <a:lnTo>
                    <a:pt x="835431" y="127711"/>
                  </a:lnTo>
                  <a:lnTo>
                    <a:pt x="845502" y="115011"/>
                  </a:lnTo>
                  <a:lnTo>
                    <a:pt x="845502" y="102311"/>
                  </a:lnTo>
                  <a:lnTo>
                    <a:pt x="796048" y="102311"/>
                  </a:lnTo>
                  <a:lnTo>
                    <a:pt x="791616" y="115011"/>
                  </a:lnTo>
                  <a:lnTo>
                    <a:pt x="799985" y="115011"/>
                  </a:lnTo>
                  <a:lnTo>
                    <a:pt x="799249" y="127711"/>
                  </a:lnTo>
                  <a:lnTo>
                    <a:pt x="810412" y="127711"/>
                  </a:lnTo>
                  <a:lnTo>
                    <a:pt x="810514" y="115011"/>
                  </a:lnTo>
                  <a:lnTo>
                    <a:pt x="821410" y="115011"/>
                  </a:lnTo>
                  <a:lnTo>
                    <a:pt x="828560" y="127711"/>
                  </a:lnTo>
                  <a:lnTo>
                    <a:pt x="828243" y="127711"/>
                  </a:lnTo>
                  <a:lnTo>
                    <a:pt x="825030" y="140411"/>
                  </a:lnTo>
                  <a:lnTo>
                    <a:pt x="822960" y="140411"/>
                  </a:lnTo>
                  <a:lnTo>
                    <a:pt x="820140" y="153111"/>
                  </a:lnTo>
                  <a:lnTo>
                    <a:pt x="817041" y="145961"/>
                  </a:lnTo>
                  <a:lnTo>
                    <a:pt x="817041" y="978611"/>
                  </a:lnTo>
                  <a:lnTo>
                    <a:pt x="815225" y="978611"/>
                  </a:lnTo>
                  <a:lnTo>
                    <a:pt x="811860" y="991311"/>
                  </a:lnTo>
                  <a:lnTo>
                    <a:pt x="806132" y="978611"/>
                  </a:lnTo>
                  <a:lnTo>
                    <a:pt x="811682" y="978611"/>
                  </a:lnTo>
                  <a:lnTo>
                    <a:pt x="811936" y="965911"/>
                  </a:lnTo>
                  <a:lnTo>
                    <a:pt x="817041" y="978611"/>
                  </a:lnTo>
                  <a:lnTo>
                    <a:pt x="817041" y="145961"/>
                  </a:lnTo>
                  <a:lnTo>
                    <a:pt x="814641" y="140411"/>
                  </a:lnTo>
                  <a:lnTo>
                    <a:pt x="818781" y="140411"/>
                  </a:lnTo>
                  <a:lnTo>
                    <a:pt x="813028" y="127711"/>
                  </a:lnTo>
                  <a:lnTo>
                    <a:pt x="806208" y="140411"/>
                  </a:lnTo>
                  <a:lnTo>
                    <a:pt x="800328" y="140411"/>
                  </a:lnTo>
                  <a:lnTo>
                    <a:pt x="797293" y="127711"/>
                  </a:lnTo>
                  <a:lnTo>
                    <a:pt x="793115" y="127711"/>
                  </a:lnTo>
                  <a:lnTo>
                    <a:pt x="793864" y="140411"/>
                  </a:lnTo>
                  <a:lnTo>
                    <a:pt x="789774" y="140411"/>
                  </a:lnTo>
                  <a:lnTo>
                    <a:pt x="788530" y="135394"/>
                  </a:lnTo>
                  <a:lnTo>
                    <a:pt x="788530" y="1588211"/>
                  </a:lnTo>
                  <a:lnTo>
                    <a:pt x="786091" y="1600911"/>
                  </a:lnTo>
                  <a:lnTo>
                    <a:pt x="781926" y="1600911"/>
                  </a:lnTo>
                  <a:lnTo>
                    <a:pt x="781926" y="1778711"/>
                  </a:lnTo>
                  <a:lnTo>
                    <a:pt x="770953" y="1778711"/>
                  </a:lnTo>
                  <a:lnTo>
                    <a:pt x="770953" y="1829511"/>
                  </a:lnTo>
                  <a:lnTo>
                    <a:pt x="763536" y="1829511"/>
                  </a:lnTo>
                  <a:lnTo>
                    <a:pt x="763536" y="1867611"/>
                  </a:lnTo>
                  <a:lnTo>
                    <a:pt x="754837" y="1867611"/>
                  </a:lnTo>
                  <a:lnTo>
                    <a:pt x="753910" y="1854911"/>
                  </a:lnTo>
                  <a:lnTo>
                    <a:pt x="760730" y="1854911"/>
                  </a:lnTo>
                  <a:lnTo>
                    <a:pt x="763536" y="1867611"/>
                  </a:lnTo>
                  <a:lnTo>
                    <a:pt x="763536" y="1829511"/>
                  </a:lnTo>
                  <a:lnTo>
                    <a:pt x="754557" y="1829511"/>
                  </a:lnTo>
                  <a:lnTo>
                    <a:pt x="763143" y="1816811"/>
                  </a:lnTo>
                  <a:lnTo>
                    <a:pt x="770953" y="1829511"/>
                  </a:lnTo>
                  <a:lnTo>
                    <a:pt x="770953" y="1778711"/>
                  </a:lnTo>
                  <a:lnTo>
                    <a:pt x="766292" y="1778711"/>
                  </a:lnTo>
                  <a:lnTo>
                    <a:pt x="774534" y="1766011"/>
                  </a:lnTo>
                  <a:lnTo>
                    <a:pt x="781926" y="1778711"/>
                  </a:lnTo>
                  <a:lnTo>
                    <a:pt x="781926" y="1600911"/>
                  </a:lnTo>
                  <a:lnTo>
                    <a:pt x="769124" y="1600911"/>
                  </a:lnTo>
                  <a:lnTo>
                    <a:pt x="771410" y="1588211"/>
                  </a:lnTo>
                  <a:lnTo>
                    <a:pt x="788530" y="1588211"/>
                  </a:lnTo>
                  <a:lnTo>
                    <a:pt x="788530" y="135394"/>
                  </a:lnTo>
                  <a:lnTo>
                    <a:pt x="786625" y="127711"/>
                  </a:lnTo>
                  <a:lnTo>
                    <a:pt x="785837" y="127711"/>
                  </a:lnTo>
                  <a:lnTo>
                    <a:pt x="791451" y="115011"/>
                  </a:lnTo>
                  <a:lnTo>
                    <a:pt x="780427" y="115011"/>
                  </a:lnTo>
                  <a:lnTo>
                    <a:pt x="780427" y="826211"/>
                  </a:lnTo>
                  <a:lnTo>
                    <a:pt x="773645" y="826211"/>
                  </a:lnTo>
                  <a:lnTo>
                    <a:pt x="773391" y="813511"/>
                  </a:lnTo>
                  <a:lnTo>
                    <a:pt x="780173" y="813511"/>
                  </a:lnTo>
                  <a:lnTo>
                    <a:pt x="780427" y="826211"/>
                  </a:lnTo>
                  <a:lnTo>
                    <a:pt x="780427" y="115011"/>
                  </a:lnTo>
                  <a:lnTo>
                    <a:pt x="772490" y="115011"/>
                  </a:lnTo>
                  <a:lnTo>
                    <a:pt x="772490" y="153111"/>
                  </a:lnTo>
                  <a:lnTo>
                    <a:pt x="771753" y="165811"/>
                  </a:lnTo>
                  <a:lnTo>
                    <a:pt x="771525" y="165354"/>
                  </a:lnTo>
                  <a:lnTo>
                    <a:pt x="771525" y="877011"/>
                  </a:lnTo>
                  <a:lnTo>
                    <a:pt x="761326" y="877011"/>
                  </a:lnTo>
                  <a:lnTo>
                    <a:pt x="762381" y="864311"/>
                  </a:lnTo>
                  <a:lnTo>
                    <a:pt x="770267" y="864311"/>
                  </a:lnTo>
                  <a:lnTo>
                    <a:pt x="771525" y="877011"/>
                  </a:lnTo>
                  <a:lnTo>
                    <a:pt x="771525" y="165354"/>
                  </a:lnTo>
                  <a:lnTo>
                    <a:pt x="768400" y="158953"/>
                  </a:lnTo>
                  <a:lnTo>
                    <a:pt x="768400" y="813511"/>
                  </a:lnTo>
                  <a:lnTo>
                    <a:pt x="764260" y="826211"/>
                  </a:lnTo>
                  <a:lnTo>
                    <a:pt x="766165" y="826211"/>
                  </a:lnTo>
                  <a:lnTo>
                    <a:pt x="767524" y="838911"/>
                  </a:lnTo>
                  <a:lnTo>
                    <a:pt x="763765" y="838911"/>
                  </a:lnTo>
                  <a:lnTo>
                    <a:pt x="764286" y="851611"/>
                  </a:lnTo>
                  <a:lnTo>
                    <a:pt x="758939" y="838911"/>
                  </a:lnTo>
                  <a:lnTo>
                    <a:pt x="763765" y="838911"/>
                  </a:lnTo>
                  <a:lnTo>
                    <a:pt x="763600" y="826211"/>
                  </a:lnTo>
                  <a:lnTo>
                    <a:pt x="763231" y="826211"/>
                  </a:lnTo>
                  <a:lnTo>
                    <a:pt x="761415" y="813511"/>
                  </a:lnTo>
                  <a:lnTo>
                    <a:pt x="768400" y="813511"/>
                  </a:lnTo>
                  <a:lnTo>
                    <a:pt x="768400" y="158953"/>
                  </a:lnTo>
                  <a:lnTo>
                    <a:pt x="765556" y="153111"/>
                  </a:lnTo>
                  <a:lnTo>
                    <a:pt x="772490" y="153111"/>
                  </a:lnTo>
                  <a:lnTo>
                    <a:pt x="772490" y="115011"/>
                  </a:lnTo>
                  <a:lnTo>
                    <a:pt x="757351" y="115011"/>
                  </a:lnTo>
                  <a:lnTo>
                    <a:pt x="757593" y="127711"/>
                  </a:lnTo>
                  <a:lnTo>
                    <a:pt x="764768" y="127711"/>
                  </a:lnTo>
                  <a:lnTo>
                    <a:pt x="771867" y="127711"/>
                  </a:lnTo>
                  <a:lnTo>
                    <a:pt x="771436" y="140411"/>
                  </a:lnTo>
                  <a:lnTo>
                    <a:pt x="767905" y="140411"/>
                  </a:lnTo>
                  <a:lnTo>
                    <a:pt x="764768" y="127711"/>
                  </a:lnTo>
                  <a:lnTo>
                    <a:pt x="766203" y="140411"/>
                  </a:lnTo>
                  <a:lnTo>
                    <a:pt x="758228" y="140411"/>
                  </a:lnTo>
                  <a:lnTo>
                    <a:pt x="758228" y="1778711"/>
                  </a:lnTo>
                  <a:lnTo>
                    <a:pt x="735698" y="1778711"/>
                  </a:lnTo>
                  <a:lnTo>
                    <a:pt x="739521" y="1766011"/>
                  </a:lnTo>
                  <a:lnTo>
                    <a:pt x="753745" y="1766011"/>
                  </a:lnTo>
                  <a:lnTo>
                    <a:pt x="758228" y="1778711"/>
                  </a:lnTo>
                  <a:lnTo>
                    <a:pt x="758228" y="140411"/>
                  </a:lnTo>
                  <a:lnTo>
                    <a:pt x="757288" y="140411"/>
                  </a:lnTo>
                  <a:lnTo>
                    <a:pt x="757288" y="1575511"/>
                  </a:lnTo>
                  <a:lnTo>
                    <a:pt x="753351" y="1588211"/>
                  </a:lnTo>
                  <a:lnTo>
                    <a:pt x="752373" y="1588211"/>
                  </a:lnTo>
                  <a:lnTo>
                    <a:pt x="750620" y="1575511"/>
                  </a:lnTo>
                  <a:lnTo>
                    <a:pt x="757288" y="1575511"/>
                  </a:lnTo>
                  <a:lnTo>
                    <a:pt x="757288" y="140411"/>
                  </a:lnTo>
                  <a:lnTo>
                    <a:pt x="740841" y="140411"/>
                  </a:lnTo>
                  <a:lnTo>
                    <a:pt x="738378" y="153111"/>
                  </a:lnTo>
                  <a:lnTo>
                    <a:pt x="736955" y="153111"/>
                  </a:lnTo>
                  <a:lnTo>
                    <a:pt x="740791" y="165811"/>
                  </a:lnTo>
                  <a:lnTo>
                    <a:pt x="741883" y="153111"/>
                  </a:lnTo>
                  <a:lnTo>
                    <a:pt x="747014" y="153111"/>
                  </a:lnTo>
                  <a:lnTo>
                    <a:pt x="748017" y="165811"/>
                  </a:lnTo>
                  <a:lnTo>
                    <a:pt x="747928" y="813511"/>
                  </a:lnTo>
                  <a:lnTo>
                    <a:pt x="747064" y="816203"/>
                  </a:lnTo>
                  <a:lnTo>
                    <a:pt x="747064" y="851611"/>
                  </a:lnTo>
                  <a:lnTo>
                    <a:pt x="734453" y="851611"/>
                  </a:lnTo>
                  <a:lnTo>
                    <a:pt x="734453" y="1054811"/>
                  </a:lnTo>
                  <a:lnTo>
                    <a:pt x="728433" y="1054811"/>
                  </a:lnTo>
                  <a:lnTo>
                    <a:pt x="728433" y="1562811"/>
                  </a:lnTo>
                  <a:lnTo>
                    <a:pt x="728065" y="1575511"/>
                  </a:lnTo>
                  <a:lnTo>
                    <a:pt x="724966" y="1575511"/>
                  </a:lnTo>
                  <a:lnTo>
                    <a:pt x="722604" y="1562811"/>
                  </a:lnTo>
                  <a:lnTo>
                    <a:pt x="718693" y="1575511"/>
                  </a:lnTo>
                  <a:lnTo>
                    <a:pt x="720432" y="1562811"/>
                  </a:lnTo>
                  <a:lnTo>
                    <a:pt x="722604" y="1562811"/>
                  </a:lnTo>
                  <a:lnTo>
                    <a:pt x="728433" y="1562811"/>
                  </a:lnTo>
                  <a:lnTo>
                    <a:pt x="728433" y="1054811"/>
                  </a:lnTo>
                  <a:lnTo>
                    <a:pt x="727583" y="1054811"/>
                  </a:lnTo>
                  <a:lnTo>
                    <a:pt x="731697" y="1042111"/>
                  </a:lnTo>
                  <a:lnTo>
                    <a:pt x="732675" y="1042111"/>
                  </a:lnTo>
                  <a:lnTo>
                    <a:pt x="734453" y="1054811"/>
                  </a:lnTo>
                  <a:lnTo>
                    <a:pt x="734453" y="851611"/>
                  </a:lnTo>
                  <a:lnTo>
                    <a:pt x="731380" y="851611"/>
                  </a:lnTo>
                  <a:lnTo>
                    <a:pt x="731380" y="1004011"/>
                  </a:lnTo>
                  <a:lnTo>
                    <a:pt x="730808" y="1016711"/>
                  </a:lnTo>
                  <a:lnTo>
                    <a:pt x="718185" y="1016711"/>
                  </a:lnTo>
                  <a:lnTo>
                    <a:pt x="718743" y="1004011"/>
                  </a:lnTo>
                  <a:lnTo>
                    <a:pt x="731380" y="1004011"/>
                  </a:lnTo>
                  <a:lnTo>
                    <a:pt x="731380" y="851611"/>
                  </a:lnTo>
                  <a:lnTo>
                    <a:pt x="720839" y="851611"/>
                  </a:lnTo>
                  <a:lnTo>
                    <a:pt x="720839" y="877011"/>
                  </a:lnTo>
                  <a:lnTo>
                    <a:pt x="714095" y="889711"/>
                  </a:lnTo>
                  <a:lnTo>
                    <a:pt x="714590" y="877011"/>
                  </a:lnTo>
                  <a:lnTo>
                    <a:pt x="720839" y="877011"/>
                  </a:lnTo>
                  <a:lnTo>
                    <a:pt x="720839" y="851611"/>
                  </a:lnTo>
                  <a:lnTo>
                    <a:pt x="716254" y="851611"/>
                  </a:lnTo>
                  <a:lnTo>
                    <a:pt x="716203" y="838911"/>
                  </a:lnTo>
                  <a:lnTo>
                    <a:pt x="714362" y="838911"/>
                  </a:lnTo>
                  <a:lnTo>
                    <a:pt x="712431" y="826211"/>
                  </a:lnTo>
                  <a:lnTo>
                    <a:pt x="709815" y="838911"/>
                  </a:lnTo>
                  <a:lnTo>
                    <a:pt x="707478" y="838911"/>
                  </a:lnTo>
                  <a:lnTo>
                    <a:pt x="707478" y="1512011"/>
                  </a:lnTo>
                  <a:lnTo>
                    <a:pt x="704253" y="1512011"/>
                  </a:lnTo>
                  <a:lnTo>
                    <a:pt x="704723" y="1499311"/>
                  </a:lnTo>
                  <a:lnTo>
                    <a:pt x="707478" y="1512011"/>
                  </a:lnTo>
                  <a:lnTo>
                    <a:pt x="707478" y="838911"/>
                  </a:lnTo>
                  <a:lnTo>
                    <a:pt x="704697" y="838911"/>
                  </a:lnTo>
                  <a:lnTo>
                    <a:pt x="704697" y="965911"/>
                  </a:lnTo>
                  <a:lnTo>
                    <a:pt x="697801" y="965911"/>
                  </a:lnTo>
                  <a:lnTo>
                    <a:pt x="701903" y="953211"/>
                  </a:lnTo>
                  <a:lnTo>
                    <a:pt x="702894" y="953211"/>
                  </a:lnTo>
                  <a:lnTo>
                    <a:pt x="704697" y="965911"/>
                  </a:lnTo>
                  <a:lnTo>
                    <a:pt x="704697" y="838911"/>
                  </a:lnTo>
                  <a:lnTo>
                    <a:pt x="704316" y="838911"/>
                  </a:lnTo>
                  <a:lnTo>
                    <a:pt x="705497" y="826211"/>
                  </a:lnTo>
                  <a:lnTo>
                    <a:pt x="703872" y="826211"/>
                  </a:lnTo>
                  <a:lnTo>
                    <a:pt x="703872" y="889711"/>
                  </a:lnTo>
                  <a:lnTo>
                    <a:pt x="697115" y="889711"/>
                  </a:lnTo>
                  <a:lnTo>
                    <a:pt x="696899" y="877011"/>
                  </a:lnTo>
                  <a:lnTo>
                    <a:pt x="703580" y="877011"/>
                  </a:lnTo>
                  <a:lnTo>
                    <a:pt x="703872" y="889711"/>
                  </a:lnTo>
                  <a:lnTo>
                    <a:pt x="703872" y="826211"/>
                  </a:lnTo>
                  <a:lnTo>
                    <a:pt x="692277" y="826211"/>
                  </a:lnTo>
                  <a:lnTo>
                    <a:pt x="692277" y="838911"/>
                  </a:lnTo>
                  <a:lnTo>
                    <a:pt x="688644" y="849477"/>
                  </a:lnTo>
                  <a:lnTo>
                    <a:pt x="688644" y="1042111"/>
                  </a:lnTo>
                  <a:lnTo>
                    <a:pt x="685533" y="1042111"/>
                  </a:lnTo>
                  <a:lnTo>
                    <a:pt x="679843" y="1054811"/>
                  </a:lnTo>
                  <a:lnTo>
                    <a:pt x="677532" y="1054811"/>
                  </a:lnTo>
                  <a:lnTo>
                    <a:pt x="679221" y="1042111"/>
                  </a:lnTo>
                  <a:lnTo>
                    <a:pt x="677468" y="1042111"/>
                  </a:lnTo>
                  <a:lnTo>
                    <a:pt x="677468" y="1499311"/>
                  </a:lnTo>
                  <a:lnTo>
                    <a:pt x="677075" y="1499311"/>
                  </a:lnTo>
                  <a:lnTo>
                    <a:pt x="677075" y="1575511"/>
                  </a:lnTo>
                  <a:lnTo>
                    <a:pt x="669086" y="1575511"/>
                  </a:lnTo>
                  <a:lnTo>
                    <a:pt x="669086" y="1677111"/>
                  </a:lnTo>
                  <a:lnTo>
                    <a:pt x="662482" y="1677111"/>
                  </a:lnTo>
                  <a:lnTo>
                    <a:pt x="666432" y="1664411"/>
                  </a:lnTo>
                  <a:lnTo>
                    <a:pt x="669086" y="1677111"/>
                  </a:lnTo>
                  <a:lnTo>
                    <a:pt x="669086" y="1575511"/>
                  </a:lnTo>
                  <a:lnTo>
                    <a:pt x="655320" y="1575511"/>
                  </a:lnTo>
                  <a:lnTo>
                    <a:pt x="655320" y="1753311"/>
                  </a:lnTo>
                  <a:lnTo>
                    <a:pt x="644550" y="1753311"/>
                  </a:lnTo>
                  <a:lnTo>
                    <a:pt x="644829" y="1766011"/>
                  </a:lnTo>
                  <a:lnTo>
                    <a:pt x="638403" y="1766011"/>
                  </a:lnTo>
                  <a:lnTo>
                    <a:pt x="637870" y="1753311"/>
                  </a:lnTo>
                  <a:lnTo>
                    <a:pt x="641464" y="1740611"/>
                  </a:lnTo>
                  <a:lnTo>
                    <a:pt x="647065" y="1740611"/>
                  </a:lnTo>
                  <a:lnTo>
                    <a:pt x="639470" y="1727911"/>
                  </a:lnTo>
                  <a:lnTo>
                    <a:pt x="653732" y="1727911"/>
                  </a:lnTo>
                  <a:lnTo>
                    <a:pt x="647065" y="1740611"/>
                  </a:lnTo>
                  <a:lnTo>
                    <a:pt x="653872" y="1740611"/>
                  </a:lnTo>
                  <a:lnTo>
                    <a:pt x="655320" y="1753311"/>
                  </a:lnTo>
                  <a:lnTo>
                    <a:pt x="655320" y="1575511"/>
                  </a:lnTo>
                  <a:lnTo>
                    <a:pt x="654900" y="1575511"/>
                  </a:lnTo>
                  <a:lnTo>
                    <a:pt x="654900" y="1588211"/>
                  </a:lnTo>
                  <a:lnTo>
                    <a:pt x="652729" y="1600911"/>
                  </a:lnTo>
                  <a:lnTo>
                    <a:pt x="649224" y="1600911"/>
                  </a:lnTo>
                  <a:lnTo>
                    <a:pt x="641934" y="1600911"/>
                  </a:lnTo>
                  <a:lnTo>
                    <a:pt x="641692" y="1588211"/>
                  </a:lnTo>
                  <a:lnTo>
                    <a:pt x="644728" y="1588211"/>
                  </a:lnTo>
                  <a:lnTo>
                    <a:pt x="649224" y="1600911"/>
                  </a:lnTo>
                  <a:lnTo>
                    <a:pt x="654900" y="1588211"/>
                  </a:lnTo>
                  <a:lnTo>
                    <a:pt x="654900" y="1575511"/>
                  </a:lnTo>
                  <a:lnTo>
                    <a:pt x="651065" y="1575511"/>
                  </a:lnTo>
                  <a:lnTo>
                    <a:pt x="647382" y="1562811"/>
                  </a:lnTo>
                  <a:lnTo>
                    <a:pt x="649363" y="1562811"/>
                  </a:lnTo>
                  <a:lnTo>
                    <a:pt x="655078" y="1550111"/>
                  </a:lnTo>
                  <a:lnTo>
                    <a:pt x="660158" y="1562811"/>
                  </a:lnTo>
                  <a:lnTo>
                    <a:pt x="675182" y="1562811"/>
                  </a:lnTo>
                  <a:lnTo>
                    <a:pt x="677075" y="1575511"/>
                  </a:lnTo>
                  <a:lnTo>
                    <a:pt x="677075" y="1499311"/>
                  </a:lnTo>
                  <a:lnTo>
                    <a:pt x="671029" y="1499311"/>
                  </a:lnTo>
                  <a:lnTo>
                    <a:pt x="670941" y="1486611"/>
                  </a:lnTo>
                  <a:lnTo>
                    <a:pt x="677405" y="1486611"/>
                  </a:lnTo>
                  <a:lnTo>
                    <a:pt x="677468" y="1499311"/>
                  </a:lnTo>
                  <a:lnTo>
                    <a:pt x="677468" y="1042111"/>
                  </a:lnTo>
                  <a:lnTo>
                    <a:pt x="661733" y="1042111"/>
                  </a:lnTo>
                  <a:lnTo>
                    <a:pt x="668058" y="1029411"/>
                  </a:lnTo>
                  <a:lnTo>
                    <a:pt x="665175" y="1029411"/>
                  </a:lnTo>
                  <a:lnTo>
                    <a:pt x="658914" y="1016711"/>
                  </a:lnTo>
                  <a:lnTo>
                    <a:pt x="676656" y="1016711"/>
                  </a:lnTo>
                  <a:lnTo>
                    <a:pt x="675081" y="1029411"/>
                  </a:lnTo>
                  <a:lnTo>
                    <a:pt x="682155" y="1029411"/>
                  </a:lnTo>
                  <a:lnTo>
                    <a:pt x="688644" y="1042111"/>
                  </a:lnTo>
                  <a:lnTo>
                    <a:pt x="688644" y="849477"/>
                  </a:lnTo>
                  <a:lnTo>
                    <a:pt x="687908" y="851611"/>
                  </a:lnTo>
                  <a:lnTo>
                    <a:pt x="681329" y="851611"/>
                  </a:lnTo>
                  <a:lnTo>
                    <a:pt x="674268" y="838911"/>
                  </a:lnTo>
                  <a:lnTo>
                    <a:pt x="665454" y="838911"/>
                  </a:lnTo>
                  <a:lnTo>
                    <a:pt x="665454" y="877011"/>
                  </a:lnTo>
                  <a:lnTo>
                    <a:pt x="659396" y="877011"/>
                  </a:lnTo>
                  <a:lnTo>
                    <a:pt x="659739" y="864311"/>
                  </a:lnTo>
                  <a:lnTo>
                    <a:pt x="665454" y="877011"/>
                  </a:lnTo>
                  <a:lnTo>
                    <a:pt x="665454" y="838911"/>
                  </a:lnTo>
                  <a:lnTo>
                    <a:pt x="664794" y="838911"/>
                  </a:lnTo>
                  <a:lnTo>
                    <a:pt x="667321" y="826211"/>
                  </a:lnTo>
                  <a:lnTo>
                    <a:pt x="666927" y="826211"/>
                  </a:lnTo>
                  <a:lnTo>
                    <a:pt x="665264" y="813511"/>
                  </a:lnTo>
                  <a:lnTo>
                    <a:pt x="663994" y="813511"/>
                  </a:lnTo>
                  <a:lnTo>
                    <a:pt x="673811" y="800811"/>
                  </a:lnTo>
                  <a:lnTo>
                    <a:pt x="674281" y="800811"/>
                  </a:lnTo>
                  <a:lnTo>
                    <a:pt x="684441" y="813511"/>
                  </a:lnTo>
                  <a:lnTo>
                    <a:pt x="678434" y="813511"/>
                  </a:lnTo>
                  <a:lnTo>
                    <a:pt x="678446" y="826211"/>
                  </a:lnTo>
                  <a:lnTo>
                    <a:pt x="678205" y="826211"/>
                  </a:lnTo>
                  <a:lnTo>
                    <a:pt x="677938" y="838911"/>
                  </a:lnTo>
                  <a:lnTo>
                    <a:pt x="692277" y="838911"/>
                  </a:lnTo>
                  <a:lnTo>
                    <a:pt x="692277" y="826211"/>
                  </a:lnTo>
                  <a:lnTo>
                    <a:pt x="691680" y="826211"/>
                  </a:lnTo>
                  <a:lnTo>
                    <a:pt x="696468" y="813511"/>
                  </a:lnTo>
                  <a:lnTo>
                    <a:pt x="728091" y="813511"/>
                  </a:lnTo>
                  <a:lnTo>
                    <a:pt x="733577" y="826211"/>
                  </a:lnTo>
                  <a:lnTo>
                    <a:pt x="733742" y="826211"/>
                  </a:lnTo>
                  <a:lnTo>
                    <a:pt x="739559" y="826211"/>
                  </a:lnTo>
                  <a:lnTo>
                    <a:pt x="739698" y="838911"/>
                  </a:lnTo>
                  <a:lnTo>
                    <a:pt x="746836" y="838911"/>
                  </a:lnTo>
                  <a:lnTo>
                    <a:pt x="747064" y="851611"/>
                  </a:lnTo>
                  <a:lnTo>
                    <a:pt x="747064" y="816203"/>
                  </a:lnTo>
                  <a:lnTo>
                    <a:pt x="743839" y="826211"/>
                  </a:lnTo>
                  <a:lnTo>
                    <a:pt x="742797" y="826211"/>
                  </a:lnTo>
                  <a:lnTo>
                    <a:pt x="740994" y="813511"/>
                  </a:lnTo>
                  <a:lnTo>
                    <a:pt x="747928" y="813511"/>
                  </a:lnTo>
                  <a:lnTo>
                    <a:pt x="747928" y="165811"/>
                  </a:lnTo>
                  <a:lnTo>
                    <a:pt x="740791" y="165811"/>
                  </a:lnTo>
                  <a:lnTo>
                    <a:pt x="723938" y="165811"/>
                  </a:lnTo>
                  <a:lnTo>
                    <a:pt x="722706" y="153111"/>
                  </a:lnTo>
                  <a:lnTo>
                    <a:pt x="722706" y="140411"/>
                  </a:lnTo>
                  <a:lnTo>
                    <a:pt x="711962" y="153111"/>
                  </a:lnTo>
                  <a:lnTo>
                    <a:pt x="705091" y="165811"/>
                  </a:lnTo>
                  <a:lnTo>
                    <a:pt x="698411" y="165811"/>
                  </a:lnTo>
                  <a:lnTo>
                    <a:pt x="688225" y="178511"/>
                  </a:lnTo>
                  <a:lnTo>
                    <a:pt x="692086" y="165811"/>
                  </a:lnTo>
                  <a:lnTo>
                    <a:pt x="691934" y="165811"/>
                  </a:lnTo>
                  <a:lnTo>
                    <a:pt x="687628" y="153111"/>
                  </a:lnTo>
                  <a:lnTo>
                    <a:pt x="680148" y="153111"/>
                  </a:lnTo>
                  <a:lnTo>
                    <a:pt x="674954" y="165811"/>
                  </a:lnTo>
                  <a:lnTo>
                    <a:pt x="680059" y="165811"/>
                  </a:lnTo>
                  <a:lnTo>
                    <a:pt x="681113" y="178511"/>
                  </a:lnTo>
                  <a:lnTo>
                    <a:pt x="674103" y="178511"/>
                  </a:lnTo>
                  <a:lnTo>
                    <a:pt x="673976" y="165811"/>
                  </a:lnTo>
                  <a:lnTo>
                    <a:pt x="666826" y="165811"/>
                  </a:lnTo>
                  <a:lnTo>
                    <a:pt x="669747" y="178511"/>
                  </a:lnTo>
                  <a:lnTo>
                    <a:pt x="662533" y="178511"/>
                  </a:lnTo>
                  <a:lnTo>
                    <a:pt x="660704" y="178511"/>
                  </a:lnTo>
                  <a:lnTo>
                    <a:pt x="660704" y="813511"/>
                  </a:lnTo>
                  <a:lnTo>
                    <a:pt x="658660" y="826211"/>
                  </a:lnTo>
                  <a:lnTo>
                    <a:pt x="654672" y="826211"/>
                  </a:lnTo>
                  <a:lnTo>
                    <a:pt x="654672" y="1029411"/>
                  </a:lnTo>
                  <a:lnTo>
                    <a:pt x="653669" y="1042111"/>
                  </a:lnTo>
                  <a:lnTo>
                    <a:pt x="651738" y="1042111"/>
                  </a:lnTo>
                  <a:lnTo>
                    <a:pt x="651395" y="1054811"/>
                  </a:lnTo>
                  <a:lnTo>
                    <a:pt x="646684" y="1054811"/>
                  </a:lnTo>
                  <a:lnTo>
                    <a:pt x="639927" y="1067511"/>
                  </a:lnTo>
                  <a:lnTo>
                    <a:pt x="637209" y="1067511"/>
                  </a:lnTo>
                  <a:lnTo>
                    <a:pt x="637209" y="1562811"/>
                  </a:lnTo>
                  <a:lnTo>
                    <a:pt x="633679" y="1562811"/>
                  </a:lnTo>
                  <a:lnTo>
                    <a:pt x="633679" y="1588211"/>
                  </a:lnTo>
                  <a:lnTo>
                    <a:pt x="632396" y="1592376"/>
                  </a:lnTo>
                  <a:lnTo>
                    <a:pt x="632396" y="1639011"/>
                  </a:lnTo>
                  <a:lnTo>
                    <a:pt x="628484" y="1651711"/>
                  </a:lnTo>
                  <a:lnTo>
                    <a:pt x="627494" y="1651711"/>
                  </a:lnTo>
                  <a:lnTo>
                    <a:pt x="625792" y="1639011"/>
                  </a:lnTo>
                  <a:lnTo>
                    <a:pt x="632396" y="1639011"/>
                  </a:lnTo>
                  <a:lnTo>
                    <a:pt x="632396" y="1592376"/>
                  </a:lnTo>
                  <a:lnTo>
                    <a:pt x="629767" y="1600911"/>
                  </a:lnTo>
                  <a:lnTo>
                    <a:pt x="628840" y="1600911"/>
                  </a:lnTo>
                  <a:lnTo>
                    <a:pt x="627087" y="1588211"/>
                  </a:lnTo>
                  <a:lnTo>
                    <a:pt x="633679" y="1588211"/>
                  </a:lnTo>
                  <a:lnTo>
                    <a:pt x="633679" y="1562811"/>
                  </a:lnTo>
                  <a:lnTo>
                    <a:pt x="631723" y="1562811"/>
                  </a:lnTo>
                  <a:lnTo>
                    <a:pt x="627976" y="1575511"/>
                  </a:lnTo>
                  <a:lnTo>
                    <a:pt x="622642" y="1575511"/>
                  </a:lnTo>
                  <a:lnTo>
                    <a:pt x="622642" y="1651711"/>
                  </a:lnTo>
                  <a:lnTo>
                    <a:pt x="621030" y="1664411"/>
                  </a:lnTo>
                  <a:lnTo>
                    <a:pt x="614883" y="1651711"/>
                  </a:lnTo>
                  <a:lnTo>
                    <a:pt x="622642" y="1651711"/>
                  </a:lnTo>
                  <a:lnTo>
                    <a:pt x="622642" y="1575511"/>
                  </a:lnTo>
                  <a:lnTo>
                    <a:pt x="614337" y="1575511"/>
                  </a:lnTo>
                  <a:lnTo>
                    <a:pt x="611276" y="1562811"/>
                  </a:lnTo>
                  <a:lnTo>
                    <a:pt x="611098" y="1562811"/>
                  </a:lnTo>
                  <a:lnTo>
                    <a:pt x="616331" y="1550111"/>
                  </a:lnTo>
                  <a:lnTo>
                    <a:pt x="616953" y="1550111"/>
                  </a:lnTo>
                  <a:lnTo>
                    <a:pt x="611289" y="1537411"/>
                  </a:lnTo>
                  <a:lnTo>
                    <a:pt x="616737" y="1537411"/>
                  </a:lnTo>
                  <a:lnTo>
                    <a:pt x="616839" y="1524711"/>
                  </a:lnTo>
                  <a:lnTo>
                    <a:pt x="621893" y="1537411"/>
                  </a:lnTo>
                  <a:lnTo>
                    <a:pt x="620166" y="1537411"/>
                  </a:lnTo>
                  <a:lnTo>
                    <a:pt x="616953" y="1550111"/>
                  </a:lnTo>
                  <a:lnTo>
                    <a:pt x="633780" y="1550111"/>
                  </a:lnTo>
                  <a:lnTo>
                    <a:pt x="637209" y="1562811"/>
                  </a:lnTo>
                  <a:lnTo>
                    <a:pt x="637209" y="1067511"/>
                  </a:lnTo>
                  <a:lnTo>
                    <a:pt x="633463" y="1067511"/>
                  </a:lnTo>
                  <a:lnTo>
                    <a:pt x="628751" y="1054811"/>
                  </a:lnTo>
                  <a:lnTo>
                    <a:pt x="610730" y="1054811"/>
                  </a:lnTo>
                  <a:lnTo>
                    <a:pt x="610730" y="1550111"/>
                  </a:lnTo>
                  <a:lnTo>
                    <a:pt x="592582" y="1550111"/>
                  </a:lnTo>
                  <a:lnTo>
                    <a:pt x="583590" y="1562811"/>
                  </a:lnTo>
                  <a:lnTo>
                    <a:pt x="571893" y="1562811"/>
                  </a:lnTo>
                  <a:lnTo>
                    <a:pt x="572490" y="1550111"/>
                  </a:lnTo>
                  <a:lnTo>
                    <a:pt x="565607" y="1550111"/>
                  </a:lnTo>
                  <a:lnTo>
                    <a:pt x="565353" y="1562811"/>
                  </a:lnTo>
                  <a:lnTo>
                    <a:pt x="562178" y="1562811"/>
                  </a:lnTo>
                  <a:lnTo>
                    <a:pt x="560070" y="1550111"/>
                  </a:lnTo>
                  <a:lnTo>
                    <a:pt x="550557" y="1550111"/>
                  </a:lnTo>
                  <a:lnTo>
                    <a:pt x="549008" y="1562811"/>
                  </a:lnTo>
                  <a:lnTo>
                    <a:pt x="541591" y="1562811"/>
                  </a:lnTo>
                  <a:lnTo>
                    <a:pt x="533120" y="1550111"/>
                  </a:lnTo>
                  <a:lnTo>
                    <a:pt x="515950" y="1550111"/>
                  </a:lnTo>
                  <a:lnTo>
                    <a:pt x="515137" y="1537411"/>
                  </a:lnTo>
                  <a:lnTo>
                    <a:pt x="525373" y="1524711"/>
                  </a:lnTo>
                  <a:lnTo>
                    <a:pt x="527761" y="1537411"/>
                  </a:lnTo>
                  <a:lnTo>
                    <a:pt x="534289" y="1537411"/>
                  </a:lnTo>
                  <a:lnTo>
                    <a:pt x="534555" y="1524711"/>
                  </a:lnTo>
                  <a:lnTo>
                    <a:pt x="557479" y="1524711"/>
                  </a:lnTo>
                  <a:lnTo>
                    <a:pt x="557644" y="1537411"/>
                  </a:lnTo>
                  <a:lnTo>
                    <a:pt x="567004" y="1537411"/>
                  </a:lnTo>
                  <a:lnTo>
                    <a:pt x="567270" y="1524711"/>
                  </a:lnTo>
                  <a:lnTo>
                    <a:pt x="580212" y="1524711"/>
                  </a:lnTo>
                  <a:lnTo>
                    <a:pt x="586955" y="1512011"/>
                  </a:lnTo>
                  <a:lnTo>
                    <a:pt x="596341" y="1512011"/>
                  </a:lnTo>
                  <a:lnTo>
                    <a:pt x="597814" y="1524711"/>
                  </a:lnTo>
                  <a:lnTo>
                    <a:pt x="596519" y="1537411"/>
                  </a:lnTo>
                  <a:lnTo>
                    <a:pt x="608469" y="1537411"/>
                  </a:lnTo>
                  <a:lnTo>
                    <a:pt x="610730" y="1550111"/>
                  </a:lnTo>
                  <a:lnTo>
                    <a:pt x="610730" y="1054811"/>
                  </a:lnTo>
                  <a:lnTo>
                    <a:pt x="604812" y="1054811"/>
                  </a:lnTo>
                  <a:lnTo>
                    <a:pt x="608609" y="1042111"/>
                  </a:lnTo>
                  <a:lnTo>
                    <a:pt x="614387" y="1042111"/>
                  </a:lnTo>
                  <a:lnTo>
                    <a:pt x="609498" y="1029411"/>
                  </a:lnTo>
                  <a:lnTo>
                    <a:pt x="612648" y="1016711"/>
                  </a:lnTo>
                  <a:lnTo>
                    <a:pt x="619188" y="1016711"/>
                  </a:lnTo>
                  <a:lnTo>
                    <a:pt x="620763" y="1029411"/>
                  </a:lnTo>
                  <a:lnTo>
                    <a:pt x="623239" y="1029411"/>
                  </a:lnTo>
                  <a:lnTo>
                    <a:pt x="617766" y="1042111"/>
                  </a:lnTo>
                  <a:lnTo>
                    <a:pt x="640549" y="1042111"/>
                  </a:lnTo>
                  <a:lnTo>
                    <a:pt x="648550" y="1029411"/>
                  </a:lnTo>
                  <a:lnTo>
                    <a:pt x="651040" y="1029411"/>
                  </a:lnTo>
                  <a:lnTo>
                    <a:pt x="649833" y="1016711"/>
                  </a:lnTo>
                  <a:lnTo>
                    <a:pt x="653796" y="1016711"/>
                  </a:lnTo>
                  <a:lnTo>
                    <a:pt x="651040" y="1029411"/>
                  </a:lnTo>
                  <a:lnTo>
                    <a:pt x="654672" y="1029411"/>
                  </a:lnTo>
                  <a:lnTo>
                    <a:pt x="654672" y="826211"/>
                  </a:lnTo>
                  <a:lnTo>
                    <a:pt x="640092" y="826211"/>
                  </a:lnTo>
                  <a:lnTo>
                    <a:pt x="640092" y="991311"/>
                  </a:lnTo>
                  <a:lnTo>
                    <a:pt x="636790" y="1004011"/>
                  </a:lnTo>
                  <a:lnTo>
                    <a:pt x="633564" y="1004011"/>
                  </a:lnTo>
                  <a:lnTo>
                    <a:pt x="631571" y="1016711"/>
                  </a:lnTo>
                  <a:lnTo>
                    <a:pt x="620407" y="1016711"/>
                  </a:lnTo>
                  <a:lnTo>
                    <a:pt x="619975" y="1004011"/>
                  </a:lnTo>
                  <a:lnTo>
                    <a:pt x="598995" y="1004011"/>
                  </a:lnTo>
                  <a:lnTo>
                    <a:pt x="595985" y="991311"/>
                  </a:lnTo>
                  <a:lnTo>
                    <a:pt x="602348" y="991311"/>
                  </a:lnTo>
                  <a:lnTo>
                    <a:pt x="594664" y="978611"/>
                  </a:lnTo>
                  <a:lnTo>
                    <a:pt x="603783" y="978611"/>
                  </a:lnTo>
                  <a:lnTo>
                    <a:pt x="612152" y="965911"/>
                  </a:lnTo>
                  <a:lnTo>
                    <a:pt x="620509" y="965911"/>
                  </a:lnTo>
                  <a:lnTo>
                    <a:pt x="625652" y="978611"/>
                  </a:lnTo>
                  <a:lnTo>
                    <a:pt x="621893" y="978611"/>
                  </a:lnTo>
                  <a:lnTo>
                    <a:pt x="622757" y="991311"/>
                  </a:lnTo>
                  <a:lnTo>
                    <a:pt x="627507" y="991311"/>
                  </a:lnTo>
                  <a:lnTo>
                    <a:pt x="632244" y="978611"/>
                  </a:lnTo>
                  <a:lnTo>
                    <a:pt x="636460" y="978611"/>
                  </a:lnTo>
                  <a:lnTo>
                    <a:pt x="639648" y="991311"/>
                  </a:lnTo>
                  <a:lnTo>
                    <a:pt x="640092" y="991311"/>
                  </a:lnTo>
                  <a:lnTo>
                    <a:pt x="640092" y="826211"/>
                  </a:lnTo>
                  <a:lnTo>
                    <a:pt x="637222" y="826211"/>
                  </a:lnTo>
                  <a:lnTo>
                    <a:pt x="639216" y="813511"/>
                  </a:lnTo>
                  <a:lnTo>
                    <a:pt x="626681" y="813511"/>
                  </a:lnTo>
                  <a:lnTo>
                    <a:pt x="626897" y="826211"/>
                  </a:lnTo>
                  <a:lnTo>
                    <a:pt x="623366" y="826211"/>
                  </a:lnTo>
                  <a:lnTo>
                    <a:pt x="623201" y="813511"/>
                  </a:lnTo>
                  <a:lnTo>
                    <a:pt x="617080" y="813511"/>
                  </a:lnTo>
                  <a:lnTo>
                    <a:pt x="609066" y="826211"/>
                  </a:lnTo>
                  <a:lnTo>
                    <a:pt x="598322" y="826211"/>
                  </a:lnTo>
                  <a:lnTo>
                    <a:pt x="599173" y="813511"/>
                  </a:lnTo>
                  <a:lnTo>
                    <a:pt x="615149" y="813511"/>
                  </a:lnTo>
                  <a:lnTo>
                    <a:pt x="631990" y="800811"/>
                  </a:lnTo>
                  <a:lnTo>
                    <a:pt x="647814" y="813511"/>
                  </a:lnTo>
                  <a:lnTo>
                    <a:pt x="660704" y="813511"/>
                  </a:lnTo>
                  <a:lnTo>
                    <a:pt x="660704" y="178511"/>
                  </a:lnTo>
                  <a:lnTo>
                    <a:pt x="654342" y="178511"/>
                  </a:lnTo>
                  <a:lnTo>
                    <a:pt x="649643" y="191211"/>
                  </a:lnTo>
                  <a:lnTo>
                    <a:pt x="648677" y="178511"/>
                  </a:lnTo>
                  <a:lnTo>
                    <a:pt x="638860" y="178511"/>
                  </a:lnTo>
                  <a:lnTo>
                    <a:pt x="639051" y="191211"/>
                  </a:lnTo>
                  <a:lnTo>
                    <a:pt x="628484" y="191211"/>
                  </a:lnTo>
                  <a:lnTo>
                    <a:pt x="630999" y="178511"/>
                  </a:lnTo>
                  <a:lnTo>
                    <a:pt x="637235" y="178511"/>
                  </a:lnTo>
                  <a:lnTo>
                    <a:pt x="645121" y="165811"/>
                  </a:lnTo>
                  <a:lnTo>
                    <a:pt x="641845" y="165811"/>
                  </a:lnTo>
                  <a:lnTo>
                    <a:pt x="638822" y="153111"/>
                  </a:lnTo>
                  <a:lnTo>
                    <a:pt x="624967" y="153111"/>
                  </a:lnTo>
                  <a:lnTo>
                    <a:pt x="624967" y="191211"/>
                  </a:lnTo>
                  <a:lnTo>
                    <a:pt x="618680" y="191211"/>
                  </a:lnTo>
                  <a:lnTo>
                    <a:pt x="616864" y="203911"/>
                  </a:lnTo>
                  <a:lnTo>
                    <a:pt x="607796" y="203911"/>
                  </a:lnTo>
                  <a:lnTo>
                    <a:pt x="609663" y="191211"/>
                  </a:lnTo>
                  <a:lnTo>
                    <a:pt x="605701" y="191211"/>
                  </a:lnTo>
                  <a:lnTo>
                    <a:pt x="603415" y="178511"/>
                  </a:lnTo>
                  <a:lnTo>
                    <a:pt x="607999" y="178511"/>
                  </a:lnTo>
                  <a:lnTo>
                    <a:pt x="608647" y="165811"/>
                  </a:lnTo>
                  <a:lnTo>
                    <a:pt x="613676" y="165811"/>
                  </a:lnTo>
                  <a:lnTo>
                    <a:pt x="616458" y="178511"/>
                  </a:lnTo>
                  <a:lnTo>
                    <a:pt x="624154" y="178511"/>
                  </a:lnTo>
                  <a:lnTo>
                    <a:pt x="624967" y="191211"/>
                  </a:lnTo>
                  <a:lnTo>
                    <a:pt x="624967" y="153111"/>
                  </a:lnTo>
                  <a:lnTo>
                    <a:pt x="623836" y="153111"/>
                  </a:lnTo>
                  <a:lnTo>
                    <a:pt x="620966" y="165811"/>
                  </a:lnTo>
                  <a:lnTo>
                    <a:pt x="617105" y="165811"/>
                  </a:lnTo>
                  <a:lnTo>
                    <a:pt x="613397" y="153111"/>
                  </a:lnTo>
                  <a:lnTo>
                    <a:pt x="602742" y="153111"/>
                  </a:lnTo>
                  <a:lnTo>
                    <a:pt x="602742" y="165811"/>
                  </a:lnTo>
                  <a:lnTo>
                    <a:pt x="597484" y="165811"/>
                  </a:lnTo>
                  <a:lnTo>
                    <a:pt x="601751" y="153111"/>
                  </a:lnTo>
                  <a:lnTo>
                    <a:pt x="602742" y="165811"/>
                  </a:lnTo>
                  <a:lnTo>
                    <a:pt x="602742" y="153111"/>
                  </a:lnTo>
                  <a:lnTo>
                    <a:pt x="602462" y="153111"/>
                  </a:lnTo>
                  <a:lnTo>
                    <a:pt x="595185" y="140411"/>
                  </a:lnTo>
                  <a:lnTo>
                    <a:pt x="592175" y="140411"/>
                  </a:lnTo>
                  <a:lnTo>
                    <a:pt x="592175" y="813511"/>
                  </a:lnTo>
                  <a:lnTo>
                    <a:pt x="588784" y="813511"/>
                  </a:lnTo>
                  <a:lnTo>
                    <a:pt x="589229" y="800811"/>
                  </a:lnTo>
                  <a:lnTo>
                    <a:pt x="592124" y="800811"/>
                  </a:lnTo>
                  <a:lnTo>
                    <a:pt x="592175" y="813511"/>
                  </a:lnTo>
                  <a:lnTo>
                    <a:pt x="592175" y="140411"/>
                  </a:lnTo>
                  <a:lnTo>
                    <a:pt x="589978" y="140411"/>
                  </a:lnTo>
                  <a:lnTo>
                    <a:pt x="589978" y="191211"/>
                  </a:lnTo>
                  <a:lnTo>
                    <a:pt x="589495" y="203911"/>
                  </a:lnTo>
                  <a:lnTo>
                    <a:pt x="586498" y="203911"/>
                  </a:lnTo>
                  <a:lnTo>
                    <a:pt x="586460" y="191211"/>
                  </a:lnTo>
                  <a:lnTo>
                    <a:pt x="589978" y="191211"/>
                  </a:lnTo>
                  <a:lnTo>
                    <a:pt x="589978" y="140411"/>
                  </a:lnTo>
                  <a:lnTo>
                    <a:pt x="589013" y="140411"/>
                  </a:lnTo>
                  <a:lnTo>
                    <a:pt x="589013" y="178511"/>
                  </a:lnTo>
                  <a:lnTo>
                    <a:pt x="588632" y="178511"/>
                  </a:lnTo>
                  <a:lnTo>
                    <a:pt x="586105" y="191211"/>
                  </a:lnTo>
                  <a:lnTo>
                    <a:pt x="582523" y="191211"/>
                  </a:lnTo>
                  <a:lnTo>
                    <a:pt x="579399" y="178511"/>
                  </a:lnTo>
                  <a:lnTo>
                    <a:pt x="573709" y="178511"/>
                  </a:lnTo>
                  <a:lnTo>
                    <a:pt x="578650" y="165811"/>
                  </a:lnTo>
                  <a:lnTo>
                    <a:pt x="586828" y="165811"/>
                  </a:lnTo>
                  <a:lnTo>
                    <a:pt x="589013" y="178511"/>
                  </a:lnTo>
                  <a:lnTo>
                    <a:pt x="589013" y="140411"/>
                  </a:lnTo>
                  <a:lnTo>
                    <a:pt x="588340" y="140411"/>
                  </a:lnTo>
                  <a:lnTo>
                    <a:pt x="583311" y="153111"/>
                  </a:lnTo>
                  <a:lnTo>
                    <a:pt x="572198" y="153111"/>
                  </a:lnTo>
                  <a:lnTo>
                    <a:pt x="572198" y="877011"/>
                  </a:lnTo>
                  <a:lnTo>
                    <a:pt x="564057" y="877011"/>
                  </a:lnTo>
                  <a:lnTo>
                    <a:pt x="568083" y="864311"/>
                  </a:lnTo>
                  <a:lnTo>
                    <a:pt x="572198" y="877011"/>
                  </a:lnTo>
                  <a:lnTo>
                    <a:pt x="572198" y="153111"/>
                  </a:lnTo>
                  <a:lnTo>
                    <a:pt x="571792" y="153111"/>
                  </a:lnTo>
                  <a:lnTo>
                    <a:pt x="571792" y="203911"/>
                  </a:lnTo>
                  <a:lnTo>
                    <a:pt x="571665" y="203911"/>
                  </a:lnTo>
                  <a:lnTo>
                    <a:pt x="571665" y="800811"/>
                  </a:lnTo>
                  <a:lnTo>
                    <a:pt x="570433" y="813511"/>
                  </a:lnTo>
                  <a:lnTo>
                    <a:pt x="563765" y="813511"/>
                  </a:lnTo>
                  <a:lnTo>
                    <a:pt x="565175" y="800811"/>
                  </a:lnTo>
                  <a:lnTo>
                    <a:pt x="571665" y="800811"/>
                  </a:lnTo>
                  <a:lnTo>
                    <a:pt x="571665" y="203911"/>
                  </a:lnTo>
                  <a:lnTo>
                    <a:pt x="561632" y="203911"/>
                  </a:lnTo>
                  <a:lnTo>
                    <a:pt x="561632" y="813511"/>
                  </a:lnTo>
                  <a:lnTo>
                    <a:pt x="560705" y="813511"/>
                  </a:lnTo>
                  <a:lnTo>
                    <a:pt x="560705" y="826211"/>
                  </a:lnTo>
                  <a:lnTo>
                    <a:pt x="556590" y="838911"/>
                  </a:lnTo>
                  <a:lnTo>
                    <a:pt x="555574" y="838911"/>
                  </a:lnTo>
                  <a:lnTo>
                    <a:pt x="553694" y="826211"/>
                  </a:lnTo>
                  <a:lnTo>
                    <a:pt x="560705" y="826211"/>
                  </a:lnTo>
                  <a:lnTo>
                    <a:pt x="560705" y="813511"/>
                  </a:lnTo>
                  <a:lnTo>
                    <a:pt x="554824" y="813511"/>
                  </a:lnTo>
                  <a:lnTo>
                    <a:pt x="554443" y="800811"/>
                  </a:lnTo>
                  <a:lnTo>
                    <a:pt x="561263" y="800811"/>
                  </a:lnTo>
                  <a:lnTo>
                    <a:pt x="561632" y="813511"/>
                  </a:lnTo>
                  <a:lnTo>
                    <a:pt x="561632" y="203911"/>
                  </a:lnTo>
                  <a:lnTo>
                    <a:pt x="558215" y="203911"/>
                  </a:lnTo>
                  <a:lnTo>
                    <a:pt x="566318" y="191211"/>
                  </a:lnTo>
                  <a:lnTo>
                    <a:pt x="571792" y="203911"/>
                  </a:lnTo>
                  <a:lnTo>
                    <a:pt x="571792" y="153111"/>
                  </a:lnTo>
                  <a:lnTo>
                    <a:pt x="571144" y="153111"/>
                  </a:lnTo>
                  <a:lnTo>
                    <a:pt x="573951" y="140411"/>
                  </a:lnTo>
                  <a:lnTo>
                    <a:pt x="567944" y="140411"/>
                  </a:lnTo>
                  <a:lnTo>
                    <a:pt x="565073" y="153111"/>
                  </a:lnTo>
                  <a:lnTo>
                    <a:pt x="564578" y="153111"/>
                  </a:lnTo>
                  <a:lnTo>
                    <a:pt x="564578" y="178511"/>
                  </a:lnTo>
                  <a:lnTo>
                    <a:pt x="563714" y="191211"/>
                  </a:lnTo>
                  <a:lnTo>
                    <a:pt x="552094" y="191211"/>
                  </a:lnTo>
                  <a:lnTo>
                    <a:pt x="549427" y="178511"/>
                  </a:lnTo>
                  <a:lnTo>
                    <a:pt x="546265" y="178511"/>
                  </a:lnTo>
                  <a:lnTo>
                    <a:pt x="550710" y="165811"/>
                  </a:lnTo>
                  <a:lnTo>
                    <a:pt x="564045" y="165811"/>
                  </a:lnTo>
                  <a:lnTo>
                    <a:pt x="564565" y="178511"/>
                  </a:lnTo>
                  <a:lnTo>
                    <a:pt x="564578" y="153111"/>
                  </a:lnTo>
                  <a:lnTo>
                    <a:pt x="539661" y="153111"/>
                  </a:lnTo>
                  <a:lnTo>
                    <a:pt x="539661" y="178511"/>
                  </a:lnTo>
                  <a:lnTo>
                    <a:pt x="530186" y="191211"/>
                  </a:lnTo>
                  <a:lnTo>
                    <a:pt x="518553" y="191211"/>
                  </a:lnTo>
                  <a:lnTo>
                    <a:pt x="516356" y="193192"/>
                  </a:lnTo>
                  <a:lnTo>
                    <a:pt x="516356" y="216611"/>
                  </a:lnTo>
                  <a:lnTo>
                    <a:pt x="509371" y="216611"/>
                  </a:lnTo>
                  <a:lnTo>
                    <a:pt x="509308" y="203911"/>
                  </a:lnTo>
                  <a:lnTo>
                    <a:pt x="516255" y="203911"/>
                  </a:lnTo>
                  <a:lnTo>
                    <a:pt x="516356" y="216611"/>
                  </a:lnTo>
                  <a:lnTo>
                    <a:pt x="516356" y="193192"/>
                  </a:lnTo>
                  <a:lnTo>
                    <a:pt x="504431" y="203911"/>
                  </a:lnTo>
                  <a:lnTo>
                    <a:pt x="502069" y="202145"/>
                  </a:lnTo>
                  <a:lnTo>
                    <a:pt x="502069" y="216611"/>
                  </a:lnTo>
                  <a:lnTo>
                    <a:pt x="501472" y="216611"/>
                  </a:lnTo>
                  <a:lnTo>
                    <a:pt x="501472" y="762711"/>
                  </a:lnTo>
                  <a:lnTo>
                    <a:pt x="501167" y="775411"/>
                  </a:lnTo>
                  <a:lnTo>
                    <a:pt x="495388" y="762711"/>
                  </a:lnTo>
                  <a:lnTo>
                    <a:pt x="491388" y="775411"/>
                  </a:lnTo>
                  <a:lnTo>
                    <a:pt x="491718" y="762711"/>
                  </a:lnTo>
                  <a:lnTo>
                    <a:pt x="495388" y="762711"/>
                  </a:lnTo>
                  <a:lnTo>
                    <a:pt x="501472" y="762711"/>
                  </a:lnTo>
                  <a:lnTo>
                    <a:pt x="501472" y="216611"/>
                  </a:lnTo>
                  <a:lnTo>
                    <a:pt x="487553" y="216611"/>
                  </a:lnTo>
                  <a:lnTo>
                    <a:pt x="471627" y="216611"/>
                  </a:lnTo>
                  <a:lnTo>
                    <a:pt x="479094" y="203911"/>
                  </a:lnTo>
                  <a:lnTo>
                    <a:pt x="487553" y="216611"/>
                  </a:lnTo>
                  <a:lnTo>
                    <a:pt x="491350" y="203911"/>
                  </a:lnTo>
                  <a:lnTo>
                    <a:pt x="498957" y="203911"/>
                  </a:lnTo>
                  <a:lnTo>
                    <a:pt x="502069" y="216611"/>
                  </a:lnTo>
                  <a:lnTo>
                    <a:pt x="502069" y="202145"/>
                  </a:lnTo>
                  <a:lnTo>
                    <a:pt x="487464" y="191211"/>
                  </a:lnTo>
                  <a:lnTo>
                    <a:pt x="490207" y="191211"/>
                  </a:lnTo>
                  <a:lnTo>
                    <a:pt x="492099" y="178511"/>
                  </a:lnTo>
                  <a:lnTo>
                    <a:pt x="500976" y="178511"/>
                  </a:lnTo>
                  <a:lnTo>
                    <a:pt x="501662" y="191211"/>
                  </a:lnTo>
                  <a:lnTo>
                    <a:pt x="503631" y="191211"/>
                  </a:lnTo>
                  <a:lnTo>
                    <a:pt x="505117" y="178511"/>
                  </a:lnTo>
                  <a:lnTo>
                    <a:pt x="539661" y="178511"/>
                  </a:lnTo>
                  <a:lnTo>
                    <a:pt x="539661" y="153111"/>
                  </a:lnTo>
                  <a:lnTo>
                    <a:pt x="520534" y="153111"/>
                  </a:lnTo>
                  <a:lnTo>
                    <a:pt x="517918" y="165811"/>
                  </a:lnTo>
                  <a:lnTo>
                    <a:pt x="490220" y="165811"/>
                  </a:lnTo>
                  <a:lnTo>
                    <a:pt x="491553" y="178511"/>
                  </a:lnTo>
                  <a:lnTo>
                    <a:pt x="486676" y="178511"/>
                  </a:lnTo>
                  <a:lnTo>
                    <a:pt x="487311" y="165811"/>
                  </a:lnTo>
                  <a:lnTo>
                    <a:pt x="484619" y="165811"/>
                  </a:lnTo>
                  <a:lnTo>
                    <a:pt x="484619" y="191211"/>
                  </a:lnTo>
                  <a:lnTo>
                    <a:pt x="482828" y="203911"/>
                  </a:lnTo>
                  <a:lnTo>
                    <a:pt x="480352" y="191211"/>
                  </a:lnTo>
                  <a:lnTo>
                    <a:pt x="484619" y="191211"/>
                  </a:lnTo>
                  <a:lnTo>
                    <a:pt x="484619" y="165811"/>
                  </a:lnTo>
                  <a:lnTo>
                    <a:pt x="483285" y="165811"/>
                  </a:lnTo>
                  <a:lnTo>
                    <a:pt x="483285" y="178511"/>
                  </a:lnTo>
                  <a:lnTo>
                    <a:pt x="479005" y="191211"/>
                  </a:lnTo>
                  <a:lnTo>
                    <a:pt x="472059" y="191211"/>
                  </a:lnTo>
                  <a:lnTo>
                    <a:pt x="470306" y="187401"/>
                  </a:lnTo>
                  <a:lnTo>
                    <a:pt x="470306" y="191211"/>
                  </a:lnTo>
                  <a:lnTo>
                    <a:pt x="469976" y="203911"/>
                  </a:lnTo>
                  <a:lnTo>
                    <a:pt x="467258" y="196303"/>
                  </a:lnTo>
                  <a:lnTo>
                    <a:pt x="467258" y="216611"/>
                  </a:lnTo>
                  <a:lnTo>
                    <a:pt x="461937" y="229311"/>
                  </a:lnTo>
                  <a:lnTo>
                    <a:pt x="458787" y="216611"/>
                  </a:lnTo>
                  <a:lnTo>
                    <a:pt x="467258" y="216611"/>
                  </a:lnTo>
                  <a:lnTo>
                    <a:pt x="467258" y="196303"/>
                  </a:lnTo>
                  <a:lnTo>
                    <a:pt x="465442" y="191211"/>
                  </a:lnTo>
                  <a:lnTo>
                    <a:pt x="470306" y="191211"/>
                  </a:lnTo>
                  <a:lnTo>
                    <a:pt x="470306" y="187401"/>
                  </a:lnTo>
                  <a:lnTo>
                    <a:pt x="466217" y="178511"/>
                  </a:lnTo>
                  <a:lnTo>
                    <a:pt x="483285" y="178511"/>
                  </a:lnTo>
                  <a:lnTo>
                    <a:pt x="483285" y="165811"/>
                  </a:lnTo>
                  <a:lnTo>
                    <a:pt x="462407" y="165811"/>
                  </a:lnTo>
                  <a:lnTo>
                    <a:pt x="455371" y="153111"/>
                  </a:lnTo>
                  <a:lnTo>
                    <a:pt x="447802" y="165811"/>
                  </a:lnTo>
                  <a:lnTo>
                    <a:pt x="457987" y="165811"/>
                  </a:lnTo>
                  <a:lnTo>
                    <a:pt x="453542" y="178511"/>
                  </a:lnTo>
                  <a:lnTo>
                    <a:pt x="455066" y="178511"/>
                  </a:lnTo>
                  <a:lnTo>
                    <a:pt x="455269" y="191211"/>
                  </a:lnTo>
                  <a:lnTo>
                    <a:pt x="455663" y="191211"/>
                  </a:lnTo>
                  <a:lnTo>
                    <a:pt x="458609" y="203911"/>
                  </a:lnTo>
                  <a:lnTo>
                    <a:pt x="448868" y="203911"/>
                  </a:lnTo>
                  <a:lnTo>
                    <a:pt x="442239" y="216611"/>
                  </a:lnTo>
                  <a:lnTo>
                    <a:pt x="440791" y="203911"/>
                  </a:lnTo>
                  <a:lnTo>
                    <a:pt x="439699" y="203911"/>
                  </a:lnTo>
                  <a:lnTo>
                    <a:pt x="439699" y="229311"/>
                  </a:lnTo>
                  <a:lnTo>
                    <a:pt x="435165" y="242011"/>
                  </a:lnTo>
                  <a:lnTo>
                    <a:pt x="418744" y="242011"/>
                  </a:lnTo>
                  <a:lnTo>
                    <a:pt x="418744" y="610311"/>
                  </a:lnTo>
                  <a:lnTo>
                    <a:pt x="413308" y="623011"/>
                  </a:lnTo>
                  <a:lnTo>
                    <a:pt x="398399" y="623011"/>
                  </a:lnTo>
                  <a:lnTo>
                    <a:pt x="402602" y="610311"/>
                  </a:lnTo>
                  <a:lnTo>
                    <a:pt x="418744" y="610311"/>
                  </a:lnTo>
                  <a:lnTo>
                    <a:pt x="418744" y="242011"/>
                  </a:lnTo>
                  <a:lnTo>
                    <a:pt x="415048" y="242011"/>
                  </a:lnTo>
                  <a:lnTo>
                    <a:pt x="419912" y="229311"/>
                  </a:lnTo>
                  <a:lnTo>
                    <a:pt x="439699" y="229311"/>
                  </a:lnTo>
                  <a:lnTo>
                    <a:pt x="439699" y="203911"/>
                  </a:lnTo>
                  <a:lnTo>
                    <a:pt x="436740" y="203911"/>
                  </a:lnTo>
                  <a:lnTo>
                    <a:pt x="437807" y="191211"/>
                  </a:lnTo>
                  <a:lnTo>
                    <a:pt x="444423" y="191211"/>
                  </a:lnTo>
                  <a:lnTo>
                    <a:pt x="446227" y="178511"/>
                  </a:lnTo>
                  <a:lnTo>
                    <a:pt x="445071" y="178511"/>
                  </a:lnTo>
                  <a:lnTo>
                    <a:pt x="443598" y="165811"/>
                  </a:lnTo>
                  <a:lnTo>
                    <a:pt x="429234" y="165811"/>
                  </a:lnTo>
                  <a:lnTo>
                    <a:pt x="431050" y="178511"/>
                  </a:lnTo>
                  <a:lnTo>
                    <a:pt x="416674" y="178511"/>
                  </a:lnTo>
                  <a:lnTo>
                    <a:pt x="427888" y="191211"/>
                  </a:lnTo>
                  <a:lnTo>
                    <a:pt x="429679" y="191211"/>
                  </a:lnTo>
                  <a:lnTo>
                    <a:pt x="428205" y="203911"/>
                  </a:lnTo>
                  <a:lnTo>
                    <a:pt x="428078" y="216611"/>
                  </a:lnTo>
                  <a:lnTo>
                    <a:pt x="412927" y="216611"/>
                  </a:lnTo>
                  <a:lnTo>
                    <a:pt x="408216" y="208267"/>
                  </a:lnTo>
                  <a:lnTo>
                    <a:pt x="408216" y="572211"/>
                  </a:lnTo>
                  <a:lnTo>
                    <a:pt x="401193" y="572211"/>
                  </a:lnTo>
                  <a:lnTo>
                    <a:pt x="405295" y="559511"/>
                  </a:lnTo>
                  <a:lnTo>
                    <a:pt x="408216" y="572211"/>
                  </a:lnTo>
                  <a:lnTo>
                    <a:pt x="408216" y="208267"/>
                  </a:lnTo>
                  <a:lnTo>
                    <a:pt x="405765" y="203911"/>
                  </a:lnTo>
                  <a:lnTo>
                    <a:pt x="396113" y="203911"/>
                  </a:lnTo>
                  <a:lnTo>
                    <a:pt x="398500" y="216611"/>
                  </a:lnTo>
                  <a:lnTo>
                    <a:pt x="388543" y="216611"/>
                  </a:lnTo>
                  <a:lnTo>
                    <a:pt x="388543" y="229311"/>
                  </a:lnTo>
                  <a:lnTo>
                    <a:pt x="384403" y="242011"/>
                  </a:lnTo>
                  <a:lnTo>
                    <a:pt x="383349" y="242011"/>
                  </a:lnTo>
                  <a:lnTo>
                    <a:pt x="381406" y="229311"/>
                  </a:lnTo>
                  <a:lnTo>
                    <a:pt x="388543" y="229311"/>
                  </a:lnTo>
                  <a:lnTo>
                    <a:pt x="388543" y="216611"/>
                  </a:lnTo>
                  <a:lnTo>
                    <a:pt x="359956" y="216611"/>
                  </a:lnTo>
                  <a:lnTo>
                    <a:pt x="359956" y="470611"/>
                  </a:lnTo>
                  <a:lnTo>
                    <a:pt x="356920" y="483311"/>
                  </a:lnTo>
                  <a:lnTo>
                    <a:pt x="355917" y="470611"/>
                  </a:lnTo>
                  <a:lnTo>
                    <a:pt x="359956" y="470611"/>
                  </a:lnTo>
                  <a:lnTo>
                    <a:pt x="359956" y="216611"/>
                  </a:lnTo>
                  <a:lnTo>
                    <a:pt x="340525" y="216611"/>
                  </a:lnTo>
                  <a:lnTo>
                    <a:pt x="340525" y="242011"/>
                  </a:lnTo>
                  <a:lnTo>
                    <a:pt x="324256" y="242011"/>
                  </a:lnTo>
                  <a:lnTo>
                    <a:pt x="324256" y="470611"/>
                  </a:lnTo>
                  <a:lnTo>
                    <a:pt x="324142" y="483311"/>
                  </a:lnTo>
                  <a:lnTo>
                    <a:pt x="317715" y="483311"/>
                  </a:lnTo>
                  <a:lnTo>
                    <a:pt x="317207" y="470611"/>
                  </a:lnTo>
                  <a:lnTo>
                    <a:pt x="324256" y="470611"/>
                  </a:lnTo>
                  <a:lnTo>
                    <a:pt x="324256" y="242011"/>
                  </a:lnTo>
                  <a:lnTo>
                    <a:pt x="313893" y="242011"/>
                  </a:lnTo>
                  <a:lnTo>
                    <a:pt x="309600" y="254711"/>
                  </a:lnTo>
                  <a:lnTo>
                    <a:pt x="308533" y="254711"/>
                  </a:lnTo>
                  <a:lnTo>
                    <a:pt x="306552" y="242011"/>
                  </a:lnTo>
                  <a:lnTo>
                    <a:pt x="308927" y="242011"/>
                  </a:lnTo>
                  <a:lnTo>
                    <a:pt x="300355" y="229311"/>
                  </a:lnTo>
                  <a:lnTo>
                    <a:pt x="336702" y="229311"/>
                  </a:lnTo>
                  <a:lnTo>
                    <a:pt x="340525" y="242011"/>
                  </a:lnTo>
                  <a:lnTo>
                    <a:pt x="340525" y="216611"/>
                  </a:lnTo>
                  <a:lnTo>
                    <a:pt x="265899" y="216611"/>
                  </a:lnTo>
                  <a:lnTo>
                    <a:pt x="266458" y="203911"/>
                  </a:lnTo>
                  <a:lnTo>
                    <a:pt x="258330" y="203911"/>
                  </a:lnTo>
                  <a:lnTo>
                    <a:pt x="261810" y="216611"/>
                  </a:lnTo>
                  <a:lnTo>
                    <a:pt x="255892" y="216611"/>
                  </a:lnTo>
                  <a:lnTo>
                    <a:pt x="261467" y="229311"/>
                  </a:lnTo>
                  <a:lnTo>
                    <a:pt x="264223" y="229311"/>
                  </a:lnTo>
                  <a:lnTo>
                    <a:pt x="264744" y="242011"/>
                  </a:lnTo>
                  <a:lnTo>
                    <a:pt x="269214" y="242011"/>
                  </a:lnTo>
                  <a:lnTo>
                    <a:pt x="270675" y="229311"/>
                  </a:lnTo>
                  <a:lnTo>
                    <a:pt x="280987" y="229311"/>
                  </a:lnTo>
                  <a:lnTo>
                    <a:pt x="281317" y="242011"/>
                  </a:lnTo>
                  <a:lnTo>
                    <a:pt x="280593" y="242011"/>
                  </a:lnTo>
                  <a:lnTo>
                    <a:pt x="280136" y="254711"/>
                  </a:lnTo>
                  <a:lnTo>
                    <a:pt x="263817" y="254711"/>
                  </a:lnTo>
                  <a:lnTo>
                    <a:pt x="263817" y="470611"/>
                  </a:lnTo>
                  <a:lnTo>
                    <a:pt x="257886" y="470611"/>
                  </a:lnTo>
                  <a:lnTo>
                    <a:pt x="261162" y="457911"/>
                  </a:lnTo>
                  <a:lnTo>
                    <a:pt x="263817" y="470611"/>
                  </a:lnTo>
                  <a:lnTo>
                    <a:pt x="263817" y="254711"/>
                  </a:lnTo>
                  <a:lnTo>
                    <a:pt x="262547" y="254711"/>
                  </a:lnTo>
                  <a:lnTo>
                    <a:pt x="255536" y="242011"/>
                  </a:lnTo>
                  <a:lnTo>
                    <a:pt x="247319" y="254711"/>
                  </a:lnTo>
                  <a:lnTo>
                    <a:pt x="248945" y="242011"/>
                  </a:lnTo>
                  <a:lnTo>
                    <a:pt x="250710" y="242011"/>
                  </a:lnTo>
                  <a:lnTo>
                    <a:pt x="254177" y="229311"/>
                  </a:lnTo>
                  <a:lnTo>
                    <a:pt x="248183" y="229311"/>
                  </a:lnTo>
                  <a:lnTo>
                    <a:pt x="240639" y="242011"/>
                  </a:lnTo>
                  <a:lnTo>
                    <a:pt x="232156" y="242011"/>
                  </a:lnTo>
                  <a:lnTo>
                    <a:pt x="231990" y="229311"/>
                  </a:lnTo>
                  <a:lnTo>
                    <a:pt x="236258" y="216611"/>
                  </a:lnTo>
                  <a:lnTo>
                    <a:pt x="216674" y="216611"/>
                  </a:lnTo>
                  <a:lnTo>
                    <a:pt x="219265" y="229311"/>
                  </a:lnTo>
                  <a:lnTo>
                    <a:pt x="214236" y="229311"/>
                  </a:lnTo>
                  <a:lnTo>
                    <a:pt x="213944" y="242011"/>
                  </a:lnTo>
                  <a:lnTo>
                    <a:pt x="207619" y="242011"/>
                  </a:lnTo>
                  <a:lnTo>
                    <a:pt x="199123" y="254711"/>
                  </a:lnTo>
                  <a:lnTo>
                    <a:pt x="199288" y="242011"/>
                  </a:lnTo>
                  <a:lnTo>
                    <a:pt x="178993" y="242011"/>
                  </a:lnTo>
                  <a:lnTo>
                    <a:pt x="171894" y="254711"/>
                  </a:lnTo>
                  <a:lnTo>
                    <a:pt x="164579" y="254711"/>
                  </a:lnTo>
                  <a:lnTo>
                    <a:pt x="149821" y="267411"/>
                  </a:lnTo>
                  <a:lnTo>
                    <a:pt x="187096" y="267411"/>
                  </a:lnTo>
                  <a:lnTo>
                    <a:pt x="187909" y="280111"/>
                  </a:lnTo>
                  <a:lnTo>
                    <a:pt x="148882" y="280111"/>
                  </a:lnTo>
                  <a:lnTo>
                    <a:pt x="150368" y="292811"/>
                  </a:lnTo>
                  <a:lnTo>
                    <a:pt x="146265" y="292811"/>
                  </a:lnTo>
                  <a:lnTo>
                    <a:pt x="152781" y="305511"/>
                  </a:lnTo>
                  <a:lnTo>
                    <a:pt x="159829" y="292811"/>
                  </a:lnTo>
                  <a:lnTo>
                    <a:pt x="165671" y="292811"/>
                  </a:lnTo>
                  <a:lnTo>
                    <a:pt x="168554" y="305511"/>
                  </a:lnTo>
                  <a:lnTo>
                    <a:pt x="152781" y="305511"/>
                  </a:lnTo>
                  <a:lnTo>
                    <a:pt x="132880" y="305511"/>
                  </a:lnTo>
                  <a:lnTo>
                    <a:pt x="137121" y="318211"/>
                  </a:lnTo>
                  <a:lnTo>
                    <a:pt x="133807" y="318211"/>
                  </a:lnTo>
                  <a:lnTo>
                    <a:pt x="134162" y="330911"/>
                  </a:lnTo>
                  <a:lnTo>
                    <a:pt x="143789" y="330911"/>
                  </a:lnTo>
                  <a:lnTo>
                    <a:pt x="145249" y="343611"/>
                  </a:lnTo>
                  <a:lnTo>
                    <a:pt x="155968" y="343611"/>
                  </a:lnTo>
                  <a:lnTo>
                    <a:pt x="157403" y="356311"/>
                  </a:lnTo>
                  <a:lnTo>
                    <a:pt x="138722" y="356311"/>
                  </a:lnTo>
                  <a:lnTo>
                    <a:pt x="132803" y="369011"/>
                  </a:lnTo>
                  <a:lnTo>
                    <a:pt x="129209" y="369011"/>
                  </a:lnTo>
                  <a:lnTo>
                    <a:pt x="130213" y="381711"/>
                  </a:lnTo>
                  <a:lnTo>
                    <a:pt x="139788" y="381711"/>
                  </a:lnTo>
                  <a:lnTo>
                    <a:pt x="151295" y="369011"/>
                  </a:lnTo>
                  <a:lnTo>
                    <a:pt x="154051" y="381711"/>
                  </a:lnTo>
                  <a:lnTo>
                    <a:pt x="162102" y="381711"/>
                  </a:lnTo>
                  <a:lnTo>
                    <a:pt x="163449" y="394411"/>
                  </a:lnTo>
                  <a:lnTo>
                    <a:pt x="165138" y="394411"/>
                  </a:lnTo>
                  <a:lnTo>
                    <a:pt x="164985" y="407111"/>
                  </a:lnTo>
                  <a:lnTo>
                    <a:pt x="177965" y="407111"/>
                  </a:lnTo>
                  <a:lnTo>
                    <a:pt x="181203" y="419811"/>
                  </a:lnTo>
                  <a:lnTo>
                    <a:pt x="177596" y="419811"/>
                  </a:lnTo>
                  <a:lnTo>
                    <a:pt x="175488" y="432511"/>
                  </a:lnTo>
                  <a:lnTo>
                    <a:pt x="165938" y="432511"/>
                  </a:lnTo>
                  <a:lnTo>
                    <a:pt x="168033" y="445211"/>
                  </a:lnTo>
                  <a:lnTo>
                    <a:pt x="180390" y="445211"/>
                  </a:lnTo>
                  <a:lnTo>
                    <a:pt x="185127" y="457911"/>
                  </a:lnTo>
                  <a:lnTo>
                    <a:pt x="171310" y="457911"/>
                  </a:lnTo>
                  <a:lnTo>
                    <a:pt x="172059" y="470611"/>
                  </a:lnTo>
                  <a:lnTo>
                    <a:pt x="151688" y="470611"/>
                  </a:lnTo>
                  <a:lnTo>
                    <a:pt x="144500" y="483311"/>
                  </a:lnTo>
                  <a:lnTo>
                    <a:pt x="92722" y="483311"/>
                  </a:lnTo>
                  <a:lnTo>
                    <a:pt x="69989" y="470611"/>
                  </a:lnTo>
                  <a:lnTo>
                    <a:pt x="42621" y="470611"/>
                  </a:lnTo>
                  <a:lnTo>
                    <a:pt x="40132" y="483311"/>
                  </a:lnTo>
                  <a:lnTo>
                    <a:pt x="25933" y="483311"/>
                  </a:lnTo>
                  <a:lnTo>
                    <a:pt x="14630" y="470611"/>
                  </a:lnTo>
                  <a:lnTo>
                    <a:pt x="4737" y="483311"/>
                  </a:lnTo>
                  <a:lnTo>
                    <a:pt x="0" y="483311"/>
                  </a:lnTo>
                  <a:lnTo>
                    <a:pt x="17030" y="496011"/>
                  </a:lnTo>
                  <a:lnTo>
                    <a:pt x="68287" y="496011"/>
                  </a:lnTo>
                  <a:lnTo>
                    <a:pt x="67589" y="508711"/>
                  </a:lnTo>
                  <a:lnTo>
                    <a:pt x="79717" y="508711"/>
                  </a:lnTo>
                  <a:lnTo>
                    <a:pt x="77698" y="496011"/>
                  </a:lnTo>
                  <a:lnTo>
                    <a:pt x="82384" y="496011"/>
                  </a:lnTo>
                  <a:lnTo>
                    <a:pt x="87642" y="508711"/>
                  </a:lnTo>
                  <a:lnTo>
                    <a:pt x="92290" y="508711"/>
                  </a:lnTo>
                  <a:lnTo>
                    <a:pt x="97167" y="496011"/>
                  </a:lnTo>
                  <a:lnTo>
                    <a:pt x="106946" y="496011"/>
                  </a:lnTo>
                  <a:lnTo>
                    <a:pt x="107289" y="508711"/>
                  </a:lnTo>
                  <a:lnTo>
                    <a:pt x="113919" y="496011"/>
                  </a:lnTo>
                  <a:lnTo>
                    <a:pt x="117792" y="508711"/>
                  </a:lnTo>
                  <a:lnTo>
                    <a:pt x="128765" y="508711"/>
                  </a:lnTo>
                  <a:lnTo>
                    <a:pt x="133692" y="496011"/>
                  </a:lnTo>
                  <a:lnTo>
                    <a:pt x="162902" y="496011"/>
                  </a:lnTo>
                  <a:lnTo>
                    <a:pt x="163652" y="483311"/>
                  </a:lnTo>
                  <a:lnTo>
                    <a:pt x="176352" y="483311"/>
                  </a:lnTo>
                  <a:lnTo>
                    <a:pt x="178752" y="496011"/>
                  </a:lnTo>
                  <a:lnTo>
                    <a:pt x="201625" y="496011"/>
                  </a:lnTo>
                  <a:lnTo>
                    <a:pt x="207048" y="483311"/>
                  </a:lnTo>
                  <a:lnTo>
                    <a:pt x="211886" y="483311"/>
                  </a:lnTo>
                  <a:lnTo>
                    <a:pt x="212496" y="496011"/>
                  </a:lnTo>
                  <a:lnTo>
                    <a:pt x="229641" y="496011"/>
                  </a:lnTo>
                  <a:lnTo>
                    <a:pt x="228993" y="483311"/>
                  </a:lnTo>
                  <a:lnTo>
                    <a:pt x="214642" y="483311"/>
                  </a:lnTo>
                  <a:lnTo>
                    <a:pt x="223431" y="470611"/>
                  </a:lnTo>
                  <a:lnTo>
                    <a:pt x="232410" y="470611"/>
                  </a:lnTo>
                  <a:lnTo>
                    <a:pt x="230657" y="483311"/>
                  </a:lnTo>
                  <a:lnTo>
                    <a:pt x="233883" y="483311"/>
                  </a:lnTo>
                  <a:lnTo>
                    <a:pt x="238633" y="496011"/>
                  </a:lnTo>
                  <a:lnTo>
                    <a:pt x="240588" y="496011"/>
                  </a:lnTo>
                  <a:lnTo>
                    <a:pt x="244157" y="483311"/>
                  </a:lnTo>
                  <a:lnTo>
                    <a:pt x="289534" y="483311"/>
                  </a:lnTo>
                  <a:lnTo>
                    <a:pt x="290080" y="496011"/>
                  </a:lnTo>
                  <a:lnTo>
                    <a:pt x="283057" y="496011"/>
                  </a:lnTo>
                  <a:lnTo>
                    <a:pt x="283603" y="508711"/>
                  </a:lnTo>
                  <a:lnTo>
                    <a:pt x="302895" y="508711"/>
                  </a:lnTo>
                  <a:lnTo>
                    <a:pt x="304406" y="496011"/>
                  </a:lnTo>
                  <a:lnTo>
                    <a:pt x="332320" y="496011"/>
                  </a:lnTo>
                  <a:lnTo>
                    <a:pt x="331952" y="483311"/>
                  </a:lnTo>
                  <a:lnTo>
                    <a:pt x="331660" y="483311"/>
                  </a:lnTo>
                  <a:lnTo>
                    <a:pt x="329679" y="470611"/>
                  </a:lnTo>
                  <a:lnTo>
                    <a:pt x="336270" y="470611"/>
                  </a:lnTo>
                  <a:lnTo>
                    <a:pt x="341363" y="483311"/>
                  </a:lnTo>
                  <a:lnTo>
                    <a:pt x="339064" y="483311"/>
                  </a:lnTo>
                  <a:lnTo>
                    <a:pt x="343230" y="496011"/>
                  </a:lnTo>
                  <a:lnTo>
                    <a:pt x="352793" y="496011"/>
                  </a:lnTo>
                  <a:lnTo>
                    <a:pt x="354317" y="508711"/>
                  </a:lnTo>
                  <a:lnTo>
                    <a:pt x="364642" y="508711"/>
                  </a:lnTo>
                  <a:lnTo>
                    <a:pt x="359879" y="496011"/>
                  </a:lnTo>
                  <a:lnTo>
                    <a:pt x="371144" y="483311"/>
                  </a:lnTo>
                  <a:lnTo>
                    <a:pt x="387057" y="483311"/>
                  </a:lnTo>
                  <a:lnTo>
                    <a:pt x="396227" y="496011"/>
                  </a:lnTo>
                  <a:lnTo>
                    <a:pt x="392709" y="508711"/>
                  </a:lnTo>
                  <a:lnTo>
                    <a:pt x="384530" y="508711"/>
                  </a:lnTo>
                  <a:lnTo>
                    <a:pt x="384530" y="623011"/>
                  </a:lnTo>
                  <a:lnTo>
                    <a:pt x="370700" y="623011"/>
                  </a:lnTo>
                  <a:lnTo>
                    <a:pt x="370344" y="610311"/>
                  </a:lnTo>
                  <a:lnTo>
                    <a:pt x="380174" y="610311"/>
                  </a:lnTo>
                  <a:lnTo>
                    <a:pt x="384530" y="623011"/>
                  </a:lnTo>
                  <a:lnTo>
                    <a:pt x="384530" y="508711"/>
                  </a:lnTo>
                  <a:lnTo>
                    <a:pt x="375081" y="508711"/>
                  </a:lnTo>
                  <a:lnTo>
                    <a:pt x="372656" y="512902"/>
                  </a:lnTo>
                  <a:lnTo>
                    <a:pt x="372656" y="572211"/>
                  </a:lnTo>
                  <a:lnTo>
                    <a:pt x="361937" y="584911"/>
                  </a:lnTo>
                  <a:lnTo>
                    <a:pt x="317131" y="584911"/>
                  </a:lnTo>
                  <a:lnTo>
                    <a:pt x="317665" y="572211"/>
                  </a:lnTo>
                  <a:lnTo>
                    <a:pt x="372656" y="572211"/>
                  </a:lnTo>
                  <a:lnTo>
                    <a:pt x="372656" y="512902"/>
                  </a:lnTo>
                  <a:lnTo>
                    <a:pt x="367715" y="521411"/>
                  </a:lnTo>
                  <a:lnTo>
                    <a:pt x="365823" y="521411"/>
                  </a:lnTo>
                  <a:lnTo>
                    <a:pt x="365823" y="534111"/>
                  </a:lnTo>
                  <a:lnTo>
                    <a:pt x="358876" y="534111"/>
                  </a:lnTo>
                  <a:lnTo>
                    <a:pt x="352933" y="534111"/>
                  </a:lnTo>
                  <a:lnTo>
                    <a:pt x="351561" y="521411"/>
                  </a:lnTo>
                  <a:lnTo>
                    <a:pt x="321271" y="521411"/>
                  </a:lnTo>
                  <a:lnTo>
                    <a:pt x="321271" y="546811"/>
                  </a:lnTo>
                  <a:lnTo>
                    <a:pt x="319024" y="559511"/>
                  </a:lnTo>
                  <a:lnTo>
                    <a:pt x="312902" y="559511"/>
                  </a:lnTo>
                  <a:lnTo>
                    <a:pt x="312813" y="559308"/>
                  </a:lnTo>
                  <a:lnTo>
                    <a:pt x="312813" y="584911"/>
                  </a:lnTo>
                  <a:lnTo>
                    <a:pt x="296532" y="597611"/>
                  </a:lnTo>
                  <a:lnTo>
                    <a:pt x="260832" y="597611"/>
                  </a:lnTo>
                  <a:lnTo>
                    <a:pt x="272948" y="584911"/>
                  </a:lnTo>
                  <a:lnTo>
                    <a:pt x="312813" y="584911"/>
                  </a:lnTo>
                  <a:lnTo>
                    <a:pt x="312813" y="559308"/>
                  </a:lnTo>
                  <a:lnTo>
                    <a:pt x="307403" y="546811"/>
                  </a:lnTo>
                  <a:lnTo>
                    <a:pt x="321271" y="546811"/>
                  </a:lnTo>
                  <a:lnTo>
                    <a:pt x="321271" y="521411"/>
                  </a:lnTo>
                  <a:lnTo>
                    <a:pt x="315290" y="521411"/>
                  </a:lnTo>
                  <a:lnTo>
                    <a:pt x="302755" y="534111"/>
                  </a:lnTo>
                  <a:lnTo>
                    <a:pt x="300380" y="521411"/>
                  </a:lnTo>
                  <a:lnTo>
                    <a:pt x="203720" y="521411"/>
                  </a:lnTo>
                  <a:lnTo>
                    <a:pt x="204076" y="508711"/>
                  </a:lnTo>
                  <a:lnTo>
                    <a:pt x="198818" y="508711"/>
                  </a:lnTo>
                  <a:lnTo>
                    <a:pt x="192417" y="521411"/>
                  </a:lnTo>
                  <a:lnTo>
                    <a:pt x="187210" y="521411"/>
                  </a:lnTo>
                  <a:lnTo>
                    <a:pt x="183261" y="534111"/>
                  </a:lnTo>
                  <a:lnTo>
                    <a:pt x="191617" y="534111"/>
                  </a:lnTo>
                  <a:lnTo>
                    <a:pt x="194691" y="521411"/>
                  </a:lnTo>
                  <a:lnTo>
                    <a:pt x="197281" y="534111"/>
                  </a:lnTo>
                  <a:lnTo>
                    <a:pt x="194030" y="534111"/>
                  </a:lnTo>
                  <a:lnTo>
                    <a:pt x="194157" y="546811"/>
                  </a:lnTo>
                  <a:lnTo>
                    <a:pt x="196291" y="546811"/>
                  </a:lnTo>
                  <a:lnTo>
                    <a:pt x="202819" y="559511"/>
                  </a:lnTo>
                  <a:lnTo>
                    <a:pt x="222440" y="559511"/>
                  </a:lnTo>
                  <a:lnTo>
                    <a:pt x="229768" y="546811"/>
                  </a:lnTo>
                  <a:lnTo>
                    <a:pt x="229438" y="546811"/>
                  </a:lnTo>
                  <a:lnTo>
                    <a:pt x="222681" y="546811"/>
                  </a:lnTo>
                  <a:lnTo>
                    <a:pt x="223227" y="534111"/>
                  </a:lnTo>
                  <a:lnTo>
                    <a:pt x="229438" y="546811"/>
                  </a:lnTo>
                  <a:lnTo>
                    <a:pt x="229069" y="534111"/>
                  </a:lnTo>
                  <a:lnTo>
                    <a:pt x="242341" y="534111"/>
                  </a:lnTo>
                  <a:lnTo>
                    <a:pt x="255320" y="546811"/>
                  </a:lnTo>
                  <a:lnTo>
                    <a:pt x="275742" y="546811"/>
                  </a:lnTo>
                  <a:lnTo>
                    <a:pt x="277190" y="559511"/>
                  </a:lnTo>
                  <a:lnTo>
                    <a:pt x="269582" y="559511"/>
                  </a:lnTo>
                  <a:lnTo>
                    <a:pt x="271551" y="572211"/>
                  </a:lnTo>
                  <a:lnTo>
                    <a:pt x="264414" y="572211"/>
                  </a:lnTo>
                  <a:lnTo>
                    <a:pt x="268566" y="559511"/>
                  </a:lnTo>
                  <a:lnTo>
                    <a:pt x="256070" y="559511"/>
                  </a:lnTo>
                  <a:lnTo>
                    <a:pt x="255892" y="572211"/>
                  </a:lnTo>
                  <a:lnTo>
                    <a:pt x="241909" y="572211"/>
                  </a:lnTo>
                  <a:lnTo>
                    <a:pt x="243852" y="559511"/>
                  </a:lnTo>
                  <a:lnTo>
                    <a:pt x="240207" y="559511"/>
                  </a:lnTo>
                  <a:lnTo>
                    <a:pt x="240207" y="597611"/>
                  </a:lnTo>
                  <a:lnTo>
                    <a:pt x="240182" y="610311"/>
                  </a:lnTo>
                  <a:lnTo>
                    <a:pt x="228574" y="597611"/>
                  </a:lnTo>
                  <a:lnTo>
                    <a:pt x="226822" y="610311"/>
                  </a:lnTo>
                  <a:lnTo>
                    <a:pt x="217970" y="610311"/>
                  </a:lnTo>
                  <a:lnTo>
                    <a:pt x="209016" y="597611"/>
                  </a:lnTo>
                  <a:lnTo>
                    <a:pt x="228574" y="597611"/>
                  </a:lnTo>
                  <a:lnTo>
                    <a:pt x="240207" y="597611"/>
                  </a:lnTo>
                  <a:lnTo>
                    <a:pt x="240207" y="559511"/>
                  </a:lnTo>
                  <a:lnTo>
                    <a:pt x="226466" y="559511"/>
                  </a:lnTo>
                  <a:lnTo>
                    <a:pt x="227926" y="572211"/>
                  </a:lnTo>
                  <a:lnTo>
                    <a:pt x="135737" y="572211"/>
                  </a:lnTo>
                  <a:lnTo>
                    <a:pt x="129336" y="559511"/>
                  </a:lnTo>
                  <a:lnTo>
                    <a:pt x="121970" y="559511"/>
                  </a:lnTo>
                  <a:lnTo>
                    <a:pt x="125323" y="572211"/>
                  </a:lnTo>
                  <a:lnTo>
                    <a:pt x="106730" y="572211"/>
                  </a:lnTo>
                  <a:lnTo>
                    <a:pt x="114020" y="584911"/>
                  </a:lnTo>
                  <a:lnTo>
                    <a:pt x="113233" y="584911"/>
                  </a:lnTo>
                  <a:lnTo>
                    <a:pt x="113626" y="597611"/>
                  </a:lnTo>
                  <a:lnTo>
                    <a:pt x="141071" y="597611"/>
                  </a:lnTo>
                  <a:lnTo>
                    <a:pt x="148526" y="584911"/>
                  </a:lnTo>
                  <a:lnTo>
                    <a:pt x="190423" y="584911"/>
                  </a:lnTo>
                  <a:lnTo>
                    <a:pt x="191389" y="597611"/>
                  </a:lnTo>
                  <a:lnTo>
                    <a:pt x="169913" y="597611"/>
                  </a:lnTo>
                  <a:lnTo>
                    <a:pt x="167322" y="610311"/>
                  </a:lnTo>
                  <a:lnTo>
                    <a:pt x="191643" y="610311"/>
                  </a:lnTo>
                  <a:lnTo>
                    <a:pt x="192798" y="597611"/>
                  </a:lnTo>
                  <a:lnTo>
                    <a:pt x="205308" y="597611"/>
                  </a:lnTo>
                  <a:lnTo>
                    <a:pt x="205854" y="610311"/>
                  </a:lnTo>
                  <a:lnTo>
                    <a:pt x="212153" y="610311"/>
                  </a:lnTo>
                  <a:lnTo>
                    <a:pt x="205651" y="623011"/>
                  </a:lnTo>
                  <a:lnTo>
                    <a:pt x="154647" y="623011"/>
                  </a:lnTo>
                  <a:lnTo>
                    <a:pt x="152146" y="635711"/>
                  </a:lnTo>
                  <a:lnTo>
                    <a:pt x="142659" y="635711"/>
                  </a:lnTo>
                  <a:lnTo>
                    <a:pt x="141681" y="648411"/>
                  </a:lnTo>
                  <a:lnTo>
                    <a:pt x="152577" y="648411"/>
                  </a:lnTo>
                  <a:lnTo>
                    <a:pt x="159042" y="635711"/>
                  </a:lnTo>
                  <a:lnTo>
                    <a:pt x="198767" y="635711"/>
                  </a:lnTo>
                  <a:lnTo>
                    <a:pt x="206870" y="623011"/>
                  </a:lnTo>
                  <a:lnTo>
                    <a:pt x="222834" y="623011"/>
                  </a:lnTo>
                  <a:lnTo>
                    <a:pt x="224866" y="635711"/>
                  </a:lnTo>
                  <a:lnTo>
                    <a:pt x="266966" y="635711"/>
                  </a:lnTo>
                  <a:lnTo>
                    <a:pt x="269303" y="623011"/>
                  </a:lnTo>
                  <a:lnTo>
                    <a:pt x="332384" y="623011"/>
                  </a:lnTo>
                  <a:lnTo>
                    <a:pt x="338823" y="610311"/>
                  </a:lnTo>
                  <a:lnTo>
                    <a:pt x="336829" y="623011"/>
                  </a:lnTo>
                  <a:lnTo>
                    <a:pt x="346278" y="623011"/>
                  </a:lnTo>
                  <a:lnTo>
                    <a:pt x="346532" y="610311"/>
                  </a:lnTo>
                  <a:lnTo>
                    <a:pt x="352386" y="623011"/>
                  </a:lnTo>
                  <a:lnTo>
                    <a:pt x="356463" y="610311"/>
                  </a:lnTo>
                  <a:lnTo>
                    <a:pt x="366293" y="610311"/>
                  </a:lnTo>
                  <a:lnTo>
                    <a:pt x="367169" y="623011"/>
                  </a:lnTo>
                  <a:lnTo>
                    <a:pt x="368020" y="623011"/>
                  </a:lnTo>
                  <a:lnTo>
                    <a:pt x="363397" y="635711"/>
                  </a:lnTo>
                  <a:lnTo>
                    <a:pt x="388137" y="635711"/>
                  </a:lnTo>
                  <a:lnTo>
                    <a:pt x="392633" y="648411"/>
                  </a:lnTo>
                  <a:lnTo>
                    <a:pt x="358152" y="648411"/>
                  </a:lnTo>
                  <a:lnTo>
                    <a:pt x="352856" y="661111"/>
                  </a:lnTo>
                  <a:lnTo>
                    <a:pt x="327685" y="661111"/>
                  </a:lnTo>
                  <a:lnTo>
                    <a:pt x="326910" y="648411"/>
                  </a:lnTo>
                  <a:lnTo>
                    <a:pt x="322859" y="648411"/>
                  </a:lnTo>
                  <a:lnTo>
                    <a:pt x="323964" y="661111"/>
                  </a:lnTo>
                  <a:lnTo>
                    <a:pt x="319468" y="661111"/>
                  </a:lnTo>
                  <a:lnTo>
                    <a:pt x="318960" y="673811"/>
                  </a:lnTo>
                  <a:lnTo>
                    <a:pt x="314083" y="673811"/>
                  </a:lnTo>
                  <a:lnTo>
                    <a:pt x="309803" y="661111"/>
                  </a:lnTo>
                  <a:lnTo>
                    <a:pt x="289585" y="661111"/>
                  </a:lnTo>
                  <a:lnTo>
                    <a:pt x="292785" y="673811"/>
                  </a:lnTo>
                  <a:lnTo>
                    <a:pt x="271145" y="673811"/>
                  </a:lnTo>
                  <a:lnTo>
                    <a:pt x="264312" y="682574"/>
                  </a:lnTo>
                  <a:lnTo>
                    <a:pt x="264312" y="737311"/>
                  </a:lnTo>
                  <a:lnTo>
                    <a:pt x="258762" y="737311"/>
                  </a:lnTo>
                  <a:lnTo>
                    <a:pt x="258686" y="724611"/>
                  </a:lnTo>
                  <a:lnTo>
                    <a:pt x="264312" y="737311"/>
                  </a:lnTo>
                  <a:lnTo>
                    <a:pt x="264312" y="682574"/>
                  </a:lnTo>
                  <a:lnTo>
                    <a:pt x="261239" y="686511"/>
                  </a:lnTo>
                  <a:lnTo>
                    <a:pt x="234988" y="686511"/>
                  </a:lnTo>
                  <a:lnTo>
                    <a:pt x="238277" y="699211"/>
                  </a:lnTo>
                  <a:lnTo>
                    <a:pt x="228600" y="699211"/>
                  </a:lnTo>
                  <a:lnTo>
                    <a:pt x="211531" y="686511"/>
                  </a:lnTo>
                  <a:lnTo>
                    <a:pt x="204952" y="691515"/>
                  </a:lnTo>
                  <a:lnTo>
                    <a:pt x="204952" y="699211"/>
                  </a:lnTo>
                  <a:lnTo>
                    <a:pt x="204470" y="711911"/>
                  </a:lnTo>
                  <a:lnTo>
                    <a:pt x="198348" y="711911"/>
                  </a:lnTo>
                  <a:lnTo>
                    <a:pt x="197993" y="699211"/>
                  </a:lnTo>
                  <a:lnTo>
                    <a:pt x="204952" y="699211"/>
                  </a:lnTo>
                  <a:lnTo>
                    <a:pt x="204952" y="691515"/>
                  </a:lnTo>
                  <a:lnTo>
                    <a:pt x="194805" y="699211"/>
                  </a:lnTo>
                  <a:lnTo>
                    <a:pt x="163233" y="699211"/>
                  </a:lnTo>
                  <a:lnTo>
                    <a:pt x="163817" y="711911"/>
                  </a:lnTo>
                  <a:lnTo>
                    <a:pt x="156387" y="711911"/>
                  </a:lnTo>
                  <a:lnTo>
                    <a:pt x="150317" y="724611"/>
                  </a:lnTo>
                  <a:lnTo>
                    <a:pt x="144411" y="724611"/>
                  </a:lnTo>
                  <a:lnTo>
                    <a:pt x="137490" y="737311"/>
                  </a:lnTo>
                  <a:lnTo>
                    <a:pt x="161937" y="737311"/>
                  </a:lnTo>
                  <a:lnTo>
                    <a:pt x="160324" y="750011"/>
                  </a:lnTo>
                  <a:lnTo>
                    <a:pt x="169506" y="750011"/>
                  </a:lnTo>
                  <a:lnTo>
                    <a:pt x="183299" y="737311"/>
                  </a:lnTo>
                  <a:lnTo>
                    <a:pt x="242328" y="737311"/>
                  </a:lnTo>
                  <a:lnTo>
                    <a:pt x="241033" y="750011"/>
                  </a:lnTo>
                  <a:lnTo>
                    <a:pt x="264109" y="750011"/>
                  </a:lnTo>
                  <a:lnTo>
                    <a:pt x="264617" y="737311"/>
                  </a:lnTo>
                  <a:lnTo>
                    <a:pt x="269494" y="737311"/>
                  </a:lnTo>
                  <a:lnTo>
                    <a:pt x="269443" y="750011"/>
                  </a:lnTo>
                  <a:lnTo>
                    <a:pt x="271119" y="762711"/>
                  </a:lnTo>
                  <a:lnTo>
                    <a:pt x="277444" y="762711"/>
                  </a:lnTo>
                  <a:lnTo>
                    <a:pt x="272338" y="750011"/>
                  </a:lnTo>
                  <a:lnTo>
                    <a:pt x="276885" y="750011"/>
                  </a:lnTo>
                  <a:lnTo>
                    <a:pt x="276021" y="737311"/>
                  </a:lnTo>
                  <a:lnTo>
                    <a:pt x="287655" y="737311"/>
                  </a:lnTo>
                  <a:lnTo>
                    <a:pt x="294970" y="724611"/>
                  </a:lnTo>
                  <a:lnTo>
                    <a:pt x="441185" y="724611"/>
                  </a:lnTo>
                  <a:lnTo>
                    <a:pt x="447230" y="737311"/>
                  </a:lnTo>
                  <a:lnTo>
                    <a:pt x="470852" y="737311"/>
                  </a:lnTo>
                  <a:lnTo>
                    <a:pt x="480148" y="750011"/>
                  </a:lnTo>
                  <a:lnTo>
                    <a:pt x="460476" y="750011"/>
                  </a:lnTo>
                  <a:lnTo>
                    <a:pt x="459689" y="762711"/>
                  </a:lnTo>
                  <a:lnTo>
                    <a:pt x="473417" y="762711"/>
                  </a:lnTo>
                  <a:lnTo>
                    <a:pt x="474306" y="775411"/>
                  </a:lnTo>
                  <a:lnTo>
                    <a:pt x="467982" y="775411"/>
                  </a:lnTo>
                  <a:lnTo>
                    <a:pt x="464718" y="788111"/>
                  </a:lnTo>
                  <a:lnTo>
                    <a:pt x="468604" y="788111"/>
                  </a:lnTo>
                  <a:lnTo>
                    <a:pt x="470966" y="800811"/>
                  </a:lnTo>
                  <a:lnTo>
                    <a:pt x="489661" y="800811"/>
                  </a:lnTo>
                  <a:lnTo>
                    <a:pt x="536536" y="800811"/>
                  </a:lnTo>
                  <a:lnTo>
                    <a:pt x="537591" y="813511"/>
                  </a:lnTo>
                  <a:lnTo>
                    <a:pt x="541388" y="813511"/>
                  </a:lnTo>
                  <a:lnTo>
                    <a:pt x="537489" y="826211"/>
                  </a:lnTo>
                  <a:lnTo>
                    <a:pt x="528624" y="826211"/>
                  </a:lnTo>
                  <a:lnTo>
                    <a:pt x="528624" y="953211"/>
                  </a:lnTo>
                  <a:lnTo>
                    <a:pt x="525945" y="965911"/>
                  </a:lnTo>
                  <a:lnTo>
                    <a:pt x="518629" y="965911"/>
                  </a:lnTo>
                  <a:lnTo>
                    <a:pt x="517385" y="978611"/>
                  </a:lnTo>
                  <a:lnTo>
                    <a:pt x="510540" y="978611"/>
                  </a:lnTo>
                  <a:lnTo>
                    <a:pt x="510844" y="965911"/>
                  </a:lnTo>
                  <a:lnTo>
                    <a:pt x="514845" y="953211"/>
                  </a:lnTo>
                  <a:lnTo>
                    <a:pt x="528624" y="953211"/>
                  </a:lnTo>
                  <a:lnTo>
                    <a:pt x="528624" y="826211"/>
                  </a:lnTo>
                  <a:lnTo>
                    <a:pt x="524510" y="826211"/>
                  </a:lnTo>
                  <a:lnTo>
                    <a:pt x="526046" y="813511"/>
                  </a:lnTo>
                  <a:lnTo>
                    <a:pt x="514108" y="813511"/>
                  </a:lnTo>
                  <a:lnTo>
                    <a:pt x="520471" y="826211"/>
                  </a:lnTo>
                  <a:lnTo>
                    <a:pt x="507047" y="826211"/>
                  </a:lnTo>
                  <a:lnTo>
                    <a:pt x="514108" y="813511"/>
                  </a:lnTo>
                  <a:lnTo>
                    <a:pt x="503872" y="813511"/>
                  </a:lnTo>
                  <a:lnTo>
                    <a:pt x="489661" y="800811"/>
                  </a:lnTo>
                  <a:lnTo>
                    <a:pt x="492010" y="813511"/>
                  </a:lnTo>
                  <a:lnTo>
                    <a:pt x="489521" y="813511"/>
                  </a:lnTo>
                  <a:lnTo>
                    <a:pt x="490639" y="826211"/>
                  </a:lnTo>
                  <a:lnTo>
                    <a:pt x="483476" y="826211"/>
                  </a:lnTo>
                  <a:lnTo>
                    <a:pt x="480250" y="826211"/>
                  </a:lnTo>
                  <a:lnTo>
                    <a:pt x="479653" y="813511"/>
                  </a:lnTo>
                  <a:lnTo>
                    <a:pt x="474560" y="813511"/>
                  </a:lnTo>
                  <a:lnTo>
                    <a:pt x="471944" y="807402"/>
                  </a:lnTo>
                  <a:lnTo>
                    <a:pt x="471944" y="864311"/>
                  </a:lnTo>
                  <a:lnTo>
                    <a:pt x="466267" y="877011"/>
                  </a:lnTo>
                  <a:lnTo>
                    <a:pt x="438086" y="877011"/>
                  </a:lnTo>
                  <a:lnTo>
                    <a:pt x="436968" y="851611"/>
                  </a:lnTo>
                  <a:lnTo>
                    <a:pt x="448487" y="851611"/>
                  </a:lnTo>
                  <a:lnTo>
                    <a:pt x="448081" y="864311"/>
                  </a:lnTo>
                  <a:lnTo>
                    <a:pt x="456565" y="864311"/>
                  </a:lnTo>
                  <a:lnTo>
                    <a:pt x="459917" y="851611"/>
                  </a:lnTo>
                  <a:lnTo>
                    <a:pt x="467855" y="851611"/>
                  </a:lnTo>
                  <a:lnTo>
                    <a:pt x="468655" y="864311"/>
                  </a:lnTo>
                  <a:lnTo>
                    <a:pt x="471944" y="864311"/>
                  </a:lnTo>
                  <a:lnTo>
                    <a:pt x="471944" y="807402"/>
                  </a:lnTo>
                  <a:lnTo>
                    <a:pt x="469125" y="800811"/>
                  </a:lnTo>
                  <a:lnTo>
                    <a:pt x="463829" y="813511"/>
                  </a:lnTo>
                  <a:lnTo>
                    <a:pt x="459181" y="813511"/>
                  </a:lnTo>
                  <a:lnTo>
                    <a:pt x="458825" y="800811"/>
                  </a:lnTo>
                  <a:lnTo>
                    <a:pt x="454596" y="800811"/>
                  </a:lnTo>
                  <a:lnTo>
                    <a:pt x="458330" y="788111"/>
                  </a:lnTo>
                  <a:lnTo>
                    <a:pt x="464718" y="788111"/>
                  </a:lnTo>
                  <a:lnTo>
                    <a:pt x="462178" y="775411"/>
                  </a:lnTo>
                  <a:lnTo>
                    <a:pt x="429234" y="775411"/>
                  </a:lnTo>
                  <a:lnTo>
                    <a:pt x="430123" y="788111"/>
                  </a:lnTo>
                  <a:lnTo>
                    <a:pt x="444436" y="788111"/>
                  </a:lnTo>
                  <a:lnTo>
                    <a:pt x="445960" y="800811"/>
                  </a:lnTo>
                  <a:lnTo>
                    <a:pt x="448792" y="800811"/>
                  </a:lnTo>
                  <a:lnTo>
                    <a:pt x="451396" y="813511"/>
                  </a:lnTo>
                  <a:lnTo>
                    <a:pt x="443776" y="826211"/>
                  </a:lnTo>
                  <a:lnTo>
                    <a:pt x="429247" y="826211"/>
                  </a:lnTo>
                  <a:lnTo>
                    <a:pt x="423392" y="813511"/>
                  </a:lnTo>
                  <a:lnTo>
                    <a:pt x="416864" y="826211"/>
                  </a:lnTo>
                  <a:lnTo>
                    <a:pt x="347954" y="826211"/>
                  </a:lnTo>
                  <a:lnTo>
                    <a:pt x="352691" y="838911"/>
                  </a:lnTo>
                  <a:lnTo>
                    <a:pt x="425983" y="838911"/>
                  </a:lnTo>
                  <a:lnTo>
                    <a:pt x="431266" y="851611"/>
                  </a:lnTo>
                  <a:lnTo>
                    <a:pt x="426034" y="851611"/>
                  </a:lnTo>
                  <a:lnTo>
                    <a:pt x="423799" y="856386"/>
                  </a:lnTo>
                  <a:lnTo>
                    <a:pt x="423799" y="927811"/>
                  </a:lnTo>
                  <a:lnTo>
                    <a:pt x="423240" y="940511"/>
                  </a:lnTo>
                  <a:lnTo>
                    <a:pt x="417271" y="940511"/>
                  </a:lnTo>
                  <a:lnTo>
                    <a:pt x="417004" y="927811"/>
                  </a:lnTo>
                  <a:lnTo>
                    <a:pt x="423799" y="927811"/>
                  </a:lnTo>
                  <a:lnTo>
                    <a:pt x="423799" y="856386"/>
                  </a:lnTo>
                  <a:lnTo>
                    <a:pt x="420077" y="864311"/>
                  </a:lnTo>
                  <a:lnTo>
                    <a:pt x="414070" y="864311"/>
                  </a:lnTo>
                  <a:lnTo>
                    <a:pt x="414210" y="877011"/>
                  </a:lnTo>
                  <a:lnTo>
                    <a:pt x="411480" y="877011"/>
                  </a:lnTo>
                  <a:lnTo>
                    <a:pt x="407479" y="877011"/>
                  </a:lnTo>
                  <a:lnTo>
                    <a:pt x="407365" y="864311"/>
                  </a:lnTo>
                  <a:lnTo>
                    <a:pt x="399389" y="864311"/>
                  </a:lnTo>
                  <a:lnTo>
                    <a:pt x="400304" y="877011"/>
                  </a:lnTo>
                  <a:lnTo>
                    <a:pt x="393661" y="877011"/>
                  </a:lnTo>
                  <a:lnTo>
                    <a:pt x="351447" y="877011"/>
                  </a:lnTo>
                  <a:lnTo>
                    <a:pt x="332816" y="889711"/>
                  </a:lnTo>
                  <a:lnTo>
                    <a:pt x="326491" y="889711"/>
                  </a:lnTo>
                  <a:lnTo>
                    <a:pt x="327444" y="902411"/>
                  </a:lnTo>
                  <a:lnTo>
                    <a:pt x="316369" y="889711"/>
                  </a:lnTo>
                  <a:lnTo>
                    <a:pt x="319773" y="889711"/>
                  </a:lnTo>
                  <a:lnTo>
                    <a:pt x="319379" y="877011"/>
                  </a:lnTo>
                  <a:lnTo>
                    <a:pt x="312127" y="877011"/>
                  </a:lnTo>
                  <a:lnTo>
                    <a:pt x="313182" y="902411"/>
                  </a:lnTo>
                  <a:lnTo>
                    <a:pt x="302844" y="902411"/>
                  </a:lnTo>
                  <a:lnTo>
                    <a:pt x="300151" y="915111"/>
                  </a:lnTo>
                  <a:lnTo>
                    <a:pt x="278206" y="915111"/>
                  </a:lnTo>
                  <a:lnTo>
                    <a:pt x="275120" y="902411"/>
                  </a:lnTo>
                  <a:lnTo>
                    <a:pt x="269252" y="902411"/>
                  </a:lnTo>
                  <a:lnTo>
                    <a:pt x="267779" y="915111"/>
                  </a:lnTo>
                  <a:lnTo>
                    <a:pt x="263347" y="915111"/>
                  </a:lnTo>
                  <a:lnTo>
                    <a:pt x="263512" y="927811"/>
                  </a:lnTo>
                  <a:lnTo>
                    <a:pt x="260908" y="927811"/>
                  </a:lnTo>
                  <a:lnTo>
                    <a:pt x="259930" y="915111"/>
                  </a:lnTo>
                  <a:lnTo>
                    <a:pt x="248983" y="927811"/>
                  </a:lnTo>
                  <a:lnTo>
                    <a:pt x="231000" y="940511"/>
                  </a:lnTo>
                  <a:lnTo>
                    <a:pt x="211162" y="940511"/>
                  </a:lnTo>
                  <a:lnTo>
                    <a:pt x="210515" y="953211"/>
                  </a:lnTo>
                  <a:lnTo>
                    <a:pt x="202577" y="953211"/>
                  </a:lnTo>
                  <a:lnTo>
                    <a:pt x="199491" y="965911"/>
                  </a:lnTo>
                  <a:lnTo>
                    <a:pt x="189268" y="965911"/>
                  </a:lnTo>
                  <a:lnTo>
                    <a:pt x="184238" y="978611"/>
                  </a:lnTo>
                  <a:lnTo>
                    <a:pt x="172059" y="978611"/>
                  </a:lnTo>
                  <a:lnTo>
                    <a:pt x="168478" y="991311"/>
                  </a:lnTo>
                  <a:lnTo>
                    <a:pt x="156476" y="991311"/>
                  </a:lnTo>
                  <a:lnTo>
                    <a:pt x="156832" y="1004011"/>
                  </a:lnTo>
                  <a:lnTo>
                    <a:pt x="167462" y="1004011"/>
                  </a:lnTo>
                  <a:lnTo>
                    <a:pt x="176542" y="991311"/>
                  </a:lnTo>
                  <a:lnTo>
                    <a:pt x="185420" y="978611"/>
                  </a:lnTo>
                  <a:lnTo>
                    <a:pt x="209270" y="978611"/>
                  </a:lnTo>
                  <a:lnTo>
                    <a:pt x="225044" y="965911"/>
                  </a:lnTo>
                  <a:lnTo>
                    <a:pt x="242328" y="965911"/>
                  </a:lnTo>
                  <a:lnTo>
                    <a:pt x="261404" y="953211"/>
                  </a:lnTo>
                  <a:lnTo>
                    <a:pt x="292938" y="953211"/>
                  </a:lnTo>
                  <a:lnTo>
                    <a:pt x="304050" y="940511"/>
                  </a:lnTo>
                  <a:lnTo>
                    <a:pt x="325780" y="940511"/>
                  </a:lnTo>
                  <a:lnTo>
                    <a:pt x="324942" y="953211"/>
                  </a:lnTo>
                  <a:lnTo>
                    <a:pt x="333032" y="953211"/>
                  </a:lnTo>
                  <a:lnTo>
                    <a:pt x="331749" y="940511"/>
                  </a:lnTo>
                  <a:lnTo>
                    <a:pt x="340410" y="940511"/>
                  </a:lnTo>
                  <a:lnTo>
                    <a:pt x="342176" y="953211"/>
                  </a:lnTo>
                  <a:lnTo>
                    <a:pt x="346837" y="953211"/>
                  </a:lnTo>
                  <a:lnTo>
                    <a:pt x="346405" y="940511"/>
                  </a:lnTo>
                  <a:lnTo>
                    <a:pt x="347332" y="940511"/>
                  </a:lnTo>
                  <a:lnTo>
                    <a:pt x="352615" y="927811"/>
                  </a:lnTo>
                  <a:lnTo>
                    <a:pt x="350799" y="940511"/>
                  </a:lnTo>
                  <a:lnTo>
                    <a:pt x="376377" y="940511"/>
                  </a:lnTo>
                  <a:lnTo>
                    <a:pt x="378879" y="953211"/>
                  </a:lnTo>
                  <a:lnTo>
                    <a:pt x="397116" y="953211"/>
                  </a:lnTo>
                  <a:lnTo>
                    <a:pt x="394068" y="940511"/>
                  </a:lnTo>
                  <a:lnTo>
                    <a:pt x="396875" y="940511"/>
                  </a:lnTo>
                  <a:lnTo>
                    <a:pt x="397306" y="927811"/>
                  </a:lnTo>
                  <a:lnTo>
                    <a:pt x="400202" y="927811"/>
                  </a:lnTo>
                  <a:lnTo>
                    <a:pt x="400342" y="940511"/>
                  </a:lnTo>
                  <a:lnTo>
                    <a:pt x="400812" y="940511"/>
                  </a:lnTo>
                  <a:lnTo>
                    <a:pt x="401510" y="953211"/>
                  </a:lnTo>
                  <a:lnTo>
                    <a:pt x="411467" y="965911"/>
                  </a:lnTo>
                  <a:lnTo>
                    <a:pt x="411365" y="953211"/>
                  </a:lnTo>
                  <a:lnTo>
                    <a:pt x="494538" y="953211"/>
                  </a:lnTo>
                  <a:lnTo>
                    <a:pt x="501281" y="965911"/>
                  </a:lnTo>
                  <a:lnTo>
                    <a:pt x="502970" y="965911"/>
                  </a:lnTo>
                  <a:lnTo>
                    <a:pt x="501230" y="978611"/>
                  </a:lnTo>
                  <a:lnTo>
                    <a:pt x="486740" y="978611"/>
                  </a:lnTo>
                  <a:lnTo>
                    <a:pt x="479945" y="991311"/>
                  </a:lnTo>
                  <a:lnTo>
                    <a:pt x="530402" y="991311"/>
                  </a:lnTo>
                  <a:lnTo>
                    <a:pt x="537997" y="978611"/>
                  </a:lnTo>
                  <a:lnTo>
                    <a:pt x="554647" y="978611"/>
                  </a:lnTo>
                  <a:lnTo>
                    <a:pt x="549884" y="965911"/>
                  </a:lnTo>
                  <a:lnTo>
                    <a:pt x="560857" y="965911"/>
                  </a:lnTo>
                  <a:lnTo>
                    <a:pt x="562508" y="965911"/>
                  </a:lnTo>
                  <a:lnTo>
                    <a:pt x="567410" y="953211"/>
                  </a:lnTo>
                  <a:lnTo>
                    <a:pt x="574573" y="965911"/>
                  </a:lnTo>
                  <a:lnTo>
                    <a:pt x="571385" y="965911"/>
                  </a:lnTo>
                  <a:lnTo>
                    <a:pt x="566610" y="978611"/>
                  </a:lnTo>
                  <a:lnTo>
                    <a:pt x="586181" y="978611"/>
                  </a:lnTo>
                  <a:lnTo>
                    <a:pt x="576503" y="991311"/>
                  </a:lnTo>
                  <a:lnTo>
                    <a:pt x="582498" y="991311"/>
                  </a:lnTo>
                  <a:lnTo>
                    <a:pt x="580948" y="1004011"/>
                  </a:lnTo>
                  <a:lnTo>
                    <a:pt x="587095" y="1004011"/>
                  </a:lnTo>
                  <a:lnTo>
                    <a:pt x="595426" y="1016711"/>
                  </a:lnTo>
                  <a:lnTo>
                    <a:pt x="594639" y="1016711"/>
                  </a:lnTo>
                  <a:lnTo>
                    <a:pt x="594220" y="1029411"/>
                  </a:lnTo>
                  <a:lnTo>
                    <a:pt x="588264" y="1029411"/>
                  </a:lnTo>
                  <a:lnTo>
                    <a:pt x="587844" y="1042111"/>
                  </a:lnTo>
                  <a:lnTo>
                    <a:pt x="595858" y="1042111"/>
                  </a:lnTo>
                  <a:lnTo>
                    <a:pt x="594677" y="1029411"/>
                  </a:lnTo>
                  <a:lnTo>
                    <a:pt x="604291" y="1042111"/>
                  </a:lnTo>
                  <a:lnTo>
                    <a:pt x="602119" y="1042111"/>
                  </a:lnTo>
                  <a:lnTo>
                    <a:pt x="599567" y="1054811"/>
                  </a:lnTo>
                  <a:lnTo>
                    <a:pt x="561276" y="1054811"/>
                  </a:lnTo>
                  <a:lnTo>
                    <a:pt x="560895" y="1067511"/>
                  </a:lnTo>
                  <a:lnTo>
                    <a:pt x="557326" y="1067511"/>
                  </a:lnTo>
                  <a:lnTo>
                    <a:pt x="552386" y="1054811"/>
                  </a:lnTo>
                  <a:lnTo>
                    <a:pt x="547839" y="1054811"/>
                  </a:lnTo>
                  <a:lnTo>
                    <a:pt x="545452" y="1067511"/>
                  </a:lnTo>
                  <a:lnTo>
                    <a:pt x="539584" y="1067511"/>
                  </a:lnTo>
                  <a:lnTo>
                    <a:pt x="539483" y="1080211"/>
                  </a:lnTo>
                  <a:lnTo>
                    <a:pt x="535178" y="1080211"/>
                  </a:lnTo>
                  <a:lnTo>
                    <a:pt x="533831" y="1067511"/>
                  </a:lnTo>
                  <a:lnTo>
                    <a:pt x="524700" y="1067511"/>
                  </a:lnTo>
                  <a:lnTo>
                    <a:pt x="517575" y="1054811"/>
                  </a:lnTo>
                  <a:lnTo>
                    <a:pt x="519176" y="1067511"/>
                  </a:lnTo>
                  <a:lnTo>
                    <a:pt x="512445" y="1067511"/>
                  </a:lnTo>
                  <a:lnTo>
                    <a:pt x="512445" y="1550111"/>
                  </a:lnTo>
                  <a:lnTo>
                    <a:pt x="479196" y="1550111"/>
                  </a:lnTo>
                  <a:lnTo>
                    <a:pt x="493509" y="1537411"/>
                  </a:lnTo>
                  <a:lnTo>
                    <a:pt x="504977" y="1537411"/>
                  </a:lnTo>
                  <a:lnTo>
                    <a:pt x="512445" y="1550111"/>
                  </a:lnTo>
                  <a:lnTo>
                    <a:pt x="512445" y="1067511"/>
                  </a:lnTo>
                  <a:lnTo>
                    <a:pt x="504088" y="1067511"/>
                  </a:lnTo>
                  <a:lnTo>
                    <a:pt x="501129" y="1054811"/>
                  </a:lnTo>
                  <a:lnTo>
                    <a:pt x="500176" y="1054811"/>
                  </a:lnTo>
                  <a:lnTo>
                    <a:pt x="500176" y="1080211"/>
                  </a:lnTo>
                  <a:lnTo>
                    <a:pt x="498055" y="1080211"/>
                  </a:lnTo>
                  <a:lnTo>
                    <a:pt x="493102" y="1092911"/>
                  </a:lnTo>
                  <a:lnTo>
                    <a:pt x="485216" y="1092911"/>
                  </a:lnTo>
                  <a:lnTo>
                    <a:pt x="485724" y="1080211"/>
                  </a:lnTo>
                  <a:lnTo>
                    <a:pt x="474738" y="1080211"/>
                  </a:lnTo>
                  <a:lnTo>
                    <a:pt x="476237" y="1067511"/>
                  </a:lnTo>
                  <a:lnTo>
                    <a:pt x="497052" y="1067511"/>
                  </a:lnTo>
                  <a:lnTo>
                    <a:pt x="500176" y="1080211"/>
                  </a:lnTo>
                  <a:lnTo>
                    <a:pt x="500176" y="1054811"/>
                  </a:lnTo>
                  <a:lnTo>
                    <a:pt x="423633" y="1054811"/>
                  </a:lnTo>
                  <a:lnTo>
                    <a:pt x="410032" y="1067511"/>
                  </a:lnTo>
                  <a:lnTo>
                    <a:pt x="420509" y="1067511"/>
                  </a:lnTo>
                  <a:lnTo>
                    <a:pt x="432536" y="1080211"/>
                  </a:lnTo>
                  <a:lnTo>
                    <a:pt x="473494" y="1080211"/>
                  </a:lnTo>
                  <a:lnTo>
                    <a:pt x="457212" y="1092911"/>
                  </a:lnTo>
                  <a:lnTo>
                    <a:pt x="403440" y="1092911"/>
                  </a:lnTo>
                  <a:lnTo>
                    <a:pt x="385445" y="1105611"/>
                  </a:lnTo>
                  <a:lnTo>
                    <a:pt x="352183" y="1105611"/>
                  </a:lnTo>
                  <a:lnTo>
                    <a:pt x="346176" y="1118311"/>
                  </a:lnTo>
                  <a:lnTo>
                    <a:pt x="344843" y="1105611"/>
                  </a:lnTo>
                  <a:lnTo>
                    <a:pt x="338556" y="1105611"/>
                  </a:lnTo>
                  <a:lnTo>
                    <a:pt x="336702" y="1118311"/>
                  </a:lnTo>
                  <a:lnTo>
                    <a:pt x="296227" y="1118311"/>
                  </a:lnTo>
                  <a:lnTo>
                    <a:pt x="285089" y="1105611"/>
                  </a:lnTo>
                  <a:lnTo>
                    <a:pt x="281457" y="1118311"/>
                  </a:lnTo>
                  <a:lnTo>
                    <a:pt x="262331" y="1118311"/>
                  </a:lnTo>
                  <a:lnTo>
                    <a:pt x="259283" y="1131011"/>
                  </a:lnTo>
                  <a:lnTo>
                    <a:pt x="241465" y="1131011"/>
                  </a:lnTo>
                  <a:lnTo>
                    <a:pt x="240372" y="1143711"/>
                  </a:lnTo>
                  <a:lnTo>
                    <a:pt x="270421" y="1143711"/>
                  </a:lnTo>
                  <a:lnTo>
                    <a:pt x="277622" y="1156411"/>
                  </a:lnTo>
                  <a:lnTo>
                    <a:pt x="278739" y="1143711"/>
                  </a:lnTo>
                  <a:lnTo>
                    <a:pt x="320992" y="1143711"/>
                  </a:lnTo>
                  <a:lnTo>
                    <a:pt x="320116" y="1131011"/>
                  </a:lnTo>
                  <a:lnTo>
                    <a:pt x="416331" y="1131011"/>
                  </a:lnTo>
                  <a:lnTo>
                    <a:pt x="423341" y="1118311"/>
                  </a:lnTo>
                  <a:lnTo>
                    <a:pt x="455993" y="1118311"/>
                  </a:lnTo>
                  <a:lnTo>
                    <a:pt x="458851" y="1131011"/>
                  </a:lnTo>
                  <a:lnTo>
                    <a:pt x="468706" y="1131011"/>
                  </a:lnTo>
                  <a:lnTo>
                    <a:pt x="472630" y="1118311"/>
                  </a:lnTo>
                  <a:lnTo>
                    <a:pt x="476885" y="1118311"/>
                  </a:lnTo>
                  <a:lnTo>
                    <a:pt x="473113" y="1131011"/>
                  </a:lnTo>
                  <a:lnTo>
                    <a:pt x="463346" y="1143711"/>
                  </a:lnTo>
                  <a:lnTo>
                    <a:pt x="459054" y="1143711"/>
                  </a:lnTo>
                  <a:lnTo>
                    <a:pt x="461403" y="1156411"/>
                  </a:lnTo>
                  <a:lnTo>
                    <a:pt x="457454" y="1156411"/>
                  </a:lnTo>
                  <a:lnTo>
                    <a:pt x="457454" y="1562811"/>
                  </a:lnTo>
                  <a:lnTo>
                    <a:pt x="452208" y="1562811"/>
                  </a:lnTo>
                  <a:lnTo>
                    <a:pt x="451612" y="1575511"/>
                  </a:lnTo>
                  <a:lnTo>
                    <a:pt x="453517" y="1588211"/>
                  </a:lnTo>
                  <a:lnTo>
                    <a:pt x="442988" y="1588211"/>
                  </a:lnTo>
                  <a:lnTo>
                    <a:pt x="447179" y="1575511"/>
                  </a:lnTo>
                  <a:lnTo>
                    <a:pt x="444322" y="1575511"/>
                  </a:lnTo>
                  <a:lnTo>
                    <a:pt x="438683" y="1575511"/>
                  </a:lnTo>
                  <a:lnTo>
                    <a:pt x="438912" y="1562811"/>
                  </a:lnTo>
                  <a:lnTo>
                    <a:pt x="444322" y="1575511"/>
                  </a:lnTo>
                  <a:lnTo>
                    <a:pt x="448081" y="1562811"/>
                  </a:lnTo>
                  <a:lnTo>
                    <a:pt x="446366" y="1562811"/>
                  </a:lnTo>
                  <a:lnTo>
                    <a:pt x="444817" y="1550111"/>
                  </a:lnTo>
                  <a:lnTo>
                    <a:pt x="456349" y="1550111"/>
                  </a:lnTo>
                  <a:lnTo>
                    <a:pt x="457454" y="1562811"/>
                  </a:lnTo>
                  <a:lnTo>
                    <a:pt x="457454" y="1156411"/>
                  </a:lnTo>
                  <a:lnTo>
                    <a:pt x="431711" y="1156411"/>
                  </a:lnTo>
                  <a:lnTo>
                    <a:pt x="430060" y="1169111"/>
                  </a:lnTo>
                  <a:lnTo>
                    <a:pt x="421932" y="1169111"/>
                  </a:lnTo>
                  <a:lnTo>
                    <a:pt x="421932" y="1232611"/>
                  </a:lnTo>
                  <a:lnTo>
                    <a:pt x="416687" y="1232611"/>
                  </a:lnTo>
                  <a:lnTo>
                    <a:pt x="421335" y="1219911"/>
                  </a:lnTo>
                  <a:lnTo>
                    <a:pt x="421932" y="1232611"/>
                  </a:lnTo>
                  <a:lnTo>
                    <a:pt x="421932" y="1169111"/>
                  </a:lnTo>
                  <a:lnTo>
                    <a:pt x="414769" y="1169111"/>
                  </a:lnTo>
                  <a:lnTo>
                    <a:pt x="413956" y="1167104"/>
                  </a:lnTo>
                  <a:lnTo>
                    <a:pt x="413956" y="1270711"/>
                  </a:lnTo>
                  <a:lnTo>
                    <a:pt x="412813" y="1283411"/>
                  </a:lnTo>
                  <a:lnTo>
                    <a:pt x="405701" y="1283411"/>
                  </a:lnTo>
                  <a:lnTo>
                    <a:pt x="408279" y="1270711"/>
                  </a:lnTo>
                  <a:lnTo>
                    <a:pt x="413956" y="1270711"/>
                  </a:lnTo>
                  <a:lnTo>
                    <a:pt x="413956" y="1167104"/>
                  </a:lnTo>
                  <a:lnTo>
                    <a:pt x="409651" y="1156411"/>
                  </a:lnTo>
                  <a:lnTo>
                    <a:pt x="398246" y="1156411"/>
                  </a:lnTo>
                  <a:lnTo>
                    <a:pt x="392544" y="1169111"/>
                  </a:lnTo>
                  <a:lnTo>
                    <a:pt x="372135" y="1169111"/>
                  </a:lnTo>
                  <a:lnTo>
                    <a:pt x="367042" y="1181811"/>
                  </a:lnTo>
                  <a:lnTo>
                    <a:pt x="359994" y="1181811"/>
                  </a:lnTo>
                  <a:lnTo>
                    <a:pt x="359994" y="1194511"/>
                  </a:lnTo>
                  <a:lnTo>
                    <a:pt x="359625" y="1207211"/>
                  </a:lnTo>
                  <a:lnTo>
                    <a:pt x="347230" y="1207211"/>
                  </a:lnTo>
                  <a:lnTo>
                    <a:pt x="346659" y="1194511"/>
                  </a:lnTo>
                  <a:lnTo>
                    <a:pt x="359994" y="1194511"/>
                  </a:lnTo>
                  <a:lnTo>
                    <a:pt x="359994" y="1181811"/>
                  </a:lnTo>
                  <a:lnTo>
                    <a:pt x="350888" y="1181811"/>
                  </a:lnTo>
                  <a:lnTo>
                    <a:pt x="343242" y="1194511"/>
                  </a:lnTo>
                  <a:lnTo>
                    <a:pt x="327291" y="1194511"/>
                  </a:lnTo>
                  <a:lnTo>
                    <a:pt x="323062" y="1181811"/>
                  </a:lnTo>
                  <a:lnTo>
                    <a:pt x="323545" y="1194511"/>
                  </a:lnTo>
                  <a:lnTo>
                    <a:pt x="312674" y="1194511"/>
                  </a:lnTo>
                  <a:lnTo>
                    <a:pt x="310591" y="1207211"/>
                  </a:lnTo>
                  <a:lnTo>
                    <a:pt x="301205" y="1207211"/>
                  </a:lnTo>
                  <a:lnTo>
                    <a:pt x="302526" y="1219911"/>
                  </a:lnTo>
                  <a:lnTo>
                    <a:pt x="298754" y="1232611"/>
                  </a:lnTo>
                  <a:lnTo>
                    <a:pt x="358813" y="1232611"/>
                  </a:lnTo>
                  <a:lnTo>
                    <a:pt x="357174" y="1219911"/>
                  </a:lnTo>
                  <a:lnTo>
                    <a:pt x="369100" y="1219911"/>
                  </a:lnTo>
                  <a:lnTo>
                    <a:pt x="372071" y="1232611"/>
                  </a:lnTo>
                  <a:lnTo>
                    <a:pt x="372325" y="1232611"/>
                  </a:lnTo>
                  <a:lnTo>
                    <a:pt x="361188" y="1245311"/>
                  </a:lnTo>
                  <a:lnTo>
                    <a:pt x="338493" y="1245311"/>
                  </a:lnTo>
                  <a:lnTo>
                    <a:pt x="330098" y="1258011"/>
                  </a:lnTo>
                  <a:lnTo>
                    <a:pt x="300545" y="1258011"/>
                  </a:lnTo>
                  <a:lnTo>
                    <a:pt x="286385" y="1245311"/>
                  </a:lnTo>
                  <a:lnTo>
                    <a:pt x="270395" y="1258011"/>
                  </a:lnTo>
                  <a:lnTo>
                    <a:pt x="261289" y="1258011"/>
                  </a:lnTo>
                  <a:lnTo>
                    <a:pt x="261670" y="1270711"/>
                  </a:lnTo>
                  <a:lnTo>
                    <a:pt x="322795" y="1270711"/>
                  </a:lnTo>
                  <a:lnTo>
                    <a:pt x="352374" y="1258011"/>
                  </a:lnTo>
                  <a:lnTo>
                    <a:pt x="383438" y="1258011"/>
                  </a:lnTo>
                  <a:lnTo>
                    <a:pt x="383501" y="1270711"/>
                  </a:lnTo>
                  <a:lnTo>
                    <a:pt x="386892" y="1270711"/>
                  </a:lnTo>
                  <a:lnTo>
                    <a:pt x="389280" y="1258011"/>
                  </a:lnTo>
                  <a:lnTo>
                    <a:pt x="408406" y="1258011"/>
                  </a:lnTo>
                  <a:lnTo>
                    <a:pt x="407670" y="1270711"/>
                  </a:lnTo>
                  <a:lnTo>
                    <a:pt x="401142" y="1270711"/>
                  </a:lnTo>
                  <a:lnTo>
                    <a:pt x="393547" y="1283411"/>
                  </a:lnTo>
                  <a:lnTo>
                    <a:pt x="370535" y="1283411"/>
                  </a:lnTo>
                  <a:lnTo>
                    <a:pt x="370039" y="1296111"/>
                  </a:lnTo>
                  <a:lnTo>
                    <a:pt x="365379" y="1296111"/>
                  </a:lnTo>
                  <a:lnTo>
                    <a:pt x="363461" y="1283411"/>
                  </a:lnTo>
                  <a:lnTo>
                    <a:pt x="348691" y="1283411"/>
                  </a:lnTo>
                  <a:lnTo>
                    <a:pt x="332219" y="1296111"/>
                  </a:lnTo>
                  <a:lnTo>
                    <a:pt x="329476" y="1296111"/>
                  </a:lnTo>
                  <a:lnTo>
                    <a:pt x="320001" y="1308811"/>
                  </a:lnTo>
                  <a:lnTo>
                    <a:pt x="293370" y="1308811"/>
                  </a:lnTo>
                  <a:lnTo>
                    <a:pt x="295186" y="1321511"/>
                  </a:lnTo>
                  <a:lnTo>
                    <a:pt x="285648" y="1321511"/>
                  </a:lnTo>
                  <a:lnTo>
                    <a:pt x="284949" y="1308811"/>
                  </a:lnTo>
                  <a:lnTo>
                    <a:pt x="280720" y="1308811"/>
                  </a:lnTo>
                  <a:lnTo>
                    <a:pt x="279158" y="1321511"/>
                  </a:lnTo>
                  <a:lnTo>
                    <a:pt x="281012" y="1321511"/>
                  </a:lnTo>
                  <a:lnTo>
                    <a:pt x="281876" y="1334211"/>
                  </a:lnTo>
                  <a:lnTo>
                    <a:pt x="266458" y="1334211"/>
                  </a:lnTo>
                  <a:lnTo>
                    <a:pt x="259562" y="1346911"/>
                  </a:lnTo>
                  <a:lnTo>
                    <a:pt x="258749" y="1346911"/>
                  </a:lnTo>
                  <a:lnTo>
                    <a:pt x="258737" y="1359611"/>
                  </a:lnTo>
                  <a:lnTo>
                    <a:pt x="219710" y="1359611"/>
                  </a:lnTo>
                  <a:lnTo>
                    <a:pt x="203174" y="1372311"/>
                  </a:lnTo>
                  <a:lnTo>
                    <a:pt x="262280" y="1372311"/>
                  </a:lnTo>
                  <a:lnTo>
                    <a:pt x="264452" y="1385011"/>
                  </a:lnTo>
                  <a:lnTo>
                    <a:pt x="275539" y="1385011"/>
                  </a:lnTo>
                  <a:lnTo>
                    <a:pt x="270878" y="1397711"/>
                  </a:lnTo>
                  <a:lnTo>
                    <a:pt x="265531" y="1397711"/>
                  </a:lnTo>
                  <a:lnTo>
                    <a:pt x="259918" y="1410411"/>
                  </a:lnTo>
                  <a:lnTo>
                    <a:pt x="254495" y="1410411"/>
                  </a:lnTo>
                  <a:lnTo>
                    <a:pt x="244665" y="1423111"/>
                  </a:lnTo>
                  <a:lnTo>
                    <a:pt x="230263" y="1423111"/>
                  </a:lnTo>
                  <a:lnTo>
                    <a:pt x="226466" y="1435811"/>
                  </a:lnTo>
                  <a:lnTo>
                    <a:pt x="249504" y="1435811"/>
                  </a:lnTo>
                  <a:lnTo>
                    <a:pt x="244017" y="1448511"/>
                  </a:lnTo>
                  <a:lnTo>
                    <a:pt x="234175" y="1448511"/>
                  </a:lnTo>
                  <a:lnTo>
                    <a:pt x="240957" y="1461211"/>
                  </a:lnTo>
                  <a:lnTo>
                    <a:pt x="248132" y="1461211"/>
                  </a:lnTo>
                  <a:lnTo>
                    <a:pt x="253657" y="1448511"/>
                  </a:lnTo>
                  <a:lnTo>
                    <a:pt x="258673" y="1461211"/>
                  </a:lnTo>
                  <a:lnTo>
                    <a:pt x="293801" y="1461211"/>
                  </a:lnTo>
                  <a:lnTo>
                    <a:pt x="295173" y="1473911"/>
                  </a:lnTo>
                  <a:lnTo>
                    <a:pt x="287832" y="1473911"/>
                  </a:lnTo>
                  <a:lnTo>
                    <a:pt x="289255" y="1499311"/>
                  </a:lnTo>
                  <a:lnTo>
                    <a:pt x="302526" y="1499311"/>
                  </a:lnTo>
                  <a:lnTo>
                    <a:pt x="309257" y="1512011"/>
                  </a:lnTo>
                  <a:lnTo>
                    <a:pt x="303072" y="1512011"/>
                  </a:lnTo>
                  <a:lnTo>
                    <a:pt x="313512" y="1524711"/>
                  </a:lnTo>
                  <a:lnTo>
                    <a:pt x="324815" y="1512011"/>
                  </a:lnTo>
                  <a:lnTo>
                    <a:pt x="335089" y="1512011"/>
                  </a:lnTo>
                  <a:lnTo>
                    <a:pt x="342366" y="1524711"/>
                  </a:lnTo>
                  <a:lnTo>
                    <a:pt x="331901" y="1524711"/>
                  </a:lnTo>
                  <a:lnTo>
                    <a:pt x="331584" y="1537411"/>
                  </a:lnTo>
                  <a:lnTo>
                    <a:pt x="317703" y="1537411"/>
                  </a:lnTo>
                  <a:lnTo>
                    <a:pt x="327367" y="1550111"/>
                  </a:lnTo>
                  <a:lnTo>
                    <a:pt x="329692" y="1550111"/>
                  </a:lnTo>
                  <a:lnTo>
                    <a:pt x="329653" y="1562811"/>
                  </a:lnTo>
                  <a:lnTo>
                    <a:pt x="332193" y="1575511"/>
                  </a:lnTo>
                  <a:lnTo>
                    <a:pt x="301980" y="1575511"/>
                  </a:lnTo>
                  <a:lnTo>
                    <a:pt x="300926" y="1588211"/>
                  </a:lnTo>
                  <a:lnTo>
                    <a:pt x="306882" y="1588211"/>
                  </a:lnTo>
                  <a:lnTo>
                    <a:pt x="303872" y="1600911"/>
                  </a:lnTo>
                  <a:lnTo>
                    <a:pt x="321640" y="1600911"/>
                  </a:lnTo>
                  <a:lnTo>
                    <a:pt x="327139" y="1588211"/>
                  </a:lnTo>
                  <a:lnTo>
                    <a:pt x="328244" y="1600911"/>
                  </a:lnTo>
                  <a:lnTo>
                    <a:pt x="333730" y="1600911"/>
                  </a:lnTo>
                  <a:lnTo>
                    <a:pt x="331177" y="1613611"/>
                  </a:lnTo>
                  <a:lnTo>
                    <a:pt x="337248" y="1613611"/>
                  </a:lnTo>
                  <a:lnTo>
                    <a:pt x="340080" y="1600911"/>
                  </a:lnTo>
                  <a:lnTo>
                    <a:pt x="342277" y="1588211"/>
                  </a:lnTo>
                  <a:lnTo>
                    <a:pt x="381406" y="1588211"/>
                  </a:lnTo>
                  <a:lnTo>
                    <a:pt x="382663" y="1575511"/>
                  </a:lnTo>
                  <a:lnTo>
                    <a:pt x="411429" y="1575511"/>
                  </a:lnTo>
                  <a:lnTo>
                    <a:pt x="407225" y="1562811"/>
                  </a:lnTo>
                  <a:lnTo>
                    <a:pt x="435254" y="1562811"/>
                  </a:lnTo>
                  <a:lnTo>
                    <a:pt x="429628" y="1575511"/>
                  </a:lnTo>
                  <a:lnTo>
                    <a:pt x="428320" y="1575511"/>
                  </a:lnTo>
                  <a:lnTo>
                    <a:pt x="429729" y="1588211"/>
                  </a:lnTo>
                  <a:lnTo>
                    <a:pt x="439597" y="1588211"/>
                  </a:lnTo>
                  <a:lnTo>
                    <a:pt x="436791" y="1600911"/>
                  </a:lnTo>
                  <a:lnTo>
                    <a:pt x="419925" y="1600911"/>
                  </a:lnTo>
                  <a:lnTo>
                    <a:pt x="418198" y="1613611"/>
                  </a:lnTo>
                  <a:lnTo>
                    <a:pt x="418617" y="1626311"/>
                  </a:lnTo>
                  <a:lnTo>
                    <a:pt x="431761" y="1613611"/>
                  </a:lnTo>
                  <a:lnTo>
                    <a:pt x="446430" y="1600911"/>
                  </a:lnTo>
                  <a:lnTo>
                    <a:pt x="477151" y="1600911"/>
                  </a:lnTo>
                  <a:lnTo>
                    <a:pt x="476097" y="1588211"/>
                  </a:lnTo>
                  <a:lnTo>
                    <a:pt x="484759" y="1588211"/>
                  </a:lnTo>
                  <a:lnTo>
                    <a:pt x="479704" y="1575511"/>
                  </a:lnTo>
                  <a:lnTo>
                    <a:pt x="471487" y="1575511"/>
                  </a:lnTo>
                  <a:lnTo>
                    <a:pt x="470369" y="1562811"/>
                  </a:lnTo>
                  <a:lnTo>
                    <a:pt x="469747" y="1550111"/>
                  </a:lnTo>
                  <a:lnTo>
                    <a:pt x="474840" y="1550111"/>
                  </a:lnTo>
                  <a:lnTo>
                    <a:pt x="479285" y="1562811"/>
                  </a:lnTo>
                  <a:lnTo>
                    <a:pt x="487159" y="1562811"/>
                  </a:lnTo>
                  <a:lnTo>
                    <a:pt x="490220" y="1575511"/>
                  </a:lnTo>
                  <a:lnTo>
                    <a:pt x="485267" y="1575511"/>
                  </a:lnTo>
                  <a:lnTo>
                    <a:pt x="484759" y="1588211"/>
                  </a:lnTo>
                  <a:lnTo>
                    <a:pt x="487781" y="1588211"/>
                  </a:lnTo>
                  <a:lnTo>
                    <a:pt x="493369" y="1600911"/>
                  </a:lnTo>
                  <a:lnTo>
                    <a:pt x="518134" y="1600911"/>
                  </a:lnTo>
                  <a:lnTo>
                    <a:pt x="519442" y="1588211"/>
                  </a:lnTo>
                  <a:lnTo>
                    <a:pt x="516293" y="1588211"/>
                  </a:lnTo>
                  <a:lnTo>
                    <a:pt x="516407" y="1575511"/>
                  </a:lnTo>
                  <a:lnTo>
                    <a:pt x="520573" y="1575511"/>
                  </a:lnTo>
                  <a:lnTo>
                    <a:pt x="521360" y="1588211"/>
                  </a:lnTo>
                  <a:lnTo>
                    <a:pt x="522884" y="1600911"/>
                  </a:lnTo>
                  <a:lnTo>
                    <a:pt x="531749" y="1600911"/>
                  </a:lnTo>
                  <a:lnTo>
                    <a:pt x="529526" y="1588211"/>
                  </a:lnTo>
                  <a:lnTo>
                    <a:pt x="527964" y="1588211"/>
                  </a:lnTo>
                  <a:lnTo>
                    <a:pt x="530339" y="1575511"/>
                  </a:lnTo>
                  <a:lnTo>
                    <a:pt x="559714" y="1575511"/>
                  </a:lnTo>
                  <a:lnTo>
                    <a:pt x="562483" y="1588211"/>
                  </a:lnTo>
                  <a:lnTo>
                    <a:pt x="566293" y="1588211"/>
                  </a:lnTo>
                  <a:lnTo>
                    <a:pt x="570179" y="1600911"/>
                  </a:lnTo>
                  <a:lnTo>
                    <a:pt x="573151" y="1588211"/>
                  </a:lnTo>
                  <a:lnTo>
                    <a:pt x="566420" y="1588211"/>
                  </a:lnTo>
                  <a:lnTo>
                    <a:pt x="573455" y="1575511"/>
                  </a:lnTo>
                  <a:lnTo>
                    <a:pt x="581698" y="1575511"/>
                  </a:lnTo>
                  <a:lnTo>
                    <a:pt x="589699" y="1588211"/>
                  </a:lnTo>
                  <a:lnTo>
                    <a:pt x="585622" y="1588211"/>
                  </a:lnTo>
                  <a:lnTo>
                    <a:pt x="580034" y="1600911"/>
                  </a:lnTo>
                  <a:lnTo>
                    <a:pt x="603008" y="1600911"/>
                  </a:lnTo>
                  <a:lnTo>
                    <a:pt x="604913" y="1603286"/>
                  </a:lnTo>
                  <a:lnTo>
                    <a:pt x="606755" y="1600911"/>
                  </a:lnTo>
                  <a:lnTo>
                    <a:pt x="603834" y="1600911"/>
                  </a:lnTo>
                  <a:lnTo>
                    <a:pt x="593636" y="1588211"/>
                  </a:lnTo>
                  <a:lnTo>
                    <a:pt x="595985" y="1588211"/>
                  </a:lnTo>
                  <a:lnTo>
                    <a:pt x="596760" y="1575511"/>
                  </a:lnTo>
                  <a:lnTo>
                    <a:pt x="603999" y="1588211"/>
                  </a:lnTo>
                  <a:lnTo>
                    <a:pt x="616534" y="1588211"/>
                  </a:lnTo>
                  <a:lnTo>
                    <a:pt x="615911" y="1600911"/>
                  </a:lnTo>
                  <a:lnTo>
                    <a:pt x="608711" y="1600911"/>
                  </a:lnTo>
                  <a:lnTo>
                    <a:pt x="613181" y="1613611"/>
                  </a:lnTo>
                  <a:lnTo>
                    <a:pt x="604913" y="1603286"/>
                  </a:lnTo>
                  <a:lnTo>
                    <a:pt x="596912" y="1613611"/>
                  </a:lnTo>
                  <a:lnTo>
                    <a:pt x="591337" y="1613611"/>
                  </a:lnTo>
                  <a:lnTo>
                    <a:pt x="591134" y="1626311"/>
                  </a:lnTo>
                  <a:lnTo>
                    <a:pt x="579564" y="1626311"/>
                  </a:lnTo>
                  <a:lnTo>
                    <a:pt x="579564" y="1664411"/>
                  </a:lnTo>
                  <a:lnTo>
                    <a:pt x="579285" y="1677111"/>
                  </a:lnTo>
                  <a:lnTo>
                    <a:pt x="569988" y="1677111"/>
                  </a:lnTo>
                  <a:lnTo>
                    <a:pt x="570306" y="1664411"/>
                  </a:lnTo>
                  <a:lnTo>
                    <a:pt x="579564" y="1664411"/>
                  </a:lnTo>
                  <a:lnTo>
                    <a:pt x="579564" y="1626311"/>
                  </a:lnTo>
                  <a:lnTo>
                    <a:pt x="560412" y="1626311"/>
                  </a:lnTo>
                  <a:lnTo>
                    <a:pt x="560412" y="1753311"/>
                  </a:lnTo>
                  <a:lnTo>
                    <a:pt x="556285" y="1753311"/>
                  </a:lnTo>
                  <a:lnTo>
                    <a:pt x="558736" y="1740611"/>
                  </a:lnTo>
                  <a:lnTo>
                    <a:pt x="560412" y="1753311"/>
                  </a:lnTo>
                  <a:lnTo>
                    <a:pt x="560412" y="1626311"/>
                  </a:lnTo>
                  <a:lnTo>
                    <a:pt x="553758" y="1626311"/>
                  </a:lnTo>
                  <a:lnTo>
                    <a:pt x="554240" y="1639011"/>
                  </a:lnTo>
                  <a:lnTo>
                    <a:pt x="540321" y="1639011"/>
                  </a:lnTo>
                  <a:lnTo>
                    <a:pt x="540321" y="1740611"/>
                  </a:lnTo>
                  <a:lnTo>
                    <a:pt x="537718" y="1740611"/>
                  </a:lnTo>
                  <a:lnTo>
                    <a:pt x="533895" y="1740611"/>
                  </a:lnTo>
                  <a:lnTo>
                    <a:pt x="533793" y="1727911"/>
                  </a:lnTo>
                  <a:lnTo>
                    <a:pt x="537718" y="1740611"/>
                  </a:lnTo>
                  <a:lnTo>
                    <a:pt x="540207" y="1727911"/>
                  </a:lnTo>
                  <a:lnTo>
                    <a:pt x="540321" y="1740611"/>
                  </a:lnTo>
                  <a:lnTo>
                    <a:pt x="540321" y="1639011"/>
                  </a:lnTo>
                  <a:lnTo>
                    <a:pt x="537552" y="1639011"/>
                  </a:lnTo>
                  <a:lnTo>
                    <a:pt x="537552" y="1689811"/>
                  </a:lnTo>
                  <a:lnTo>
                    <a:pt x="528421" y="1689811"/>
                  </a:lnTo>
                  <a:lnTo>
                    <a:pt x="528866" y="1677111"/>
                  </a:lnTo>
                  <a:lnTo>
                    <a:pt x="537438" y="1677111"/>
                  </a:lnTo>
                  <a:lnTo>
                    <a:pt x="537552" y="1689811"/>
                  </a:lnTo>
                  <a:lnTo>
                    <a:pt x="537552" y="1639011"/>
                  </a:lnTo>
                  <a:lnTo>
                    <a:pt x="516572" y="1639011"/>
                  </a:lnTo>
                  <a:lnTo>
                    <a:pt x="521169" y="1651711"/>
                  </a:lnTo>
                  <a:lnTo>
                    <a:pt x="522986" y="1651711"/>
                  </a:lnTo>
                  <a:lnTo>
                    <a:pt x="520814" y="1664411"/>
                  </a:lnTo>
                  <a:lnTo>
                    <a:pt x="518591" y="1658556"/>
                  </a:lnTo>
                  <a:lnTo>
                    <a:pt x="518591" y="1689811"/>
                  </a:lnTo>
                  <a:lnTo>
                    <a:pt x="516001" y="1689811"/>
                  </a:lnTo>
                  <a:lnTo>
                    <a:pt x="512203" y="1689811"/>
                  </a:lnTo>
                  <a:lnTo>
                    <a:pt x="512114" y="1677111"/>
                  </a:lnTo>
                  <a:lnTo>
                    <a:pt x="516001" y="1689811"/>
                  </a:lnTo>
                  <a:lnTo>
                    <a:pt x="518490" y="1677111"/>
                  </a:lnTo>
                  <a:lnTo>
                    <a:pt x="518591" y="1689811"/>
                  </a:lnTo>
                  <a:lnTo>
                    <a:pt x="518591" y="1658556"/>
                  </a:lnTo>
                  <a:lnTo>
                    <a:pt x="516001" y="1651711"/>
                  </a:lnTo>
                  <a:lnTo>
                    <a:pt x="510413" y="1651711"/>
                  </a:lnTo>
                  <a:lnTo>
                    <a:pt x="503174" y="1639011"/>
                  </a:lnTo>
                  <a:lnTo>
                    <a:pt x="501992" y="1639011"/>
                  </a:lnTo>
                  <a:lnTo>
                    <a:pt x="501510" y="1626311"/>
                  </a:lnTo>
                  <a:lnTo>
                    <a:pt x="495503" y="1626311"/>
                  </a:lnTo>
                  <a:lnTo>
                    <a:pt x="494322" y="1639011"/>
                  </a:lnTo>
                  <a:lnTo>
                    <a:pt x="493725" y="1651711"/>
                  </a:lnTo>
                  <a:lnTo>
                    <a:pt x="482079" y="1651711"/>
                  </a:lnTo>
                  <a:lnTo>
                    <a:pt x="481825" y="1664411"/>
                  </a:lnTo>
                  <a:lnTo>
                    <a:pt x="491007" y="1664411"/>
                  </a:lnTo>
                  <a:lnTo>
                    <a:pt x="492391" y="1677111"/>
                  </a:lnTo>
                  <a:lnTo>
                    <a:pt x="492658" y="1689811"/>
                  </a:lnTo>
                  <a:lnTo>
                    <a:pt x="502780" y="1689811"/>
                  </a:lnTo>
                  <a:lnTo>
                    <a:pt x="496951" y="1702511"/>
                  </a:lnTo>
                  <a:lnTo>
                    <a:pt x="484670" y="1702511"/>
                  </a:lnTo>
                  <a:lnTo>
                    <a:pt x="477685" y="1715211"/>
                  </a:lnTo>
                  <a:lnTo>
                    <a:pt x="465493" y="1715211"/>
                  </a:lnTo>
                  <a:lnTo>
                    <a:pt x="464566" y="1702511"/>
                  </a:lnTo>
                  <a:lnTo>
                    <a:pt x="459790" y="1715211"/>
                  </a:lnTo>
                  <a:lnTo>
                    <a:pt x="453415" y="1715211"/>
                  </a:lnTo>
                  <a:lnTo>
                    <a:pt x="447078" y="1702511"/>
                  </a:lnTo>
                  <a:lnTo>
                    <a:pt x="442379" y="1715211"/>
                  </a:lnTo>
                  <a:lnTo>
                    <a:pt x="446443" y="1715211"/>
                  </a:lnTo>
                  <a:lnTo>
                    <a:pt x="446036" y="1727911"/>
                  </a:lnTo>
                  <a:lnTo>
                    <a:pt x="436918" y="1727911"/>
                  </a:lnTo>
                  <a:lnTo>
                    <a:pt x="441045" y="1740611"/>
                  </a:lnTo>
                  <a:lnTo>
                    <a:pt x="437616" y="1740611"/>
                  </a:lnTo>
                  <a:lnTo>
                    <a:pt x="443103" y="1753311"/>
                  </a:lnTo>
                  <a:lnTo>
                    <a:pt x="445477" y="1740611"/>
                  </a:lnTo>
                  <a:lnTo>
                    <a:pt x="498195" y="1740611"/>
                  </a:lnTo>
                  <a:lnTo>
                    <a:pt x="498830" y="1753311"/>
                  </a:lnTo>
                  <a:lnTo>
                    <a:pt x="495833" y="1753311"/>
                  </a:lnTo>
                  <a:lnTo>
                    <a:pt x="500989" y="1763204"/>
                  </a:lnTo>
                  <a:lnTo>
                    <a:pt x="508927" y="1753311"/>
                  </a:lnTo>
                  <a:lnTo>
                    <a:pt x="508952" y="1766011"/>
                  </a:lnTo>
                  <a:lnTo>
                    <a:pt x="512838" y="1766011"/>
                  </a:lnTo>
                  <a:lnTo>
                    <a:pt x="513588" y="1778711"/>
                  </a:lnTo>
                  <a:lnTo>
                    <a:pt x="518833" y="1778711"/>
                  </a:lnTo>
                  <a:lnTo>
                    <a:pt x="520242" y="1791411"/>
                  </a:lnTo>
                  <a:lnTo>
                    <a:pt x="511352" y="1804111"/>
                  </a:lnTo>
                  <a:lnTo>
                    <a:pt x="511619" y="1791411"/>
                  </a:lnTo>
                  <a:lnTo>
                    <a:pt x="502945" y="1791411"/>
                  </a:lnTo>
                  <a:lnTo>
                    <a:pt x="498754" y="1804111"/>
                  </a:lnTo>
                  <a:lnTo>
                    <a:pt x="504609" y="1804111"/>
                  </a:lnTo>
                  <a:lnTo>
                    <a:pt x="505104" y="1816811"/>
                  </a:lnTo>
                  <a:lnTo>
                    <a:pt x="511517" y="1816811"/>
                  </a:lnTo>
                  <a:lnTo>
                    <a:pt x="514502" y="1804111"/>
                  </a:lnTo>
                  <a:lnTo>
                    <a:pt x="517385" y="1816811"/>
                  </a:lnTo>
                  <a:lnTo>
                    <a:pt x="523976" y="1816811"/>
                  </a:lnTo>
                  <a:lnTo>
                    <a:pt x="526122" y="1804111"/>
                  </a:lnTo>
                  <a:lnTo>
                    <a:pt x="527151" y="1791411"/>
                  </a:lnTo>
                  <a:lnTo>
                    <a:pt x="531850" y="1791411"/>
                  </a:lnTo>
                  <a:lnTo>
                    <a:pt x="532231" y="1778711"/>
                  </a:lnTo>
                  <a:lnTo>
                    <a:pt x="528408" y="1766011"/>
                  </a:lnTo>
                  <a:lnTo>
                    <a:pt x="522566" y="1766011"/>
                  </a:lnTo>
                  <a:lnTo>
                    <a:pt x="518579" y="1753311"/>
                  </a:lnTo>
                  <a:lnTo>
                    <a:pt x="542734" y="1753311"/>
                  </a:lnTo>
                  <a:lnTo>
                    <a:pt x="549795" y="1740611"/>
                  </a:lnTo>
                  <a:lnTo>
                    <a:pt x="550697" y="1753311"/>
                  </a:lnTo>
                  <a:lnTo>
                    <a:pt x="550849" y="1753311"/>
                  </a:lnTo>
                  <a:lnTo>
                    <a:pt x="551091" y="1766011"/>
                  </a:lnTo>
                  <a:lnTo>
                    <a:pt x="561568" y="1766011"/>
                  </a:lnTo>
                  <a:lnTo>
                    <a:pt x="563168" y="1753311"/>
                  </a:lnTo>
                  <a:lnTo>
                    <a:pt x="578396" y="1753311"/>
                  </a:lnTo>
                  <a:lnTo>
                    <a:pt x="573887" y="1766011"/>
                  </a:lnTo>
                  <a:lnTo>
                    <a:pt x="581825" y="1766011"/>
                  </a:lnTo>
                  <a:lnTo>
                    <a:pt x="581380" y="1778711"/>
                  </a:lnTo>
                  <a:lnTo>
                    <a:pt x="590829" y="1778711"/>
                  </a:lnTo>
                  <a:lnTo>
                    <a:pt x="589203" y="1766011"/>
                  </a:lnTo>
                  <a:lnTo>
                    <a:pt x="606869" y="1766011"/>
                  </a:lnTo>
                  <a:lnTo>
                    <a:pt x="612444" y="1753311"/>
                  </a:lnTo>
                  <a:lnTo>
                    <a:pt x="609003" y="1753311"/>
                  </a:lnTo>
                  <a:lnTo>
                    <a:pt x="609473" y="1740611"/>
                  </a:lnTo>
                  <a:lnTo>
                    <a:pt x="621563" y="1740611"/>
                  </a:lnTo>
                  <a:lnTo>
                    <a:pt x="621068" y="1753311"/>
                  </a:lnTo>
                  <a:lnTo>
                    <a:pt x="612444" y="1753311"/>
                  </a:lnTo>
                  <a:lnTo>
                    <a:pt x="617474" y="1766011"/>
                  </a:lnTo>
                  <a:lnTo>
                    <a:pt x="625614" y="1766011"/>
                  </a:lnTo>
                  <a:lnTo>
                    <a:pt x="629119" y="1778711"/>
                  </a:lnTo>
                  <a:lnTo>
                    <a:pt x="617308" y="1778711"/>
                  </a:lnTo>
                  <a:lnTo>
                    <a:pt x="616737" y="1791411"/>
                  </a:lnTo>
                  <a:lnTo>
                    <a:pt x="620356" y="1791411"/>
                  </a:lnTo>
                  <a:lnTo>
                    <a:pt x="615289" y="1804111"/>
                  </a:lnTo>
                  <a:lnTo>
                    <a:pt x="612457" y="1804111"/>
                  </a:lnTo>
                  <a:lnTo>
                    <a:pt x="609790" y="1816811"/>
                  </a:lnTo>
                  <a:lnTo>
                    <a:pt x="593813" y="1816811"/>
                  </a:lnTo>
                  <a:lnTo>
                    <a:pt x="592480" y="1829511"/>
                  </a:lnTo>
                  <a:lnTo>
                    <a:pt x="586117" y="1829511"/>
                  </a:lnTo>
                  <a:lnTo>
                    <a:pt x="586663" y="1842211"/>
                  </a:lnTo>
                  <a:lnTo>
                    <a:pt x="599503" y="1842211"/>
                  </a:lnTo>
                  <a:lnTo>
                    <a:pt x="598411" y="1854911"/>
                  </a:lnTo>
                  <a:lnTo>
                    <a:pt x="604443" y="1842211"/>
                  </a:lnTo>
                  <a:lnTo>
                    <a:pt x="609498" y="1842211"/>
                  </a:lnTo>
                  <a:lnTo>
                    <a:pt x="611441" y="1854911"/>
                  </a:lnTo>
                  <a:lnTo>
                    <a:pt x="614692" y="1854911"/>
                  </a:lnTo>
                  <a:lnTo>
                    <a:pt x="616673" y="1867611"/>
                  </a:lnTo>
                  <a:lnTo>
                    <a:pt x="629500" y="1867611"/>
                  </a:lnTo>
                  <a:lnTo>
                    <a:pt x="632498" y="1880311"/>
                  </a:lnTo>
                  <a:lnTo>
                    <a:pt x="638149" y="1880311"/>
                  </a:lnTo>
                  <a:lnTo>
                    <a:pt x="643788" y="1893011"/>
                  </a:lnTo>
                  <a:lnTo>
                    <a:pt x="652513" y="1893011"/>
                  </a:lnTo>
                  <a:lnTo>
                    <a:pt x="653313" y="1905711"/>
                  </a:lnTo>
                  <a:lnTo>
                    <a:pt x="675716" y="1905711"/>
                  </a:lnTo>
                  <a:lnTo>
                    <a:pt x="676160" y="1893011"/>
                  </a:lnTo>
                  <a:lnTo>
                    <a:pt x="673811" y="1893011"/>
                  </a:lnTo>
                  <a:lnTo>
                    <a:pt x="672249" y="1880311"/>
                  </a:lnTo>
                  <a:lnTo>
                    <a:pt x="675055" y="1880311"/>
                  </a:lnTo>
                  <a:lnTo>
                    <a:pt x="679577" y="1893011"/>
                  </a:lnTo>
                  <a:lnTo>
                    <a:pt x="682205" y="1880311"/>
                  </a:lnTo>
                  <a:lnTo>
                    <a:pt x="684377" y="1880311"/>
                  </a:lnTo>
                  <a:lnTo>
                    <a:pt x="687539" y="1867611"/>
                  </a:lnTo>
                  <a:lnTo>
                    <a:pt x="703389" y="1867611"/>
                  </a:lnTo>
                  <a:lnTo>
                    <a:pt x="706069" y="1880311"/>
                  </a:lnTo>
                  <a:lnTo>
                    <a:pt x="710133" y="1880311"/>
                  </a:lnTo>
                  <a:lnTo>
                    <a:pt x="709218" y="1867611"/>
                  </a:lnTo>
                  <a:lnTo>
                    <a:pt x="714578" y="1867611"/>
                  </a:lnTo>
                  <a:lnTo>
                    <a:pt x="719150" y="1854911"/>
                  </a:lnTo>
                  <a:lnTo>
                    <a:pt x="728319" y="1867611"/>
                  </a:lnTo>
                  <a:lnTo>
                    <a:pt x="744334" y="1867611"/>
                  </a:lnTo>
                  <a:lnTo>
                    <a:pt x="748855" y="1880311"/>
                  </a:lnTo>
                  <a:lnTo>
                    <a:pt x="774204" y="1880311"/>
                  </a:lnTo>
                  <a:lnTo>
                    <a:pt x="771017" y="1867611"/>
                  </a:lnTo>
                  <a:lnTo>
                    <a:pt x="771626" y="1867611"/>
                  </a:lnTo>
                  <a:lnTo>
                    <a:pt x="774192" y="1854911"/>
                  </a:lnTo>
                  <a:lnTo>
                    <a:pt x="824979" y="1854911"/>
                  </a:lnTo>
                  <a:lnTo>
                    <a:pt x="825068" y="1867611"/>
                  </a:lnTo>
                  <a:lnTo>
                    <a:pt x="842568" y="1867611"/>
                  </a:lnTo>
                  <a:lnTo>
                    <a:pt x="838962" y="1880311"/>
                  </a:lnTo>
                  <a:lnTo>
                    <a:pt x="896785" y="1880311"/>
                  </a:lnTo>
                  <a:lnTo>
                    <a:pt x="902246" y="1867611"/>
                  </a:lnTo>
                  <a:lnTo>
                    <a:pt x="902970" y="1867611"/>
                  </a:lnTo>
                  <a:lnTo>
                    <a:pt x="900328" y="1854911"/>
                  </a:lnTo>
                  <a:lnTo>
                    <a:pt x="899210" y="1854911"/>
                  </a:lnTo>
                  <a:lnTo>
                    <a:pt x="899274" y="1842211"/>
                  </a:lnTo>
                  <a:lnTo>
                    <a:pt x="915682" y="1842211"/>
                  </a:lnTo>
                  <a:lnTo>
                    <a:pt x="920508" y="1842211"/>
                  </a:lnTo>
                  <a:lnTo>
                    <a:pt x="923683" y="1829511"/>
                  </a:lnTo>
                  <a:lnTo>
                    <a:pt x="951509" y="1829511"/>
                  </a:lnTo>
                  <a:lnTo>
                    <a:pt x="975525" y="1816811"/>
                  </a:lnTo>
                  <a:lnTo>
                    <a:pt x="1039609" y="1816811"/>
                  </a:lnTo>
                  <a:lnTo>
                    <a:pt x="1045464" y="1804111"/>
                  </a:lnTo>
                  <a:lnTo>
                    <a:pt x="1055585" y="1804111"/>
                  </a:lnTo>
                  <a:lnTo>
                    <a:pt x="1055331" y="1816811"/>
                  </a:lnTo>
                  <a:lnTo>
                    <a:pt x="1070749" y="1816811"/>
                  </a:lnTo>
                  <a:lnTo>
                    <a:pt x="1086637" y="1804111"/>
                  </a:lnTo>
                  <a:lnTo>
                    <a:pt x="1074737" y="1804111"/>
                  </a:lnTo>
                  <a:lnTo>
                    <a:pt x="1074445" y="1791411"/>
                  </a:lnTo>
                  <a:lnTo>
                    <a:pt x="1094206" y="1791411"/>
                  </a:lnTo>
                  <a:lnTo>
                    <a:pt x="1091018" y="1804111"/>
                  </a:lnTo>
                  <a:lnTo>
                    <a:pt x="1102372" y="1804111"/>
                  </a:lnTo>
                  <a:lnTo>
                    <a:pt x="1117320" y="1816811"/>
                  </a:lnTo>
                  <a:lnTo>
                    <a:pt x="1116444" y="1804111"/>
                  </a:lnTo>
                  <a:lnTo>
                    <a:pt x="1145133" y="1804111"/>
                  </a:lnTo>
                  <a:lnTo>
                    <a:pt x="1211503" y="1791411"/>
                  </a:lnTo>
                  <a:lnTo>
                    <a:pt x="1240929" y="1791411"/>
                  </a:lnTo>
                  <a:lnTo>
                    <a:pt x="1239456" y="1804111"/>
                  </a:lnTo>
                  <a:lnTo>
                    <a:pt x="1239710" y="1804111"/>
                  </a:lnTo>
                  <a:lnTo>
                    <a:pt x="1244638" y="1816811"/>
                  </a:lnTo>
                  <a:lnTo>
                    <a:pt x="1247025" y="1804111"/>
                  </a:lnTo>
                  <a:lnTo>
                    <a:pt x="1262583" y="1804111"/>
                  </a:lnTo>
                  <a:lnTo>
                    <a:pt x="1257046" y="1791411"/>
                  </a:lnTo>
                  <a:lnTo>
                    <a:pt x="1247749" y="1791411"/>
                  </a:lnTo>
                  <a:lnTo>
                    <a:pt x="1255141" y="1778711"/>
                  </a:lnTo>
                  <a:lnTo>
                    <a:pt x="1263396" y="1791411"/>
                  </a:lnTo>
                  <a:lnTo>
                    <a:pt x="1270393" y="1791411"/>
                  </a:lnTo>
                  <a:lnTo>
                    <a:pt x="1274013" y="1804111"/>
                  </a:lnTo>
                  <a:lnTo>
                    <a:pt x="1290523" y="1804111"/>
                  </a:lnTo>
                  <a:lnTo>
                    <a:pt x="1290535" y="1816811"/>
                  </a:lnTo>
                  <a:lnTo>
                    <a:pt x="1298448" y="1804111"/>
                  </a:lnTo>
                  <a:lnTo>
                    <a:pt x="1307592" y="1804111"/>
                  </a:lnTo>
                  <a:lnTo>
                    <a:pt x="1313624" y="1816811"/>
                  </a:lnTo>
                  <a:lnTo>
                    <a:pt x="1314373" y="1804111"/>
                  </a:lnTo>
                  <a:lnTo>
                    <a:pt x="1320101" y="1804111"/>
                  </a:lnTo>
                  <a:lnTo>
                    <a:pt x="1320190" y="1791411"/>
                  </a:lnTo>
                  <a:lnTo>
                    <a:pt x="1326718" y="1791411"/>
                  </a:lnTo>
                  <a:lnTo>
                    <a:pt x="1326121" y="1804111"/>
                  </a:lnTo>
                  <a:lnTo>
                    <a:pt x="1358874" y="1804111"/>
                  </a:lnTo>
                  <a:lnTo>
                    <a:pt x="1366367" y="1816811"/>
                  </a:lnTo>
                  <a:lnTo>
                    <a:pt x="1366100" y="1804111"/>
                  </a:lnTo>
                  <a:lnTo>
                    <a:pt x="1365770" y="1791411"/>
                  </a:lnTo>
                  <a:lnTo>
                    <a:pt x="1369606" y="1791411"/>
                  </a:lnTo>
                  <a:lnTo>
                    <a:pt x="1375117" y="1804111"/>
                  </a:lnTo>
                  <a:lnTo>
                    <a:pt x="1399311" y="1804111"/>
                  </a:lnTo>
                  <a:lnTo>
                    <a:pt x="1397736" y="1791411"/>
                  </a:lnTo>
                  <a:lnTo>
                    <a:pt x="1395857" y="1791411"/>
                  </a:lnTo>
                  <a:lnTo>
                    <a:pt x="1395920" y="1778711"/>
                  </a:lnTo>
                  <a:lnTo>
                    <a:pt x="1399184" y="1778711"/>
                  </a:lnTo>
                  <a:lnTo>
                    <a:pt x="1398574" y="1791411"/>
                  </a:lnTo>
                  <a:lnTo>
                    <a:pt x="1409192" y="1791411"/>
                  </a:lnTo>
                  <a:lnTo>
                    <a:pt x="1410068" y="1778711"/>
                  </a:lnTo>
                  <a:lnTo>
                    <a:pt x="1414348" y="1778711"/>
                  </a:lnTo>
                  <a:lnTo>
                    <a:pt x="1416202" y="1766011"/>
                  </a:lnTo>
                  <a:lnTo>
                    <a:pt x="1430172" y="1766011"/>
                  </a:lnTo>
                  <a:lnTo>
                    <a:pt x="1433817" y="1753311"/>
                  </a:lnTo>
                  <a:lnTo>
                    <a:pt x="1451203" y="1753311"/>
                  </a:lnTo>
                  <a:lnTo>
                    <a:pt x="1460830" y="1766011"/>
                  </a:lnTo>
                  <a:lnTo>
                    <a:pt x="1470964" y="1753311"/>
                  </a:lnTo>
                  <a:lnTo>
                    <a:pt x="1481696" y="1753311"/>
                  </a:lnTo>
                  <a:lnTo>
                    <a:pt x="1483842" y="1766011"/>
                  </a:lnTo>
                  <a:lnTo>
                    <a:pt x="1515440" y="1766011"/>
                  </a:lnTo>
                  <a:lnTo>
                    <a:pt x="1521307" y="1753311"/>
                  </a:lnTo>
                  <a:lnTo>
                    <a:pt x="1521307" y="1766011"/>
                  </a:lnTo>
                  <a:lnTo>
                    <a:pt x="1530375" y="1766011"/>
                  </a:lnTo>
                  <a:lnTo>
                    <a:pt x="1524647" y="1753311"/>
                  </a:lnTo>
                  <a:lnTo>
                    <a:pt x="1531175" y="1753311"/>
                  </a:lnTo>
                  <a:lnTo>
                    <a:pt x="1530375" y="1766011"/>
                  </a:lnTo>
                  <a:lnTo>
                    <a:pt x="1535010" y="1766011"/>
                  </a:lnTo>
                  <a:lnTo>
                    <a:pt x="1537817" y="1778711"/>
                  </a:lnTo>
                  <a:lnTo>
                    <a:pt x="1541068" y="1778711"/>
                  </a:lnTo>
                  <a:lnTo>
                    <a:pt x="1541157" y="1766011"/>
                  </a:lnTo>
                  <a:lnTo>
                    <a:pt x="1543634" y="1766011"/>
                  </a:lnTo>
                  <a:lnTo>
                    <a:pt x="1547672" y="1766011"/>
                  </a:lnTo>
                  <a:lnTo>
                    <a:pt x="1547583" y="1778711"/>
                  </a:lnTo>
                  <a:lnTo>
                    <a:pt x="1547876" y="1778711"/>
                  </a:lnTo>
                  <a:lnTo>
                    <a:pt x="1550670" y="1791411"/>
                  </a:lnTo>
                  <a:lnTo>
                    <a:pt x="1557616" y="1791411"/>
                  </a:lnTo>
                  <a:lnTo>
                    <a:pt x="1560042" y="1778711"/>
                  </a:lnTo>
                  <a:lnTo>
                    <a:pt x="1555902" y="1778711"/>
                  </a:lnTo>
                  <a:lnTo>
                    <a:pt x="1559953" y="1766011"/>
                  </a:lnTo>
                  <a:lnTo>
                    <a:pt x="1557604" y="1766011"/>
                  </a:lnTo>
                  <a:lnTo>
                    <a:pt x="1557604" y="1753311"/>
                  </a:lnTo>
                  <a:lnTo>
                    <a:pt x="1564195" y="1753311"/>
                  </a:lnTo>
                  <a:lnTo>
                    <a:pt x="1564182" y="1766011"/>
                  </a:lnTo>
                  <a:lnTo>
                    <a:pt x="1559953" y="1766011"/>
                  </a:lnTo>
                  <a:lnTo>
                    <a:pt x="1560880" y="1778711"/>
                  </a:lnTo>
                  <a:lnTo>
                    <a:pt x="1560042" y="1778711"/>
                  </a:lnTo>
                  <a:lnTo>
                    <a:pt x="1563624" y="1791411"/>
                  </a:lnTo>
                  <a:lnTo>
                    <a:pt x="1574114" y="1791411"/>
                  </a:lnTo>
                  <a:lnTo>
                    <a:pt x="1562049" y="1804111"/>
                  </a:lnTo>
                  <a:lnTo>
                    <a:pt x="1549463" y="1804111"/>
                  </a:lnTo>
                  <a:lnTo>
                    <a:pt x="1536014" y="1791411"/>
                  </a:lnTo>
                  <a:lnTo>
                    <a:pt x="1521320" y="1804111"/>
                  </a:lnTo>
                  <a:lnTo>
                    <a:pt x="1521891" y="1791411"/>
                  </a:lnTo>
                  <a:lnTo>
                    <a:pt x="1518018" y="1791411"/>
                  </a:lnTo>
                  <a:lnTo>
                    <a:pt x="1517205" y="1804111"/>
                  </a:lnTo>
                  <a:lnTo>
                    <a:pt x="1511439" y="1791411"/>
                  </a:lnTo>
                  <a:lnTo>
                    <a:pt x="1503438" y="1791411"/>
                  </a:lnTo>
                  <a:lnTo>
                    <a:pt x="1504238" y="1804111"/>
                  </a:lnTo>
                  <a:lnTo>
                    <a:pt x="1494967" y="1791411"/>
                  </a:lnTo>
                  <a:lnTo>
                    <a:pt x="1481759" y="1791411"/>
                  </a:lnTo>
                  <a:lnTo>
                    <a:pt x="1482953" y="1804111"/>
                  </a:lnTo>
                  <a:lnTo>
                    <a:pt x="1475181" y="1804111"/>
                  </a:lnTo>
                  <a:lnTo>
                    <a:pt x="1475955" y="1816811"/>
                  </a:lnTo>
                  <a:lnTo>
                    <a:pt x="1485011" y="1804111"/>
                  </a:lnTo>
                  <a:lnTo>
                    <a:pt x="1485099" y="1816811"/>
                  </a:lnTo>
                  <a:lnTo>
                    <a:pt x="1490992" y="1816811"/>
                  </a:lnTo>
                  <a:lnTo>
                    <a:pt x="1492021" y="1804111"/>
                  </a:lnTo>
                  <a:lnTo>
                    <a:pt x="1498269" y="1816811"/>
                  </a:lnTo>
                  <a:lnTo>
                    <a:pt x="1513827" y="1816811"/>
                  </a:lnTo>
                  <a:lnTo>
                    <a:pt x="1514716" y="1829511"/>
                  </a:lnTo>
                  <a:lnTo>
                    <a:pt x="1519796" y="1829511"/>
                  </a:lnTo>
                  <a:lnTo>
                    <a:pt x="1522882" y="1816811"/>
                  </a:lnTo>
                  <a:lnTo>
                    <a:pt x="1535925" y="1816811"/>
                  </a:lnTo>
                  <a:lnTo>
                    <a:pt x="1544929" y="1829511"/>
                  </a:lnTo>
                  <a:lnTo>
                    <a:pt x="1554492" y="1816811"/>
                  </a:lnTo>
                  <a:lnTo>
                    <a:pt x="1564182" y="1829511"/>
                  </a:lnTo>
                  <a:lnTo>
                    <a:pt x="1578584" y="1816811"/>
                  </a:lnTo>
                  <a:lnTo>
                    <a:pt x="1636687" y="1816811"/>
                  </a:lnTo>
                  <a:lnTo>
                    <a:pt x="1635709" y="1829511"/>
                  </a:lnTo>
                  <a:lnTo>
                    <a:pt x="1637792" y="1842211"/>
                  </a:lnTo>
                  <a:lnTo>
                    <a:pt x="1646529" y="1842211"/>
                  </a:lnTo>
                  <a:lnTo>
                    <a:pt x="1646821" y="1829511"/>
                  </a:lnTo>
                  <a:lnTo>
                    <a:pt x="1644980" y="1816811"/>
                  </a:lnTo>
                  <a:lnTo>
                    <a:pt x="1652511" y="1816811"/>
                  </a:lnTo>
                  <a:lnTo>
                    <a:pt x="1658899" y="1829511"/>
                  </a:lnTo>
                  <a:lnTo>
                    <a:pt x="1659775" y="1816811"/>
                  </a:lnTo>
                  <a:lnTo>
                    <a:pt x="1669796" y="1816811"/>
                  </a:lnTo>
                  <a:lnTo>
                    <a:pt x="1675218" y="1829511"/>
                  </a:lnTo>
                  <a:lnTo>
                    <a:pt x="1675574" y="1829511"/>
                  </a:lnTo>
                  <a:lnTo>
                    <a:pt x="1676552" y="1842211"/>
                  </a:lnTo>
                  <a:lnTo>
                    <a:pt x="1682788" y="1842211"/>
                  </a:lnTo>
                  <a:lnTo>
                    <a:pt x="1684909" y="1829511"/>
                  </a:lnTo>
                  <a:lnTo>
                    <a:pt x="1684083" y="1829511"/>
                  </a:lnTo>
                  <a:lnTo>
                    <a:pt x="1683473" y="1816811"/>
                  </a:lnTo>
                  <a:lnTo>
                    <a:pt x="1677136" y="1816811"/>
                  </a:lnTo>
                  <a:lnTo>
                    <a:pt x="1676298" y="1804111"/>
                  </a:lnTo>
                  <a:lnTo>
                    <a:pt x="1711286" y="1804111"/>
                  </a:lnTo>
                  <a:lnTo>
                    <a:pt x="1718360" y="1816811"/>
                  </a:lnTo>
                  <a:lnTo>
                    <a:pt x="1698434" y="1816811"/>
                  </a:lnTo>
                  <a:lnTo>
                    <a:pt x="1695996" y="1829511"/>
                  </a:lnTo>
                  <a:lnTo>
                    <a:pt x="1707756" y="1829511"/>
                  </a:lnTo>
                  <a:lnTo>
                    <a:pt x="1709115" y="1842211"/>
                  </a:lnTo>
                  <a:lnTo>
                    <a:pt x="1733550" y="1842211"/>
                  </a:lnTo>
                  <a:lnTo>
                    <a:pt x="1732851" y="1829511"/>
                  </a:lnTo>
                  <a:lnTo>
                    <a:pt x="1742198" y="1842211"/>
                  </a:lnTo>
                  <a:lnTo>
                    <a:pt x="1795208" y="1842211"/>
                  </a:lnTo>
                  <a:lnTo>
                    <a:pt x="1799907" y="1854911"/>
                  </a:lnTo>
                  <a:lnTo>
                    <a:pt x="1804606" y="1854911"/>
                  </a:lnTo>
                  <a:lnTo>
                    <a:pt x="1805228" y="1842211"/>
                  </a:lnTo>
                  <a:lnTo>
                    <a:pt x="1800555" y="1842211"/>
                  </a:lnTo>
                  <a:lnTo>
                    <a:pt x="1799666" y="1829511"/>
                  </a:lnTo>
                  <a:lnTo>
                    <a:pt x="1810296" y="1829511"/>
                  </a:lnTo>
                  <a:lnTo>
                    <a:pt x="1811883" y="1842211"/>
                  </a:lnTo>
                  <a:lnTo>
                    <a:pt x="1832673" y="1842211"/>
                  </a:lnTo>
                  <a:lnTo>
                    <a:pt x="1831733" y="1829511"/>
                  </a:lnTo>
                  <a:lnTo>
                    <a:pt x="1836813" y="1829511"/>
                  </a:lnTo>
                  <a:lnTo>
                    <a:pt x="1832673" y="1842211"/>
                  </a:lnTo>
                  <a:lnTo>
                    <a:pt x="1842795" y="1842211"/>
                  </a:lnTo>
                  <a:lnTo>
                    <a:pt x="1846427" y="1854911"/>
                  </a:lnTo>
                  <a:lnTo>
                    <a:pt x="1972094" y="1854911"/>
                  </a:lnTo>
                  <a:lnTo>
                    <a:pt x="1984121" y="1867611"/>
                  </a:lnTo>
                  <a:lnTo>
                    <a:pt x="1986051" y="1854911"/>
                  </a:lnTo>
                  <a:lnTo>
                    <a:pt x="1996554" y="1854911"/>
                  </a:lnTo>
                  <a:lnTo>
                    <a:pt x="1997595" y="1842211"/>
                  </a:lnTo>
                  <a:lnTo>
                    <a:pt x="1988426" y="1842211"/>
                  </a:lnTo>
                  <a:lnTo>
                    <a:pt x="1985645" y="1854911"/>
                  </a:lnTo>
                  <a:lnTo>
                    <a:pt x="1984324" y="1842211"/>
                  </a:lnTo>
                  <a:lnTo>
                    <a:pt x="1987461" y="1842211"/>
                  </a:lnTo>
                  <a:lnTo>
                    <a:pt x="1994319" y="1829511"/>
                  </a:lnTo>
                  <a:lnTo>
                    <a:pt x="2004453" y="1829511"/>
                  </a:lnTo>
                  <a:lnTo>
                    <a:pt x="2008009" y="1842211"/>
                  </a:lnTo>
                  <a:lnTo>
                    <a:pt x="2009089" y="1842211"/>
                  </a:lnTo>
                  <a:lnTo>
                    <a:pt x="2008581" y="1854911"/>
                  </a:lnTo>
                  <a:lnTo>
                    <a:pt x="2013102" y="1854911"/>
                  </a:lnTo>
                  <a:lnTo>
                    <a:pt x="2015896" y="1867611"/>
                  </a:lnTo>
                  <a:lnTo>
                    <a:pt x="2017369" y="1854911"/>
                  </a:lnTo>
                  <a:lnTo>
                    <a:pt x="2035987" y="1854911"/>
                  </a:lnTo>
                  <a:lnTo>
                    <a:pt x="2037270" y="1867611"/>
                  </a:lnTo>
                  <a:lnTo>
                    <a:pt x="2097214" y="1867611"/>
                  </a:lnTo>
                  <a:lnTo>
                    <a:pt x="2113534" y="1854911"/>
                  </a:lnTo>
                  <a:lnTo>
                    <a:pt x="2119515" y="1854911"/>
                  </a:lnTo>
                  <a:lnTo>
                    <a:pt x="2120455" y="1867611"/>
                  </a:lnTo>
                  <a:lnTo>
                    <a:pt x="2126767" y="1867611"/>
                  </a:lnTo>
                  <a:lnTo>
                    <a:pt x="2129713" y="1854911"/>
                  </a:lnTo>
                  <a:lnTo>
                    <a:pt x="2145588" y="1854911"/>
                  </a:lnTo>
                  <a:lnTo>
                    <a:pt x="2147328" y="1867611"/>
                  </a:lnTo>
                  <a:lnTo>
                    <a:pt x="2158098" y="1867611"/>
                  </a:lnTo>
                  <a:lnTo>
                    <a:pt x="2160562" y="1854911"/>
                  </a:lnTo>
                  <a:lnTo>
                    <a:pt x="2163584" y="1854911"/>
                  </a:lnTo>
                  <a:lnTo>
                    <a:pt x="2170163" y="1842211"/>
                  </a:lnTo>
                  <a:lnTo>
                    <a:pt x="2168588" y="1854911"/>
                  </a:lnTo>
                  <a:lnTo>
                    <a:pt x="2172258" y="1854911"/>
                  </a:lnTo>
                  <a:lnTo>
                    <a:pt x="2173160" y="1867611"/>
                  </a:lnTo>
                  <a:lnTo>
                    <a:pt x="2206409" y="1867611"/>
                  </a:lnTo>
                  <a:lnTo>
                    <a:pt x="2206561" y="1854911"/>
                  </a:lnTo>
                  <a:lnTo>
                    <a:pt x="2217686" y="1854911"/>
                  </a:lnTo>
                  <a:lnTo>
                    <a:pt x="2219642" y="1867611"/>
                  </a:lnTo>
                  <a:lnTo>
                    <a:pt x="2226424" y="1867611"/>
                  </a:lnTo>
                  <a:lnTo>
                    <a:pt x="2227465" y="1854911"/>
                  </a:lnTo>
                  <a:lnTo>
                    <a:pt x="2228621" y="1854911"/>
                  </a:lnTo>
                  <a:lnTo>
                    <a:pt x="2229104" y="1842211"/>
                  </a:lnTo>
                  <a:lnTo>
                    <a:pt x="2237435" y="1842211"/>
                  </a:lnTo>
                  <a:lnTo>
                    <a:pt x="2239124" y="1854911"/>
                  </a:lnTo>
                  <a:lnTo>
                    <a:pt x="2242616" y="1854911"/>
                  </a:lnTo>
                  <a:lnTo>
                    <a:pt x="2243417" y="1842211"/>
                  </a:lnTo>
                  <a:lnTo>
                    <a:pt x="2246680" y="1854911"/>
                  </a:lnTo>
                  <a:lnTo>
                    <a:pt x="2265197" y="1854911"/>
                  </a:lnTo>
                  <a:lnTo>
                    <a:pt x="2270429" y="1842211"/>
                  </a:lnTo>
                  <a:lnTo>
                    <a:pt x="2291359" y="1842211"/>
                  </a:lnTo>
                  <a:lnTo>
                    <a:pt x="2287041" y="1867611"/>
                  </a:lnTo>
                  <a:lnTo>
                    <a:pt x="2293201" y="1867611"/>
                  </a:lnTo>
                  <a:lnTo>
                    <a:pt x="2295944" y="1854911"/>
                  </a:lnTo>
                  <a:lnTo>
                    <a:pt x="2306548" y="1854911"/>
                  </a:lnTo>
                  <a:lnTo>
                    <a:pt x="2309850" y="1867611"/>
                  </a:lnTo>
                  <a:lnTo>
                    <a:pt x="2313216" y="1854911"/>
                  </a:lnTo>
                  <a:lnTo>
                    <a:pt x="2333294" y="1854911"/>
                  </a:lnTo>
                  <a:lnTo>
                    <a:pt x="2329396" y="1867611"/>
                  </a:lnTo>
                  <a:lnTo>
                    <a:pt x="2340521" y="1867611"/>
                  </a:lnTo>
                  <a:lnTo>
                    <a:pt x="2344521" y="1880311"/>
                  </a:lnTo>
                  <a:lnTo>
                    <a:pt x="2349728" y="1867611"/>
                  </a:lnTo>
                  <a:lnTo>
                    <a:pt x="2372918" y="1867611"/>
                  </a:lnTo>
                  <a:lnTo>
                    <a:pt x="2377300" y="1854911"/>
                  </a:lnTo>
                  <a:lnTo>
                    <a:pt x="2383434" y="1854911"/>
                  </a:lnTo>
                  <a:lnTo>
                    <a:pt x="2382113" y="1867611"/>
                  </a:lnTo>
                  <a:lnTo>
                    <a:pt x="2390216" y="1867611"/>
                  </a:lnTo>
                  <a:lnTo>
                    <a:pt x="2388527" y="1854911"/>
                  </a:lnTo>
                  <a:lnTo>
                    <a:pt x="2399449" y="1854911"/>
                  </a:lnTo>
                  <a:lnTo>
                    <a:pt x="2407577" y="1842211"/>
                  </a:lnTo>
                  <a:lnTo>
                    <a:pt x="2413571" y="1842211"/>
                  </a:lnTo>
                  <a:lnTo>
                    <a:pt x="2413228" y="1867611"/>
                  </a:lnTo>
                  <a:lnTo>
                    <a:pt x="2426703" y="1867611"/>
                  </a:lnTo>
                  <a:lnTo>
                    <a:pt x="2426398" y="1880311"/>
                  </a:lnTo>
                  <a:lnTo>
                    <a:pt x="2460904" y="1880311"/>
                  </a:lnTo>
                  <a:lnTo>
                    <a:pt x="2476157" y="1867611"/>
                  </a:lnTo>
                  <a:lnTo>
                    <a:pt x="2489758" y="1880311"/>
                  </a:lnTo>
                  <a:lnTo>
                    <a:pt x="2490152" y="1867611"/>
                  </a:lnTo>
                  <a:lnTo>
                    <a:pt x="2488514" y="1854911"/>
                  </a:lnTo>
                  <a:lnTo>
                    <a:pt x="2493441" y="1854911"/>
                  </a:lnTo>
                  <a:lnTo>
                    <a:pt x="2496299" y="1867611"/>
                  </a:lnTo>
                  <a:lnTo>
                    <a:pt x="2500528" y="1867611"/>
                  </a:lnTo>
                  <a:lnTo>
                    <a:pt x="2505392" y="1854911"/>
                  </a:lnTo>
                  <a:lnTo>
                    <a:pt x="2516136" y="1854911"/>
                  </a:lnTo>
                  <a:lnTo>
                    <a:pt x="2517089" y="1867611"/>
                  </a:lnTo>
                  <a:lnTo>
                    <a:pt x="2523388" y="1867611"/>
                  </a:lnTo>
                  <a:lnTo>
                    <a:pt x="2529802" y="1854911"/>
                  </a:lnTo>
                  <a:lnTo>
                    <a:pt x="2540279" y="1854911"/>
                  </a:lnTo>
                  <a:lnTo>
                    <a:pt x="2540381" y="1867611"/>
                  </a:lnTo>
                  <a:lnTo>
                    <a:pt x="2546058" y="1867611"/>
                  </a:lnTo>
                  <a:lnTo>
                    <a:pt x="2549804" y="1880311"/>
                  </a:lnTo>
                  <a:lnTo>
                    <a:pt x="2554694" y="1867611"/>
                  </a:lnTo>
                  <a:lnTo>
                    <a:pt x="2576665" y="1867611"/>
                  </a:lnTo>
                  <a:lnTo>
                    <a:pt x="2576284" y="1854911"/>
                  </a:lnTo>
                  <a:lnTo>
                    <a:pt x="2589758" y="1854911"/>
                  </a:lnTo>
                  <a:lnTo>
                    <a:pt x="2588666" y="1867611"/>
                  </a:lnTo>
                  <a:lnTo>
                    <a:pt x="2593340" y="1867611"/>
                  </a:lnTo>
                  <a:lnTo>
                    <a:pt x="2594584" y="1854911"/>
                  </a:lnTo>
                  <a:lnTo>
                    <a:pt x="2597366" y="1867611"/>
                  </a:lnTo>
                  <a:lnTo>
                    <a:pt x="2606586" y="1867611"/>
                  </a:lnTo>
                  <a:lnTo>
                    <a:pt x="2606306" y="1854911"/>
                  </a:lnTo>
                  <a:lnTo>
                    <a:pt x="2661437" y="1854911"/>
                  </a:lnTo>
                  <a:lnTo>
                    <a:pt x="2664256" y="1867611"/>
                  </a:lnTo>
                  <a:lnTo>
                    <a:pt x="2673108" y="1867611"/>
                  </a:lnTo>
                  <a:lnTo>
                    <a:pt x="2674467" y="1854911"/>
                  </a:lnTo>
                  <a:lnTo>
                    <a:pt x="2683713" y="1854911"/>
                  </a:lnTo>
                  <a:lnTo>
                    <a:pt x="2683192" y="1867611"/>
                  </a:lnTo>
                  <a:lnTo>
                    <a:pt x="2690711" y="1867611"/>
                  </a:lnTo>
                  <a:lnTo>
                    <a:pt x="2696997" y="1854911"/>
                  </a:lnTo>
                  <a:lnTo>
                    <a:pt x="2717203" y="1854911"/>
                  </a:lnTo>
                  <a:lnTo>
                    <a:pt x="2717482" y="1867611"/>
                  </a:lnTo>
                  <a:lnTo>
                    <a:pt x="2743885" y="1867611"/>
                  </a:lnTo>
                  <a:lnTo>
                    <a:pt x="2747378" y="1854911"/>
                  </a:lnTo>
                  <a:lnTo>
                    <a:pt x="2738564" y="1854911"/>
                  </a:lnTo>
                  <a:lnTo>
                    <a:pt x="2743670" y="1842211"/>
                  </a:lnTo>
                  <a:lnTo>
                    <a:pt x="2751201" y="1842211"/>
                  </a:lnTo>
                  <a:lnTo>
                    <a:pt x="2746781" y="1829511"/>
                  </a:lnTo>
                  <a:lnTo>
                    <a:pt x="2724442" y="1829511"/>
                  </a:lnTo>
                  <a:lnTo>
                    <a:pt x="2722626" y="1816811"/>
                  </a:lnTo>
                  <a:lnTo>
                    <a:pt x="2722041" y="1816811"/>
                  </a:lnTo>
                  <a:lnTo>
                    <a:pt x="2720187" y="1804111"/>
                  </a:lnTo>
                  <a:lnTo>
                    <a:pt x="2738628" y="1804111"/>
                  </a:lnTo>
                  <a:lnTo>
                    <a:pt x="2752166" y="1791411"/>
                  </a:lnTo>
                  <a:lnTo>
                    <a:pt x="2773832" y="1804111"/>
                  </a:lnTo>
                  <a:lnTo>
                    <a:pt x="2896184" y="1804111"/>
                  </a:lnTo>
                  <a:lnTo>
                    <a:pt x="2915005" y="1816811"/>
                  </a:lnTo>
                  <a:lnTo>
                    <a:pt x="3062567" y="1816811"/>
                  </a:lnTo>
                  <a:lnTo>
                    <a:pt x="3063265" y="1829511"/>
                  </a:lnTo>
                  <a:lnTo>
                    <a:pt x="3105150" y="1829511"/>
                  </a:lnTo>
                  <a:lnTo>
                    <a:pt x="3109938" y="1842211"/>
                  </a:lnTo>
                  <a:lnTo>
                    <a:pt x="3126702" y="1842211"/>
                  </a:lnTo>
                  <a:lnTo>
                    <a:pt x="3128073" y="1829511"/>
                  </a:lnTo>
                  <a:lnTo>
                    <a:pt x="3130664" y="1816811"/>
                  </a:lnTo>
                  <a:lnTo>
                    <a:pt x="3166719" y="1816811"/>
                  </a:lnTo>
                  <a:lnTo>
                    <a:pt x="3170644" y="1829511"/>
                  </a:lnTo>
                  <a:lnTo>
                    <a:pt x="3171393" y="1816811"/>
                  </a:lnTo>
                  <a:lnTo>
                    <a:pt x="3184296" y="1816811"/>
                  </a:lnTo>
                  <a:lnTo>
                    <a:pt x="3186861" y="1829511"/>
                  </a:lnTo>
                  <a:lnTo>
                    <a:pt x="3185350" y="1829511"/>
                  </a:lnTo>
                  <a:lnTo>
                    <a:pt x="3190354" y="1842211"/>
                  </a:lnTo>
                  <a:lnTo>
                    <a:pt x="3198799" y="1829511"/>
                  </a:lnTo>
                  <a:lnTo>
                    <a:pt x="3210306" y="1829511"/>
                  </a:lnTo>
                  <a:lnTo>
                    <a:pt x="3222790" y="1842211"/>
                  </a:lnTo>
                  <a:lnTo>
                    <a:pt x="3275063" y="1842211"/>
                  </a:lnTo>
                  <a:lnTo>
                    <a:pt x="3273209" y="1829511"/>
                  </a:lnTo>
                  <a:lnTo>
                    <a:pt x="3271469" y="1829511"/>
                  </a:lnTo>
                  <a:lnTo>
                    <a:pt x="3261398" y="1829511"/>
                  </a:lnTo>
                  <a:lnTo>
                    <a:pt x="3262299" y="1816811"/>
                  </a:lnTo>
                  <a:lnTo>
                    <a:pt x="3227197" y="1816811"/>
                  </a:lnTo>
                  <a:lnTo>
                    <a:pt x="3233559" y="1829511"/>
                  </a:lnTo>
                  <a:lnTo>
                    <a:pt x="3217684" y="1829511"/>
                  </a:lnTo>
                  <a:lnTo>
                    <a:pt x="3216935" y="1816811"/>
                  </a:lnTo>
                  <a:lnTo>
                    <a:pt x="3187789" y="1816811"/>
                  </a:lnTo>
                  <a:lnTo>
                    <a:pt x="3184525" y="1804111"/>
                  </a:lnTo>
                  <a:lnTo>
                    <a:pt x="3116630" y="1804111"/>
                  </a:lnTo>
                  <a:lnTo>
                    <a:pt x="3117875" y="1791411"/>
                  </a:lnTo>
                  <a:lnTo>
                    <a:pt x="3181566" y="1791411"/>
                  </a:lnTo>
                  <a:lnTo>
                    <a:pt x="3198063" y="1804111"/>
                  </a:lnTo>
                  <a:lnTo>
                    <a:pt x="3302279" y="1804111"/>
                  </a:lnTo>
                  <a:lnTo>
                    <a:pt x="3317367" y="1804111"/>
                  </a:lnTo>
                  <a:lnTo>
                    <a:pt x="3318941" y="1816811"/>
                  </a:lnTo>
                  <a:lnTo>
                    <a:pt x="3301530" y="1816811"/>
                  </a:lnTo>
                  <a:lnTo>
                    <a:pt x="3302279" y="1804111"/>
                  </a:lnTo>
                  <a:lnTo>
                    <a:pt x="3294659" y="1816811"/>
                  </a:lnTo>
                  <a:lnTo>
                    <a:pt x="3293846" y="1816811"/>
                  </a:lnTo>
                  <a:lnTo>
                    <a:pt x="3292932" y="1829511"/>
                  </a:lnTo>
                  <a:lnTo>
                    <a:pt x="3281349" y="1829511"/>
                  </a:lnTo>
                  <a:lnTo>
                    <a:pt x="3281299" y="1842211"/>
                  </a:lnTo>
                  <a:lnTo>
                    <a:pt x="3311487" y="1842211"/>
                  </a:lnTo>
                  <a:lnTo>
                    <a:pt x="3312261" y="1829511"/>
                  </a:lnTo>
                  <a:lnTo>
                    <a:pt x="3321888" y="1829511"/>
                  </a:lnTo>
                  <a:lnTo>
                    <a:pt x="3323183" y="1842211"/>
                  </a:lnTo>
                  <a:lnTo>
                    <a:pt x="3325799" y="1842211"/>
                  </a:lnTo>
                  <a:lnTo>
                    <a:pt x="3325177" y="1829511"/>
                  </a:lnTo>
                  <a:lnTo>
                    <a:pt x="3344964" y="1829511"/>
                  </a:lnTo>
                  <a:lnTo>
                    <a:pt x="3342297" y="1816811"/>
                  </a:lnTo>
                  <a:lnTo>
                    <a:pt x="3332429" y="1816811"/>
                  </a:lnTo>
                  <a:lnTo>
                    <a:pt x="3332010" y="1804111"/>
                  </a:lnTo>
                  <a:lnTo>
                    <a:pt x="3406965" y="1804111"/>
                  </a:lnTo>
                  <a:lnTo>
                    <a:pt x="3405962" y="1816811"/>
                  </a:lnTo>
                  <a:lnTo>
                    <a:pt x="3409912" y="1816811"/>
                  </a:lnTo>
                  <a:lnTo>
                    <a:pt x="3409645" y="1804111"/>
                  </a:lnTo>
                  <a:lnTo>
                    <a:pt x="3415449" y="1804111"/>
                  </a:lnTo>
                  <a:lnTo>
                    <a:pt x="3420529" y="1791411"/>
                  </a:lnTo>
                  <a:lnTo>
                    <a:pt x="3423374" y="1804111"/>
                  </a:lnTo>
                  <a:lnTo>
                    <a:pt x="3426320" y="1816811"/>
                  </a:lnTo>
                  <a:lnTo>
                    <a:pt x="3436937" y="1804111"/>
                  </a:lnTo>
                  <a:lnTo>
                    <a:pt x="3440925" y="1804111"/>
                  </a:lnTo>
                  <a:lnTo>
                    <a:pt x="3443884" y="1791411"/>
                  </a:lnTo>
                  <a:lnTo>
                    <a:pt x="3462769" y="1791411"/>
                  </a:lnTo>
                  <a:lnTo>
                    <a:pt x="3464623" y="1804111"/>
                  </a:lnTo>
                  <a:lnTo>
                    <a:pt x="3480498" y="1804111"/>
                  </a:lnTo>
                  <a:lnTo>
                    <a:pt x="3481133" y="1791411"/>
                  </a:lnTo>
                  <a:lnTo>
                    <a:pt x="3491090" y="1791411"/>
                  </a:lnTo>
                  <a:lnTo>
                    <a:pt x="3489210" y="1804111"/>
                  </a:lnTo>
                  <a:lnTo>
                    <a:pt x="3496462" y="1804111"/>
                  </a:lnTo>
                  <a:lnTo>
                    <a:pt x="3495700" y="1791411"/>
                  </a:lnTo>
                  <a:lnTo>
                    <a:pt x="3514420" y="1791411"/>
                  </a:lnTo>
                  <a:lnTo>
                    <a:pt x="3514585" y="1804111"/>
                  </a:lnTo>
                  <a:lnTo>
                    <a:pt x="3507600" y="1804111"/>
                  </a:lnTo>
                  <a:lnTo>
                    <a:pt x="3527755" y="1816811"/>
                  </a:lnTo>
                  <a:lnTo>
                    <a:pt x="3537902" y="1816811"/>
                  </a:lnTo>
                  <a:lnTo>
                    <a:pt x="3534067" y="1804111"/>
                  </a:lnTo>
                  <a:lnTo>
                    <a:pt x="3535984" y="1804111"/>
                  </a:lnTo>
                  <a:lnTo>
                    <a:pt x="3531438" y="1791411"/>
                  </a:lnTo>
                  <a:lnTo>
                    <a:pt x="3545040" y="1791411"/>
                  </a:lnTo>
                  <a:lnTo>
                    <a:pt x="3544811" y="1804111"/>
                  </a:lnTo>
                  <a:lnTo>
                    <a:pt x="3549586" y="1804111"/>
                  </a:lnTo>
                  <a:lnTo>
                    <a:pt x="3552672" y="1791411"/>
                  </a:lnTo>
                  <a:lnTo>
                    <a:pt x="3564674" y="1791411"/>
                  </a:lnTo>
                  <a:lnTo>
                    <a:pt x="3570109" y="1804111"/>
                  </a:lnTo>
                  <a:lnTo>
                    <a:pt x="3573856" y="1804111"/>
                  </a:lnTo>
                  <a:lnTo>
                    <a:pt x="3574872" y="1816811"/>
                  </a:lnTo>
                  <a:lnTo>
                    <a:pt x="3582797" y="1816811"/>
                  </a:lnTo>
                  <a:lnTo>
                    <a:pt x="3585006" y="1804111"/>
                  </a:lnTo>
                  <a:lnTo>
                    <a:pt x="3595179" y="1804111"/>
                  </a:lnTo>
                  <a:lnTo>
                    <a:pt x="3593617" y="1816811"/>
                  </a:lnTo>
                  <a:lnTo>
                    <a:pt x="3588131" y="1816811"/>
                  </a:lnTo>
                  <a:lnTo>
                    <a:pt x="3587927" y="1829511"/>
                  </a:lnTo>
                  <a:lnTo>
                    <a:pt x="3592499" y="1829511"/>
                  </a:lnTo>
                  <a:lnTo>
                    <a:pt x="3595573" y="1816811"/>
                  </a:lnTo>
                  <a:lnTo>
                    <a:pt x="3605199" y="1816811"/>
                  </a:lnTo>
                  <a:lnTo>
                    <a:pt x="3606596" y="1829511"/>
                  </a:lnTo>
                  <a:lnTo>
                    <a:pt x="3606254" y="1829511"/>
                  </a:lnTo>
                  <a:lnTo>
                    <a:pt x="3601097" y="1842211"/>
                  </a:lnTo>
                  <a:lnTo>
                    <a:pt x="3611168" y="1842211"/>
                  </a:lnTo>
                  <a:lnTo>
                    <a:pt x="3613200" y="1829511"/>
                  </a:lnTo>
                  <a:lnTo>
                    <a:pt x="3620465" y="1829511"/>
                  </a:lnTo>
                  <a:lnTo>
                    <a:pt x="3621709" y="1816811"/>
                  </a:lnTo>
                  <a:lnTo>
                    <a:pt x="3631933" y="1816811"/>
                  </a:lnTo>
                  <a:lnTo>
                    <a:pt x="3630434" y="1829511"/>
                  </a:lnTo>
                  <a:lnTo>
                    <a:pt x="3709251" y="1829511"/>
                  </a:lnTo>
                  <a:lnTo>
                    <a:pt x="3710190" y="1816811"/>
                  </a:lnTo>
                  <a:lnTo>
                    <a:pt x="3719372" y="1829511"/>
                  </a:lnTo>
                  <a:lnTo>
                    <a:pt x="3719639" y="1816811"/>
                  </a:lnTo>
                  <a:lnTo>
                    <a:pt x="3743261" y="1816811"/>
                  </a:lnTo>
                  <a:lnTo>
                    <a:pt x="3744150" y="1829511"/>
                  </a:lnTo>
                  <a:lnTo>
                    <a:pt x="3756228" y="1829511"/>
                  </a:lnTo>
                  <a:lnTo>
                    <a:pt x="3763251" y="1842211"/>
                  </a:lnTo>
                  <a:lnTo>
                    <a:pt x="3765207" y="1829511"/>
                  </a:lnTo>
                  <a:lnTo>
                    <a:pt x="3772484" y="1829511"/>
                  </a:lnTo>
                  <a:lnTo>
                    <a:pt x="3777627" y="1842211"/>
                  </a:lnTo>
                  <a:lnTo>
                    <a:pt x="3782657" y="1842211"/>
                  </a:lnTo>
                  <a:lnTo>
                    <a:pt x="3780561" y="1829511"/>
                  </a:lnTo>
                  <a:lnTo>
                    <a:pt x="3789311" y="1829511"/>
                  </a:lnTo>
                  <a:lnTo>
                    <a:pt x="3790353" y="1816811"/>
                  </a:lnTo>
                  <a:lnTo>
                    <a:pt x="3799586" y="1816811"/>
                  </a:lnTo>
                  <a:lnTo>
                    <a:pt x="3805224" y="1829511"/>
                  </a:lnTo>
                  <a:lnTo>
                    <a:pt x="3816756" y="1829511"/>
                  </a:lnTo>
                  <a:lnTo>
                    <a:pt x="3819131" y="1816811"/>
                  </a:lnTo>
                  <a:lnTo>
                    <a:pt x="3830231" y="1816811"/>
                  </a:lnTo>
                  <a:lnTo>
                    <a:pt x="3830878" y="1829511"/>
                  </a:lnTo>
                  <a:lnTo>
                    <a:pt x="3836936" y="1829511"/>
                  </a:lnTo>
                  <a:lnTo>
                    <a:pt x="3838105" y="1816811"/>
                  </a:lnTo>
                  <a:lnTo>
                    <a:pt x="3844493" y="1816811"/>
                  </a:lnTo>
                  <a:lnTo>
                    <a:pt x="3846411" y="1829511"/>
                  </a:lnTo>
                  <a:lnTo>
                    <a:pt x="3874262" y="1829511"/>
                  </a:lnTo>
                  <a:lnTo>
                    <a:pt x="3873614" y="1816811"/>
                  </a:lnTo>
                  <a:lnTo>
                    <a:pt x="3922141" y="1816811"/>
                  </a:lnTo>
                  <a:lnTo>
                    <a:pt x="3920858" y="1829511"/>
                  </a:lnTo>
                  <a:lnTo>
                    <a:pt x="3922445" y="1842211"/>
                  </a:lnTo>
                  <a:lnTo>
                    <a:pt x="3928326" y="1842211"/>
                  </a:lnTo>
                  <a:lnTo>
                    <a:pt x="3937368" y="1829511"/>
                  </a:lnTo>
                  <a:lnTo>
                    <a:pt x="3960431" y="1829511"/>
                  </a:lnTo>
                  <a:lnTo>
                    <a:pt x="3972204" y="1842211"/>
                  </a:lnTo>
                  <a:lnTo>
                    <a:pt x="3990746" y="1842211"/>
                  </a:lnTo>
                  <a:lnTo>
                    <a:pt x="4000589" y="1829511"/>
                  </a:lnTo>
                  <a:lnTo>
                    <a:pt x="4014305" y="1829511"/>
                  </a:lnTo>
                  <a:lnTo>
                    <a:pt x="4009707" y="1842211"/>
                  </a:lnTo>
                  <a:lnTo>
                    <a:pt x="4025074" y="1842211"/>
                  </a:lnTo>
                  <a:lnTo>
                    <a:pt x="4032770" y="1829511"/>
                  </a:lnTo>
                  <a:lnTo>
                    <a:pt x="4046702" y="1829511"/>
                  </a:lnTo>
                  <a:lnTo>
                    <a:pt x="4043908" y="1842211"/>
                  </a:lnTo>
                  <a:lnTo>
                    <a:pt x="4059910" y="1842211"/>
                  </a:lnTo>
                  <a:lnTo>
                    <a:pt x="4068991" y="1829511"/>
                  </a:lnTo>
                  <a:lnTo>
                    <a:pt x="4051592" y="1829511"/>
                  </a:lnTo>
                  <a:lnTo>
                    <a:pt x="4051401" y="1816811"/>
                  </a:lnTo>
                  <a:lnTo>
                    <a:pt x="4067581" y="1816811"/>
                  </a:lnTo>
                  <a:lnTo>
                    <a:pt x="4064724" y="1804111"/>
                  </a:lnTo>
                  <a:lnTo>
                    <a:pt x="4050728" y="1804111"/>
                  </a:lnTo>
                  <a:lnTo>
                    <a:pt x="4050728" y="1816811"/>
                  </a:lnTo>
                  <a:lnTo>
                    <a:pt x="4038435" y="1816811"/>
                  </a:lnTo>
                  <a:lnTo>
                    <a:pt x="4043502" y="1804111"/>
                  </a:lnTo>
                  <a:lnTo>
                    <a:pt x="4050728" y="1816811"/>
                  </a:lnTo>
                  <a:lnTo>
                    <a:pt x="4050728" y="1804111"/>
                  </a:lnTo>
                  <a:lnTo>
                    <a:pt x="4049890" y="1804111"/>
                  </a:lnTo>
                  <a:lnTo>
                    <a:pt x="4044404" y="1791411"/>
                  </a:lnTo>
                  <a:lnTo>
                    <a:pt x="4039336" y="1804111"/>
                  </a:lnTo>
                  <a:lnTo>
                    <a:pt x="4030484" y="1804111"/>
                  </a:lnTo>
                  <a:lnTo>
                    <a:pt x="4034447" y="1816811"/>
                  </a:lnTo>
                  <a:lnTo>
                    <a:pt x="4030535" y="1816811"/>
                  </a:lnTo>
                  <a:lnTo>
                    <a:pt x="4030484" y="1804111"/>
                  </a:lnTo>
                  <a:lnTo>
                    <a:pt x="3999319" y="1804111"/>
                  </a:lnTo>
                  <a:lnTo>
                    <a:pt x="3989070" y="1791411"/>
                  </a:lnTo>
                  <a:lnTo>
                    <a:pt x="3982021" y="1791411"/>
                  </a:lnTo>
                  <a:lnTo>
                    <a:pt x="3992219" y="1778711"/>
                  </a:lnTo>
                  <a:lnTo>
                    <a:pt x="4003217" y="1791411"/>
                  </a:lnTo>
                  <a:lnTo>
                    <a:pt x="4044404" y="1791411"/>
                  </a:lnTo>
                  <a:lnTo>
                    <a:pt x="4065282" y="1791411"/>
                  </a:lnTo>
                  <a:lnTo>
                    <a:pt x="4094315" y="1804111"/>
                  </a:lnTo>
                  <a:lnTo>
                    <a:pt x="4113758" y="1804111"/>
                  </a:lnTo>
                  <a:lnTo>
                    <a:pt x="4110621" y="1816811"/>
                  </a:lnTo>
                  <a:lnTo>
                    <a:pt x="4106926" y="1816811"/>
                  </a:lnTo>
                  <a:lnTo>
                    <a:pt x="4102379" y="1829511"/>
                  </a:lnTo>
                  <a:lnTo>
                    <a:pt x="4098353" y="1829511"/>
                  </a:lnTo>
                  <a:lnTo>
                    <a:pt x="4097680" y="1816811"/>
                  </a:lnTo>
                  <a:lnTo>
                    <a:pt x="4089692" y="1829511"/>
                  </a:lnTo>
                  <a:lnTo>
                    <a:pt x="4090593" y="1829511"/>
                  </a:lnTo>
                  <a:lnTo>
                    <a:pt x="4089133" y="1842211"/>
                  </a:lnTo>
                  <a:lnTo>
                    <a:pt x="4159656" y="1842211"/>
                  </a:lnTo>
                  <a:lnTo>
                    <a:pt x="4161269" y="1854911"/>
                  </a:lnTo>
                  <a:lnTo>
                    <a:pt x="4169346" y="1854911"/>
                  </a:lnTo>
                  <a:lnTo>
                    <a:pt x="4171632" y="1842211"/>
                  </a:lnTo>
                  <a:lnTo>
                    <a:pt x="4177817" y="1854911"/>
                  </a:lnTo>
                  <a:lnTo>
                    <a:pt x="4178897" y="1842211"/>
                  </a:lnTo>
                  <a:lnTo>
                    <a:pt x="4185043" y="1842211"/>
                  </a:lnTo>
                  <a:lnTo>
                    <a:pt x="4183380" y="1829511"/>
                  </a:lnTo>
                  <a:lnTo>
                    <a:pt x="4190263" y="1829511"/>
                  </a:lnTo>
                  <a:lnTo>
                    <a:pt x="4185945" y="1842211"/>
                  </a:lnTo>
                  <a:lnTo>
                    <a:pt x="4198391" y="1842211"/>
                  </a:lnTo>
                  <a:lnTo>
                    <a:pt x="4199090" y="1854911"/>
                  </a:lnTo>
                  <a:lnTo>
                    <a:pt x="4194606" y="1854911"/>
                  </a:lnTo>
                  <a:lnTo>
                    <a:pt x="4204982" y="1867611"/>
                  </a:lnTo>
                  <a:lnTo>
                    <a:pt x="4317339" y="1867611"/>
                  </a:lnTo>
                  <a:lnTo>
                    <a:pt x="4318038" y="1880311"/>
                  </a:lnTo>
                  <a:lnTo>
                    <a:pt x="4322864" y="1880311"/>
                  </a:lnTo>
                  <a:lnTo>
                    <a:pt x="4322229" y="1867611"/>
                  </a:lnTo>
                  <a:lnTo>
                    <a:pt x="4336783" y="1867611"/>
                  </a:lnTo>
                  <a:lnTo>
                    <a:pt x="4336377" y="1880311"/>
                  </a:lnTo>
                  <a:lnTo>
                    <a:pt x="4345610" y="1880311"/>
                  </a:lnTo>
                  <a:lnTo>
                    <a:pt x="4343412" y="1867611"/>
                  </a:lnTo>
                  <a:lnTo>
                    <a:pt x="4349940" y="1880311"/>
                  </a:lnTo>
                  <a:lnTo>
                    <a:pt x="4350309" y="1867611"/>
                  </a:lnTo>
                  <a:lnTo>
                    <a:pt x="4406912" y="1867611"/>
                  </a:lnTo>
                  <a:lnTo>
                    <a:pt x="4425924" y="1880311"/>
                  </a:lnTo>
                  <a:lnTo>
                    <a:pt x="4444543" y="1880311"/>
                  </a:lnTo>
                  <a:lnTo>
                    <a:pt x="4444479" y="1867611"/>
                  </a:lnTo>
                  <a:lnTo>
                    <a:pt x="4430915" y="1867611"/>
                  </a:lnTo>
                  <a:lnTo>
                    <a:pt x="4428629" y="1854911"/>
                  </a:lnTo>
                  <a:lnTo>
                    <a:pt x="4455566" y="1854911"/>
                  </a:lnTo>
                  <a:lnTo>
                    <a:pt x="4450016" y="1867611"/>
                  </a:lnTo>
                  <a:lnTo>
                    <a:pt x="4448441" y="1867611"/>
                  </a:lnTo>
                  <a:lnTo>
                    <a:pt x="4493501" y="1880311"/>
                  </a:lnTo>
                  <a:lnTo>
                    <a:pt x="4522940" y="1880311"/>
                  </a:lnTo>
                  <a:lnTo>
                    <a:pt x="4517707" y="1867611"/>
                  </a:lnTo>
                  <a:lnTo>
                    <a:pt x="4506226" y="1867611"/>
                  </a:lnTo>
                  <a:lnTo>
                    <a:pt x="4509770" y="1854911"/>
                  </a:lnTo>
                  <a:lnTo>
                    <a:pt x="4508322" y="1854911"/>
                  </a:lnTo>
                  <a:lnTo>
                    <a:pt x="4506722" y="1842211"/>
                  </a:lnTo>
                  <a:lnTo>
                    <a:pt x="4498645" y="1842211"/>
                  </a:lnTo>
                  <a:lnTo>
                    <a:pt x="4499140" y="1854911"/>
                  </a:lnTo>
                  <a:lnTo>
                    <a:pt x="4498429" y="1854911"/>
                  </a:lnTo>
                  <a:lnTo>
                    <a:pt x="4499343" y="1867611"/>
                  </a:lnTo>
                  <a:lnTo>
                    <a:pt x="4479188" y="1867611"/>
                  </a:lnTo>
                  <a:lnTo>
                    <a:pt x="4483163" y="1854911"/>
                  </a:lnTo>
                  <a:lnTo>
                    <a:pt x="4489666" y="1854911"/>
                  </a:lnTo>
                  <a:lnTo>
                    <a:pt x="4493412" y="1842211"/>
                  </a:lnTo>
                  <a:lnTo>
                    <a:pt x="4485779" y="1829511"/>
                  </a:lnTo>
                  <a:lnTo>
                    <a:pt x="4480661" y="1842211"/>
                  </a:lnTo>
                  <a:lnTo>
                    <a:pt x="4473308" y="1842211"/>
                  </a:lnTo>
                  <a:lnTo>
                    <a:pt x="4473308" y="1867611"/>
                  </a:lnTo>
                  <a:lnTo>
                    <a:pt x="4458665" y="1867611"/>
                  </a:lnTo>
                  <a:lnTo>
                    <a:pt x="4459071" y="1854911"/>
                  </a:lnTo>
                  <a:lnTo>
                    <a:pt x="4472622" y="1854911"/>
                  </a:lnTo>
                  <a:lnTo>
                    <a:pt x="4473308" y="1867611"/>
                  </a:lnTo>
                  <a:lnTo>
                    <a:pt x="4473308" y="1842211"/>
                  </a:lnTo>
                  <a:lnTo>
                    <a:pt x="4442574" y="1842211"/>
                  </a:lnTo>
                  <a:lnTo>
                    <a:pt x="4422965" y="1829511"/>
                  </a:lnTo>
                  <a:lnTo>
                    <a:pt x="4403369" y="1829511"/>
                  </a:lnTo>
                  <a:lnTo>
                    <a:pt x="4403369" y="1854911"/>
                  </a:lnTo>
                  <a:lnTo>
                    <a:pt x="4396422" y="1854911"/>
                  </a:lnTo>
                  <a:lnTo>
                    <a:pt x="4400753" y="1842211"/>
                  </a:lnTo>
                  <a:lnTo>
                    <a:pt x="4401667" y="1842211"/>
                  </a:lnTo>
                  <a:lnTo>
                    <a:pt x="4403369" y="1854911"/>
                  </a:lnTo>
                  <a:lnTo>
                    <a:pt x="4403369" y="1829511"/>
                  </a:lnTo>
                  <a:lnTo>
                    <a:pt x="4381309" y="1829511"/>
                  </a:lnTo>
                  <a:lnTo>
                    <a:pt x="4381309" y="1842211"/>
                  </a:lnTo>
                  <a:lnTo>
                    <a:pt x="4381030" y="1854911"/>
                  </a:lnTo>
                  <a:lnTo>
                    <a:pt x="4374312" y="1854911"/>
                  </a:lnTo>
                  <a:lnTo>
                    <a:pt x="4374578" y="1842211"/>
                  </a:lnTo>
                  <a:lnTo>
                    <a:pt x="4381309" y="1842211"/>
                  </a:lnTo>
                  <a:lnTo>
                    <a:pt x="4381309" y="1829511"/>
                  </a:lnTo>
                  <a:lnTo>
                    <a:pt x="4371784" y="1829511"/>
                  </a:lnTo>
                  <a:lnTo>
                    <a:pt x="4374134" y="1816811"/>
                  </a:lnTo>
                  <a:lnTo>
                    <a:pt x="4379747" y="1816811"/>
                  </a:lnTo>
                  <a:lnTo>
                    <a:pt x="4378972" y="1804111"/>
                  </a:lnTo>
                  <a:lnTo>
                    <a:pt x="4383189" y="1816811"/>
                  </a:lnTo>
                  <a:lnTo>
                    <a:pt x="4410659" y="1816811"/>
                  </a:lnTo>
                  <a:lnTo>
                    <a:pt x="4419206" y="1804111"/>
                  </a:lnTo>
                  <a:lnTo>
                    <a:pt x="4441533" y="1804111"/>
                  </a:lnTo>
                  <a:lnTo>
                    <a:pt x="4443184" y="1816811"/>
                  </a:lnTo>
                  <a:lnTo>
                    <a:pt x="4517695" y="1816811"/>
                  </a:lnTo>
                  <a:lnTo>
                    <a:pt x="4517009" y="1829511"/>
                  </a:lnTo>
                  <a:lnTo>
                    <a:pt x="4524819" y="1829511"/>
                  </a:lnTo>
                  <a:lnTo>
                    <a:pt x="4523930" y="1816811"/>
                  </a:lnTo>
                  <a:lnTo>
                    <a:pt x="4541037" y="1816811"/>
                  </a:lnTo>
                  <a:lnTo>
                    <a:pt x="4541291" y="1829511"/>
                  </a:lnTo>
                  <a:lnTo>
                    <a:pt x="4545304" y="1816811"/>
                  </a:lnTo>
                  <a:lnTo>
                    <a:pt x="4558335" y="1816811"/>
                  </a:lnTo>
                  <a:lnTo>
                    <a:pt x="4558754" y="1829511"/>
                  </a:lnTo>
                  <a:lnTo>
                    <a:pt x="4574895" y="1829511"/>
                  </a:lnTo>
                  <a:lnTo>
                    <a:pt x="4570946" y="1842211"/>
                  </a:lnTo>
                  <a:lnTo>
                    <a:pt x="4576775" y="1842211"/>
                  </a:lnTo>
                  <a:lnTo>
                    <a:pt x="4573206" y="1854911"/>
                  </a:lnTo>
                  <a:lnTo>
                    <a:pt x="4569460" y="1854911"/>
                  </a:lnTo>
                  <a:lnTo>
                    <a:pt x="4567707" y="1842211"/>
                  </a:lnTo>
                  <a:lnTo>
                    <a:pt x="4563554" y="1854911"/>
                  </a:lnTo>
                  <a:lnTo>
                    <a:pt x="4515777" y="1854911"/>
                  </a:lnTo>
                  <a:lnTo>
                    <a:pt x="4521174" y="1867611"/>
                  </a:lnTo>
                  <a:lnTo>
                    <a:pt x="4522940" y="1880311"/>
                  </a:lnTo>
                  <a:lnTo>
                    <a:pt x="4537062" y="1880311"/>
                  </a:lnTo>
                  <a:lnTo>
                    <a:pt x="4580204" y="1893011"/>
                  </a:lnTo>
                  <a:lnTo>
                    <a:pt x="4624057" y="1893011"/>
                  </a:lnTo>
                  <a:lnTo>
                    <a:pt x="4623663" y="1905711"/>
                  </a:lnTo>
                  <a:lnTo>
                    <a:pt x="4648466" y="1905711"/>
                  </a:lnTo>
                  <a:lnTo>
                    <a:pt x="4657433" y="1918411"/>
                  </a:lnTo>
                  <a:lnTo>
                    <a:pt x="4661903" y="1905711"/>
                  </a:lnTo>
                  <a:lnTo>
                    <a:pt x="4673574" y="1905711"/>
                  </a:lnTo>
                  <a:lnTo>
                    <a:pt x="4677727" y="1918411"/>
                  </a:lnTo>
                  <a:lnTo>
                    <a:pt x="4677334" y="1905711"/>
                  </a:lnTo>
                  <a:lnTo>
                    <a:pt x="4708525" y="1905711"/>
                  </a:lnTo>
                  <a:lnTo>
                    <a:pt x="4710887" y="1918411"/>
                  </a:lnTo>
                  <a:lnTo>
                    <a:pt x="4712246" y="1918411"/>
                  </a:lnTo>
                  <a:lnTo>
                    <a:pt x="4718621" y="1905711"/>
                  </a:lnTo>
                  <a:lnTo>
                    <a:pt x="4724171" y="1918411"/>
                  </a:lnTo>
                  <a:lnTo>
                    <a:pt x="4757344" y="1918411"/>
                  </a:lnTo>
                  <a:lnTo>
                    <a:pt x="4773447" y="1918411"/>
                  </a:lnTo>
                  <a:lnTo>
                    <a:pt x="4781397" y="1931111"/>
                  </a:lnTo>
                  <a:lnTo>
                    <a:pt x="4790935" y="1931111"/>
                  </a:lnTo>
                  <a:lnTo>
                    <a:pt x="4787481" y="1918411"/>
                  </a:lnTo>
                  <a:lnTo>
                    <a:pt x="4797209" y="1918411"/>
                  </a:lnTo>
                  <a:lnTo>
                    <a:pt x="4796498" y="1931111"/>
                  </a:lnTo>
                  <a:lnTo>
                    <a:pt x="4804943" y="1918411"/>
                  </a:lnTo>
                  <a:lnTo>
                    <a:pt x="4832261" y="1918411"/>
                  </a:lnTo>
                  <a:lnTo>
                    <a:pt x="4829226" y="1905711"/>
                  </a:lnTo>
                  <a:lnTo>
                    <a:pt x="4793551" y="1905711"/>
                  </a:lnTo>
                  <a:lnTo>
                    <a:pt x="4794021" y="1893011"/>
                  </a:lnTo>
                  <a:lnTo>
                    <a:pt x="4795291" y="1880311"/>
                  </a:lnTo>
                  <a:lnTo>
                    <a:pt x="4783721" y="1880311"/>
                  </a:lnTo>
                  <a:lnTo>
                    <a:pt x="4783721" y="1893011"/>
                  </a:lnTo>
                  <a:lnTo>
                    <a:pt x="4782985" y="1905711"/>
                  </a:lnTo>
                  <a:lnTo>
                    <a:pt x="4777435" y="1893011"/>
                  </a:lnTo>
                  <a:lnTo>
                    <a:pt x="4783721" y="1893011"/>
                  </a:lnTo>
                  <a:lnTo>
                    <a:pt x="4783721" y="1880311"/>
                  </a:lnTo>
                  <a:lnTo>
                    <a:pt x="4768913" y="1880311"/>
                  </a:lnTo>
                  <a:lnTo>
                    <a:pt x="4768913" y="1905711"/>
                  </a:lnTo>
                  <a:lnTo>
                    <a:pt x="4762551" y="1905711"/>
                  </a:lnTo>
                  <a:lnTo>
                    <a:pt x="4763186" y="1893011"/>
                  </a:lnTo>
                  <a:lnTo>
                    <a:pt x="4768710" y="1893011"/>
                  </a:lnTo>
                  <a:lnTo>
                    <a:pt x="4768913" y="1905711"/>
                  </a:lnTo>
                  <a:lnTo>
                    <a:pt x="4768913" y="1880311"/>
                  </a:lnTo>
                  <a:lnTo>
                    <a:pt x="4759795" y="1880311"/>
                  </a:lnTo>
                  <a:lnTo>
                    <a:pt x="4759795" y="1893011"/>
                  </a:lnTo>
                  <a:lnTo>
                    <a:pt x="4759718" y="1905711"/>
                  </a:lnTo>
                  <a:lnTo>
                    <a:pt x="4749470" y="1905711"/>
                  </a:lnTo>
                  <a:lnTo>
                    <a:pt x="4749584" y="1893011"/>
                  </a:lnTo>
                  <a:lnTo>
                    <a:pt x="4759795" y="1893011"/>
                  </a:lnTo>
                  <a:lnTo>
                    <a:pt x="4759795" y="1880311"/>
                  </a:lnTo>
                  <a:lnTo>
                    <a:pt x="4757839" y="1880311"/>
                  </a:lnTo>
                  <a:lnTo>
                    <a:pt x="4755261" y="1867611"/>
                  </a:lnTo>
                  <a:lnTo>
                    <a:pt x="4746168" y="1867611"/>
                  </a:lnTo>
                  <a:lnTo>
                    <a:pt x="4746168" y="1893011"/>
                  </a:lnTo>
                  <a:lnTo>
                    <a:pt x="4744313" y="1905711"/>
                  </a:lnTo>
                  <a:lnTo>
                    <a:pt x="4729048" y="1905711"/>
                  </a:lnTo>
                  <a:lnTo>
                    <a:pt x="4733366" y="1893011"/>
                  </a:lnTo>
                  <a:lnTo>
                    <a:pt x="4746168" y="1893011"/>
                  </a:lnTo>
                  <a:lnTo>
                    <a:pt x="4746168" y="1867611"/>
                  </a:lnTo>
                  <a:lnTo>
                    <a:pt x="4744237" y="1867611"/>
                  </a:lnTo>
                  <a:lnTo>
                    <a:pt x="4740389" y="1854911"/>
                  </a:lnTo>
                  <a:lnTo>
                    <a:pt x="4736058" y="1867611"/>
                  </a:lnTo>
                  <a:lnTo>
                    <a:pt x="4733264" y="1867611"/>
                  </a:lnTo>
                  <a:lnTo>
                    <a:pt x="4733214" y="1880311"/>
                  </a:lnTo>
                  <a:lnTo>
                    <a:pt x="4721834" y="1867611"/>
                  </a:lnTo>
                  <a:lnTo>
                    <a:pt x="4678299" y="1867611"/>
                  </a:lnTo>
                  <a:lnTo>
                    <a:pt x="4675492" y="1854911"/>
                  </a:lnTo>
                  <a:lnTo>
                    <a:pt x="4693894" y="1854911"/>
                  </a:lnTo>
                  <a:lnTo>
                    <a:pt x="4699952" y="1842211"/>
                  </a:lnTo>
                  <a:lnTo>
                    <a:pt x="4696701" y="1842211"/>
                  </a:lnTo>
                  <a:lnTo>
                    <a:pt x="4690567" y="1829511"/>
                  </a:lnTo>
                  <a:lnTo>
                    <a:pt x="4682566" y="1842211"/>
                  </a:lnTo>
                  <a:lnTo>
                    <a:pt x="4666183" y="1842211"/>
                  </a:lnTo>
                  <a:lnTo>
                    <a:pt x="4666310" y="1829511"/>
                  </a:lnTo>
                  <a:lnTo>
                    <a:pt x="4659579" y="1829511"/>
                  </a:lnTo>
                  <a:lnTo>
                    <a:pt x="4659363" y="1842211"/>
                  </a:lnTo>
                  <a:lnTo>
                    <a:pt x="4622025" y="1842211"/>
                  </a:lnTo>
                  <a:lnTo>
                    <a:pt x="4621936" y="1829511"/>
                  </a:lnTo>
                  <a:lnTo>
                    <a:pt x="4623816" y="1829511"/>
                  </a:lnTo>
                  <a:lnTo>
                    <a:pt x="4625873" y="1816811"/>
                  </a:lnTo>
                  <a:lnTo>
                    <a:pt x="4692878" y="1816811"/>
                  </a:lnTo>
                  <a:lnTo>
                    <a:pt x="4711141" y="1804111"/>
                  </a:lnTo>
                  <a:lnTo>
                    <a:pt x="4717453" y="1804111"/>
                  </a:lnTo>
                  <a:lnTo>
                    <a:pt x="4713681" y="1791411"/>
                  </a:lnTo>
                  <a:lnTo>
                    <a:pt x="4726724" y="1791411"/>
                  </a:lnTo>
                  <a:lnTo>
                    <a:pt x="4725632" y="1804111"/>
                  </a:lnTo>
                  <a:lnTo>
                    <a:pt x="4735347" y="1791411"/>
                  </a:lnTo>
                  <a:lnTo>
                    <a:pt x="4735080" y="1804111"/>
                  </a:lnTo>
                  <a:lnTo>
                    <a:pt x="4739551" y="1804111"/>
                  </a:lnTo>
                  <a:lnTo>
                    <a:pt x="4738408" y="1791411"/>
                  </a:lnTo>
                  <a:lnTo>
                    <a:pt x="4751819" y="1791411"/>
                  </a:lnTo>
                  <a:lnTo>
                    <a:pt x="4750765" y="1804111"/>
                  </a:lnTo>
                  <a:lnTo>
                    <a:pt x="4759083" y="1804111"/>
                  </a:lnTo>
                  <a:lnTo>
                    <a:pt x="4758233" y="1816811"/>
                  </a:lnTo>
                  <a:lnTo>
                    <a:pt x="4758436" y="1816811"/>
                  </a:lnTo>
                  <a:lnTo>
                    <a:pt x="4761750" y="1829511"/>
                  </a:lnTo>
                  <a:lnTo>
                    <a:pt x="4763884" y="1816811"/>
                  </a:lnTo>
                  <a:lnTo>
                    <a:pt x="4764087" y="1816811"/>
                  </a:lnTo>
                  <a:lnTo>
                    <a:pt x="4764976" y="1804111"/>
                  </a:lnTo>
                  <a:lnTo>
                    <a:pt x="4775860" y="1804111"/>
                  </a:lnTo>
                  <a:lnTo>
                    <a:pt x="4778070" y="1816811"/>
                  </a:lnTo>
                  <a:lnTo>
                    <a:pt x="4777346" y="1816811"/>
                  </a:lnTo>
                  <a:lnTo>
                    <a:pt x="4775225" y="1829511"/>
                  </a:lnTo>
                  <a:lnTo>
                    <a:pt x="4789335" y="1829511"/>
                  </a:lnTo>
                  <a:lnTo>
                    <a:pt x="4788205" y="1816811"/>
                  </a:lnTo>
                  <a:lnTo>
                    <a:pt x="4811090" y="1816811"/>
                  </a:lnTo>
                  <a:lnTo>
                    <a:pt x="4812601" y="1829511"/>
                  </a:lnTo>
                  <a:lnTo>
                    <a:pt x="4829645" y="1816811"/>
                  </a:lnTo>
                  <a:lnTo>
                    <a:pt x="4848796" y="1816811"/>
                  </a:lnTo>
                  <a:lnTo>
                    <a:pt x="4869421" y="1829511"/>
                  </a:lnTo>
                  <a:lnTo>
                    <a:pt x="4900269" y="1829511"/>
                  </a:lnTo>
                  <a:lnTo>
                    <a:pt x="4897475" y="1842211"/>
                  </a:lnTo>
                  <a:lnTo>
                    <a:pt x="4908943" y="1842211"/>
                  </a:lnTo>
                  <a:lnTo>
                    <a:pt x="4911763" y="1829511"/>
                  </a:lnTo>
                  <a:lnTo>
                    <a:pt x="4921999" y="1829511"/>
                  </a:lnTo>
                  <a:lnTo>
                    <a:pt x="4924653" y="1842211"/>
                  </a:lnTo>
                  <a:lnTo>
                    <a:pt x="4943627" y="1842211"/>
                  </a:lnTo>
                  <a:lnTo>
                    <a:pt x="4951501" y="1854911"/>
                  </a:lnTo>
                  <a:lnTo>
                    <a:pt x="4955324" y="1854911"/>
                  </a:lnTo>
                  <a:lnTo>
                    <a:pt x="4956962" y="1842211"/>
                  </a:lnTo>
                  <a:lnTo>
                    <a:pt x="4958283" y="1854911"/>
                  </a:lnTo>
                  <a:lnTo>
                    <a:pt x="4962842" y="1854911"/>
                  </a:lnTo>
                  <a:lnTo>
                    <a:pt x="4961623" y="1842211"/>
                  </a:lnTo>
                  <a:lnTo>
                    <a:pt x="4979200" y="1842211"/>
                  </a:lnTo>
                  <a:lnTo>
                    <a:pt x="4980254" y="1854911"/>
                  </a:lnTo>
                  <a:lnTo>
                    <a:pt x="5011090" y="1854911"/>
                  </a:lnTo>
                  <a:lnTo>
                    <a:pt x="5019268" y="1867611"/>
                  </a:lnTo>
                  <a:lnTo>
                    <a:pt x="5023116" y="1854911"/>
                  </a:lnTo>
                  <a:lnTo>
                    <a:pt x="5029035" y="1854911"/>
                  </a:lnTo>
                  <a:lnTo>
                    <a:pt x="5029492" y="1867611"/>
                  </a:lnTo>
                  <a:lnTo>
                    <a:pt x="5034458" y="1854911"/>
                  </a:lnTo>
                  <a:lnTo>
                    <a:pt x="5046738" y="1854911"/>
                  </a:lnTo>
                  <a:lnTo>
                    <a:pt x="5042433" y="1867611"/>
                  </a:lnTo>
                  <a:lnTo>
                    <a:pt x="5029492" y="1867611"/>
                  </a:lnTo>
                  <a:lnTo>
                    <a:pt x="5022913" y="1867611"/>
                  </a:lnTo>
                  <a:lnTo>
                    <a:pt x="5015522" y="1880311"/>
                  </a:lnTo>
                  <a:lnTo>
                    <a:pt x="5013769" y="1880311"/>
                  </a:lnTo>
                  <a:lnTo>
                    <a:pt x="5009451" y="1893011"/>
                  </a:lnTo>
                  <a:lnTo>
                    <a:pt x="5008537" y="1880311"/>
                  </a:lnTo>
                  <a:lnTo>
                    <a:pt x="4988776" y="1880311"/>
                  </a:lnTo>
                  <a:lnTo>
                    <a:pt x="4991392" y="1893011"/>
                  </a:lnTo>
                  <a:lnTo>
                    <a:pt x="4977841" y="1893011"/>
                  </a:lnTo>
                  <a:lnTo>
                    <a:pt x="4983442" y="1880311"/>
                  </a:lnTo>
                  <a:lnTo>
                    <a:pt x="4984242" y="1880311"/>
                  </a:lnTo>
                  <a:lnTo>
                    <a:pt x="4984686" y="1867611"/>
                  </a:lnTo>
                  <a:lnTo>
                    <a:pt x="4944453" y="1867611"/>
                  </a:lnTo>
                  <a:lnTo>
                    <a:pt x="4948885" y="1880311"/>
                  </a:lnTo>
                  <a:lnTo>
                    <a:pt x="4974615" y="1880311"/>
                  </a:lnTo>
                  <a:lnTo>
                    <a:pt x="4974374" y="1893011"/>
                  </a:lnTo>
                  <a:lnTo>
                    <a:pt x="4973231" y="1893011"/>
                  </a:lnTo>
                  <a:lnTo>
                    <a:pt x="4967198" y="1905711"/>
                  </a:lnTo>
                  <a:lnTo>
                    <a:pt x="4972685" y="1905711"/>
                  </a:lnTo>
                  <a:lnTo>
                    <a:pt x="4970361" y="1918411"/>
                  </a:lnTo>
                  <a:lnTo>
                    <a:pt x="4987391" y="1918411"/>
                  </a:lnTo>
                  <a:lnTo>
                    <a:pt x="4987417" y="1905711"/>
                  </a:lnTo>
                  <a:lnTo>
                    <a:pt x="5011420" y="1905711"/>
                  </a:lnTo>
                  <a:lnTo>
                    <a:pt x="5022520" y="1893011"/>
                  </a:lnTo>
                  <a:lnTo>
                    <a:pt x="5035461" y="1905711"/>
                  </a:lnTo>
                  <a:lnTo>
                    <a:pt x="5033632" y="1905711"/>
                  </a:lnTo>
                  <a:lnTo>
                    <a:pt x="5033784" y="1918411"/>
                  </a:lnTo>
                  <a:lnTo>
                    <a:pt x="5037506" y="1918411"/>
                  </a:lnTo>
                  <a:lnTo>
                    <a:pt x="5037709" y="1905711"/>
                  </a:lnTo>
                  <a:lnTo>
                    <a:pt x="5042141" y="1905711"/>
                  </a:lnTo>
                  <a:lnTo>
                    <a:pt x="5042166" y="1893011"/>
                  </a:lnTo>
                  <a:lnTo>
                    <a:pt x="5049278" y="1893011"/>
                  </a:lnTo>
                  <a:lnTo>
                    <a:pt x="5050942" y="1905711"/>
                  </a:lnTo>
                  <a:lnTo>
                    <a:pt x="5124107" y="1905711"/>
                  </a:lnTo>
                  <a:lnTo>
                    <a:pt x="5129771" y="1893011"/>
                  </a:lnTo>
                  <a:lnTo>
                    <a:pt x="5141087" y="1893011"/>
                  </a:lnTo>
                  <a:lnTo>
                    <a:pt x="5144859" y="1905711"/>
                  </a:lnTo>
                  <a:lnTo>
                    <a:pt x="5154142" y="1905711"/>
                  </a:lnTo>
                  <a:lnTo>
                    <a:pt x="5161381" y="1893011"/>
                  </a:lnTo>
                  <a:lnTo>
                    <a:pt x="5161051" y="1918411"/>
                  </a:lnTo>
                  <a:lnTo>
                    <a:pt x="5170335" y="1918411"/>
                  </a:lnTo>
                  <a:lnTo>
                    <a:pt x="5176774" y="1905711"/>
                  </a:lnTo>
                  <a:lnTo>
                    <a:pt x="5181422" y="1905711"/>
                  </a:lnTo>
                  <a:lnTo>
                    <a:pt x="5185359" y="1893011"/>
                  </a:lnTo>
                  <a:lnTo>
                    <a:pt x="5181028" y="1893011"/>
                  </a:lnTo>
                  <a:lnTo>
                    <a:pt x="5182133" y="1880311"/>
                  </a:lnTo>
                  <a:lnTo>
                    <a:pt x="5185575" y="1880311"/>
                  </a:lnTo>
                  <a:lnTo>
                    <a:pt x="5195214" y="1893011"/>
                  </a:lnTo>
                  <a:lnTo>
                    <a:pt x="5216144" y="1893011"/>
                  </a:lnTo>
                  <a:lnTo>
                    <a:pt x="5217744" y="1880311"/>
                  </a:lnTo>
                  <a:lnTo>
                    <a:pt x="5226570" y="1880311"/>
                  </a:lnTo>
                  <a:lnTo>
                    <a:pt x="5227002" y="1893011"/>
                  </a:lnTo>
                  <a:lnTo>
                    <a:pt x="5232743" y="1880311"/>
                  </a:lnTo>
                  <a:lnTo>
                    <a:pt x="5236743" y="1880311"/>
                  </a:lnTo>
                  <a:lnTo>
                    <a:pt x="5239931" y="1893011"/>
                  </a:lnTo>
                  <a:lnTo>
                    <a:pt x="5245671" y="1893011"/>
                  </a:lnTo>
                  <a:lnTo>
                    <a:pt x="5250104" y="1905711"/>
                  </a:lnTo>
                  <a:lnTo>
                    <a:pt x="5249850" y="1893011"/>
                  </a:lnTo>
                  <a:lnTo>
                    <a:pt x="5253825" y="1880311"/>
                  </a:lnTo>
                  <a:lnTo>
                    <a:pt x="5269369" y="1893011"/>
                  </a:lnTo>
                  <a:lnTo>
                    <a:pt x="5339156" y="1893011"/>
                  </a:lnTo>
                  <a:lnTo>
                    <a:pt x="5340248" y="1880311"/>
                  </a:lnTo>
                  <a:lnTo>
                    <a:pt x="5353189" y="1880311"/>
                  </a:lnTo>
                  <a:lnTo>
                    <a:pt x="5349367" y="1867611"/>
                  </a:lnTo>
                  <a:lnTo>
                    <a:pt x="5369445" y="1867611"/>
                  </a:lnTo>
                  <a:lnTo>
                    <a:pt x="5373713" y="1880311"/>
                  </a:lnTo>
                  <a:lnTo>
                    <a:pt x="5369344" y="1880311"/>
                  </a:lnTo>
                  <a:lnTo>
                    <a:pt x="5369992" y="1893011"/>
                  </a:lnTo>
                  <a:lnTo>
                    <a:pt x="5393893" y="1893011"/>
                  </a:lnTo>
                  <a:lnTo>
                    <a:pt x="5394071" y="1880311"/>
                  </a:lnTo>
                  <a:lnTo>
                    <a:pt x="5404739" y="1880311"/>
                  </a:lnTo>
                  <a:lnTo>
                    <a:pt x="5404091" y="1893011"/>
                  </a:lnTo>
                  <a:lnTo>
                    <a:pt x="5412105" y="1893011"/>
                  </a:lnTo>
                  <a:lnTo>
                    <a:pt x="5417947" y="1880311"/>
                  </a:lnTo>
                  <a:lnTo>
                    <a:pt x="5431650" y="1880311"/>
                  </a:lnTo>
                  <a:lnTo>
                    <a:pt x="5429034" y="1893011"/>
                  </a:lnTo>
                  <a:lnTo>
                    <a:pt x="5442496" y="1893011"/>
                  </a:lnTo>
                  <a:lnTo>
                    <a:pt x="5445239" y="1880311"/>
                  </a:lnTo>
                  <a:lnTo>
                    <a:pt x="5472608" y="1880311"/>
                  </a:lnTo>
                  <a:lnTo>
                    <a:pt x="5477154" y="1893011"/>
                  </a:lnTo>
                  <a:lnTo>
                    <a:pt x="5482577" y="1880311"/>
                  </a:lnTo>
                  <a:lnTo>
                    <a:pt x="5482793" y="1893011"/>
                  </a:lnTo>
                  <a:lnTo>
                    <a:pt x="5479224" y="1893011"/>
                  </a:lnTo>
                  <a:lnTo>
                    <a:pt x="5479135" y="1905711"/>
                  </a:lnTo>
                  <a:lnTo>
                    <a:pt x="5506085" y="1905711"/>
                  </a:lnTo>
                  <a:lnTo>
                    <a:pt x="5508129" y="1893011"/>
                  </a:lnTo>
                  <a:lnTo>
                    <a:pt x="5506669" y="1893011"/>
                  </a:lnTo>
                  <a:lnTo>
                    <a:pt x="5506720" y="1880311"/>
                  </a:lnTo>
                  <a:lnTo>
                    <a:pt x="5510111" y="1880311"/>
                  </a:lnTo>
                  <a:lnTo>
                    <a:pt x="5509412" y="1893011"/>
                  </a:lnTo>
                  <a:lnTo>
                    <a:pt x="5515254" y="1893011"/>
                  </a:lnTo>
                  <a:lnTo>
                    <a:pt x="5513590" y="1880311"/>
                  </a:lnTo>
                  <a:lnTo>
                    <a:pt x="5518416" y="1893011"/>
                  </a:lnTo>
                  <a:lnTo>
                    <a:pt x="5524208" y="1880311"/>
                  </a:lnTo>
                  <a:lnTo>
                    <a:pt x="5528932" y="1893011"/>
                  </a:lnTo>
                  <a:lnTo>
                    <a:pt x="5572645" y="1893011"/>
                  </a:lnTo>
                  <a:lnTo>
                    <a:pt x="5578284" y="1905711"/>
                  </a:lnTo>
                  <a:lnTo>
                    <a:pt x="5579923" y="1893011"/>
                  </a:lnTo>
                  <a:lnTo>
                    <a:pt x="5585269" y="1893011"/>
                  </a:lnTo>
                  <a:lnTo>
                    <a:pt x="5588597" y="1905711"/>
                  </a:lnTo>
                  <a:lnTo>
                    <a:pt x="5666143" y="1905711"/>
                  </a:lnTo>
                  <a:lnTo>
                    <a:pt x="5683999" y="1918411"/>
                  </a:lnTo>
                  <a:lnTo>
                    <a:pt x="5783707" y="1918411"/>
                  </a:lnTo>
                  <a:lnTo>
                    <a:pt x="5796127" y="1931111"/>
                  </a:lnTo>
                  <a:lnTo>
                    <a:pt x="5843511" y="1931111"/>
                  </a:lnTo>
                  <a:lnTo>
                    <a:pt x="5846407" y="1943811"/>
                  </a:lnTo>
                  <a:lnTo>
                    <a:pt x="5962510" y="1943811"/>
                  </a:lnTo>
                  <a:lnTo>
                    <a:pt x="5961177" y="1931111"/>
                  </a:lnTo>
                  <a:lnTo>
                    <a:pt x="5966879" y="1931111"/>
                  </a:lnTo>
                  <a:lnTo>
                    <a:pt x="5966422" y="1943811"/>
                  </a:lnTo>
                  <a:lnTo>
                    <a:pt x="5974905" y="1943811"/>
                  </a:lnTo>
                  <a:lnTo>
                    <a:pt x="5985992" y="1956511"/>
                  </a:lnTo>
                  <a:lnTo>
                    <a:pt x="5986513" y="1943811"/>
                  </a:lnTo>
                  <a:lnTo>
                    <a:pt x="5979452" y="1931111"/>
                  </a:lnTo>
                  <a:lnTo>
                    <a:pt x="5990247" y="1931111"/>
                  </a:lnTo>
                  <a:lnTo>
                    <a:pt x="5993574" y="1918411"/>
                  </a:lnTo>
                  <a:lnTo>
                    <a:pt x="5984164" y="1918411"/>
                  </a:lnTo>
                  <a:lnTo>
                    <a:pt x="5982957" y="1905711"/>
                  </a:lnTo>
                  <a:lnTo>
                    <a:pt x="6016764" y="1905711"/>
                  </a:lnTo>
                  <a:lnTo>
                    <a:pt x="6019876" y="1893011"/>
                  </a:lnTo>
                  <a:lnTo>
                    <a:pt x="6017844" y="1893011"/>
                  </a:lnTo>
                  <a:lnTo>
                    <a:pt x="6019444" y="1880311"/>
                  </a:lnTo>
                  <a:lnTo>
                    <a:pt x="6007214" y="1880311"/>
                  </a:lnTo>
                  <a:lnTo>
                    <a:pt x="6009144" y="1893011"/>
                  </a:lnTo>
                  <a:lnTo>
                    <a:pt x="6004179" y="1893011"/>
                  </a:lnTo>
                  <a:lnTo>
                    <a:pt x="5999150" y="1880311"/>
                  </a:lnTo>
                  <a:lnTo>
                    <a:pt x="5989879" y="1880311"/>
                  </a:lnTo>
                  <a:lnTo>
                    <a:pt x="5993854" y="1893011"/>
                  </a:lnTo>
                  <a:lnTo>
                    <a:pt x="5978449" y="1893011"/>
                  </a:lnTo>
                  <a:lnTo>
                    <a:pt x="5978449" y="1905711"/>
                  </a:lnTo>
                  <a:lnTo>
                    <a:pt x="5973013" y="1918411"/>
                  </a:lnTo>
                  <a:lnTo>
                    <a:pt x="5967603" y="1905711"/>
                  </a:lnTo>
                  <a:lnTo>
                    <a:pt x="5978449" y="1905711"/>
                  </a:lnTo>
                  <a:lnTo>
                    <a:pt x="5978449" y="1893011"/>
                  </a:lnTo>
                  <a:lnTo>
                    <a:pt x="5977140" y="1893011"/>
                  </a:lnTo>
                  <a:lnTo>
                    <a:pt x="5976683" y="1880311"/>
                  </a:lnTo>
                  <a:lnTo>
                    <a:pt x="5973445" y="1880311"/>
                  </a:lnTo>
                  <a:lnTo>
                    <a:pt x="5973267" y="1879650"/>
                  </a:lnTo>
                  <a:lnTo>
                    <a:pt x="5973267" y="1880311"/>
                  </a:lnTo>
                  <a:lnTo>
                    <a:pt x="5972607" y="1893011"/>
                  </a:lnTo>
                  <a:lnTo>
                    <a:pt x="5962904" y="1893011"/>
                  </a:lnTo>
                  <a:lnTo>
                    <a:pt x="5963551" y="1880311"/>
                  </a:lnTo>
                  <a:lnTo>
                    <a:pt x="5973267" y="1880311"/>
                  </a:lnTo>
                  <a:lnTo>
                    <a:pt x="5973267" y="1879650"/>
                  </a:lnTo>
                  <a:lnTo>
                    <a:pt x="5970054" y="1867611"/>
                  </a:lnTo>
                  <a:lnTo>
                    <a:pt x="5974664" y="1854911"/>
                  </a:lnTo>
                  <a:lnTo>
                    <a:pt x="5980201" y="1854911"/>
                  </a:lnTo>
                  <a:lnTo>
                    <a:pt x="5984075" y="1867611"/>
                  </a:lnTo>
                  <a:lnTo>
                    <a:pt x="5983668" y="1880311"/>
                  </a:lnTo>
                  <a:lnTo>
                    <a:pt x="5986919" y="1867611"/>
                  </a:lnTo>
                  <a:lnTo>
                    <a:pt x="5988926" y="1867611"/>
                  </a:lnTo>
                  <a:lnTo>
                    <a:pt x="5990666" y="1854911"/>
                  </a:lnTo>
                  <a:lnTo>
                    <a:pt x="6005919" y="1867611"/>
                  </a:lnTo>
                  <a:lnTo>
                    <a:pt x="6052477" y="1867611"/>
                  </a:lnTo>
                  <a:lnTo>
                    <a:pt x="6047130" y="1880311"/>
                  </a:lnTo>
                  <a:lnTo>
                    <a:pt x="6043269" y="1880311"/>
                  </a:lnTo>
                  <a:lnTo>
                    <a:pt x="6043269" y="1905711"/>
                  </a:lnTo>
                  <a:lnTo>
                    <a:pt x="6039472" y="1918411"/>
                  </a:lnTo>
                  <a:lnTo>
                    <a:pt x="6034837" y="1918411"/>
                  </a:lnTo>
                  <a:lnTo>
                    <a:pt x="6031700" y="1931111"/>
                  </a:lnTo>
                  <a:lnTo>
                    <a:pt x="6020968" y="1931111"/>
                  </a:lnTo>
                  <a:lnTo>
                    <a:pt x="6024384" y="1918411"/>
                  </a:lnTo>
                  <a:lnTo>
                    <a:pt x="6030811" y="1905711"/>
                  </a:lnTo>
                  <a:lnTo>
                    <a:pt x="6043269" y="1905711"/>
                  </a:lnTo>
                  <a:lnTo>
                    <a:pt x="6043269" y="1880311"/>
                  </a:lnTo>
                  <a:lnTo>
                    <a:pt x="6019444" y="1880311"/>
                  </a:lnTo>
                  <a:lnTo>
                    <a:pt x="6020892" y="1893011"/>
                  </a:lnTo>
                  <a:lnTo>
                    <a:pt x="6019876" y="1893011"/>
                  </a:lnTo>
                  <a:lnTo>
                    <a:pt x="6021171" y="1905711"/>
                  </a:lnTo>
                  <a:lnTo>
                    <a:pt x="6019978" y="1918411"/>
                  </a:lnTo>
                  <a:lnTo>
                    <a:pt x="6017095" y="1918411"/>
                  </a:lnTo>
                  <a:lnTo>
                    <a:pt x="6013602" y="1931111"/>
                  </a:lnTo>
                  <a:lnTo>
                    <a:pt x="6017730" y="1931111"/>
                  </a:lnTo>
                  <a:lnTo>
                    <a:pt x="6021641" y="1943811"/>
                  </a:lnTo>
                  <a:lnTo>
                    <a:pt x="6030658" y="1943811"/>
                  </a:lnTo>
                  <a:lnTo>
                    <a:pt x="6031979" y="1931111"/>
                  </a:lnTo>
                  <a:lnTo>
                    <a:pt x="6034735" y="1931111"/>
                  </a:lnTo>
                  <a:lnTo>
                    <a:pt x="6039409" y="1943811"/>
                  </a:lnTo>
                  <a:lnTo>
                    <a:pt x="6043625" y="1943811"/>
                  </a:lnTo>
                  <a:lnTo>
                    <a:pt x="6048553" y="1931111"/>
                  </a:lnTo>
                  <a:lnTo>
                    <a:pt x="6055334" y="1931111"/>
                  </a:lnTo>
                  <a:lnTo>
                    <a:pt x="6058763" y="1943811"/>
                  </a:lnTo>
                  <a:lnTo>
                    <a:pt x="6069736" y="1943811"/>
                  </a:lnTo>
                  <a:lnTo>
                    <a:pt x="6072543" y="1931111"/>
                  </a:lnTo>
                  <a:lnTo>
                    <a:pt x="6071806" y="1931111"/>
                  </a:lnTo>
                  <a:lnTo>
                    <a:pt x="6075985" y="1918411"/>
                  </a:lnTo>
                  <a:lnTo>
                    <a:pt x="6085675" y="1918411"/>
                  </a:lnTo>
                  <a:lnTo>
                    <a:pt x="6086703" y="1931111"/>
                  </a:lnTo>
                  <a:lnTo>
                    <a:pt x="6093244" y="1931111"/>
                  </a:lnTo>
                  <a:lnTo>
                    <a:pt x="6095746" y="1918411"/>
                  </a:lnTo>
                  <a:lnTo>
                    <a:pt x="6097740" y="1918411"/>
                  </a:lnTo>
                  <a:lnTo>
                    <a:pt x="6100102" y="1905711"/>
                  </a:lnTo>
                  <a:lnTo>
                    <a:pt x="6149441" y="1905711"/>
                  </a:lnTo>
                  <a:lnTo>
                    <a:pt x="6148425" y="1893011"/>
                  </a:lnTo>
                  <a:lnTo>
                    <a:pt x="6147003" y="1893011"/>
                  </a:lnTo>
                  <a:lnTo>
                    <a:pt x="6138227" y="1880311"/>
                  </a:lnTo>
                  <a:lnTo>
                    <a:pt x="6141707" y="1880311"/>
                  </a:lnTo>
                  <a:lnTo>
                    <a:pt x="6141821" y="1867611"/>
                  </a:lnTo>
                  <a:lnTo>
                    <a:pt x="6148603" y="1867611"/>
                  </a:lnTo>
                  <a:lnTo>
                    <a:pt x="6148476" y="1880311"/>
                  </a:lnTo>
                  <a:lnTo>
                    <a:pt x="6155512" y="1880311"/>
                  </a:lnTo>
                  <a:lnTo>
                    <a:pt x="6150229" y="1893011"/>
                  </a:lnTo>
                  <a:lnTo>
                    <a:pt x="6153709" y="1893011"/>
                  </a:lnTo>
                  <a:lnTo>
                    <a:pt x="6149441" y="1905711"/>
                  </a:lnTo>
                  <a:lnTo>
                    <a:pt x="6150838" y="1905711"/>
                  </a:lnTo>
                  <a:lnTo>
                    <a:pt x="6165710" y="1918411"/>
                  </a:lnTo>
                  <a:lnTo>
                    <a:pt x="6200394" y="1918411"/>
                  </a:lnTo>
                  <a:lnTo>
                    <a:pt x="6198717" y="1905711"/>
                  </a:lnTo>
                  <a:lnTo>
                    <a:pt x="6198247" y="1905711"/>
                  </a:lnTo>
                  <a:lnTo>
                    <a:pt x="6198006" y="1893011"/>
                  </a:lnTo>
                  <a:lnTo>
                    <a:pt x="6197016" y="1880311"/>
                  </a:lnTo>
                  <a:lnTo>
                    <a:pt x="6259385" y="1880311"/>
                  </a:lnTo>
                  <a:lnTo>
                    <a:pt x="6252756" y="1893011"/>
                  </a:lnTo>
                  <a:lnTo>
                    <a:pt x="6256452" y="1893011"/>
                  </a:lnTo>
                  <a:lnTo>
                    <a:pt x="6257264" y="1905711"/>
                  </a:lnTo>
                  <a:lnTo>
                    <a:pt x="6280074" y="1905711"/>
                  </a:lnTo>
                  <a:lnTo>
                    <a:pt x="6273165" y="1893011"/>
                  </a:lnTo>
                  <a:lnTo>
                    <a:pt x="6275451" y="1893011"/>
                  </a:lnTo>
                  <a:lnTo>
                    <a:pt x="6274473" y="1880311"/>
                  </a:lnTo>
                  <a:lnTo>
                    <a:pt x="6297498" y="1880311"/>
                  </a:lnTo>
                  <a:lnTo>
                    <a:pt x="6296444" y="1893011"/>
                  </a:lnTo>
                  <a:lnTo>
                    <a:pt x="6280099" y="1893011"/>
                  </a:lnTo>
                  <a:lnTo>
                    <a:pt x="6280074" y="1905711"/>
                  </a:lnTo>
                  <a:lnTo>
                    <a:pt x="6293980" y="1905711"/>
                  </a:lnTo>
                  <a:lnTo>
                    <a:pt x="6314719" y="1918411"/>
                  </a:lnTo>
                  <a:lnTo>
                    <a:pt x="6327229" y="1905711"/>
                  </a:lnTo>
                  <a:lnTo>
                    <a:pt x="6363309" y="1905711"/>
                  </a:lnTo>
                  <a:lnTo>
                    <a:pt x="6363309" y="1918411"/>
                  </a:lnTo>
                  <a:lnTo>
                    <a:pt x="6407848" y="1918411"/>
                  </a:lnTo>
                  <a:lnTo>
                    <a:pt x="6409791" y="1905711"/>
                  </a:lnTo>
                  <a:lnTo>
                    <a:pt x="6418783" y="1905711"/>
                  </a:lnTo>
                  <a:lnTo>
                    <a:pt x="6417577" y="1918411"/>
                  </a:lnTo>
                  <a:lnTo>
                    <a:pt x="6436119" y="1918411"/>
                  </a:lnTo>
                  <a:lnTo>
                    <a:pt x="6436106" y="1905711"/>
                  </a:lnTo>
                  <a:lnTo>
                    <a:pt x="6446952" y="1905711"/>
                  </a:lnTo>
                  <a:lnTo>
                    <a:pt x="6446545" y="1918411"/>
                  </a:lnTo>
                  <a:lnTo>
                    <a:pt x="6467348" y="1918411"/>
                  </a:lnTo>
                  <a:lnTo>
                    <a:pt x="6466103" y="1931111"/>
                  </a:lnTo>
                  <a:lnTo>
                    <a:pt x="6480873" y="1931111"/>
                  </a:lnTo>
                  <a:lnTo>
                    <a:pt x="6482969" y="1918411"/>
                  </a:lnTo>
                  <a:lnTo>
                    <a:pt x="6491084" y="1918411"/>
                  </a:lnTo>
                  <a:lnTo>
                    <a:pt x="6492367" y="1931111"/>
                  </a:lnTo>
                  <a:lnTo>
                    <a:pt x="6495085" y="1931111"/>
                  </a:lnTo>
                  <a:lnTo>
                    <a:pt x="6496571" y="1918411"/>
                  </a:lnTo>
                  <a:lnTo>
                    <a:pt x="6538722" y="1918411"/>
                  </a:lnTo>
                  <a:lnTo>
                    <a:pt x="6552920" y="1931111"/>
                  </a:lnTo>
                  <a:lnTo>
                    <a:pt x="6655409" y="1931111"/>
                  </a:lnTo>
                  <a:lnTo>
                    <a:pt x="6655498" y="1943811"/>
                  </a:lnTo>
                  <a:lnTo>
                    <a:pt x="6662979" y="1943811"/>
                  </a:lnTo>
                  <a:lnTo>
                    <a:pt x="6668084" y="1931111"/>
                  </a:lnTo>
                  <a:lnTo>
                    <a:pt x="6680060" y="1931111"/>
                  </a:lnTo>
                  <a:lnTo>
                    <a:pt x="6678816" y="1943811"/>
                  </a:lnTo>
                  <a:lnTo>
                    <a:pt x="6683616" y="1943811"/>
                  </a:lnTo>
                  <a:lnTo>
                    <a:pt x="6681800" y="1931111"/>
                  </a:lnTo>
                  <a:lnTo>
                    <a:pt x="6686994" y="1931111"/>
                  </a:lnTo>
                  <a:lnTo>
                    <a:pt x="6686791" y="1905711"/>
                  </a:lnTo>
                  <a:lnTo>
                    <a:pt x="6695072" y="1905711"/>
                  </a:lnTo>
                  <a:lnTo>
                    <a:pt x="6693916" y="1918411"/>
                  </a:lnTo>
                  <a:lnTo>
                    <a:pt x="6698882" y="1918411"/>
                  </a:lnTo>
                  <a:lnTo>
                    <a:pt x="6699732" y="1905711"/>
                  </a:lnTo>
                  <a:lnTo>
                    <a:pt x="6703708" y="1916391"/>
                  </a:lnTo>
                  <a:lnTo>
                    <a:pt x="6704254" y="1905711"/>
                  </a:lnTo>
                  <a:lnTo>
                    <a:pt x="6735877" y="1905711"/>
                  </a:lnTo>
                  <a:lnTo>
                    <a:pt x="6733095" y="1918411"/>
                  </a:lnTo>
                  <a:lnTo>
                    <a:pt x="6704457" y="1918411"/>
                  </a:lnTo>
                  <a:lnTo>
                    <a:pt x="6703708" y="1916391"/>
                  </a:lnTo>
                  <a:lnTo>
                    <a:pt x="6703606" y="1918411"/>
                  </a:lnTo>
                  <a:lnTo>
                    <a:pt x="6701523" y="1918411"/>
                  </a:lnTo>
                  <a:lnTo>
                    <a:pt x="6695681" y="1931111"/>
                  </a:lnTo>
                  <a:lnTo>
                    <a:pt x="6697573" y="1931111"/>
                  </a:lnTo>
                  <a:lnTo>
                    <a:pt x="6705282" y="1943811"/>
                  </a:lnTo>
                  <a:lnTo>
                    <a:pt x="6712826" y="1943811"/>
                  </a:lnTo>
                  <a:lnTo>
                    <a:pt x="6720662" y="1931111"/>
                  </a:lnTo>
                  <a:lnTo>
                    <a:pt x="6729260" y="1943811"/>
                  </a:lnTo>
                  <a:lnTo>
                    <a:pt x="6742862" y="1943811"/>
                  </a:lnTo>
                  <a:lnTo>
                    <a:pt x="6744843" y="1931111"/>
                  </a:lnTo>
                  <a:lnTo>
                    <a:pt x="6760591" y="1931111"/>
                  </a:lnTo>
                  <a:lnTo>
                    <a:pt x="6766217" y="1918411"/>
                  </a:lnTo>
                  <a:lnTo>
                    <a:pt x="6771665" y="1918411"/>
                  </a:lnTo>
                  <a:lnTo>
                    <a:pt x="6774421" y="1905711"/>
                  </a:lnTo>
                  <a:lnTo>
                    <a:pt x="6771589" y="1905711"/>
                  </a:lnTo>
                  <a:lnTo>
                    <a:pt x="6777761" y="1893011"/>
                  </a:lnTo>
                  <a:lnTo>
                    <a:pt x="6779107" y="1905711"/>
                  </a:lnTo>
                  <a:lnTo>
                    <a:pt x="6802285" y="1905711"/>
                  </a:lnTo>
                  <a:lnTo>
                    <a:pt x="6808673" y="1893011"/>
                  </a:lnTo>
                  <a:lnTo>
                    <a:pt x="6779133" y="1893011"/>
                  </a:lnTo>
                  <a:lnTo>
                    <a:pt x="6777558" y="1880311"/>
                  </a:lnTo>
                  <a:lnTo>
                    <a:pt x="6826720" y="1880311"/>
                  </a:lnTo>
                  <a:lnTo>
                    <a:pt x="6826428" y="1893011"/>
                  </a:lnTo>
                  <a:lnTo>
                    <a:pt x="6827228" y="1893011"/>
                  </a:lnTo>
                  <a:lnTo>
                    <a:pt x="6827050" y="1905711"/>
                  </a:lnTo>
                  <a:lnTo>
                    <a:pt x="6834225" y="1905711"/>
                  </a:lnTo>
                  <a:lnTo>
                    <a:pt x="6836575" y="1918411"/>
                  </a:lnTo>
                  <a:lnTo>
                    <a:pt x="6859003" y="1918411"/>
                  </a:lnTo>
                  <a:lnTo>
                    <a:pt x="6863283" y="1905711"/>
                  </a:lnTo>
                  <a:lnTo>
                    <a:pt x="6866623" y="1905711"/>
                  </a:lnTo>
                  <a:lnTo>
                    <a:pt x="6863372" y="1893011"/>
                  </a:lnTo>
                  <a:lnTo>
                    <a:pt x="6862051" y="1905711"/>
                  </a:lnTo>
                  <a:lnTo>
                    <a:pt x="6856057" y="1905711"/>
                  </a:lnTo>
                  <a:lnTo>
                    <a:pt x="6852958" y="1893011"/>
                  </a:lnTo>
                  <a:lnTo>
                    <a:pt x="6848767" y="1893011"/>
                  </a:lnTo>
                  <a:lnTo>
                    <a:pt x="6848056" y="1905711"/>
                  </a:lnTo>
                  <a:lnTo>
                    <a:pt x="6839102" y="1905711"/>
                  </a:lnTo>
                  <a:lnTo>
                    <a:pt x="6834340" y="1893011"/>
                  </a:lnTo>
                  <a:lnTo>
                    <a:pt x="6833654" y="1880311"/>
                  </a:lnTo>
                  <a:lnTo>
                    <a:pt x="6846595" y="1880311"/>
                  </a:lnTo>
                  <a:lnTo>
                    <a:pt x="6853758" y="1867611"/>
                  </a:lnTo>
                  <a:lnTo>
                    <a:pt x="6861518" y="1867611"/>
                  </a:lnTo>
                  <a:lnTo>
                    <a:pt x="6869722" y="1880311"/>
                  </a:lnTo>
                  <a:lnTo>
                    <a:pt x="6889661" y="1880311"/>
                  </a:lnTo>
                  <a:lnTo>
                    <a:pt x="6890042" y="1893011"/>
                  </a:lnTo>
                  <a:lnTo>
                    <a:pt x="6874294" y="1893011"/>
                  </a:lnTo>
                  <a:lnTo>
                    <a:pt x="6872605" y="1905711"/>
                  </a:lnTo>
                  <a:lnTo>
                    <a:pt x="6893623" y="1905711"/>
                  </a:lnTo>
                  <a:lnTo>
                    <a:pt x="6892442" y="1893011"/>
                  </a:lnTo>
                  <a:lnTo>
                    <a:pt x="6894093" y="1880311"/>
                  </a:lnTo>
                  <a:lnTo>
                    <a:pt x="6900138" y="1880311"/>
                  </a:lnTo>
                  <a:lnTo>
                    <a:pt x="6900570" y="1867611"/>
                  </a:lnTo>
                  <a:lnTo>
                    <a:pt x="6910552" y="1867611"/>
                  </a:lnTo>
                  <a:lnTo>
                    <a:pt x="6910121" y="1880311"/>
                  </a:lnTo>
                  <a:lnTo>
                    <a:pt x="6916293" y="1880311"/>
                  </a:lnTo>
                  <a:lnTo>
                    <a:pt x="6919862" y="1867611"/>
                  </a:lnTo>
                  <a:lnTo>
                    <a:pt x="6922490" y="1867611"/>
                  </a:lnTo>
                  <a:lnTo>
                    <a:pt x="6924840" y="1880311"/>
                  </a:lnTo>
                  <a:lnTo>
                    <a:pt x="6977329" y="1880311"/>
                  </a:lnTo>
                  <a:lnTo>
                    <a:pt x="6976275" y="1893011"/>
                  </a:lnTo>
                  <a:lnTo>
                    <a:pt x="6993090" y="1893011"/>
                  </a:lnTo>
                  <a:lnTo>
                    <a:pt x="6991998" y="1880311"/>
                  </a:lnTo>
                  <a:lnTo>
                    <a:pt x="7001980" y="1880311"/>
                  </a:lnTo>
                  <a:lnTo>
                    <a:pt x="7001078" y="1867611"/>
                  </a:lnTo>
                  <a:lnTo>
                    <a:pt x="7015391" y="1867611"/>
                  </a:lnTo>
                  <a:lnTo>
                    <a:pt x="7016991" y="1854911"/>
                  </a:lnTo>
                  <a:lnTo>
                    <a:pt x="7022274" y="1854911"/>
                  </a:lnTo>
                  <a:lnTo>
                    <a:pt x="7025957" y="1867611"/>
                  </a:lnTo>
                  <a:lnTo>
                    <a:pt x="7030402" y="1880311"/>
                  </a:lnTo>
                  <a:lnTo>
                    <a:pt x="7031926" y="1880311"/>
                  </a:lnTo>
                  <a:lnTo>
                    <a:pt x="7026859" y="1893011"/>
                  </a:lnTo>
                  <a:lnTo>
                    <a:pt x="7048093" y="1893011"/>
                  </a:lnTo>
                  <a:lnTo>
                    <a:pt x="7044652" y="1880311"/>
                  </a:lnTo>
                  <a:lnTo>
                    <a:pt x="7042455" y="1880311"/>
                  </a:lnTo>
                  <a:lnTo>
                    <a:pt x="7040600" y="1867611"/>
                  </a:lnTo>
                  <a:lnTo>
                    <a:pt x="7044588" y="1867611"/>
                  </a:lnTo>
                  <a:lnTo>
                    <a:pt x="7047331" y="1854911"/>
                  </a:lnTo>
                  <a:lnTo>
                    <a:pt x="7098004" y="1854911"/>
                  </a:lnTo>
                  <a:lnTo>
                    <a:pt x="7111568" y="1867611"/>
                  </a:lnTo>
                  <a:lnTo>
                    <a:pt x="7112432" y="1854911"/>
                  </a:lnTo>
                  <a:lnTo>
                    <a:pt x="7143458" y="1854911"/>
                  </a:lnTo>
                  <a:lnTo>
                    <a:pt x="7144194" y="1867611"/>
                  </a:lnTo>
                  <a:lnTo>
                    <a:pt x="7143928" y="1867611"/>
                  </a:lnTo>
                  <a:lnTo>
                    <a:pt x="7144093" y="1880311"/>
                  </a:lnTo>
                  <a:lnTo>
                    <a:pt x="7149338" y="1867611"/>
                  </a:lnTo>
                  <a:lnTo>
                    <a:pt x="7150049" y="1867611"/>
                  </a:lnTo>
                  <a:lnTo>
                    <a:pt x="7151167" y="1854911"/>
                  </a:lnTo>
                  <a:lnTo>
                    <a:pt x="7146493" y="1842211"/>
                  </a:lnTo>
                  <a:lnTo>
                    <a:pt x="7154443" y="1842211"/>
                  </a:lnTo>
                  <a:lnTo>
                    <a:pt x="7151268" y="1829511"/>
                  </a:lnTo>
                  <a:lnTo>
                    <a:pt x="7159777" y="1829511"/>
                  </a:lnTo>
                  <a:lnTo>
                    <a:pt x="7162787" y="1842211"/>
                  </a:lnTo>
                  <a:lnTo>
                    <a:pt x="7166318" y="1842211"/>
                  </a:lnTo>
                  <a:lnTo>
                    <a:pt x="7167677" y="1842211"/>
                  </a:lnTo>
                  <a:lnTo>
                    <a:pt x="7172553" y="1829511"/>
                  </a:lnTo>
                  <a:lnTo>
                    <a:pt x="7178929" y="1829511"/>
                  </a:lnTo>
                  <a:lnTo>
                    <a:pt x="7186790" y="1842211"/>
                  </a:lnTo>
                  <a:lnTo>
                    <a:pt x="7196099" y="1829511"/>
                  </a:lnTo>
                  <a:lnTo>
                    <a:pt x="7238708" y="1829511"/>
                  </a:lnTo>
                  <a:lnTo>
                    <a:pt x="7248665" y="1816811"/>
                  </a:lnTo>
                  <a:lnTo>
                    <a:pt x="7287717" y="1816811"/>
                  </a:lnTo>
                  <a:lnTo>
                    <a:pt x="7291679" y="1804111"/>
                  </a:lnTo>
                  <a:lnTo>
                    <a:pt x="7310552" y="1804111"/>
                  </a:lnTo>
                  <a:lnTo>
                    <a:pt x="7314476" y="1791411"/>
                  </a:lnTo>
                  <a:lnTo>
                    <a:pt x="7319912" y="1791411"/>
                  </a:lnTo>
                  <a:lnTo>
                    <a:pt x="7326160" y="1804111"/>
                  </a:lnTo>
                  <a:lnTo>
                    <a:pt x="7325093" y="1778711"/>
                  </a:lnTo>
                  <a:lnTo>
                    <a:pt x="7331176" y="1778711"/>
                  </a:lnTo>
                  <a:lnTo>
                    <a:pt x="7331596" y="1766011"/>
                  </a:lnTo>
                  <a:lnTo>
                    <a:pt x="7323404" y="1766011"/>
                  </a:lnTo>
                  <a:lnTo>
                    <a:pt x="7320915" y="1753311"/>
                  </a:lnTo>
                  <a:lnTo>
                    <a:pt x="7310260" y="1766011"/>
                  </a:lnTo>
                  <a:lnTo>
                    <a:pt x="7307554" y="1753311"/>
                  </a:lnTo>
                  <a:lnTo>
                    <a:pt x="7300265" y="1740611"/>
                  </a:lnTo>
                  <a:lnTo>
                    <a:pt x="7284466" y="1740611"/>
                  </a:lnTo>
                  <a:lnTo>
                    <a:pt x="7284136" y="1727911"/>
                  </a:lnTo>
                  <a:lnTo>
                    <a:pt x="7286142" y="1727911"/>
                  </a:lnTo>
                  <a:lnTo>
                    <a:pt x="7289698" y="1715211"/>
                  </a:lnTo>
                  <a:lnTo>
                    <a:pt x="7309345" y="1715211"/>
                  </a:lnTo>
                  <a:lnTo>
                    <a:pt x="7323417" y="1702511"/>
                  </a:lnTo>
                  <a:lnTo>
                    <a:pt x="7336536" y="1689811"/>
                  </a:lnTo>
                  <a:lnTo>
                    <a:pt x="7348931" y="1677111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33588" y="6114757"/>
              <a:ext cx="5735955" cy="116839"/>
            </a:xfrm>
            <a:custGeom>
              <a:avLst/>
              <a:gdLst/>
              <a:ahLst/>
              <a:cxnLst/>
              <a:rect l="l" t="t" r="r" b="b"/>
              <a:pathLst>
                <a:path w="5735955" h="116839">
                  <a:moveTo>
                    <a:pt x="7213" y="32702"/>
                  </a:moveTo>
                  <a:lnTo>
                    <a:pt x="5308" y="30289"/>
                  </a:lnTo>
                  <a:lnTo>
                    <a:pt x="4254" y="29044"/>
                  </a:lnTo>
                  <a:lnTo>
                    <a:pt x="0" y="32715"/>
                  </a:lnTo>
                  <a:lnTo>
                    <a:pt x="1943" y="35026"/>
                  </a:lnTo>
                  <a:lnTo>
                    <a:pt x="3022" y="36309"/>
                  </a:lnTo>
                  <a:lnTo>
                    <a:pt x="7213" y="32702"/>
                  </a:lnTo>
                  <a:close/>
                </a:path>
                <a:path w="5735955" h="116839">
                  <a:moveTo>
                    <a:pt x="65379" y="23545"/>
                  </a:moveTo>
                  <a:lnTo>
                    <a:pt x="65290" y="19075"/>
                  </a:lnTo>
                  <a:lnTo>
                    <a:pt x="62585" y="20104"/>
                  </a:lnTo>
                  <a:lnTo>
                    <a:pt x="58305" y="19380"/>
                  </a:lnTo>
                  <a:lnTo>
                    <a:pt x="58369" y="23837"/>
                  </a:lnTo>
                  <a:lnTo>
                    <a:pt x="61087" y="22656"/>
                  </a:lnTo>
                  <a:lnTo>
                    <a:pt x="65379" y="23545"/>
                  </a:lnTo>
                  <a:close/>
                </a:path>
                <a:path w="5735955" h="116839">
                  <a:moveTo>
                    <a:pt x="141046" y="38112"/>
                  </a:moveTo>
                  <a:lnTo>
                    <a:pt x="140347" y="30530"/>
                  </a:lnTo>
                  <a:lnTo>
                    <a:pt x="129362" y="30480"/>
                  </a:lnTo>
                  <a:lnTo>
                    <a:pt x="120599" y="33172"/>
                  </a:lnTo>
                  <a:lnTo>
                    <a:pt x="111988" y="36042"/>
                  </a:lnTo>
                  <a:lnTo>
                    <a:pt x="101447" y="36512"/>
                  </a:lnTo>
                  <a:lnTo>
                    <a:pt x="103835" y="44907"/>
                  </a:lnTo>
                  <a:lnTo>
                    <a:pt x="116141" y="41656"/>
                  </a:lnTo>
                  <a:lnTo>
                    <a:pt x="119659" y="49809"/>
                  </a:lnTo>
                  <a:lnTo>
                    <a:pt x="107759" y="54254"/>
                  </a:lnTo>
                  <a:lnTo>
                    <a:pt x="93891" y="56222"/>
                  </a:lnTo>
                  <a:lnTo>
                    <a:pt x="79679" y="57746"/>
                  </a:lnTo>
                  <a:lnTo>
                    <a:pt x="66751" y="60871"/>
                  </a:lnTo>
                  <a:lnTo>
                    <a:pt x="68199" y="70015"/>
                  </a:lnTo>
                  <a:lnTo>
                    <a:pt x="62357" y="70358"/>
                  </a:lnTo>
                  <a:lnTo>
                    <a:pt x="60210" y="75120"/>
                  </a:lnTo>
                  <a:lnTo>
                    <a:pt x="69215" y="74218"/>
                  </a:lnTo>
                  <a:lnTo>
                    <a:pt x="75488" y="72199"/>
                  </a:lnTo>
                  <a:lnTo>
                    <a:pt x="81203" y="71412"/>
                  </a:lnTo>
                  <a:lnTo>
                    <a:pt x="88544" y="74206"/>
                  </a:lnTo>
                  <a:lnTo>
                    <a:pt x="92290" y="72148"/>
                  </a:lnTo>
                  <a:lnTo>
                    <a:pt x="94437" y="68072"/>
                  </a:lnTo>
                  <a:lnTo>
                    <a:pt x="97104" y="64630"/>
                  </a:lnTo>
                  <a:lnTo>
                    <a:pt x="102400" y="64503"/>
                  </a:lnTo>
                  <a:lnTo>
                    <a:pt x="112598" y="63614"/>
                  </a:lnTo>
                  <a:lnTo>
                    <a:pt x="119392" y="58559"/>
                  </a:lnTo>
                  <a:lnTo>
                    <a:pt x="126466" y="53860"/>
                  </a:lnTo>
                  <a:lnTo>
                    <a:pt x="137502" y="53987"/>
                  </a:lnTo>
                  <a:lnTo>
                    <a:pt x="137668" y="47409"/>
                  </a:lnTo>
                  <a:lnTo>
                    <a:pt x="139496" y="42926"/>
                  </a:lnTo>
                  <a:lnTo>
                    <a:pt x="141046" y="38112"/>
                  </a:lnTo>
                  <a:close/>
                </a:path>
                <a:path w="5735955" h="116839">
                  <a:moveTo>
                    <a:pt x="155409" y="37071"/>
                  </a:moveTo>
                  <a:lnTo>
                    <a:pt x="153263" y="30416"/>
                  </a:lnTo>
                  <a:lnTo>
                    <a:pt x="147434" y="30314"/>
                  </a:lnTo>
                  <a:lnTo>
                    <a:pt x="147878" y="44297"/>
                  </a:lnTo>
                  <a:lnTo>
                    <a:pt x="153682" y="43853"/>
                  </a:lnTo>
                  <a:lnTo>
                    <a:pt x="155409" y="37071"/>
                  </a:lnTo>
                  <a:close/>
                </a:path>
                <a:path w="5735955" h="116839">
                  <a:moveTo>
                    <a:pt x="271246" y="12560"/>
                  </a:moveTo>
                  <a:lnTo>
                    <a:pt x="258851" y="12776"/>
                  </a:lnTo>
                  <a:lnTo>
                    <a:pt x="250863" y="18643"/>
                  </a:lnTo>
                  <a:lnTo>
                    <a:pt x="243408" y="25222"/>
                  </a:lnTo>
                  <a:lnTo>
                    <a:pt x="232600" y="27597"/>
                  </a:lnTo>
                  <a:lnTo>
                    <a:pt x="229158" y="27660"/>
                  </a:lnTo>
                  <a:lnTo>
                    <a:pt x="229704" y="22021"/>
                  </a:lnTo>
                  <a:lnTo>
                    <a:pt x="228815" y="18376"/>
                  </a:lnTo>
                  <a:lnTo>
                    <a:pt x="223113" y="19227"/>
                  </a:lnTo>
                  <a:lnTo>
                    <a:pt x="221094" y="24625"/>
                  </a:lnTo>
                  <a:lnTo>
                    <a:pt x="219481" y="30530"/>
                  </a:lnTo>
                  <a:lnTo>
                    <a:pt x="214998" y="32893"/>
                  </a:lnTo>
                  <a:lnTo>
                    <a:pt x="212115" y="32105"/>
                  </a:lnTo>
                  <a:lnTo>
                    <a:pt x="211353" y="28257"/>
                  </a:lnTo>
                  <a:lnTo>
                    <a:pt x="207772" y="28384"/>
                  </a:lnTo>
                  <a:lnTo>
                    <a:pt x="201282" y="38392"/>
                  </a:lnTo>
                  <a:lnTo>
                    <a:pt x="189141" y="41389"/>
                  </a:lnTo>
                  <a:lnTo>
                    <a:pt x="177660" y="45148"/>
                  </a:lnTo>
                  <a:lnTo>
                    <a:pt x="173113" y="57454"/>
                  </a:lnTo>
                  <a:lnTo>
                    <a:pt x="180759" y="57912"/>
                  </a:lnTo>
                  <a:lnTo>
                    <a:pt x="185953" y="55333"/>
                  </a:lnTo>
                  <a:lnTo>
                    <a:pt x="194132" y="47447"/>
                  </a:lnTo>
                  <a:lnTo>
                    <a:pt x="205016" y="50520"/>
                  </a:lnTo>
                  <a:lnTo>
                    <a:pt x="206857" y="42303"/>
                  </a:lnTo>
                  <a:lnTo>
                    <a:pt x="215252" y="42151"/>
                  </a:lnTo>
                  <a:lnTo>
                    <a:pt x="215277" y="49377"/>
                  </a:lnTo>
                  <a:lnTo>
                    <a:pt x="218909" y="51574"/>
                  </a:lnTo>
                  <a:lnTo>
                    <a:pt x="229704" y="51028"/>
                  </a:lnTo>
                  <a:lnTo>
                    <a:pt x="234772" y="39979"/>
                  </a:lnTo>
                  <a:lnTo>
                    <a:pt x="240576" y="35547"/>
                  </a:lnTo>
                  <a:lnTo>
                    <a:pt x="247116" y="37477"/>
                  </a:lnTo>
                  <a:lnTo>
                    <a:pt x="254368" y="45516"/>
                  </a:lnTo>
                  <a:lnTo>
                    <a:pt x="255231" y="38036"/>
                  </a:lnTo>
                  <a:lnTo>
                    <a:pt x="250799" y="37617"/>
                  </a:lnTo>
                  <a:lnTo>
                    <a:pt x="250482" y="31762"/>
                  </a:lnTo>
                  <a:lnTo>
                    <a:pt x="268185" y="31229"/>
                  </a:lnTo>
                  <a:lnTo>
                    <a:pt x="266446" y="21450"/>
                  </a:lnTo>
                  <a:lnTo>
                    <a:pt x="270256" y="18821"/>
                  </a:lnTo>
                  <a:lnTo>
                    <a:pt x="271246" y="12560"/>
                  </a:lnTo>
                  <a:close/>
                </a:path>
                <a:path w="5735955" h="116839">
                  <a:moveTo>
                    <a:pt x="310032" y="25869"/>
                  </a:moveTo>
                  <a:lnTo>
                    <a:pt x="309981" y="23342"/>
                  </a:lnTo>
                  <a:lnTo>
                    <a:pt x="307086" y="20701"/>
                  </a:lnTo>
                  <a:lnTo>
                    <a:pt x="306552" y="25920"/>
                  </a:lnTo>
                  <a:lnTo>
                    <a:pt x="306552" y="28575"/>
                  </a:lnTo>
                  <a:lnTo>
                    <a:pt x="309524" y="31178"/>
                  </a:lnTo>
                  <a:lnTo>
                    <a:pt x="310032" y="25869"/>
                  </a:lnTo>
                  <a:close/>
                </a:path>
                <a:path w="5735955" h="116839">
                  <a:moveTo>
                    <a:pt x="344944" y="20764"/>
                  </a:moveTo>
                  <a:lnTo>
                    <a:pt x="335508" y="24320"/>
                  </a:lnTo>
                  <a:lnTo>
                    <a:pt x="337705" y="11595"/>
                  </a:lnTo>
                  <a:lnTo>
                    <a:pt x="330733" y="11696"/>
                  </a:lnTo>
                  <a:lnTo>
                    <a:pt x="329704" y="17157"/>
                  </a:lnTo>
                  <a:lnTo>
                    <a:pt x="326186" y="19431"/>
                  </a:lnTo>
                  <a:lnTo>
                    <a:pt x="322389" y="21336"/>
                  </a:lnTo>
                  <a:lnTo>
                    <a:pt x="320548" y="25730"/>
                  </a:lnTo>
                  <a:lnTo>
                    <a:pt x="327190" y="25222"/>
                  </a:lnTo>
                  <a:lnTo>
                    <a:pt x="334924" y="26098"/>
                  </a:lnTo>
                  <a:lnTo>
                    <a:pt x="341579" y="25539"/>
                  </a:lnTo>
                  <a:lnTo>
                    <a:pt x="344944" y="20764"/>
                  </a:lnTo>
                  <a:close/>
                </a:path>
                <a:path w="5735955" h="116839">
                  <a:moveTo>
                    <a:pt x="1199426" y="3708"/>
                  </a:moveTo>
                  <a:lnTo>
                    <a:pt x="1197673" y="1308"/>
                  </a:lnTo>
                  <a:lnTo>
                    <a:pt x="1196682" y="0"/>
                  </a:lnTo>
                  <a:lnTo>
                    <a:pt x="1192441" y="3594"/>
                  </a:lnTo>
                  <a:lnTo>
                    <a:pt x="1194231" y="6007"/>
                  </a:lnTo>
                  <a:lnTo>
                    <a:pt x="1195120" y="7226"/>
                  </a:lnTo>
                  <a:lnTo>
                    <a:pt x="1199426" y="3708"/>
                  </a:lnTo>
                  <a:close/>
                </a:path>
                <a:path w="5735955" h="116839">
                  <a:moveTo>
                    <a:pt x="1386814" y="7886"/>
                  </a:moveTo>
                  <a:lnTo>
                    <a:pt x="1376362" y="7518"/>
                  </a:lnTo>
                  <a:lnTo>
                    <a:pt x="1372895" y="9791"/>
                  </a:lnTo>
                  <a:lnTo>
                    <a:pt x="1372997" y="17018"/>
                  </a:lnTo>
                  <a:lnTo>
                    <a:pt x="1380782" y="18440"/>
                  </a:lnTo>
                  <a:lnTo>
                    <a:pt x="1385925" y="15963"/>
                  </a:lnTo>
                  <a:lnTo>
                    <a:pt x="1386814" y="7886"/>
                  </a:lnTo>
                  <a:close/>
                </a:path>
                <a:path w="5735955" h="116839">
                  <a:moveTo>
                    <a:pt x="1496822" y="18237"/>
                  </a:moveTo>
                  <a:lnTo>
                    <a:pt x="1492440" y="14630"/>
                  </a:lnTo>
                  <a:lnTo>
                    <a:pt x="1487512" y="14605"/>
                  </a:lnTo>
                  <a:lnTo>
                    <a:pt x="1482915" y="17513"/>
                  </a:lnTo>
                  <a:lnTo>
                    <a:pt x="1479562" y="22682"/>
                  </a:lnTo>
                  <a:lnTo>
                    <a:pt x="1484439" y="22364"/>
                  </a:lnTo>
                  <a:lnTo>
                    <a:pt x="1490243" y="23329"/>
                  </a:lnTo>
                  <a:lnTo>
                    <a:pt x="1495018" y="22860"/>
                  </a:lnTo>
                  <a:lnTo>
                    <a:pt x="1496822" y="18237"/>
                  </a:lnTo>
                  <a:close/>
                </a:path>
                <a:path w="5735955" h="116839">
                  <a:moveTo>
                    <a:pt x="1547482" y="21767"/>
                  </a:moveTo>
                  <a:lnTo>
                    <a:pt x="1547380" y="19177"/>
                  </a:lnTo>
                  <a:lnTo>
                    <a:pt x="1541538" y="18694"/>
                  </a:lnTo>
                  <a:lnTo>
                    <a:pt x="1520863" y="18491"/>
                  </a:lnTo>
                  <a:lnTo>
                    <a:pt x="1516430" y="14846"/>
                  </a:lnTo>
                  <a:lnTo>
                    <a:pt x="1510804" y="13906"/>
                  </a:lnTo>
                  <a:lnTo>
                    <a:pt x="1505902" y="16370"/>
                  </a:lnTo>
                  <a:lnTo>
                    <a:pt x="1503616" y="22936"/>
                  </a:lnTo>
                  <a:lnTo>
                    <a:pt x="1508721" y="25171"/>
                  </a:lnTo>
                  <a:lnTo>
                    <a:pt x="1514297" y="24650"/>
                  </a:lnTo>
                  <a:lnTo>
                    <a:pt x="1520532" y="24511"/>
                  </a:lnTo>
                  <a:lnTo>
                    <a:pt x="1527644" y="27901"/>
                  </a:lnTo>
                  <a:lnTo>
                    <a:pt x="1532026" y="27660"/>
                  </a:lnTo>
                  <a:lnTo>
                    <a:pt x="1532483" y="21945"/>
                  </a:lnTo>
                  <a:lnTo>
                    <a:pt x="1538020" y="23279"/>
                  </a:lnTo>
                  <a:lnTo>
                    <a:pt x="1543735" y="23964"/>
                  </a:lnTo>
                  <a:lnTo>
                    <a:pt x="1547482" y="21767"/>
                  </a:lnTo>
                  <a:close/>
                </a:path>
                <a:path w="5735955" h="116839">
                  <a:moveTo>
                    <a:pt x="1634312" y="24218"/>
                  </a:moveTo>
                  <a:lnTo>
                    <a:pt x="1630248" y="24993"/>
                  </a:lnTo>
                  <a:lnTo>
                    <a:pt x="1624558" y="23342"/>
                  </a:lnTo>
                  <a:lnTo>
                    <a:pt x="1623936" y="28841"/>
                  </a:lnTo>
                  <a:lnTo>
                    <a:pt x="1628000" y="28079"/>
                  </a:lnTo>
                  <a:lnTo>
                    <a:pt x="1633664" y="29718"/>
                  </a:lnTo>
                  <a:lnTo>
                    <a:pt x="1634312" y="24218"/>
                  </a:lnTo>
                  <a:close/>
                </a:path>
                <a:path w="5735955" h="116839">
                  <a:moveTo>
                    <a:pt x="1644789" y="23939"/>
                  </a:moveTo>
                  <a:lnTo>
                    <a:pt x="1643087" y="17195"/>
                  </a:lnTo>
                  <a:lnTo>
                    <a:pt x="1641170" y="24282"/>
                  </a:lnTo>
                  <a:lnTo>
                    <a:pt x="1637601" y="24638"/>
                  </a:lnTo>
                  <a:lnTo>
                    <a:pt x="1638388" y="30289"/>
                  </a:lnTo>
                  <a:lnTo>
                    <a:pt x="1644573" y="29044"/>
                  </a:lnTo>
                  <a:lnTo>
                    <a:pt x="1644789" y="23939"/>
                  </a:lnTo>
                  <a:close/>
                </a:path>
                <a:path w="5735955" h="116839">
                  <a:moveTo>
                    <a:pt x="1678990" y="24663"/>
                  </a:moveTo>
                  <a:lnTo>
                    <a:pt x="1673034" y="23406"/>
                  </a:lnTo>
                  <a:lnTo>
                    <a:pt x="1672082" y="29324"/>
                  </a:lnTo>
                  <a:lnTo>
                    <a:pt x="1672742" y="34886"/>
                  </a:lnTo>
                  <a:lnTo>
                    <a:pt x="1678978" y="29387"/>
                  </a:lnTo>
                  <a:lnTo>
                    <a:pt x="1678990" y="24663"/>
                  </a:lnTo>
                  <a:close/>
                </a:path>
                <a:path w="5735955" h="116839">
                  <a:moveTo>
                    <a:pt x="1725218" y="27838"/>
                  </a:moveTo>
                  <a:lnTo>
                    <a:pt x="1722564" y="24130"/>
                  </a:lnTo>
                  <a:lnTo>
                    <a:pt x="1718259" y="27660"/>
                  </a:lnTo>
                  <a:lnTo>
                    <a:pt x="1719986" y="30086"/>
                  </a:lnTo>
                  <a:lnTo>
                    <a:pt x="1720951" y="31419"/>
                  </a:lnTo>
                  <a:lnTo>
                    <a:pt x="1725218" y="27838"/>
                  </a:lnTo>
                  <a:close/>
                </a:path>
                <a:path w="5735955" h="116839">
                  <a:moveTo>
                    <a:pt x="1737525" y="7048"/>
                  </a:moveTo>
                  <a:lnTo>
                    <a:pt x="1734794" y="8089"/>
                  </a:lnTo>
                  <a:lnTo>
                    <a:pt x="1730743" y="7035"/>
                  </a:lnTo>
                  <a:lnTo>
                    <a:pt x="1730552" y="11658"/>
                  </a:lnTo>
                  <a:lnTo>
                    <a:pt x="1733219" y="10617"/>
                  </a:lnTo>
                  <a:lnTo>
                    <a:pt x="1737309" y="11518"/>
                  </a:lnTo>
                  <a:lnTo>
                    <a:pt x="1737525" y="7048"/>
                  </a:lnTo>
                  <a:close/>
                </a:path>
                <a:path w="5735955" h="116839">
                  <a:moveTo>
                    <a:pt x="1759712" y="9804"/>
                  </a:moveTo>
                  <a:lnTo>
                    <a:pt x="1758010" y="7404"/>
                  </a:lnTo>
                  <a:lnTo>
                    <a:pt x="1757083" y="6070"/>
                  </a:lnTo>
                  <a:lnTo>
                    <a:pt x="1752790" y="9652"/>
                  </a:lnTo>
                  <a:lnTo>
                    <a:pt x="1754530" y="12065"/>
                  </a:lnTo>
                  <a:lnTo>
                    <a:pt x="1755457" y="13296"/>
                  </a:lnTo>
                  <a:lnTo>
                    <a:pt x="1759712" y="9804"/>
                  </a:lnTo>
                  <a:close/>
                </a:path>
                <a:path w="5735955" h="116839">
                  <a:moveTo>
                    <a:pt x="1985518" y="13716"/>
                  </a:moveTo>
                  <a:lnTo>
                    <a:pt x="1983765" y="11315"/>
                  </a:lnTo>
                  <a:lnTo>
                    <a:pt x="1982851" y="9982"/>
                  </a:lnTo>
                  <a:lnTo>
                    <a:pt x="1978533" y="13550"/>
                  </a:lnTo>
                  <a:lnTo>
                    <a:pt x="1980272" y="15976"/>
                  </a:lnTo>
                  <a:lnTo>
                    <a:pt x="1981187" y="17208"/>
                  </a:lnTo>
                  <a:lnTo>
                    <a:pt x="1985518" y="13716"/>
                  </a:lnTo>
                  <a:close/>
                </a:path>
                <a:path w="5735955" h="116839">
                  <a:moveTo>
                    <a:pt x="1993353" y="44094"/>
                  </a:moveTo>
                  <a:lnTo>
                    <a:pt x="1991829" y="35750"/>
                  </a:lnTo>
                  <a:lnTo>
                    <a:pt x="1987257" y="31610"/>
                  </a:lnTo>
                  <a:lnTo>
                    <a:pt x="1982343" y="32473"/>
                  </a:lnTo>
                  <a:lnTo>
                    <a:pt x="1979790" y="39179"/>
                  </a:lnTo>
                  <a:lnTo>
                    <a:pt x="1984362" y="40817"/>
                  </a:lnTo>
                  <a:lnTo>
                    <a:pt x="1986191" y="46024"/>
                  </a:lnTo>
                  <a:lnTo>
                    <a:pt x="1993353" y="44094"/>
                  </a:lnTo>
                  <a:close/>
                </a:path>
                <a:path w="5735955" h="116839">
                  <a:moveTo>
                    <a:pt x="2003907" y="30276"/>
                  </a:moveTo>
                  <a:lnTo>
                    <a:pt x="2001227" y="31356"/>
                  </a:lnTo>
                  <a:lnTo>
                    <a:pt x="1997163" y="30264"/>
                  </a:lnTo>
                  <a:lnTo>
                    <a:pt x="1997011" y="34886"/>
                  </a:lnTo>
                  <a:lnTo>
                    <a:pt x="1999627" y="33832"/>
                  </a:lnTo>
                  <a:lnTo>
                    <a:pt x="2003704" y="34848"/>
                  </a:lnTo>
                  <a:lnTo>
                    <a:pt x="2003907" y="30276"/>
                  </a:lnTo>
                  <a:close/>
                </a:path>
                <a:path w="5735955" h="116839">
                  <a:moveTo>
                    <a:pt x="2036787" y="14605"/>
                  </a:moveTo>
                  <a:lnTo>
                    <a:pt x="2035086" y="12204"/>
                  </a:lnTo>
                  <a:lnTo>
                    <a:pt x="2034171" y="10871"/>
                  </a:lnTo>
                  <a:lnTo>
                    <a:pt x="2029828" y="14439"/>
                  </a:lnTo>
                  <a:lnTo>
                    <a:pt x="2031530" y="16865"/>
                  </a:lnTo>
                  <a:lnTo>
                    <a:pt x="2032444" y="18097"/>
                  </a:lnTo>
                  <a:lnTo>
                    <a:pt x="2036787" y="14605"/>
                  </a:lnTo>
                  <a:close/>
                </a:path>
                <a:path w="5735955" h="116839">
                  <a:moveTo>
                    <a:pt x="2129040" y="20929"/>
                  </a:moveTo>
                  <a:lnTo>
                    <a:pt x="2127313" y="18529"/>
                  </a:lnTo>
                  <a:lnTo>
                    <a:pt x="2126386" y="17183"/>
                  </a:lnTo>
                  <a:lnTo>
                    <a:pt x="2122106" y="20574"/>
                  </a:lnTo>
                  <a:lnTo>
                    <a:pt x="2123808" y="22999"/>
                  </a:lnTo>
                  <a:lnTo>
                    <a:pt x="2124684" y="24396"/>
                  </a:lnTo>
                  <a:lnTo>
                    <a:pt x="2129040" y="20929"/>
                  </a:lnTo>
                  <a:close/>
                </a:path>
                <a:path w="5735955" h="116839">
                  <a:moveTo>
                    <a:pt x="2273389" y="44742"/>
                  </a:moveTo>
                  <a:lnTo>
                    <a:pt x="2268537" y="42062"/>
                  </a:lnTo>
                  <a:lnTo>
                    <a:pt x="2267445" y="34467"/>
                  </a:lnTo>
                  <a:lnTo>
                    <a:pt x="2266023" y="27266"/>
                  </a:lnTo>
                  <a:lnTo>
                    <a:pt x="2260193" y="25781"/>
                  </a:lnTo>
                  <a:lnTo>
                    <a:pt x="2259355" y="35534"/>
                  </a:lnTo>
                  <a:lnTo>
                    <a:pt x="2257272" y="43599"/>
                  </a:lnTo>
                  <a:lnTo>
                    <a:pt x="2256459" y="50927"/>
                  </a:lnTo>
                  <a:lnTo>
                    <a:pt x="2259431" y="58470"/>
                  </a:lnTo>
                  <a:lnTo>
                    <a:pt x="2250668" y="55473"/>
                  </a:lnTo>
                  <a:lnTo>
                    <a:pt x="2247201" y="60096"/>
                  </a:lnTo>
                  <a:lnTo>
                    <a:pt x="2248941" y="72186"/>
                  </a:lnTo>
                  <a:lnTo>
                    <a:pt x="2257082" y="74307"/>
                  </a:lnTo>
                  <a:lnTo>
                    <a:pt x="2256523" y="63868"/>
                  </a:lnTo>
                  <a:lnTo>
                    <a:pt x="2266061" y="68008"/>
                  </a:lnTo>
                  <a:lnTo>
                    <a:pt x="2265883" y="59296"/>
                  </a:lnTo>
                  <a:lnTo>
                    <a:pt x="2268143" y="54076"/>
                  </a:lnTo>
                  <a:lnTo>
                    <a:pt x="2271179" y="50012"/>
                  </a:lnTo>
                  <a:lnTo>
                    <a:pt x="2273389" y="44742"/>
                  </a:lnTo>
                  <a:close/>
                </a:path>
                <a:path w="5735955" h="116839">
                  <a:moveTo>
                    <a:pt x="2331389" y="41465"/>
                  </a:moveTo>
                  <a:lnTo>
                    <a:pt x="2330818" y="36449"/>
                  </a:lnTo>
                  <a:lnTo>
                    <a:pt x="2326767" y="36652"/>
                  </a:lnTo>
                  <a:lnTo>
                    <a:pt x="2321610" y="39192"/>
                  </a:lnTo>
                  <a:lnTo>
                    <a:pt x="2317737" y="41160"/>
                  </a:lnTo>
                  <a:lnTo>
                    <a:pt x="2312505" y="42456"/>
                  </a:lnTo>
                  <a:lnTo>
                    <a:pt x="2304745" y="37807"/>
                  </a:lnTo>
                  <a:lnTo>
                    <a:pt x="2304008" y="45427"/>
                  </a:lnTo>
                  <a:lnTo>
                    <a:pt x="2312492" y="47853"/>
                  </a:lnTo>
                  <a:lnTo>
                    <a:pt x="2319477" y="49174"/>
                  </a:lnTo>
                  <a:lnTo>
                    <a:pt x="2325586" y="47625"/>
                  </a:lnTo>
                  <a:lnTo>
                    <a:pt x="2331389" y="41465"/>
                  </a:lnTo>
                  <a:close/>
                </a:path>
                <a:path w="5735955" h="116839">
                  <a:moveTo>
                    <a:pt x="2369134" y="45986"/>
                  </a:moveTo>
                  <a:lnTo>
                    <a:pt x="2368893" y="37566"/>
                  </a:lnTo>
                  <a:lnTo>
                    <a:pt x="2363101" y="37223"/>
                  </a:lnTo>
                  <a:lnTo>
                    <a:pt x="2359977" y="40957"/>
                  </a:lnTo>
                  <a:lnTo>
                    <a:pt x="2358479" y="46659"/>
                  </a:lnTo>
                  <a:lnTo>
                    <a:pt x="2365260" y="48450"/>
                  </a:lnTo>
                  <a:lnTo>
                    <a:pt x="2369134" y="45986"/>
                  </a:lnTo>
                  <a:close/>
                </a:path>
                <a:path w="5735955" h="116839">
                  <a:moveTo>
                    <a:pt x="2382748" y="28536"/>
                  </a:moveTo>
                  <a:lnTo>
                    <a:pt x="2375065" y="27089"/>
                  </a:lnTo>
                  <a:lnTo>
                    <a:pt x="2369947" y="29375"/>
                  </a:lnTo>
                  <a:lnTo>
                    <a:pt x="2368893" y="37566"/>
                  </a:lnTo>
                  <a:lnTo>
                    <a:pt x="2374074" y="37744"/>
                  </a:lnTo>
                  <a:lnTo>
                    <a:pt x="2379268" y="37998"/>
                  </a:lnTo>
                  <a:lnTo>
                    <a:pt x="2382748" y="35775"/>
                  </a:lnTo>
                  <a:lnTo>
                    <a:pt x="2382748" y="28536"/>
                  </a:lnTo>
                  <a:close/>
                </a:path>
                <a:path w="5735955" h="116839">
                  <a:moveTo>
                    <a:pt x="2396401" y="28841"/>
                  </a:moveTo>
                  <a:lnTo>
                    <a:pt x="2392019" y="28536"/>
                  </a:lnTo>
                  <a:lnTo>
                    <a:pt x="2391791" y="22860"/>
                  </a:lnTo>
                  <a:lnTo>
                    <a:pt x="2386292" y="24079"/>
                  </a:lnTo>
                  <a:lnTo>
                    <a:pt x="2385949" y="37947"/>
                  </a:lnTo>
                  <a:lnTo>
                    <a:pt x="2392756" y="38100"/>
                  </a:lnTo>
                  <a:lnTo>
                    <a:pt x="2392870" y="33489"/>
                  </a:lnTo>
                  <a:lnTo>
                    <a:pt x="2395626" y="32664"/>
                  </a:lnTo>
                  <a:lnTo>
                    <a:pt x="2396401" y="28841"/>
                  </a:lnTo>
                  <a:close/>
                </a:path>
                <a:path w="5735955" h="116839">
                  <a:moveTo>
                    <a:pt x="2423376" y="38785"/>
                  </a:moveTo>
                  <a:lnTo>
                    <a:pt x="2417788" y="38442"/>
                  </a:lnTo>
                  <a:lnTo>
                    <a:pt x="2416772" y="34480"/>
                  </a:lnTo>
                  <a:lnTo>
                    <a:pt x="2418296" y="29184"/>
                  </a:lnTo>
                  <a:lnTo>
                    <a:pt x="2420340" y="24828"/>
                  </a:lnTo>
                  <a:lnTo>
                    <a:pt x="2403284" y="24447"/>
                  </a:lnTo>
                  <a:lnTo>
                    <a:pt x="2402319" y="32423"/>
                  </a:lnTo>
                  <a:lnTo>
                    <a:pt x="2404402" y="36474"/>
                  </a:lnTo>
                  <a:lnTo>
                    <a:pt x="2407501" y="39192"/>
                  </a:lnTo>
                  <a:lnTo>
                    <a:pt x="2409609" y="43205"/>
                  </a:lnTo>
                  <a:lnTo>
                    <a:pt x="2405621" y="43751"/>
                  </a:lnTo>
                  <a:lnTo>
                    <a:pt x="2399995" y="42113"/>
                  </a:lnTo>
                  <a:lnTo>
                    <a:pt x="2399309" y="47561"/>
                  </a:lnTo>
                  <a:lnTo>
                    <a:pt x="2407031" y="47840"/>
                  </a:lnTo>
                  <a:lnTo>
                    <a:pt x="2414651" y="47980"/>
                  </a:lnTo>
                  <a:lnTo>
                    <a:pt x="2420632" y="45707"/>
                  </a:lnTo>
                  <a:lnTo>
                    <a:pt x="2423376" y="38785"/>
                  </a:lnTo>
                  <a:close/>
                </a:path>
                <a:path w="5735955" h="116839">
                  <a:moveTo>
                    <a:pt x="2450985" y="29768"/>
                  </a:moveTo>
                  <a:lnTo>
                    <a:pt x="2449411" y="22948"/>
                  </a:lnTo>
                  <a:lnTo>
                    <a:pt x="2447429" y="29984"/>
                  </a:lnTo>
                  <a:lnTo>
                    <a:pt x="2443848" y="30124"/>
                  </a:lnTo>
                  <a:lnTo>
                    <a:pt x="2444597" y="36004"/>
                  </a:lnTo>
                  <a:lnTo>
                    <a:pt x="2450757" y="34785"/>
                  </a:lnTo>
                  <a:lnTo>
                    <a:pt x="2450985" y="29768"/>
                  </a:lnTo>
                  <a:close/>
                </a:path>
                <a:path w="5735955" h="116839">
                  <a:moveTo>
                    <a:pt x="2479535" y="36004"/>
                  </a:moveTo>
                  <a:lnTo>
                    <a:pt x="2478201" y="26123"/>
                  </a:lnTo>
                  <a:lnTo>
                    <a:pt x="2471394" y="25971"/>
                  </a:lnTo>
                  <a:lnTo>
                    <a:pt x="2471267" y="30518"/>
                  </a:lnTo>
                  <a:lnTo>
                    <a:pt x="2468473" y="31419"/>
                  </a:lnTo>
                  <a:lnTo>
                    <a:pt x="2467737" y="35166"/>
                  </a:lnTo>
                  <a:lnTo>
                    <a:pt x="2473096" y="34823"/>
                  </a:lnTo>
                  <a:lnTo>
                    <a:pt x="2479535" y="36004"/>
                  </a:lnTo>
                  <a:close/>
                </a:path>
                <a:path w="5735955" h="116839">
                  <a:moveTo>
                    <a:pt x="2597010" y="42697"/>
                  </a:moveTo>
                  <a:lnTo>
                    <a:pt x="2590889" y="43586"/>
                  </a:lnTo>
                  <a:lnTo>
                    <a:pt x="2587510" y="48412"/>
                  </a:lnTo>
                  <a:lnTo>
                    <a:pt x="2585351" y="54940"/>
                  </a:lnTo>
                  <a:lnTo>
                    <a:pt x="2582900" y="60998"/>
                  </a:lnTo>
                  <a:lnTo>
                    <a:pt x="2588399" y="59321"/>
                  </a:lnTo>
                  <a:lnTo>
                    <a:pt x="2591562" y="54241"/>
                  </a:lnTo>
                  <a:lnTo>
                    <a:pt x="2593924" y="47967"/>
                  </a:lnTo>
                  <a:lnTo>
                    <a:pt x="2597010" y="42697"/>
                  </a:lnTo>
                  <a:close/>
                </a:path>
                <a:path w="5735955" h="116839">
                  <a:moveTo>
                    <a:pt x="2616847" y="50228"/>
                  </a:moveTo>
                  <a:lnTo>
                    <a:pt x="2616492" y="45885"/>
                  </a:lnTo>
                  <a:lnTo>
                    <a:pt x="2613050" y="44742"/>
                  </a:lnTo>
                  <a:lnTo>
                    <a:pt x="2610332" y="52285"/>
                  </a:lnTo>
                  <a:lnTo>
                    <a:pt x="2616847" y="50228"/>
                  </a:lnTo>
                  <a:close/>
                </a:path>
                <a:path w="5735955" h="116839">
                  <a:moveTo>
                    <a:pt x="3163570" y="52235"/>
                  </a:moveTo>
                  <a:lnTo>
                    <a:pt x="3160915" y="53174"/>
                  </a:lnTo>
                  <a:lnTo>
                    <a:pt x="3156889" y="52222"/>
                  </a:lnTo>
                  <a:lnTo>
                    <a:pt x="3156623" y="56680"/>
                  </a:lnTo>
                  <a:lnTo>
                    <a:pt x="3159290" y="55727"/>
                  </a:lnTo>
                  <a:lnTo>
                    <a:pt x="3163328" y="56807"/>
                  </a:lnTo>
                  <a:lnTo>
                    <a:pt x="3163570" y="52235"/>
                  </a:lnTo>
                  <a:close/>
                </a:path>
                <a:path w="5735955" h="116839">
                  <a:moveTo>
                    <a:pt x="3271888" y="50368"/>
                  </a:moveTo>
                  <a:lnTo>
                    <a:pt x="3265525" y="49098"/>
                  </a:lnTo>
                  <a:lnTo>
                    <a:pt x="3264281" y="55448"/>
                  </a:lnTo>
                  <a:lnTo>
                    <a:pt x="3258261" y="54711"/>
                  </a:lnTo>
                  <a:lnTo>
                    <a:pt x="3257994" y="64058"/>
                  </a:lnTo>
                  <a:lnTo>
                    <a:pt x="3262287" y="64363"/>
                  </a:lnTo>
                  <a:lnTo>
                    <a:pt x="3262503" y="70065"/>
                  </a:lnTo>
                  <a:lnTo>
                    <a:pt x="3267951" y="68910"/>
                  </a:lnTo>
                  <a:lnTo>
                    <a:pt x="3267951" y="60871"/>
                  </a:lnTo>
                  <a:lnTo>
                    <a:pt x="3269132" y="54533"/>
                  </a:lnTo>
                  <a:lnTo>
                    <a:pt x="3271888" y="50368"/>
                  </a:lnTo>
                  <a:close/>
                </a:path>
                <a:path w="5735955" h="116839">
                  <a:moveTo>
                    <a:pt x="3444075" y="54940"/>
                  </a:moveTo>
                  <a:lnTo>
                    <a:pt x="3440112" y="55651"/>
                  </a:lnTo>
                  <a:lnTo>
                    <a:pt x="3434550" y="53987"/>
                  </a:lnTo>
                  <a:lnTo>
                    <a:pt x="3433838" y="59397"/>
                  </a:lnTo>
                  <a:lnTo>
                    <a:pt x="3437826" y="58801"/>
                  </a:lnTo>
                  <a:lnTo>
                    <a:pt x="3443414" y="60426"/>
                  </a:lnTo>
                  <a:lnTo>
                    <a:pt x="3444075" y="54940"/>
                  </a:lnTo>
                  <a:close/>
                </a:path>
                <a:path w="5735955" h="116839">
                  <a:moveTo>
                    <a:pt x="3464395" y="55473"/>
                  </a:moveTo>
                  <a:lnTo>
                    <a:pt x="3457638" y="55295"/>
                  </a:lnTo>
                  <a:lnTo>
                    <a:pt x="3450945" y="56438"/>
                  </a:lnTo>
                  <a:lnTo>
                    <a:pt x="3454196" y="59677"/>
                  </a:lnTo>
                  <a:lnTo>
                    <a:pt x="3460851" y="60769"/>
                  </a:lnTo>
                  <a:lnTo>
                    <a:pt x="3464395" y="55473"/>
                  </a:lnTo>
                  <a:close/>
                </a:path>
                <a:path w="5735955" h="116839">
                  <a:moveTo>
                    <a:pt x="3487597" y="70180"/>
                  </a:moveTo>
                  <a:lnTo>
                    <a:pt x="3480879" y="69850"/>
                  </a:lnTo>
                  <a:lnTo>
                    <a:pt x="3483699" y="57378"/>
                  </a:lnTo>
                  <a:lnTo>
                    <a:pt x="3474364" y="60477"/>
                  </a:lnTo>
                  <a:lnTo>
                    <a:pt x="3474326" y="66840"/>
                  </a:lnTo>
                  <a:lnTo>
                    <a:pt x="3472484" y="70650"/>
                  </a:lnTo>
                  <a:lnTo>
                    <a:pt x="3470592" y="74307"/>
                  </a:lnTo>
                  <a:lnTo>
                    <a:pt x="3474897" y="78054"/>
                  </a:lnTo>
                  <a:lnTo>
                    <a:pt x="3480384" y="79095"/>
                  </a:lnTo>
                  <a:lnTo>
                    <a:pt x="3485235" y="76708"/>
                  </a:lnTo>
                  <a:lnTo>
                    <a:pt x="3487597" y="70180"/>
                  </a:lnTo>
                  <a:close/>
                </a:path>
                <a:path w="5735955" h="116839">
                  <a:moveTo>
                    <a:pt x="3538664" y="57454"/>
                  </a:moveTo>
                  <a:lnTo>
                    <a:pt x="3532111" y="57594"/>
                  </a:lnTo>
                  <a:lnTo>
                    <a:pt x="3524758" y="56527"/>
                  </a:lnTo>
                  <a:lnTo>
                    <a:pt x="3519220" y="58115"/>
                  </a:lnTo>
                  <a:lnTo>
                    <a:pt x="3518103" y="66243"/>
                  </a:lnTo>
                  <a:lnTo>
                    <a:pt x="3523373" y="64223"/>
                  </a:lnTo>
                  <a:lnTo>
                    <a:pt x="3529304" y="63207"/>
                  </a:lnTo>
                  <a:lnTo>
                    <a:pt x="3534778" y="61518"/>
                  </a:lnTo>
                  <a:lnTo>
                    <a:pt x="3538664" y="57454"/>
                  </a:lnTo>
                  <a:close/>
                </a:path>
                <a:path w="5735955" h="116839">
                  <a:moveTo>
                    <a:pt x="3569043" y="58267"/>
                  </a:moveTo>
                  <a:lnTo>
                    <a:pt x="3563162" y="56921"/>
                  </a:lnTo>
                  <a:lnTo>
                    <a:pt x="3562146" y="62814"/>
                  </a:lnTo>
                  <a:lnTo>
                    <a:pt x="3562731" y="68414"/>
                  </a:lnTo>
                  <a:lnTo>
                    <a:pt x="3565855" y="65786"/>
                  </a:lnTo>
                  <a:lnTo>
                    <a:pt x="3568916" y="63004"/>
                  </a:lnTo>
                  <a:lnTo>
                    <a:pt x="3569043" y="58267"/>
                  </a:lnTo>
                  <a:close/>
                </a:path>
                <a:path w="5735955" h="116839">
                  <a:moveTo>
                    <a:pt x="3581044" y="56426"/>
                  </a:moveTo>
                  <a:lnTo>
                    <a:pt x="3579342" y="54000"/>
                  </a:lnTo>
                  <a:lnTo>
                    <a:pt x="3578415" y="52628"/>
                  </a:lnTo>
                  <a:lnTo>
                    <a:pt x="3574173" y="55994"/>
                  </a:lnTo>
                  <a:lnTo>
                    <a:pt x="3575774" y="58445"/>
                  </a:lnTo>
                  <a:lnTo>
                    <a:pt x="3576701" y="59855"/>
                  </a:lnTo>
                  <a:lnTo>
                    <a:pt x="3581044" y="56426"/>
                  </a:lnTo>
                  <a:close/>
                </a:path>
                <a:path w="5735955" h="116839">
                  <a:moveTo>
                    <a:pt x="3584092" y="65874"/>
                  </a:moveTo>
                  <a:lnTo>
                    <a:pt x="3582454" y="63347"/>
                  </a:lnTo>
                  <a:lnTo>
                    <a:pt x="3581489" y="62026"/>
                  </a:lnTo>
                  <a:lnTo>
                    <a:pt x="3577259" y="65443"/>
                  </a:lnTo>
                  <a:lnTo>
                    <a:pt x="3578936" y="67868"/>
                  </a:lnTo>
                  <a:lnTo>
                    <a:pt x="3579838" y="69215"/>
                  </a:lnTo>
                  <a:lnTo>
                    <a:pt x="3584092" y="65874"/>
                  </a:lnTo>
                  <a:close/>
                </a:path>
                <a:path w="5735955" h="116839">
                  <a:moveTo>
                    <a:pt x="3656558" y="69938"/>
                  </a:moveTo>
                  <a:lnTo>
                    <a:pt x="3655631" y="59994"/>
                  </a:lnTo>
                  <a:lnTo>
                    <a:pt x="3650805" y="57175"/>
                  </a:lnTo>
                  <a:lnTo>
                    <a:pt x="3645484" y="60629"/>
                  </a:lnTo>
                  <a:lnTo>
                    <a:pt x="3643084" y="69570"/>
                  </a:lnTo>
                  <a:lnTo>
                    <a:pt x="3656558" y="69938"/>
                  </a:lnTo>
                  <a:close/>
                </a:path>
                <a:path w="5735955" h="116839">
                  <a:moveTo>
                    <a:pt x="3713950" y="71450"/>
                  </a:moveTo>
                  <a:lnTo>
                    <a:pt x="3708031" y="70243"/>
                  </a:lnTo>
                  <a:lnTo>
                    <a:pt x="3704742" y="65608"/>
                  </a:lnTo>
                  <a:lnTo>
                    <a:pt x="3701948" y="60312"/>
                  </a:lnTo>
                  <a:lnTo>
                    <a:pt x="3697528" y="57137"/>
                  </a:lnTo>
                  <a:lnTo>
                    <a:pt x="3695573" y="63868"/>
                  </a:lnTo>
                  <a:lnTo>
                    <a:pt x="3692194" y="68745"/>
                  </a:lnTo>
                  <a:lnTo>
                    <a:pt x="3690213" y="75565"/>
                  </a:lnTo>
                  <a:lnTo>
                    <a:pt x="3697846" y="77190"/>
                  </a:lnTo>
                  <a:lnTo>
                    <a:pt x="3704031" y="78994"/>
                  </a:lnTo>
                  <a:lnTo>
                    <a:pt x="3709238" y="78041"/>
                  </a:lnTo>
                  <a:lnTo>
                    <a:pt x="3713950" y="71450"/>
                  </a:lnTo>
                  <a:close/>
                </a:path>
                <a:path w="5735955" h="116839">
                  <a:moveTo>
                    <a:pt x="3727513" y="67183"/>
                  </a:moveTo>
                  <a:lnTo>
                    <a:pt x="3724821" y="66230"/>
                  </a:lnTo>
                  <a:lnTo>
                    <a:pt x="3724313" y="62369"/>
                  </a:lnTo>
                  <a:lnTo>
                    <a:pt x="3720973" y="62280"/>
                  </a:lnTo>
                  <a:lnTo>
                    <a:pt x="3720071" y="71081"/>
                  </a:lnTo>
                  <a:lnTo>
                    <a:pt x="3723055" y="76136"/>
                  </a:lnTo>
                  <a:lnTo>
                    <a:pt x="3726637" y="75501"/>
                  </a:lnTo>
                  <a:lnTo>
                    <a:pt x="3727513" y="67183"/>
                  </a:lnTo>
                  <a:close/>
                </a:path>
                <a:path w="5735955" h="116839">
                  <a:moveTo>
                    <a:pt x="3732542" y="64439"/>
                  </a:moveTo>
                  <a:lnTo>
                    <a:pt x="3727348" y="61531"/>
                  </a:lnTo>
                  <a:lnTo>
                    <a:pt x="3727513" y="67183"/>
                  </a:lnTo>
                  <a:lnTo>
                    <a:pt x="3732542" y="64439"/>
                  </a:lnTo>
                  <a:close/>
                </a:path>
                <a:path w="5735955" h="116839">
                  <a:moveTo>
                    <a:pt x="3774643" y="68414"/>
                  </a:moveTo>
                  <a:lnTo>
                    <a:pt x="3769360" y="68694"/>
                  </a:lnTo>
                  <a:lnTo>
                    <a:pt x="3762972" y="67487"/>
                  </a:lnTo>
                  <a:lnTo>
                    <a:pt x="3764292" y="77495"/>
                  </a:lnTo>
                  <a:lnTo>
                    <a:pt x="3770033" y="77825"/>
                  </a:lnTo>
                  <a:lnTo>
                    <a:pt x="3773030" y="74104"/>
                  </a:lnTo>
                  <a:lnTo>
                    <a:pt x="3774643" y="68414"/>
                  </a:lnTo>
                  <a:close/>
                </a:path>
                <a:path w="5735955" h="116839">
                  <a:moveTo>
                    <a:pt x="3808425" y="64541"/>
                  </a:moveTo>
                  <a:lnTo>
                    <a:pt x="3804412" y="65252"/>
                  </a:lnTo>
                  <a:lnTo>
                    <a:pt x="3798925" y="63601"/>
                  </a:lnTo>
                  <a:lnTo>
                    <a:pt x="3798201" y="69011"/>
                  </a:lnTo>
                  <a:lnTo>
                    <a:pt x="3802164" y="68414"/>
                  </a:lnTo>
                  <a:lnTo>
                    <a:pt x="3807726" y="70015"/>
                  </a:lnTo>
                  <a:lnTo>
                    <a:pt x="3808425" y="64541"/>
                  </a:lnTo>
                  <a:close/>
                </a:path>
                <a:path w="5735955" h="116839">
                  <a:moveTo>
                    <a:pt x="3825087" y="69710"/>
                  </a:moveTo>
                  <a:lnTo>
                    <a:pt x="3824884" y="64046"/>
                  </a:lnTo>
                  <a:lnTo>
                    <a:pt x="3824401" y="58661"/>
                  </a:lnTo>
                  <a:lnTo>
                    <a:pt x="3818648" y="60274"/>
                  </a:lnTo>
                  <a:lnTo>
                    <a:pt x="3819029" y="65786"/>
                  </a:lnTo>
                  <a:lnTo>
                    <a:pt x="3817709" y="73355"/>
                  </a:lnTo>
                  <a:lnTo>
                    <a:pt x="3821595" y="74244"/>
                  </a:lnTo>
                  <a:lnTo>
                    <a:pt x="3821849" y="71450"/>
                  </a:lnTo>
                  <a:lnTo>
                    <a:pt x="3822255" y="68745"/>
                  </a:lnTo>
                  <a:lnTo>
                    <a:pt x="3825087" y="69710"/>
                  </a:lnTo>
                  <a:close/>
                </a:path>
                <a:path w="5735955" h="116839">
                  <a:moveTo>
                    <a:pt x="3835476" y="60693"/>
                  </a:moveTo>
                  <a:lnTo>
                    <a:pt x="3828770" y="60528"/>
                  </a:lnTo>
                  <a:lnTo>
                    <a:pt x="3828669" y="63652"/>
                  </a:lnTo>
                  <a:lnTo>
                    <a:pt x="3828491" y="69799"/>
                  </a:lnTo>
                  <a:lnTo>
                    <a:pt x="3835209" y="69964"/>
                  </a:lnTo>
                  <a:lnTo>
                    <a:pt x="3835476" y="60693"/>
                  </a:lnTo>
                  <a:close/>
                </a:path>
                <a:path w="5735955" h="116839">
                  <a:moveTo>
                    <a:pt x="3872484" y="61645"/>
                  </a:moveTo>
                  <a:lnTo>
                    <a:pt x="3865727" y="61480"/>
                  </a:lnTo>
                  <a:lnTo>
                    <a:pt x="3865626" y="64592"/>
                  </a:lnTo>
                  <a:lnTo>
                    <a:pt x="3865448" y="70751"/>
                  </a:lnTo>
                  <a:lnTo>
                    <a:pt x="3872217" y="70929"/>
                  </a:lnTo>
                  <a:lnTo>
                    <a:pt x="3872484" y="61645"/>
                  </a:lnTo>
                  <a:close/>
                </a:path>
                <a:path w="5735955" h="116839">
                  <a:moveTo>
                    <a:pt x="4013733" y="65290"/>
                  </a:moveTo>
                  <a:lnTo>
                    <a:pt x="4007370" y="66052"/>
                  </a:lnTo>
                  <a:lnTo>
                    <a:pt x="4006456" y="59855"/>
                  </a:lnTo>
                  <a:lnTo>
                    <a:pt x="4000436" y="60210"/>
                  </a:lnTo>
                  <a:lnTo>
                    <a:pt x="4000195" y="67576"/>
                  </a:lnTo>
                  <a:lnTo>
                    <a:pt x="4005237" y="70650"/>
                  </a:lnTo>
                  <a:lnTo>
                    <a:pt x="4011193" y="69773"/>
                  </a:lnTo>
                  <a:lnTo>
                    <a:pt x="4013733" y="65290"/>
                  </a:lnTo>
                  <a:close/>
                </a:path>
                <a:path w="5735955" h="116839">
                  <a:moveTo>
                    <a:pt x="4137964" y="77774"/>
                  </a:moveTo>
                  <a:lnTo>
                    <a:pt x="4137025" y="67818"/>
                  </a:lnTo>
                  <a:lnTo>
                    <a:pt x="4131272" y="63614"/>
                  </a:lnTo>
                  <a:lnTo>
                    <a:pt x="4124693" y="65201"/>
                  </a:lnTo>
                  <a:lnTo>
                    <a:pt x="4121289" y="72618"/>
                  </a:lnTo>
                  <a:lnTo>
                    <a:pt x="4129125" y="71437"/>
                  </a:lnTo>
                  <a:lnTo>
                    <a:pt x="4134129" y="73761"/>
                  </a:lnTo>
                  <a:lnTo>
                    <a:pt x="4137964" y="77774"/>
                  </a:lnTo>
                  <a:close/>
                </a:path>
                <a:path w="5735955" h="116839">
                  <a:moveTo>
                    <a:pt x="4267581" y="69303"/>
                  </a:moveTo>
                  <a:lnTo>
                    <a:pt x="4265904" y="66890"/>
                  </a:lnTo>
                  <a:lnTo>
                    <a:pt x="4265003" y="65557"/>
                  </a:lnTo>
                  <a:lnTo>
                    <a:pt x="4260748" y="69113"/>
                  </a:lnTo>
                  <a:lnTo>
                    <a:pt x="4262412" y="71539"/>
                  </a:lnTo>
                  <a:lnTo>
                    <a:pt x="4263339" y="72783"/>
                  </a:lnTo>
                  <a:lnTo>
                    <a:pt x="4267581" y="69303"/>
                  </a:lnTo>
                  <a:close/>
                </a:path>
                <a:path w="5735955" h="116839">
                  <a:moveTo>
                    <a:pt x="4386504" y="69672"/>
                  </a:moveTo>
                  <a:lnTo>
                    <a:pt x="4369740" y="69291"/>
                  </a:lnTo>
                  <a:lnTo>
                    <a:pt x="4372013" y="78397"/>
                  </a:lnTo>
                  <a:lnTo>
                    <a:pt x="4369308" y="84950"/>
                  </a:lnTo>
                  <a:lnTo>
                    <a:pt x="4366628" y="90639"/>
                  </a:lnTo>
                  <a:lnTo>
                    <a:pt x="4369028" y="97205"/>
                  </a:lnTo>
                  <a:lnTo>
                    <a:pt x="4369879" y="93573"/>
                  </a:lnTo>
                  <a:lnTo>
                    <a:pt x="4371937" y="91884"/>
                  </a:lnTo>
                  <a:lnTo>
                    <a:pt x="4375823" y="92786"/>
                  </a:lnTo>
                  <a:lnTo>
                    <a:pt x="4375810" y="83058"/>
                  </a:lnTo>
                  <a:lnTo>
                    <a:pt x="4379519" y="78790"/>
                  </a:lnTo>
                  <a:lnTo>
                    <a:pt x="4384052" y="75755"/>
                  </a:lnTo>
                  <a:lnTo>
                    <a:pt x="4386504" y="69672"/>
                  </a:lnTo>
                  <a:close/>
                </a:path>
                <a:path w="5735955" h="116839">
                  <a:moveTo>
                    <a:pt x="4419739" y="79705"/>
                  </a:moveTo>
                  <a:lnTo>
                    <a:pt x="4415460" y="73609"/>
                  </a:lnTo>
                  <a:lnTo>
                    <a:pt x="4407382" y="73355"/>
                  </a:lnTo>
                  <a:lnTo>
                    <a:pt x="4406239" y="84124"/>
                  </a:lnTo>
                  <a:lnTo>
                    <a:pt x="4411243" y="83337"/>
                  </a:lnTo>
                  <a:lnTo>
                    <a:pt x="4418546" y="86080"/>
                  </a:lnTo>
                  <a:lnTo>
                    <a:pt x="4419739" y="79705"/>
                  </a:lnTo>
                  <a:close/>
                </a:path>
                <a:path w="5735955" h="116839">
                  <a:moveTo>
                    <a:pt x="4422381" y="107734"/>
                  </a:moveTo>
                  <a:lnTo>
                    <a:pt x="4422152" y="99085"/>
                  </a:lnTo>
                  <a:lnTo>
                    <a:pt x="4420552" y="92176"/>
                  </a:lnTo>
                  <a:lnTo>
                    <a:pt x="4416120" y="88963"/>
                  </a:lnTo>
                  <a:lnTo>
                    <a:pt x="4410811" y="96875"/>
                  </a:lnTo>
                  <a:lnTo>
                    <a:pt x="4401566" y="99034"/>
                  </a:lnTo>
                  <a:lnTo>
                    <a:pt x="4391952" y="100634"/>
                  </a:lnTo>
                  <a:lnTo>
                    <a:pt x="4385538" y="106895"/>
                  </a:lnTo>
                  <a:lnTo>
                    <a:pt x="4392384" y="106845"/>
                  </a:lnTo>
                  <a:lnTo>
                    <a:pt x="4398505" y="116789"/>
                  </a:lnTo>
                  <a:lnTo>
                    <a:pt x="4405388" y="116674"/>
                  </a:lnTo>
                  <a:lnTo>
                    <a:pt x="4408081" y="112115"/>
                  </a:lnTo>
                  <a:lnTo>
                    <a:pt x="4407205" y="108229"/>
                  </a:lnTo>
                  <a:lnTo>
                    <a:pt x="4406341" y="105117"/>
                  </a:lnTo>
                  <a:lnTo>
                    <a:pt x="4409084" y="102806"/>
                  </a:lnTo>
                  <a:lnTo>
                    <a:pt x="4413580" y="104343"/>
                  </a:lnTo>
                  <a:lnTo>
                    <a:pt x="4415333" y="109562"/>
                  </a:lnTo>
                  <a:lnTo>
                    <a:pt x="4422381" y="107734"/>
                  </a:lnTo>
                  <a:close/>
                </a:path>
                <a:path w="5735955" h="116839">
                  <a:moveTo>
                    <a:pt x="4476686" y="81013"/>
                  </a:moveTo>
                  <a:lnTo>
                    <a:pt x="4465561" y="80429"/>
                  </a:lnTo>
                  <a:lnTo>
                    <a:pt x="4455211" y="80975"/>
                  </a:lnTo>
                  <a:lnTo>
                    <a:pt x="4447121" y="84861"/>
                  </a:lnTo>
                  <a:lnTo>
                    <a:pt x="4442803" y="94310"/>
                  </a:lnTo>
                  <a:lnTo>
                    <a:pt x="4445419" y="95300"/>
                  </a:lnTo>
                  <a:lnTo>
                    <a:pt x="4449394" y="94513"/>
                  </a:lnTo>
                  <a:lnTo>
                    <a:pt x="4449419" y="99034"/>
                  </a:lnTo>
                  <a:lnTo>
                    <a:pt x="4446790" y="100126"/>
                  </a:lnTo>
                  <a:lnTo>
                    <a:pt x="4442803" y="98983"/>
                  </a:lnTo>
                  <a:lnTo>
                    <a:pt x="4442561" y="103581"/>
                  </a:lnTo>
                  <a:lnTo>
                    <a:pt x="4446575" y="102946"/>
                  </a:lnTo>
                  <a:lnTo>
                    <a:pt x="4452112" y="104571"/>
                  </a:lnTo>
                  <a:lnTo>
                    <a:pt x="4452759" y="99123"/>
                  </a:lnTo>
                  <a:lnTo>
                    <a:pt x="4459033" y="98183"/>
                  </a:lnTo>
                  <a:lnTo>
                    <a:pt x="4451083" y="91452"/>
                  </a:lnTo>
                  <a:lnTo>
                    <a:pt x="4456354" y="89903"/>
                  </a:lnTo>
                  <a:lnTo>
                    <a:pt x="4462157" y="90424"/>
                  </a:lnTo>
                  <a:lnTo>
                    <a:pt x="4466831" y="89115"/>
                  </a:lnTo>
                  <a:lnTo>
                    <a:pt x="4469854" y="85598"/>
                  </a:lnTo>
                  <a:lnTo>
                    <a:pt x="4472470" y="84607"/>
                  </a:lnTo>
                  <a:lnTo>
                    <a:pt x="4476470" y="85661"/>
                  </a:lnTo>
                  <a:lnTo>
                    <a:pt x="4476686" y="81013"/>
                  </a:lnTo>
                  <a:close/>
                </a:path>
                <a:path w="5735955" h="116839">
                  <a:moveTo>
                    <a:pt x="4553737" y="82778"/>
                  </a:moveTo>
                  <a:lnTo>
                    <a:pt x="4551070" y="83832"/>
                  </a:lnTo>
                  <a:lnTo>
                    <a:pt x="4547133" y="82791"/>
                  </a:lnTo>
                  <a:lnTo>
                    <a:pt x="4546955" y="87350"/>
                  </a:lnTo>
                  <a:lnTo>
                    <a:pt x="4549521" y="86360"/>
                  </a:lnTo>
                  <a:lnTo>
                    <a:pt x="4553534" y="87439"/>
                  </a:lnTo>
                  <a:lnTo>
                    <a:pt x="4553737" y="82778"/>
                  </a:lnTo>
                  <a:close/>
                </a:path>
                <a:path w="5735955" h="116839">
                  <a:moveTo>
                    <a:pt x="4610354" y="98145"/>
                  </a:moveTo>
                  <a:lnTo>
                    <a:pt x="4609909" y="89687"/>
                  </a:lnTo>
                  <a:lnTo>
                    <a:pt x="4606429" y="85255"/>
                  </a:lnTo>
                  <a:lnTo>
                    <a:pt x="4600803" y="83654"/>
                  </a:lnTo>
                  <a:lnTo>
                    <a:pt x="4593933" y="83705"/>
                  </a:lnTo>
                  <a:lnTo>
                    <a:pt x="4593907" y="90258"/>
                  </a:lnTo>
                  <a:lnTo>
                    <a:pt x="4590199" y="97688"/>
                  </a:lnTo>
                  <a:lnTo>
                    <a:pt x="4610354" y="98145"/>
                  </a:lnTo>
                  <a:close/>
                </a:path>
                <a:path w="5735955" h="116839">
                  <a:moveTo>
                    <a:pt x="4623867" y="93738"/>
                  </a:moveTo>
                  <a:lnTo>
                    <a:pt x="4621225" y="94805"/>
                  </a:lnTo>
                  <a:lnTo>
                    <a:pt x="4617237" y="93687"/>
                  </a:lnTo>
                  <a:lnTo>
                    <a:pt x="4617021" y="98323"/>
                  </a:lnTo>
                  <a:lnTo>
                    <a:pt x="4619663" y="97282"/>
                  </a:lnTo>
                  <a:lnTo>
                    <a:pt x="4623663" y="98323"/>
                  </a:lnTo>
                  <a:lnTo>
                    <a:pt x="4623867" y="93738"/>
                  </a:lnTo>
                  <a:close/>
                </a:path>
                <a:path w="5735955" h="116839">
                  <a:moveTo>
                    <a:pt x="4809477" y="85902"/>
                  </a:moveTo>
                  <a:lnTo>
                    <a:pt x="4807826" y="83515"/>
                  </a:lnTo>
                  <a:lnTo>
                    <a:pt x="4806937" y="82169"/>
                  </a:lnTo>
                  <a:lnTo>
                    <a:pt x="4802695" y="85559"/>
                  </a:lnTo>
                  <a:lnTo>
                    <a:pt x="4804372" y="87985"/>
                  </a:lnTo>
                  <a:lnTo>
                    <a:pt x="4805261" y="89382"/>
                  </a:lnTo>
                  <a:lnTo>
                    <a:pt x="4809477" y="85902"/>
                  </a:lnTo>
                  <a:close/>
                </a:path>
                <a:path w="5735955" h="116839">
                  <a:moveTo>
                    <a:pt x="4847679" y="88773"/>
                  </a:moveTo>
                  <a:lnTo>
                    <a:pt x="4841024" y="88658"/>
                  </a:lnTo>
                  <a:lnTo>
                    <a:pt x="4834420" y="89852"/>
                  </a:lnTo>
                  <a:lnTo>
                    <a:pt x="4837658" y="93065"/>
                  </a:lnTo>
                  <a:lnTo>
                    <a:pt x="4844250" y="94094"/>
                  </a:lnTo>
                  <a:lnTo>
                    <a:pt x="4847679" y="88773"/>
                  </a:lnTo>
                  <a:close/>
                </a:path>
                <a:path w="5735955" h="116839">
                  <a:moveTo>
                    <a:pt x="5122303" y="99644"/>
                  </a:moveTo>
                  <a:lnTo>
                    <a:pt x="5118379" y="97739"/>
                  </a:lnTo>
                  <a:lnTo>
                    <a:pt x="5114150" y="102920"/>
                  </a:lnTo>
                  <a:lnTo>
                    <a:pt x="5122151" y="103187"/>
                  </a:lnTo>
                  <a:lnTo>
                    <a:pt x="5122303" y="99644"/>
                  </a:lnTo>
                  <a:close/>
                </a:path>
                <a:path w="5735955" h="116839">
                  <a:moveTo>
                    <a:pt x="5140896" y="98780"/>
                  </a:moveTo>
                  <a:lnTo>
                    <a:pt x="5138331" y="99733"/>
                  </a:lnTo>
                  <a:lnTo>
                    <a:pt x="5134343" y="98818"/>
                  </a:lnTo>
                  <a:lnTo>
                    <a:pt x="5134140" y="103276"/>
                  </a:lnTo>
                  <a:lnTo>
                    <a:pt x="5136756" y="102298"/>
                  </a:lnTo>
                  <a:lnTo>
                    <a:pt x="5140731" y="103339"/>
                  </a:lnTo>
                  <a:lnTo>
                    <a:pt x="5140896" y="98780"/>
                  </a:lnTo>
                  <a:close/>
                </a:path>
                <a:path w="5735955" h="116839">
                  <a:moveTo>
                    <a:pt x="5162575" y="101638"/>
                  </a:moveTo>
                  <a:lnTo>
                    <a:pt x="5160886" y="99136"/>
                  </a:lnTo>
                  <a:lnTo>
                    <a:pt x="5159984" y="97840"/>
                  </a:lnTo>
                  <a:lnTo>
                    <a:pt x="5155793" y="101295"/>
                  </a:lnTo>
                  <a:lnTo>
                    <a:pt x="5157495" y="103695"/>
                  </a:lnTo>
                  <a:lnTo>
                    <a:pt x="5158397" y="105016"/>
                  </a:lnTo>
                  <a:lnTo>
                    <a:pt x="5162575" y="101638"/>
                  </a:lnTo>
                  <a:close/>
                </a:path>
                <a:path w="5735955" h="116839">
                  <a:moveTo>
                    <a:pt x="5197335" y="99568"/>
                  </a:moveTo>
                  <a:lnTo>
                    <a:pt x="5194770" y="100545"/>
                  </a:lnTo>
                  <a:lnTo>
                    <a:pt x="5190807" y="99656"/>
                  </a:lnTo>
                  <a:lnTo>
                    <a:pt x="5190655" y="104114"/>
                  </a:lnTo>
                  <a:lnTo>
                    <a:pt x="5193233" y="103098"/>
                  </a:lnTo>
                  <a:lnTo>
                    <a:pt x="5197183" y="104114"/>
                  </a:lnTo>
                  <a:lnTo>
                    <a:pt x="5197335" y="99568"/>
                  </a:lnTo>
                  <a:close/>
                </a:path>
                <a:path w="5735955" h="116839">
                  <a:moveTo>
                    <a:pt x="5212245" y="102184"/>
                  </a:moveTo>
                  <a:lnTo>
                    <a:pt x="5210594" y="99707"/>
                  </a:lnTo>
                  <a:lnTo>
                    <a:pt x="5209692" y="98399"/>
                  </a:lnTo>
                  <a:lnTo>
                    <a:pt x="5205501" y="101892"/>
                  </a:lnTo>
                  <a:lnTo>
                    <a:pt x="5207165" y="104279"/>
                  </a:lnTo>
                  <a:lnTo>
                    <a:pt x="5208105" y="105600"/>
                  </a:lnTo>
                  <a:lnTo>
                    <a:pt x="5212245" y="102184"/>
                  </a:lnTo>
                  <a:close/>
                </a:path>
                <a:path w="5735955" h="116839">
                  <a:moveTo>
                    <a:pt x="5217388" y="85763"/>
                  </a:moveTo>
                  <a:lnTo>
                    <a:pt x="5214798" y="86829"/>
                  </a:lnTo>
                  <a:lnTo>
                    <a:pt x="5210899" y="85801"/>
                  </a:lnTo>
                  <a:lnTo>
                    <a:pt x="5210734" y="90424"/>
                  </a:lnTo>
                  <a:lnTo>
                    <a:pt x="5213324" y="89369"/>
                  </a:lnTo>
                  <a:lnTo>
                    <a:pt x="5217274" y="90246"/>
                  </a:lnTo>
                  <a:lnTo>
                    <a:pt x="5217388" y="85763"/>
                  </a:lnTo>
                  <a:close/>
                </a:path>
                <a:path w="5735955" h="116839">
                  <a:moveTo>
                    <a:pt x="5239004" y="88366"/>
                  </a:moveTo>
                  <a:lnTo>
                    <a:pt x="5237289" y="85966"/>
                  </a:lnTo>
                  <a:lnTo>
                    <a:pt x="5236337" y="84658"/>
                  </a:lnTo>
                  <a:lnTo>
                    <a:pt x="5232285" y="88214"/>
                  </a:lnTo>
                  <a:lnTo>
                    <a:pt x="5229758" y="84594"/>
                  </a:lnTo>
                  <a:lnTo>
                    <a:pt x="5225618" y="88188"/>
                  </a:lnTo>
                  <a:lnTo>
                    <a:pt x="5227294" y="90601"/>
                  </a:lnTo>
                  <a:lnTo>
                    <a:pt x="5228183" y="91833"/>
                  </a:lnTo>
                  <a:lnTo>
                    <a:pt x="5232285" y="88353"/>
                  </a:lnTo>
                  <a:lnTo>
                    <a:pt x="5233898" y="90665"/>
                  </a:lnTo>
                  <a:lnTo>
                    <a:pt x="5234787" y="91897"/>
                  </a:lnTo>
                  <a:lnTo>
                    <a:pt x="5239004" y="88366"/>
                  </a:lnTo>
                  <a:close/>
                </a:path>
                <a:path w="5735955" h="116839">
                  <a:moveTo>
                    <a:pt x="5735942" y="99225"/>
                  </a:moveTo>
                  <a:lnTo>
                    <a:pt x="5732094" y="100050"/>
                  </a:lnTo>
                  <a:lnTo>
                    <a:pt x="5726671" y="98526"/>
                  </a:lnTo>
                  <a:lnTo>
                    <a:pt x="5726112" y="103962"/>
                  </a:lnTo>
                  <a:lnTo>
                    <a:pt x="5729973" y="103238"/>
                  </a:lnTo>
                  <a:lnTo>
                    <a:pt x="5735396" y="104711"/>
                  </a:lnTo>
                  <a:lnTo>
                    <a:pt x="5735942" y="99225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09344" y="6143586"/>
              <a:ext cx="6064885" cy="131445"/>
            </a:xfrm>
            <a:custGeom>
              <a:avLst/>
              <a:gdLst/>
              <a:ahLst/>
              <a:cxnLst/>
              <a:rect l="l" t="t" r="r" b="b"/>
              <a:pathLst>
                <a:path w="6064884" h="131445">
                  <a:moveTo>
                    <a:pt x="7264" y="49301"/>
                  </a:moveTo>
                  <a:lnTo>
                    <a:pt x="6883" y="44577"/>
                  </a:lnTo>
                  <a:lnTo>
                    <a:pt x="533" y="43827"/>
                  </a:lnTo>
                  <a:lnTo>
                    <a:pt x="0" y="49707"/>
                  </a:lnTo>
                  <a:lnTo>
                    <a:pt x="1181" y="55232"/>
                  </a:lnTo>
                  <a:lnTo>
                    <a:pt x="4279" y="52362"/>
                  </a:lnTo>
                  <a:lnTo>
                    <a:pt x="7264" y="49301"/>
                  </a:lnTo>
                  <a:close/>
                </a:path>
                <a:path w="6064884" h="131445">
                  <a:moveTo>
                    <a:pt x="23787" y="50761"/>
                  </a:moveTo>
                  <a:lnTo>
                    <a:pt x="21780" y="48463"/>
                  </a:lnTo>
                  <a:lnTo>
                    <a:pt x="20650" y="47218"/>
                  </a:lnTo>
                  <a:lnTo>
                    <a:pt x="16446" y="51079"/>
                  </a:lnTo>
                  <a:lnTo>
                    <a:pt x="18491" y="53263"/>
                  </a:lnTo>
                  <a:lnTo>
                    <a:pt x="19507" y="54457"/>
                  </a:lnTo>
                  <a:lnTo>
                    <a:pt x="23787" y="50761"/>
                  </a:lnTo>
                  <a:close/>
                </a:path>
                <a:path w="6064884" h="131445">
                  <a:moveTo>
                    <a:pt x="398767" y="30454"/>
                  </a:moveTo>
                  <a:lnTo>
                    <a:pt x="391769" y="31902"/>
                  </a:lnTo>
                  <a:lnTo>
                    <a:pt x="385000" y="33616"/>
                  </a:lnTo>
                  <a:lnTo>
                    <a:pt x="378993" y="36309"/>
                  </a:lnTo>
                  <a:lnTo>
                    <a:pt x="374345" y="40627"/>
                  </a:lnTo>
                  <a:lnTo>
                    <a:pt x="382371" y="40449"/>
                  </a:lnTo>
                  <a:lnTo>
                    <a:pt x="390309" y="40132"/>
                  </a:lnTo>
                  <a:lnTo>
                    <a:pt x="396367" y="37528"/>
                  </a:lnTo>
                  <a:lnTo>
                    <a:pt x="398767" y="30454"/>
                  </a:lnTo>
                  <a:close/>
                </a:path>
                <a:path w="6064884" h="131445">
                  <a:moveTo>
                    <a:pt x="419823" y="25031"/>
                  </a:moveTo>
                  <a:lnTo>
                    <a:pt x="415137" y="25146"/>
                  </a:lnTo>
                  <a:lnTo>
                    <a:pt x="410972" y="21818"/>
                  </a:lnTo>
                  <a:lnTo>
                    <a:pt x="407670" y="20205"/>
                  </a:lnTo>
                  <a:lnTo>
                    <a:pt x="405599" y="25501"/>
                  </a:lnTo>
                  <a:lnTo>
                    <a:pt x="414147" y="32664"/>
                  </a:lnTo>
                  <a:lnTo>
                    <a:pt x="417410" y="32321"/>
                  </a:lnTo>
                  <a:lnTo>
                    <a:pt x="419823" y="25031"/>
                  </a:lnTo>
                  <a:close/>
                </a:path>
                <a:path w="6064884" h="131445">
                  <a:moveTo>
                    <a:pt x="443026" y="26670"/>
                  </a:moveTo>
                  <a:lnTo>
                    <a:pt x="441096" y="24333"/>
                  </a:lnTo>
                  <a:lnTo>
                    <a:pt x="440055" y="23253"/>
                  </a:lnTo>
                  <a:lnTo>
                    <a:pt x="435813" y="26809"/>
                  </a:lnTo>
                  <a:lnTo>
                    <a:pt x="437718" y="29184"/>
                  </a:lnTo>
                  <a:lnTo>
                    <a:pt x="438759" y="30480"/>
                  </a:lnTo>
                  <a:lnTo>
                    <a:pt x="443026" y="26670"/>
                  </a:lnTo>
                  <a:close/>
                </a:path>
                <a:path w="6064884" h="131445">
                  <a:moveTo>
                    <a:pt x="487527" y="32156"/>
                  </a:moveTo>
                  <a:lnTo>
                    <a:pt x="459168" y="33083"/>
                  </a:lnTo>
                  <a:lnTo>
                    <a:pt x="454317" y="31813"/>
                  </a:lnTo>
                  <a:lnTo>
                    <a:pt x="452132" y="26771"/>
                  </a:lnTo>
                  <a:lnTo>
                    <a:pt x="444842" y="28943"/>
                  </a:lnTo>
                  <a:lnTo>
                    <a:pt x="442988" y="35547"/>
                  </a:lnTo>
                  <a:lnTo>
                    <a:pt x="440372" y="41249"/>
                  </a:lnTo>
                  <a:lnTo>
                    <a:pt x="437565" y="46723"/>
                  </a:lnTo>
                  <a:lnTo>
                    <a:pt x="435076" y="52628"/>
                  </a:lnTo>
                  <a:lnTo>
                    <a:pt x="440372" y="52438"/>
                  </a:lnTo>
                  <a:lnTo>
                    <a:pt x="443014" y="48983"/>
                  </a:lnTo>
                  <a:lnTo>
                    <a:pt x="445147" y="44894"/>
                  </a:lnTo>
                  <a:lnTo>
                    <a:pt x="448894" y="42760"/>
                  </a:lnTo>
                  <a:lnTo>
                    <a:pt x="453771" y="46418"/>
                  </a:lnTo>
                  <a:lnTo>
                    <a:pt x="456768" y="43675"/>
                  </a:lnTo>
                  <a:lnTo>
                    <a:pt x="460209" y="39192"/>
                  </a:lnTo>
                  <a:lnTo>
                    <a:pt x="466445" y="37617"/>
                  </a:lnTo>
                  <a:lnTo>
                    <a:pt x="477075" y="37274"/>
                  </a:lnTo>
                  <a:lnTo>
                    <a:pt x="481203" y="36360"/>
                  </a:lnTo>
                  <a:lnTo>
                    <a:pt x="487146" y="37668"/>
                  </a:lnTo>
                  <a:lnTo>
                    <a:pt x="487527" y="32156"/>
                  </a:lnTo>
                  <a:close/>
                </a:path>
                <a:path w="6064884" h="131445">
                  <a:moveTo>
                    <a:pt x="1932635" y="14668"/>
                  </a:moveTo>
                  <a:lnTo>
                    <a:pt x="1927326" y="11734"/>
                  </a:lnTo>
                  <a:lnTo>
                    <a:pt x="1927593" y="17437"/>
                  </a:lnTo>
                  <a:lnTo>
                    <a:pt x="1932635" y="14668"/>
                  </a:lnTo>
                  <a:close/>
                </a:path>
                <a:path w="6064884" h="131445">
                  <a:moveTo>
                    <a:pt x="2130488" y="5600"/>
                  </a:moveTo>
                  <a:lnTo>
                    <a:pt x="2127567" y="4648"/>
                  </a:lnTo>
                  <a:lnTo>
                    <a:pt x="2127224" y="7391"/>
                  </a:lnTo>
                  <a:lnTo>
                    <a:pt x="2127008" y="10223"/>
                  </a:lnTo>
                  <a:lnTo>
                    <a:pt x="2129904" y="11150"/>
                  </a:lnTo>
                  <a:lnTo>
                    <a:pt x="2130260" y="8483"/>
                  </a:lnTo>
                  <a:lnTo>
                    <a:pt x="2130488" y="5600"/>
                  </a:lnTo>
                  <a:close/>
                </a:path>
                <a:path w="6064884" h="131445">
                  <a:moveTo>
                    <a:pt x="2135492" y="2844"/>
                  </a:moveTo>
                  <a:lnTo>
                    <a:pt x="2130260" y="0"/>
                  </a:lnTo>
                  <a:lnTo>
                    <a:pt x="2130488" y="5600"/>
                  </a:lnTo>
                  <a:lnTo>
                    <a:pt x="2135492" y="2844"/>
                  </a:lnTo>
                  <a:close/>
                </a:path>
                <a:path w="6064884" h="131445">
                  <a:moveTo>
                    <a:pt x="2215908" y="11785"/>
                  </a:moveTo>
                  <a:lnTo>
                    <a:pt x="2213229" y="12750"/>
                  </a:lnTo>
                  <a:lnTo>
                    <a:pt x="2209152" y="11811"/>
                  </a:lnTo>
                  <a:lnTo>
                    <a:pt x="2208974" y="16268"/>
                  </a:lnTo>
                  <a:lnTo>
                    <a:pt x="2211628" y="15354"/>
                  </a:lnTo>
                  <a:lnTo>
                    <a:pt x="2215705" y="16294"/>
                  </a:lnTo>
                  <a:lnTo>
                    <a:pt x="2215908" y="11785"/>
                  </a:lnTo>
                  <a:close/>
                </a:path>
                <a:path w="6064884" h="131445">
                  <a:moveTo>
                    <a:pt x="2251379" y="15836"/>
                  </a:moveTo>
                  <a:lnTo>
                    <a:pt x="2249233" y="11671"/>
                  </a:lnTo>
                  <a:lnTo>
                    <a:pt x="2243150" y="16852"/>
                  </a:lnTo>
                  <a:lnTo>
                    <a:pt x="2249411" y="20510"/>
                  </a:lnTo>
                  <a:lnTo>
                    <a:pt x="2251379" y="15836"/>
                  </a:lnTo>
                  <a:close/>
                </a:path>
                <a:path w="6064884" h="131445">
                  <a:moveTo>
                    <a:pt x="2275776" y="10566"/>
                  </a:moveTo>
                  <a:lnTo>
                    <a:pt x="2274100" y="8089"/>
                  </a:lnTo>
                  <a:lnTo>
                    <a:pt x="2273185" y="6908"/>
                  </a:lnTo>
                  <a:lnTo>
                    <a:pt x="2268867" y="10299"/>
                  </a:lnTo>
                  <a:lnTo>
                    <a:pt x="2270595" y="12725"/>
                  </a:lnTo>
                  <a:lnTo>
                    <a:pt x="2271534" y="14058"/>
                  </a:lnTo>
                  <a:lnTo>
                    <a:pt x="2275776" y="10566"/>
                  </a:lnTo>
                  <a:close/>
                </a:path>
                <a:path w="6064884" h="131445">
                  <a:moveTo>
                    <a:pt x="2296261" y="15646"/>
                  </a:moveTo>
                  <a:lnTo>
                    <a:pt x="2293607" y="11811"/>
                  </a:lnTo>
                  <a:lnTo>
                    <a:pt x="2289327" y="15227"/>
                  </a:lnTo>
                  <a:lnTo>
                    <a:pt x="2291054" y="17691"/>
                  </a:lnTo>
                  <a:lnTo>
                    <a:pt x="2291931" y="19037"/>
                  </a:lnTo>
                  <a:lnTo>
                    <a:pt x="2296261" y="15646"/>
                  </a:lnTo>
                  <a:close/>
                </a:path>
                <a:path w="6064884" h="131445">
                  <a:moveTo>
                    <a:pt x="2304846" y="8623"/>
                  </a:moveTo>
                  <a:lnTo>
                    <a:pt x="2298065" y="8496"/>
                  </a:lnTo>
                  <a:lnTo>
                    <a:pt x="2297900" y="17805"/>
                  </a:lnTo>
                  <a:lnTo>
                    <a:pt x="2304681" y="17932"/>
                  </a:lnTo>
                  <a:lnTo>
                    <a:pt x="2304846" y="8623"/>
                  </a:lnTo>
                  <a:close/>
                </a:path>
                <a:path w="6064884" h="131445">
                  <a:moveTo>
                    <a:pt x="2345664" y="20993"/>
                  </a:moveTo>
                  <a:lnTo>
                    <a:pt x="2343277" y="17322"/>
                  </a:lnTo>
                  <a:lnTo>
                    <a:pt x="2340394" y="14274"/>
                  </a:lnTo>
                  <a:lnTo>
                    <a:pt x="2339048" y="9207"/>
                  </a:lnTo>
                  <a:lnTo>
                    <a:pt x="2342667" y="9080"/>
                  </a:lnTo>
                  <a:lnTo>
                    <a:pt x="2341880" y="3365"/>
                  </a:lnTo>
                  <a:lnTo>
                    <a:pt x="2335746" y="4572"/>
                  </a:lnTo>
                  <a:lnTo>
                    <a:pt x="2335022" y="12192"/>
                  </a:lnTo>
                  <a:lnTo>
                    <a:pt x="2330907" y="17919"/>
                  </a:lnTo>
                  <a:lnTo>
                    <a:pt x="2328253" y="22758"/>
                  </a:lnTo>
                  <a:lnTo>
                    <a:pt x="2331910" y="27711"/>
                  </a:lnTo>
                  <a:lnTo>
                    <a:pt x="2334044" y="22720"/>
                  </a:lnTo>
                  <a:lnTo>
                    <a:pt x="2338222" y="23025"/>
                  </a:lnTo>
                  <a:lnTo>
                    <a:pt x="2342654" y="25730"/>
                  </a:lnTo>
                  <a:lnTo>
                    <a:pt x="2345563" y="27952"/>
                  </a:lnTo>
                  <a:lnTo>
                    <a:pt x="2345664" y="20993"/>
                  </a:lnTo>
                  <a:close/>
                </a:path>
                <a:path w="6064884" h="131445">
                  <a:moveTo>
                    <a:pt x="2363089" y="5054"/>
                  </a:moveTo>
                  <a:lnTo>
                    <a:pt x="2356243" y="4927"/>
                  </a:lnTo>
                  <a:lnTo>
                    <a:pt x="2349474" y="6108"/>
                  </a:lnTo>
                  <a:lnTo>
                    <a:pt x="2352802" y="9309"/>
                  </a:lnTo>
                  <a:lnTo>
                    <a:pt x="2359558" y="10363"/>
                  </a:lnTo>
                  <a:lnTo>
                    <a:pt x="2363089" y="5054"/>
                  </a:lnTo>
                  <a:close/>
                </a:path>
                <a:path w="6064884" h="131445">
                  <a:moveTo>
                    <a:pt x="2380145" y="5346"/>
                  </a:moveTo>
                  <a:lnTo>
                    <a:pt x="2377541" y="6235"/>
                  </a:lnTo>
                  <a:lnTo>
                    <a:pt x="2373465" y="5270"/>
                  </a:lnTo>
                  <a:lnTo>
                    <a:pt x="2373261" y="9804"/>
                  </a:lnTo>
                  <a:lnTo>
                    <a:pt x="2375928" y="8877"/>
                  </a:lnTo>
                  <a:lnTo>
                    <a:pt x="2379992" y="9817"/>
                  </a:lnTo>
                  <a:lnTo>
                    <a:pt x="2380145" y="5346"/>
                  </a:lnTo>
                  <a:close/>
                </a:path>
                <a:path w="6064884" h="131445">
                  <a:moveTo>
                    <a:pt x="2390368" y="10109"/>
                  </a:moveTo>
                  <a:lnTo>
                    <a:pt x="2384437" y="9804"/>
                  </a:lnTo>
                  <a:lnTo>
                    <a:pt x="2381516" y="13563"/>
                  </a:lnTo>
                  <a:lnTo>
                    <a:pt x="2379878" y="19227"/>
                  </a:lnTo>
                  <a:lnTo>
                    <a:pt x="2385784" y="19672"/>
                  </a:lnTo>
                  <a:lnTo>
                    <a:pt x="2388768" y="15963"/>
                  </a:lnTo>
                  <a:lnTo>
                    <a:pt x="2390368" y="10109"/>
                  </a:lnTo>
                  <a:close/>
                </a:path>
                <a:path w="6064884" h="131445">
                  <a:moveTo>
                    <a:pt x="2593721" y="20777"/>
                  </a:moveTo>
                  <a:lnTo>
                    <a:pt x="2591981" y="18288"/>
                  </a:lnTo>
                  <a:lnTo>
                    <a:pt x="2591079" y="16967"/>
                  </a:lnTo>
                  <a:lnTo>
                    <a:pt x="2586774" y="20383"/>
                  </a:lnTo>
                  <a:lnTo>
                    <a:pt x="2588488" y="22847"/>
                  </a:lnTo>
                  <a:lnTo>
                    <a:pt x="2589377" y="24180"/>
                  </a:lnTo>
                  <a:lnTo>
                    <a:pt x="2593721" y="20777"/>
                  </a:lnTo>
                  <a:close/>
                </a:path>
                <a:path w="6064884" h="131445">
                  <a:moveTo>
                    <a:pt x="2651595" y="22047"/>
                  </a:moveTo>
                  <a:lnTo>
                    <a:pt x="2649004" y="18186"/>
                  </a:lnTo>
                  <a:lnTo>
                    <a:pt x="2644686" y="21590"/>
                  </a:lnTo>
                  <a:lnTo>
                    <a:pt x="2646375" y="24066"/>
                  </a:lnTo>
                  <a:lnTo>
                    <a:pt x="2647327" y="25412"/>
                  </a:lnTo>
                  <a:lnTo>
                    <a:pt x="2651595" y="22047"/>
                  </a:lnTo>
                  <a:close/>
                </a:path>
                <a:path w="6064884" h="131445">
                  <a:moveTo>
                    <a:pt x="2759722" y="12141"/>
                  </a:moveTo>
                  <a:lnTo>
                    <a:pt x="2755633" y="12636"/>
                  </a:lnTo>
                  <a:lnTo>
                    <a:pt x="2757538" y="19443"/>
                  </a:lnTo>
                  <a:lnTo>
                    <a:pt x="2759722" y="12141"/>
                  </a:lnTo>
                  <a:close/>
                </a:path>
                <a:path w="6064884" h="131445">
                  <a:moveTo>
                    <a:pt x="2815056" y="20980"/>
                  </a:moveTo>
                  <a:lnTo>
                    <a:pt x="2813380" y="18503"/>
                  </a:lnTo>
                  <a:lnTo>
                    <a:pt x="2812415" y="17335"/>
                  </a:lnTo>
                  <a:lnTo>
                    <a:pt x="2808147" y="20688"/>
                  </a:lnTo>
                  <a:lnTo>
                    <a:pt x="2806535" y="18351"/>
                  </a:lnTo>
                  <a:lnTo>
                    <a:pt x="2805633" y="17183"/>
                  </a:lnTo>
                  <a:lnTo>
                    <a:pt x="2801353" y="20548"/>
                  </a:lnTo>
                  <a:lnTo>
                    <a:pt x="2803042" y="22961"/>
                  </a:lnTo>
                  <a:lnTo>
                    <a:pt x="2803944" y="24295"/>
                  </a:lnTo>
                  <a:lnTo>
                    <a:pt x="2808224" y="20840"/>
                  </a:lnTo>
                  <a:lnTo>
                    <a:pt x="2809849" y="23126"/>
                  </a:lnTo>
                  <a:lnTo>
                    <a:pt x="2810738" y="24447"/>
                  </a:lnTo>
                  <a:lnTo>
                    <a:pt x="2815056" y="20980"/>
                  </a:lnTo>
                  <a:close/>
                </a:path>
                <a:path w="6064884" h="131445">
                  <a:moveTo>
                    <a:pt x="2860662" y="33604"/>
                  </a:moveTo>
                  <a:lnTo>
                    <a:pt x="2860319" y="25844"/>
                  </a:lnTo>
                  <a:lnTo>
                    <a:pt x="2854147" y="22987"/>
                  </a:lnTo>
                  <a:lnTo>
                    <a:pt x="2847009" y="24155"/>
                  </a:lnTo>
                  <a:lnTo>
                    <a:pt x="2843784" y="28498"/>
                  </a:lnTo>
                  <a:lnTo>
                    <a:pt x="2853474" y="24879"/>
                  </a:lnTo>
                  <a:lnTo>
                    <a:pt x="2852407" y="35318"/>
                  </a:lnTo>
                  <a:lnTo>
                    <a:pt x="2860662" y="33604"/>
                  </a:lnTo>
                  <a:close/>
                </a:path>
                <a:path w="6064884" h="131445">
                  <a:moveTo>
                    <a:pt x="2942463" y="30708"/>
                  </a:moveTo>
                  <a:lnTo>
                    <a:pt x="2937611" y="28105"/>
                  </a:lnTo>
                  <a:lnTo>
                    <a:pt x="2934297" y="23329"/>
                  </a:lnTo>
                  <a:lnTo>
                    <a:pt x="2932607" y="16611"/>
                  </a:lnTo>
                  <a:lnTo>
                    <a:pt x="2924772" y="16268"/>
                  </a:lnTo>
                  <a:lnTo>
                    <a:pt x="2918803" y="18796"/>
                  </a:lnTo>
                  <a:lnTo>
                    <a:pt x="2913761" y="20091"/>
                  </a:lnTo>
                  <a:lnTo>
                    <a:pt x="2908731" y="16090"/>
                  </a:lnTo>
                  <a:lnTo>
                    <a:pt x="2904680" y="26187"/>
                  </a:lnTo>
                  <a:lnTo>
                    <a:pt x="2896311" y="28397"/>
                  </a:lnTo>
                  <a:lnTo>
                    <a:pt x="2888069" y="30124"/>
                  </a:lnTo>
                  <a:lnTo>
                    <a:pt x="2884373" y="38747"/>
                  </a:lnTo>
                  <a:lnTo>
                    <a:pt x="2894203" y="36118"/>
                  </a:lnTo>
                  <a:lnTo>
                    <a:pt x="2902254" y="36639"/>
                  </a:lnTo>
                  <a:lnTo>
                    <a:pt x="2910713" y="38430"/>
                  </a:lnTo>
                  <a:lnTo>
                    <a:pt x="2921749" y="39585"/>
                  </a:lnTo>
                  <a:lnTo>
                    <a:pt x="2926689" y="38557"/>
                  </a:lnTo>
                  <a:lnTo>
                    <a:pt x="2927718" y="32054"/>
                  </a:lnTo>
                  <a:lnTo>
                    <a:pt x="2932252" y="30480"/>
                  </a:lnTo>
                  <a:lnTo>
                    <a:pt x="2932112" y="36677"/>
                  </a:lnTo>
                  <a:lnTo>
                    <a:pt x="2941523" y="36753"/>
                  </a:lnTo>
                  <a:lnTo>
                    <a:pt x="2942463" y="30708"/>
                  </a:lnTo>
                  <a:close/>
                </a:path>
                <a:path w="6064884" h="131445">
                  <a:moveTo>
                    <a:pt x="3034792" y="31953"/>
                  </a:moveTo>
                  <a:lnTo>
                    <a:pt x="3034576" y="23456"/>
                  </a:lnTo>
                  <a:lnTo>
                    <a:pt x="3028785" y="23152"/>
                  </a:lnTo>
                  <a:lnTo>
                    <a:pt x="3025622" y="26822"/>
                  </a:lnTo>
                  <a:lnTo>
                    <a:pt x="3024149" y="32537"/>
                  </a:lnTo>
                  <a:lnTo>
                    <a:pt x="3030931" y="34353"/>
                  </a:lnTo>
                  <a:lnTo>
                    <a:pt x="3034792" y="31953"/>
                  </a:lnTo>
                  <a:close/>
                </a:path>
                <a:path w="6064884" h="131445">
                  <a:moveTo>
                    <a:pt x="3145180" y="23876"/>
                  </a:moveTo>
                  <a:lnTo>
                    <a:pt x="3142602" y="20104"/>
                  </a:lnTo>
                  <a:lnTo>
                    <a:pt x="3138271" y="23456"/>
                  </a:lnTo>
                  <a:lnTo>
                    <a:pt x="3139986" y="25920"/>
                  </a:lnTo>
                  <a:lnTo>
                    <a:pt x="3140862" y="27266"/>
                  </a:lnTo>
                  <a:lnTo>
                    <a:pt x="3145180" y="23876"/>
                  </a:lnTo>
                  <a:close/>
                </a:path>
                <a:path w="6064884" h="131445">
                  <a:moveTo>
                    <a:pt x="3227984" y="32867"/>
                  </a:moveTo>
                  <a:lnTo>
                    <a:pt x="3221380" y="33020"/>
                  </a:lnTo>
                  <a:lnTo>
                    <a:pt x="3213989" y="31953"/>
                  </a:lnTo>
                  <a:lnTo>
                    <a:pt x="3208426" y="33540"/>
                  </a:lnTo>
                  <a:lnTo>
                    <a:pt x="3207334" y="41681"/>
                  </a:lnTo>
                  <a:lnTo>
                    <a:pt x="3214268" y="42024"/>
                  </a:lnTo>
                  <a:lnTo>
                    <a:pt x="3220758" y="41770"/>
                  </a:lnTo>
                  <a:lnTo>
                    <a:pt x="3225711" y="39268"/>
                  </a:lnTo>
                  <a:lnTo>
                    <a:pt x="3227984" y="32867"/>
                  </a:lnTo>
                  <a:close/>
                </a:path>
                <a:path w="6064884" h="131445">
                  <a:moveTo>
                    <a:pt x="3373539" y="41186"/>
                  </a:moveTo>
                  <a:lnTo>
                    <a:pt x="3367392" y="32410"/>
                  </a:lnTo>
                  <a:lnTo>
                    <a:pt x="3365068" y="40576"/>
                  </a:lnTo>
                  <a:lnTo>
                    <a:pt x="3356622" y="40767"/>
                  </a:lnTo>
                  <a:lnTo>
                    <a:pt x="3329533" y="40081"/>
                  </a:lnTo>
                  <a:lnTo>
                    <a:pt x="3323044" y="40398"/>
                  </a:lnTo>
                  <a:lnTo>
                    <a:pt x="3315589" y="39255"/>
                  </a:lnTo>
                  <a:lnTo>
                    <a:pt x="3309137" y="39547"/>
                  </a:lnTo>
                  <a:lnTo>
                    <a:pt x="3305670" y="44196"/>
                  </a:lnTo>
                  <a:lnTo>
                    <a:pt x="3314547" y="44996"/>
                  </a:lnTo>
                  <a:lnTo>
                    <a:pt x="3321964" y="47726"/>
                  </a:lnTo>
                  <a:lnTo>
                    <a:pt x="3329673" y="50050"/>
                  </a:lnTo>
                  <a:lnTo>
                    <a:pt x="3339452" y="49657"/>
                  </a:lnTo>
                  <a:lnTo>
                    <a:pt x="3345840" y="50939"/>
                  </a:lnTo>
                  <a:lnTo>
                    <a:pt x="3347034" y="44691"/>
                  </a:lnTo>
                  <a:lnTo>
                    <a:pt x="3353143" y="45415"/>
                  </a:lnTo>
                  <a:lnTo>
                    <a:pt x="3358781" y="45097"/>
                  </a:lnTo>
                  <a:lnTo>
                    <a:pt x="3365360" y="46177"/>
                  </a:lnTo>
                  <a:lnTo>
                    <a:pt x="3370935" y="45821"/>
                  </a:lnTo>
                  <a:lnTo>
                    <a:pt x="3373539" y="41186"/>
                  </a:lnTo>
                  <a:close/>
                </a:path>
                <a:path w="6064884" h="131445">
                  <a:moveTo>
                    <a:pt x="3602659" y="40182"/>
                  </a:moveTo>
                  <a:lnTo>
                    <a:pt x="3600958" y="37668"/>
                  </a:lnTo>
                  <a:lnTo>
                    <a:pt x="3600056" y="36499"/>
                  </a:lnTo>
                  <a:lnTo>
                    <a:pt x="3595776" y="39839"/>
                  </a:lnTo>
                  <a:lnTo>
                    <a:pt x="3597440" y="42278"/>
                  </a:lnTo>
                  <a:lnTo>
                    <a:pt x="3598329" y="43611"/>
                  </a:lnTo>
                  <a:lnTo>
                    <a:pt x="3602659" y="40182"/>
                  </a:lnTo>
                  <a:close/>
                </a:path>
                <a:path w="6064884" h="131445">
                  <a:moveTo>
                    <a:pt x="3641623" y="53594"/>
                  </a:moveTo>
                  <a:lnTo>
                    <a:pt x="3637940" y="47955"/>
                  </a:lnTo>
                  <a:lnTo>
                    <a:pt x="3636822" y="55270"/>
                  </a:lnTo>
                  <a:lnTo>
                    <a:pt x="3630396" y="51041"/>
                  </a:lnTo>
                  <a:lnTo>
                    <a:pt x="3627755" y="47675"/>
                  </a:lnTo>
                  <a:lnTo>
                    <a:pt x="3628758" y="56807"/>
                  </a:lnTo>
                  <a:lnTo>
                    <a:pt x="3635972" y="57658"/>
                  </a:lnTo>
                  <a:lnTo>
                    <a:pt x="3641623" y="53594"/>
                  </a:lnTo>
                  <a:close/>
                </a:path>
                <a:path w="6064884" h="131445">
                  <a:moveTo>
                    <a:pt x="3703713" y="52108"/>
                  </a:moveTo>
                  <a:lnTo>
                    <a:pt x="3702037" y="49644"/>
                  </a:lnTo>
                  <a:lnTo>
                    <a:pt x="3701186" y="48501"/>
                  </a:lnTo>
                  <a:lnTo>
                    <a:pt x="3696868" y="51816"/>
                  </a:lnTo>
                  <a:lnTo>
                    <a:pt x="3698544" y="54292"/>
                  </a:lnTo>
                  <a:lnTo>
                    <a:pt x="3699459" y="55651"/>
                  </a:lnTo>
                  <a:lnTo>
                    <a:pt x="3703713" y="52108"/>
                  </a:lnTo>
                  <a:close/>
                </a:path>
                <a:path w="6064884" h="131445">
                  <a:moveTo>
                    <a:pt x="3742588" y="50736"/>
                  </a:moveTo>
                  <a:lnTo>
                    <a:pt x="3738118" y="50622"/>
                  </a:lnTo>
                  <a:lnTo>
                    <a:pt x="3739794" y="42570"/>
                  </a:lnTo>
                  <a:lnTo>
                    <a:pt x="3736111" y="41262"/>
                  </a:lnTo>
                  <a:lnTo>
                    <a:pt x="3731831" y="41503"/>
                  </a:lnTo>
                  <a:lnTo>
                    <a:pt x="3731260" y="47129"/>
                  </a:lnTo>
                  <a:lnTo>
                    <a:pt x="3725875" y="45681"/>
                  </a:lnTo>
                  <a:lnTo>
                    <a:pt x="3725253" y="37452"/>
                  </a:lnTo>
                  <a:lnTo>
                    <a:pt x="3720312" y="34937"/>
                  </a:lnTo>
                  <a:lnTo>
                    <a:pt x="3712591" y="36055"/>
                  </a:lnTo>
                  <a:lnTo>
                    <a:pt x="3712083" y="44157"/>
                  </a:lnTo>
                  <a:lnTo>
                    <a:pt x="3712934" y="50571"/>
                  </a:lnTo>
                  <a:lnTo>
                    <a:pt x="3715474" y="54749"/>
                  </a:lnTo>
                  <a:lnTo>
                    <a:pt x="3722751" y="54495"/>
                  </a:lnTo>
                  <a:lnTo>
                    <a:pt x="3731031" y="55702"/>
                  </a:lnTo>
                  <a:lnTo>
                    <a:pt x="3738308" y="55422"/>
                  </a:lnTo>
                  <a:lnTo>
                    <a:pt x="3742588" y="50736"/>
                  </a:lnTo>
                  <a:close/>
                </a:path>
                <a:path w="6064884" h="131445">
                  <a:moveTo>
                    <a:pt x="3756241" y="46482"/>
                  </a:moveTo>
                  <a:lnTo>
                    <a:pt x="3751923" y="46113"/>
                  </a:lnTo>
                  <a:lnTo>
                    <a:pt x="3751719" y="40373"/>
                  </a:lnTo>
                  <a:lnTo>
                    <a:pt x="3746195" y="41529"/>
                  </a:lnTo>
                  <a:lnTo>
                    <a:pt x="3745585" y="48374"/>
                  </a:lnTo>
                  <a:lnTo>
                    <a:pt x="3749548" y="51676"/>
                  </a:lnTo>
                  <a:lnTo>
                    <a:pt x="3754336" y="51155"/>
                  </a:lnTo>
                  <a:lnTo>
                    <a:pt x="3756241" y="46482"/>
                  </a:lnTo>
                  <a:close/>
                </a:path>
                <a:path w="6064884" h="131445">
                  <a:moveTo>
                    <a:pt x="3788537" y="40462"/>
                  </a:moveTo>
                  <a:lnTo>
                    <a:pt x="3786873" y="38011"/>
                  </a:lnTo>
                  <a:lnTo>
                    <a:pt x="3786035" y="36677"/>
                  </a:lnTo>
                  <a:lnTo>
                    <a:pt x="3781653" y="40043"/>
                  </a:lnTo>
                  <a:lnTo>
                    <a:pt x="3783342" y="42506"/>
                  </a:lnTo>
                  <a:lnTo>
                    <a:pt x="3784320" y="43853"/>
                  </a:lnTo>
                  <a:lnTo>
                    <a:pt x="3788537" y="40462"/>
                  </a:lnTo>
                  <a:close/>
                </a:path>
                <a:path w="6064884" h="131445">
                  <a:moveTo>
                    <a:pt x="4003040" y="43789"/>
                  </a:moveTo>
                  <a:lnTo>
                    <a:pt x="4000360" y="44640"/>
                  </a:lnTo>
                  <a:lnTo>
                    <a:pt x="3996359" y="43662"/>
                  </a:lnTo>
                  <a:lnTo>
                    <a:pt x="3996131" y="48171"/>
                  </a:lnTo>
                  <a:lnTo>
                    <a:pt x="3998823" y="47269"/>
                  </a:lnTo>
                  <a:lnTo>
                    <a:pt x="4002798" y="48247"/>
                  </a:lnTo>
                  <a:lnTo>
                    <a:pt x="4003040" y="43789"/>
                  </a:lnTo>
                  <a:close/>
                </a:path>
                <a:path w="6064884" h="131445">
                  <a:moveTo>
                    <a:pt x="4080675" y="45859"/>
                  </a:moveTo>
                  <a:lnTo>
                    <a:pt x="4073906" y="45669"/>
                  </a:lnTo>
                  <a:lnTo>
                    <a:pt x="4067238" y="46786"/>
                  </a:lnTo>
                  <a:lnTo>
                    <a:pt x="4070489" y="50025"/>
                  </a:lnTo>
                  <a:lnTo>
                    <a:pt x="4077144" y="51130"/>
                  </a:lnTo>
                  <a:lnTo>
                    <a:pt x="4080675" y="45859"/>
                  </a:lnTo>
                  <a:close/>
                </a:path>
                <a:path w="6064884" h="131445">
                  <a:moveTo>
                    <a:pt x="4244492" y="92087"/>
                  </a:moveTo>
                  <a:lnTo>
                    <a:pt x="4244213" y="83451"/>
                  </a:lnTo>
                  <a:lnTo>
                    <a:pt x="4243273" y="75692"/>
                  </a:lnTo>
                  <a:lnTo>
                    <a:pt x="4241457" y="69062"/>
                  </a:lnTo>
                  <a:lnTo>
                    <a:pt x="4238574" y="63842"/>
                  </a:lnTo>
                  <a:lnTo>
                    <a:pt x="4237329" y="71780"/>
                  </a:lnTo>
                  <a:lnTo>
                    <a:pt x="4232808" y="74841"/>
                  </a:lnTo>
                  <a:lnTo>
                    <a:pt x="4228490" y="78181"/>
                  </a:lnTo>
                  <a:lnTo>
                    <a:pt x="4227830" y="86931"/>
                  </a:lnTo>
                  <a:lnTo>
                    <a:pt x="4238510" y="82080"/>
                  </a:lnTo>
                  <a:lnTo>
                    <a:pt x="4236771" y="85013"/>
                  </a:lnTo>
                  <a:lnTo>
                    <a:pt x="4244492" y="92087"/>
                  </a:lnTo>
                  <a:close/>
                </a:path>
                <a:path w="6064884" h="131445">
                  <a:moveTo>
                    <a:pt x="4336288" y="61734"/>
                  </a:moveTo>
                  <a:lnTo>
                    <a:pt x="4326217" y="61480"/>
                  </a:lnTo>
                  <a:lnTo>
                    <a:pt x="4322203" y="62090"/>
                  </a:lnTo>
                  <a:lnTo>
                    <a:pt x="4316654" y="60375"/>
                  </a:lnTo>
                  <a:lnTo>
                    <a:pt x="4315955" y="65836"/>
                  </a:lnTo>
                  <a:lnTo>
                    <a:pt x="4326077" y="66090"/>
                  </a:lnTo>
                  <a:lnTo>
                    <a:pt x="4330039" y="65557"/>
                  </a:lnTo>
                  <a:lnTo>
                    <a:pt x="4335589" y="67233"/>
                  </a:lnTo>
                  <a:lnTo>
                    <a:pt x="4336288" y="61734"/>
                  </a:lnTo>
                  <a:close/>
                </a:path>
                <a:path w="6064884" h="131445">
                  <a:moveTo>
                    <a:pt x="4433836" y="64262"/>
                  </a:moveTo>
                  <a:lnTo>
                    <a:pt x="4431982" y="57480"/>
                  </a:lnTo>
                  <a:lnTo>
                    <a:pt x="4429747" y="64592"/>
                  </a:lnTo>
                  <a:lnTo>
                    <a:pt x="4433836" y="64262"/>
                  </a:lnTo>
                  <a:close/>
                </a:path>
                <a:path w="6064884" h="131445">
                  <a:moveTo>
                    <a:pt x="4446219" y="101815"/>
                  </a:moveTo>
                  <a:lnTo>
                    <a:pt x="4429391" y="101422"/>
                  </a:lnTo>
                  <a:lnTo>
                    <a:pt x="4417161" y="100050"/>
                  </a:lnTo>
                  <a:lnTo>
                    <a:pt x="4406049" y="98082"/>
                  </a:lnTo>
                  <a:lnTo>
                    <a:pt x="4392549" y="95910"/>
                  </a:lnTo>
                  <a:lnTo>
                    <a:pt x="4383087" y="91655"/>
                  </a:lnTo>
                  <a:lnTo>
                    <a:pt x="4383633" y="102209"/>
                  </a:lnTo>
                  <a:lnTo>
                    <a:pt x="4376521" y="100241"/>
                  </a:lnTo>
                  <a:lnTo>
                    <a:pt x="4375607" y="99999"/>
                  </a:lnTo>
                  <a:lnTo>
                    <a:pt x="4369066" y="95364"/>
                  </a:lnTo>
                  <a:lnTo>
                    <a:pt x="4360596" y="97955"/>
                  </a:lnTo>
                  <a:lnTo>
                    <a:pt x="4352087" y="100241"/>
                  </a:lnTo>
                  <a:lnTo>
                    <a:pt x="4345419" y="94703"/>
                  </a:lnTo>
                  <a:lnTo>
                    <a:pt x="4347273" y="90043"/>
                  </a:lnTo>
                  <a:lnTo>
                    <a:pt x="4351960" y="89598"/>
                  </a:lnTo>
                  <a:lnTo>
                    <a:pt x="4357611" y="90639"/>
                  </a:lnTo>
                  <a:lnTo>
                    <a:pt x="4362386" y="90411"/>
                  </a:lnTo>
                  <a:lnTo>
                    <a:pt x="4368609" y="89928"/>
                  </a:lnTo>
                  <a:lnTo>
                    <a:pt x="4368520" y="89598"/>
                  </a:lnTo>
                  <a:lnTo>
                    <a:pt x="4367835" y="86741"/>
                  </a:lnTo>
                  <a:lnTo>
                    <a:pt x="4366095" y="79514"/>
                  </a:lnTo>
                  <a:lnTo>
                    <a:pt x="4364939" y="74739"/>
                  </a:lnTo>
                  <a:lnTo>
                    <a:pt x="4369701" y="71970"/>
                  </a:lnTo>
                  <a:lnTo>
                    <a:pt x="4361650" y="71120"/>
                  </a:lnTo>
                  <a:lnTo>
                    <a:pt x="4357598" y="72326"/>
                  </a:lnTo>
                  <a:lnTo>
                    <a:pt x="4357598" y="83439"/>
                  </a:lnTo>
                  <a:lnTo>
                    <a:pt x="4353357" y="86741"/>
                  </a:lnTo>
                  <a:lnTo>
                    <a:pt x="4352455" y="85483"/>
                  </a:lnTo>
                  <a:lnTo>
                    <a:pt x="4350778" y="82994"/>
                  </a:lnTo>
                  <a:lnTo>
                    <a:pt x="4355008" y="79514"/>
                  </a:lnTo>
                  <a:lnTo>
                    <a:pt x="4355909" y="80962"/>
                  </a:lnTo>
                  <a:lnTo>
                    <a:pt x="4357598" y="83439"/>
                  </a:lnTo>
                  <a:lnTo>
                    <a:pt x="4357598" y="72326"/>
                  </a:lnTo>
                  <a:lnTo>
                    <a:pt x="4355465" y="72961"/>
                  </a:lnTo>
                  <a:lnTo>
                    <a:pt x="4349623" y="75285"/>
                  </a:lnTo>
                  <a:lnTo>
                    <a:pt x="4342600" y="75857"/>
                  </a:lnTo>
                  <a:lnTo>
                    <a:pt x="4342155" y="82994"/>
                  </a:lnTo>
                  <a:lnTo>
                    <a:pt x="4342168" y="83439"/>
                  </a:lnTo>
                  <a:lnTo>
                    <a:pt x="4343705" y="93764"/>
                  </a:lnTo>
                  <a:lnTo>
                    <a:pt x="4338713" y="94526"/>
                  </a:lnTo>
                  <a:lnTo>
                    <a:pt x="4321695" y="102628"/>
                  </a:lnTo>
                  <a:lnTo>
                    <a:pt x="4315892" y="103085"/>
                  </a:lnTo>
                  <a:lnTo>
                    <a:pt x="4313326" y="95618"/>
                  </a:lnTo>
                  <a:lnTo>
                    <a:pt x="4311878" y="97955"/>
                  </a:lnTo>
                  <a:lnTo>
                    <a:pt x="4309173" y="102552"/>
                  </a:lnTo>
                  <a:lnTo>
                    <a:pt x="4305973" y="104292"/>
                  </a:lnTo>
                  <a:lnTo>
                    <a:pt x="4304957" y="98348"/>
                  </a:lnTo>
                  <a:lnTo>
                    <a:pt x="4304957" y="97955"/>
                  </a:lnTo>
                  <a:lnTo>
                    <a:pt x="4306227" y="85483"/>
                  </a:lnTo>
                  <a:lnTo>
                    <a:pt x="4307052" y="75857"/>
                  </a:lnTo>
                  <a:lnTo>
                    <a:pt x="4307840" y="68757"/>
                  </a:lnTo>
                  <a:lnTo>
                    <a:pt x="4309338" y="61048"/>
                  </a:lnTo>
                  <a:lnTo>
                    <a:pt x="4300829" y="66459"/>
                  </a:lnTo>
                  <a:lnTo>
                    <a:pt x="4297515" y="77050"/>
                  </a:lnTo>
                  <a:lnTo>
                    <a:pt x="4297400" y="83439"/>
                  </a:lnTo>
                  <a:lnTo>
                    <a:pt x="4297502" y="93764"/>
                  </a:lnTo>
                  <a:lnTo>
                    <a:pt x="4298023" y="102730"/>
                  </a:lnTo>
                  <a:lnTo>
                    <a:pt x="4283951" y="107022"/>
                  </a:lnTo>
                  <a:lnTo>
                    <a:pt x="4272038" y="108724"/>
                  </a:lnTo>
                  <a:lnTo>
                    <a:pt x="4261218" y="111772"/>
                  </a:lnTo>
                  <a:lnTo>
                    <a:pt x="4250423" y="120142"/>
                  </a:lnTo>
                  <a:lnTo>
                    <a:pt x="4260977" y="121158"/>
                  </a:lnTo>
                  <a:lnTo>
                    <a:pt x="4274604" y="119824"/>
                  </a:lnTo>
                  <a:lnTo>
                    <a:pt x="4286174" y="121246"/>
                  </a:lnTo>
                  <a:lnTo>
                    <a:pt x="4290542" y="130543"/>
                  </a:lnTo>
                  <a:lnTo>
                    <a:pt x="4297223" y="130721"/>
                  </a:lnTo>
                  <a:lnTo>
                    <a:pt x="4304614" y="130632"/>
                  </a:lnTo>
                  <a:lnTo>
                    <a:pt x="4309745" y="127228"/>
                  </a:lnTo>
                  <a:lnTo>
                    <a:pt x="4314571" y="123380"/>
                  </a:lnTo>
                  <a:lnTo>
                    <a:pt x="4321060" y="121970"/>
                  </a:lnTo>
                  <a:lnTo>
                    <a:pt x="4341253" y="122491"/>
                  </a:lnTo>
                  <a:lnTo>
                    <a:pt x="4342765" y="121970"/>
                  </a:lnTo>
                  <a:lnTo>
                    <a:pt x="4345686" y="120980"/>
                  </a:lnTo>
                  <a:lnTo>
                    <a:pt x="4345889" y="119824"/>
                  </a:lnTo>
                  <a:lnTo>
                    <a:pt x="4346816" y="114439"/>
                  </a:lnTo>
                  <a:lnTo>
                    <a:pt x="4351604" y="113487"/>
                  </a:lnTo>
                  <a:lnTo>
                    <a:pt x="4356620" y="117741"/>
                  </a:lnTo>
                  <a:lnTo>
                    <a:pt x="4362374" y="116484"/>
                  </a:lnTo>
                  <a:lnTo>
                    <a:pt x="4368609" y="115011"/>
                  </a:lnTo>
                  <a:lnTo>
                    <a:pt x="4375061" y="118630"/>
                  </a:lnTo>
                  <a:lnTo>
                    <a:pt x="4378134" y="115087"/>
                  </a:lnTo>
                  <a:lnTo>
                    <a:pt x="4378452" y="115011"/>
                  </a:lnTo>
                  <a:lnTo>
                    <a:pt x="4382770" y="113944"/>
                  </a:lnTo>
                  <a:lnTo>
                    <a:pt x="4388612" y="114439"/>
                  </a:lnTo>
                  <a:lnTo>
                    <a:pt x="4394708" y="113944"/>
                  </a:lnTo>
                  <a:lnTo>
                    <a:pt x="4395584" y="120319"/>
                  </a:lnTo>
                  <a:lnTo>
                    <a:pt x="4401947" y="119329"/>
                  </a:lnTo>
                  <a:lnTo>
                    <a:pt x="4405896" y="113944"/>
                  </a:lnTo>
                  <a:lnTo>
                    <a:pt x="4406227" y="113487"/>
                  </a:lnTo>
                  <a:lnTo>
                    <a:pt x="4406468" y="113157"/>
                  </a:lnTo>
                  <a:lnTo>
                    <a:pt x="4418038" y="113449"/>
                  </a:lnTo>
                  <a:lnTo>
                    <a:pt x="4422165" y="119862"/>
                  </a:lnTo>
                  <a:lnTo>
                    <a:pt x="4424502" y="113436"/>
                  </a:lnTo>
                  <a:lnTo>
                    <a:pt x="4425175" y="113157"/>
                  </a:lnTo>
                  <a:lnTo>
                    <a:pt x="4427042" y="112420"/>
                  </a:lnTo>
                  <a:lnTo>
                    <a:pt x="4430534" y="114071"/>
                  </a:lnTo>
                  <a:lnTo>
                    <a:pt x="4435729" y="115671"/>
                  </a:lnTo>
                  <a:lnTo>
                    <a:pt x="4436656" y="112420"/>
                  </a:lnTo>
                  <a:lnTo>
                    <a:pt x="4437380" y="109905"/>
                  </a:lnTo>
                  <a:lnTo>
                    <a:pt x="4440326" y="106146"/>
                  </a:lnTo>
                  <a:lnTo>
                    <a:pt x="4446079" y="106565"/>
                  </a:lnTo>
                  <a:lnTo>
                    <a:pt x="4446092" y="106146"/>
                  </a:lnTo>
                  <a:lnTo>
                    <a:pt x="4446155" y="104292"/>
                  </a:lnTo>
                  <a:lnTo>
                    <a:pt x="4446181" y="103174"/>
                  </a:lnTo>
                  <a:lnTo>
                    <a:pt x="4446206" y="102209"/>
                  </a:lnTo>
                  <a:lnTo>
                    <a:pt x="4446219" y="101815"/>
                  </a:lnTo>
                  <a:close/>
                </a:path>
                <a:path w="6064884" h="131445">
                  <a:moveTo>
                    <a:pt x="4457598" y="65646"/>
                  </a:moveTo>
                  <a:lnTo>
                    <a:pt x="4454487" y="74815"/>
                  </a:lnTo>
                  <a:lnTo>
                    <a:pt x="4440885" y="72136"/>
                  </a:lnTo>
                  <a:lnTo>
                    <a:pt x="4440326" y="72720"/>
                  </a:lnTo>
                  <a:lnTo>
                    <a:pt x="4433836" y="64262"/>
                  </a:lnTo>
                  <a:lnTo>
                    <a:pt x="4434243" y="69659"/>
                  </a:lnTo>
                  <a:lnTo>
                    <a:pt x="4432859" y="72517"/>
                  </a:lnTo>
                  <a:lnTo>
                    <a:pt x="4430217" y="73482"/>
                  </a:lnTo>
                  <a:lnTo>
                    <a:pt x="4427296" y="70688"/>
                  </a:lnTo>
                  <a:lnTo>
                    <a:pt x="4420336" y="78562"/>
                  </a:lnTo>
                  <a:lnTo>
                    <a:pt x="4416526" y="82524"/>
                  </a:lnTo>
                  <a:lnTo>
                    <a:pt x="4413936" y="85039"/>
                  </a:lnTo>
                  <a:lnTo>
                    <a:pt x="4409656" y="80530"/>
                  </a:lnTo>
                  <a:lnTo>
                    <a:pt x="4409643" y="90843"/>
                  </a:lnTo>
                  <a:lnTo>
                    <a:pt x="4410291" y="91414"/>
                  </a:lnTo>
                  <a:lnTo>
                    <a:pt x="4412856" y="91694"/>
                  </a:lnTo>
                  <a:lnTo>
                    <a:pt x="4415498" y="87071"/>
                  </a:lnTo>
                  <a:lnTo>
                    <a:pt x="4421048" y="86728"/>
                  </a:lnTo>
                  <a:lnTo>
                    <a:pt x="4427588" y="87820"/>
                  </a:lnTo>
                  <a:lnTo>
                    <a:pt x="4433189" y="87528"/>
                  </a:lnTo>
                  <a:lnTo>
                    <a:pt x="4437646" y="83146"/>
                  </a:lnTo>
                  <a:lnTo>
                    <a:pt x="4442714" y="79641"/>
                  </a:lnTo>
                  <a:lnTo>
                    <a:pt x="4448975" y="77901"/>
                  </a:lnTo>
                  <a:lnTo>
                    <a:pt x="4457039" y="78803"/>
                  </a:lnTo>
                  <a:lnTo>
                    <a:pt x="4457598" y="65646"/>
                  </a:lnTo>
                  <a:close/>
                </a:path>
                <a:path w="6064884" h="131445">
                  <a:moveTo>
                    <a:pt x="4480661" y="74815"/>
                  </a:moveTo>
                  <a:lnTo>
                    <a:pt x="4475124" y="74549"/>
                  </a:lnTo>
                  <a:lnTo>
                    <a:pt x="4479188" y="61874"/>
                  </a:lnTo>
                  <a:lnTo>
                    <a:pt x="4474337" y="60604"/>
                  </a:lnTo>
                  <a:lnTo>
                    <a:pt x="4472343" y="65011"/>
                  </a:lnTo>
                  <a:lnTo>
                    <a:pt x="4468609" y="66814"/>
                  </a:lnTo>
                  <a:lnTo>
                    <a:pt x="4465117" y="68961"/>
                  </a:lnTo>
                  <a:lnTo>
                    <a:pt x="4463859" y="74396"/>
                  </a:lnTo>
                  <a:lnTo>
                    <a:pt x="4469358" y="73926"/>
                  </a:lnTo>
                  <a:lnTo>
                    <a:pt x="4470222" y="79514"/>
                  </a:lnTo>
                  <a:lnTo>
                    <a:pt x="4470336" y="86093"/>
                  </a:lnTo>
                  <a:lnTo>
                    <a:pt x="4473549" y="88582"/>
                  </a:lnTo>
                  <a:lnTo>
                    <a:pt x="4472775" y="79413"/>
                  </a:lnTo>
                  <a:lnTo>
                    <a:pt x="4478363" y="79451"/>
                  </a:lnTo>
                  <a:lnTo>
                    <a:pt x="4480661" y="74815"/>
                  </a:lnTo>
                  <a:close/>
                </a:path>
                <a:path w="6064884" h="131445">
                  <a:moveTo>
                    <a:pt x="4484408" y="62979"/>
                  </a:moveTo>
                  <a:lnTo>
                    <a:pt x="4481715" y="60223"/>
                  </a:lnTo>
                  <a:lnTo>
                    <a:pt x="4480928" y="65481"/>
                  </a:lnTo>
                  <a:lnTo>
                    <a:pt x="4480852" y="68021"/>
                  </a:lnTo>
                  <a:lnTo>
                    <a:pt x="4483544" y="70840"/>
                  </a:lnTo>
                  <a:lnTo>
                    <a:pt x="4484344" y="65557"/>
                  </a:lnTo>
                  <a:lnTo>
                    <a:pt x="4484408" y="62979"/>
                  </a:lnTo>
                  <a:close/>
                </a:path>
                <a:path w="6064884" h="131445">
                  <a:moveTo>
                    <a:pt x="4546689" y="64935"/>
                  </a:moveTo>
                  <a:lnTo>
                    <a:pt x="4545012" y="62433"/>
                  </a:lnTo>
                  <a:lnTo>
                    <a:pt x="4544098" y="61239"/>
                  </a:lnTo>
                  <a:lnTo>
                    <a:pt x="4539818" y="64592"/>
                  </a:lnTo>
                  <a:lnTo>
                    <a:pt x="4541469" y="67030"/>
                  </a:lnTo>
                  <a:lnTo>
                    <a:pt x="4542396" y="68364"/>
                  </a:lnTo>
                  <a:lnTo>
                    <a:pt x="4546689" y="64935"/>
                  </a:lnTo>
                  <a:close/>
                </a:path>
                <a:path w="6064884" h="131445">
                  <a:moveTo>
                    <a:pt x="4578655" y="63309"/>
                  </a:moveTo>
                  <a:lnTo>
                    <a:pt x="4574667" y="63969"/>
                  </a:lnTo>
                  <a:lnTo>
                    <a:pt x="4569117" y="62318"/>
                  </a:lnTo>
                  <a:lnTo>
                    <a:pt x="4568393" y="67729"/>
                  </a:lnTo>
                  <a:lnTo>
                    <a:pt x="4572432" y="67094"/>
                  </a:lnTo>
                  <a:lnTo>
                    <a:pt x="4577969" y="68757"/>
                  </a:lnTo>
                  <a:lnTo>
                    <a:pt x="4578655" y="63309"/>
                  </a:lnTo>
                  <a:close/>
                </a:path>
                <a:path w="6064884" h="131445">
                  <a:moveTo>
                    <a:pt x="4595558" y="59156"/>
                  </a:moveTo>
                  <a:lnTo>
                    <a:pt x="4588662" y="61099"/>
                  </a:lnTo>
                  <a:lnTo>
                    <a:pt x="4584268" y="66738"/>
                  </a:lnTo>
                  <a:lnTo>
                    <a:pt x="4580356" y="73113"/>
                  </a:lnTo>
                  <a:lnTo>
                    <a:pt x="4574883" y="77266"/>
                  </a:lnTo>
                  <a:lnTo>
                    <a:pt x="4566272" y="77495"/>
                  </a:lnTo>
                  <a:lnTo>
                    <a:pt x="4558792" y="79451"/>
                  </a:lnTo>
                  <a:lnTo>
                    <a:pt x="4554423" y="86131"/>
                  </a:lnTo>
                  <a:lnTo>
                    <a:pt x="4562754" y="85598"/>
                  </a:lnTo>
                  <a:lnTo>
                    <a:pt x="4570666" y="85737"/>
                  </a:lnTo>
                  <a:lnTo>
                    <a:pt x="4574514" y="91198"/>
                  </a:lnTo>
                  <a:lnTo>
                    <a:pt x="4575530" y="83083"/>
                  </a:lnTo>
                  <a:lnTo>
                    <a:pt x="4580585" y="80810"/>
                  </a:lnTo>
                  <a:lnTo>
                    <a:pt x="4588230" y="82194"/>
                  </a:lnTo>
                  <a:lnTo>
                    <a:pt x="4588091" y="73558"/>
                  </a:lnTo>
                  <a:lnTo>
                    <a:pt x="4590351" y="68389"/>
                  </a:lnTo>
                  <a:lnTo>
                    <a:pt x="4593374" y="64376"/>
                  </a:lnTo>
                  <a:lnTo>
                    <a:pt x="4595558" y="59156"/>
                  </a:lnTo>
                  <a:close/>
                </a:path>
                <a:path w="6064884" h="131445">
                  <a:moveTo>
                    <a:pt x="4625733" y="64516"/>
                  </a:moveTo>
                  <a:lnTo>
                    <a:pt x="4618710" y="64909"/>
                  </a:lnTo>
                  <a:lnTo>
                    <a:pt x="4618812" y="59156"/>
                  </a:lnTo>
                  <a:lnTo>
                    <a:pt x="4615650" y="64262"/>
                  </a:lnTo>
                  <a:lnTo>
                    <a:pt x="4614811" y="65557"/>
                  </a:lnTo>
                  <a:lnTo>
                    <a:pt x="4610138" y="63525"/>
                  </a:lnTo>
                  <a:lnTo>
                    <a:pt x="4608893" y="64096"/>
                  </a:lnTo>
                  <a:lnTo>
                    <a:pt x="4606556" y="68249"/>
                  </a:lnTo>
                  <a:lnTo>
                    <a:pt x="4614342" y="69773"/>
                  </a:lnTo>
                  <a:lnTo>
                    <a:pt x="4623625" y="68554"/>
                  </a:lnTo>
                  <a:lnTo>
                    <a:pt x="4625733" y="64516"/>
                  </a:lnTo>
                  <a:close/>
                </a:path>
                <a:path w="6064884" h="131445">
                  <a:moveTo>
                    <a:pt x="4706163" y="66370"/>
                  </a:moveTo>
                  <a:lnTo>
                    <a:pt x="4692751" y="66052"/>
                  </a:lnTo>
                  <a:lnTo>
                    <a:pt x="4692358" y="80086"/>
                  </a:lnTo>
                  <a:lnTo>
                    <a:pt x="4700727" y="81026"/>
                  </a:lnTo>
                  <a:lnTo>
                    <a:pt x="4703038" y="73113"/>
                  </a:lnTo>
                  <a:lnTo>
                    <a:pt x="4706163" y="66370"/>
                  </a:lnTo>
                  <a:close/>
                </a:path>
                <a:path w="6064884" h="131445">
                  <a:moveTo>
                    <a:pt x="4756277" y="72212"/>
                  </a:moveTo>
                  <a:lnTo>
                    <a:pt x="4753457" y="69926"/>
                  </a:lnTo>
                  <a:lnTo>
                    <a:pt x="4749127" y="67170"/>
                  </a:lnTo>
                  <a:lnTo>
                    <a:pt x="4745025" y="66852"/>
                  </a:lnTo>
                  <a:lnTo>
                    <a:pt x="4742904" y="71894"/>
                  </a:lnTo>
                  <a:lnTo>
                    <a:pt x="4745710" y="74155"/>
                  </a:lnTo>
                  <a:lnTo>
                    <a:pt x="4750016" y="76923"/>
                  </a:lnTo>
                  <a:lnTo>
                    <a:pt x="4754105" y="77254"/>
                  </a:lnTo>
                  <a:lnTo>
                    <a:pt x="4756277" y="72212"/>
                  </a:lnTo>
                  <a:close/>
                </a:path>
                <a:path w="6064884" h="131445">
                  <a:moveTo>
                    <a:pt x="4763922" y="62522"/>
                  </a:moveTo>
                  <a:lnTo>
                    <a:pt x="4759858" y="63017"/>
                  </a:lnTo>
                  <a:lnTo>
                    <a:pt x="4761738" y="69850"/>
                  </a:lnTo>
                  <a:lnTo>
                    <a:pt x="4763922" y="62522"/>
                  </a:lnTo>
                  <a:close/>
                </a:path>
                <a:path w="6064884" h="131445">
                  <a:moveTo>
                    <a:pt x="4803673" y="71602"/>
                  </a:moveTo>
                  <a:lnTo>
                    <a:pt x="4799952" y="68516"/>
                  </a:lnTo>
                  <a:lnTo>
                    <a:pt x="4799127" y="73761"/>
                  </a:lnTo>
                  <a:lnTo>
                    <a:pt x="4796015" y="75679"/>
                  </a:lnTo>
                  <a:lnTo>
                    <a:pt x="4793031" y="77673"/>
                  </a:lnTo>
                  <a:lnTo>
                    <a:pt x="4789360" y="71259"/>
                  </a:lnTo>
                  <a:lnTo>
                    <a:pt x="4780343" y="68072"/>
                  </a:lnTo>
                  <a:lnTo>
                    <a:pt x="4772660" y="68414"/>
                  </a:lnTo>
                  <a:lnTo>
                    <a:pt x="4773028" y="72605"/>
                  </a:lnTo>
                  <a:lnTo>
                    <a:pt x="4781689" y="73533"/>
                  </a:lnTo>
                  <a:lnTo>
                    <a:pt x="4787303" y="78498"/>
                  </a:lnTo>
                  <a:lnTo>
                    <a:pt x="4792396" y="84150"/>
                  </a:lnTo>
                  <a:lnTo>
                    <a:pt x="4799469" y="87147"/>
                  </a:lnTo>
                  <a:lnTo>
                    <a:pt x="4799711" y="81026"/>
                  </a:lnTo>
                  <a:lnTo>
                    <a:pt x="4802352" y="75806"/>
                  </a:lnTo>
                  <a:lnTo>
                    <a:pt x="4803673" y="71602"/>
                  </a:lnTo>
                  <a:close/>
                </a:path>
                <a:path w="6064884" h="131445">
                  <a:moveTo>
                    <a:pt x="4981029" y="74002"/>
                  </a:moveTo>
                  <a:lnTo>
                    <a:pt x="4978336" y="70002"/>
                  </a:lnTo>
                  <a:lnTo>
                    <a:pt x="4974285" y="67957"/>
                  </a:lnTo>
                  <a:lnTo>
                    <a:pt x="4973917" y="75895"/>
                  </a:lnTo>
                  <a:lnTo>
                    <a:pt x="4976596" y="79946"/>
                  </a:lnTo>
                  <a:lnTo>
                    <a:pt x="4980635" y="81991"/>
                  </a:lnTo>
                  <a:lnTo>
                    <a:pt x="4981029" y="74002"/>
                  </a:lnTo>
                  <a:close/>
                </a:path>
                <a:path w="6064884" h="131445">
                  <a:moveTo>
                    <a:pt x="5048110" y="64909"/>
                  </a:moveTo>
                  <a:lnTo>
                    <a:pt x="5045468" y="65976"/>
                  </a:lnTo>
                  <a:lnTo>
                    <a:pt x="5041481" y="64858"/>
                  </a:lnTo>
                  <a:lnTo>
                    <a:pt x="5041265" y="69494"/>
                  </a:lnTo>
                  <a:lnTo>
                    <a:pt x="5043906" y="68453"/>
                  </a:lnTo>
                  <a:lnTo>
                    <a:pt x="5047907" y="69494"/>
                  </a:lnTo>
                  <a:lnTo>
                    <a:pt x="5048110" y="64909"/>
                  </a:lnTo>
                  <a:close/>
                </a:path>
                <a:path w="6064884" h="131445">
                  <a:moveTo>
                    <a:pt x="5061509" y="65227"/>
                  </a:moveTo>
                  <a:lnTo>
                    <a:pt x="5058842" y="66281"/>
                  </a:lnTo>
                  <a:lnTo>
                    <a:pt x="5054892" y="65176"/>
                  </a:lnTo>
                  <a:lnTo>
                    <a:pt x="5054651" y="69799"/>
                  </a:lnTo>
                  <a:lnTo>
                    <a:pt x="5057292" y="68757"/>
                  </a:lnTo>
                  <a:lnTo>
                    <a:pt x="5061280" y="69799"/>
                  </a:lnTo>
                  <a:lnTo>
                    <a:pt x="5061509" y="65227"/>
                  </a:lnTo>
                  <a:close/>
                </a:path>
                <a:path w="6064884" h="131445">
                  <a:moveTo>
                    <a:pt x="5062715" y="86258"/>
                  </a:moveTo>
                  <a:lnTo>
                    <a:pt x="5061064" y="83832"/>
                  </a:lnTo>
                  <a:lnTo>
                    <a:pt x="5060137" y="82689"/>
                  </a:lnTo>
                  <a:lnTo>
                    <a:pt x="5055895" y="86004"/>
                  </a:lnTo>
                  <a:lnTo>
                    <a:pt x="5057584" y="88480"/>
                  </a:lnTo>
                  <a:lnTo>
                    <a:pt x="5058486" y="89827"/>
                  </a:lnTo>
                  <a:lnTo>
                    <a:pt x="5062715" y="86258"/>
                  </a:lnTo>
                  <a:close/>
                </a:path>
                <a:path w="6064884" h="131445">
                  <a:moveTo>
                    <a:pt x="5108435" y="66294"/>
                  </a:moveTo>
                  <a:lnTo>
                    <a:pt x="5102009" y="66611"/>
                  </a:lnTo>
                  <a:lnTo>
                    <a:pt x="5094605" y="65493"/>
                  </a:lnTo>
                  <a:lnTo>
                    <a:pt x="5088229" y="65836"/>
                  </a:lnTo>
                  <a:lnTo>
                    <a:pt x="5084813" y="70485"/>
                  </a:lnTo>
                  <a:lnTo>
                    <a:pt x="5090287" y="74472"/>
                  </a:lnTo>
                  <a:lnTo>
                    <a:pt x="5098097" y="75907"/>
                  </a:lnTo>
                  <a:lnTo>
                    <a:pt x="5105171" y="73583"/>
                  </a:lnTo>
                  <a:lnTo>
                    <a:pt x="5108435" y="66294"/>
                  </a:lnTo>
                  <a:close/>
                </a:path>
                <a:path w="6064884" h="131445">
                  <a:moveTo>
                    <a:pt x="5151793" y="67119"/>
                  </a:moveTo>
                  <a:lnTo>
                    <a:pt x="5145532" y="67627"/>
                  </a:lnTo>
                  <a:lnTo>
                    <a:pt x="5140541" y="70040"/>
                  </a:lnTo>
                  <a:lnTo>
                    <a:pt x="5138217" y="76187"/>
                  </a:lnTo>
                  <a:lnTo>
                    <a:pt x="5148351" y="76593"/>
                  </a:lnTo>
                  <a:lnTo>
                    <a:pt x="5151767" y="74345"/>
                  </a:lnTo>
                  <a:lnTo>
                    <a:pt x="5151793" y="67119"/>
                  </a:lnTo>
                  <a:close/>
                </a:path>
                <a:path w="6064884" h="131445">
                  <a:moveTo>
                    <a:pt x="5240058" y="71094"/>
                  </a:moveTo>
                  <a:lnTo>
                    <a:pt x="5238432" y="68694"/>
                  </a:lnTo>
                  <a:lnTo>
                    <a:pt x="5237505" y="67386"/>
                  </a:lnTo>
                  <a:lnTo>
                    <a:pt x="5233263" y="70929"/>
                  </a:lnTo>
                  <a:lnTo>
                    <a:pt x="5234991" y="73355"/>
                  </a:lnTo>
                  <a:lnTo>
                    <a:pt x="5235867" y="74688"/>
                  </a:lnTo>
                  <a:lnTo>
                    <a:pt x="5240058" y="71094"/>
                  </a:lnTo>
                  <a:close/>
                </a:path>
                <a:path w="6064884" h="131445">
                  <a:moveTo>
                    <a:pt x="5290070" y="71996"/>
                  </a:moveTo>
                  <a:lnTo>
                    <a:pt x="5288407" y="69596"/>
                  </a:lnTo>
                  <a:lnTo>
                    <a:pt x="5287518" y="68300"/>
                  </a:lnTo>
                  <a:lnTo>
                    <a:pt x="5283327" y="71831"/>
                  </a:lnTo>
                  <a:lnTo>
                    <a:pt x="5285003" y="74256"/>
                  </a:lnTo>
                  <a:lnTo>
                    <a:pt x="5285867" y="75577"/>
                  </a:lnTo>
                  <a:lnTo>
                    <a:pt x="5290070" y="71996"/>
                  </a:lnTo>
                  <a:close/>
                </a:path>
                <a:path w="6064884" h="131445">
                  <a:moveTo>
                    <a:pt x="5441391" y="90957"/>
                  </a:moveTo>
                  <a:lnTo>
                    <a:pt x="5440743" y="85013"/>
                  </a:lnTo>
                  <a:lnTo>
                    <a:pt x="5431536" y="84797"/>
                  </a:lnTo>
                  <a:lnTo>
                    <a:pt x="5431371" y="90766"/>
                  </a:lnTo>
                  <a:lnTo>
                    <a:pt x="5434711" y="90817"/>
                  </a:lnTo>
                  <a:lnTo>
                    <a:pt x="5441391" y="90957"/>
                  </a:lnTo>
                  <a:close/>
                </a:path>
                <a:path w="6064884" h="131445">
                  <a:moveTo>
                    <a:pt x="5528068" y="92519"/>
                  </a:moveTo>
                  <a:lnTo>
                    <a:pt x="5525465" y="93586"/>
                  </a:lnTo>
                  <a:lnTo>
                    <a:pt x="5521490" y="92646"/>
                  </a:lnTo>
                  <a:lnTo>
                    <a:pt x="5521350" y="97129"/>
                  </a:lnTo>
                  <a:lnTo>
                    <a:pt x="5523979" y="96113"/>
                  </a:lnTo>
                  <a:lnTo>
                    <a:pt x="5527903" y="97104"/>
                  </a:lnTo>
                  <a:lnTo>
                    <a:pt x="5528068" y="92519"/>
                  </a:lnTo>
                  <a:close/>
                </a:path>
                <a:path w="6064884" h="131445">
                  <a:moveTo>
                    <a:pt x="5538394" y="74091"/>
                  </a:moveTo>
                  <a:lnTo>
                    <a:pt x="5532679" y="73774"/>
                  </a:lnTo>
                  <a:lnTo>
                    <a:pt x="5529681" y="77520"/>
                  </a:lnTo>
                  <a:lnTo>
                    <a:pt x="5528221" y="83210"/>
                  </a:lnTo>
                  <a:lnTo>
                    <a:pt x="5533923" y="83604"/>
                  </a:lnTo>
                  <a:lnTo>
                    <a:pt x="5536933" y="80010"/>
                  </a:lnTo>
                  <a:lnTo>
                    <a:pt x="5538394" y="74091"/>
                  </a:lnTo>
                  <a:close/>
                </a:path>
                <a:path w="6064884" h="131445">
                  <a:moveTo>
                    <a:pt x="5647766" y="89611"/>
                  </a:moveTo>
                  <a:lnTo>
                    <a:pt x="5621286" y="89331"/>
                  </a:lnTo>
                  <a:lnTo>
                    <a:pt x="5619496" y="93916"/>
                  </a:lnTo>
                  <a:lnTo>
                    <a:pt x="5614797" y="94259"/>
                  </a:lnTo>
                  <a:lnTo>
                    <a:pt x="5610796" y="95592"/>
                  </a:lnTo>
                  <a:lnTo>
                    <a:pt x="5611101" y="103174"/>
                  </a:lnTo>
                  <a:lnTo>
                    <a:pt x="5620067" y="103035"/>
                  </a:lnTo>
                  <a:lnTo>
                    <a:pt x="5627065" y="100088"/>
                  </a:lnTo>
                  <a:lnTo>
                    <a:pt x="5633567" y="96418"/>
                  </a:lnTo>
                  <a:lnTo>
                    <a:pt x="5641060" y="94157"/>
                  </a:lnTo>
                  <a:lnTo>
                    <a:pt x="5643664" y="93218"/>
                  </a:lnTo>
                  <a:lnTo>
                    <a:pt x="5647614" y="94132"/>
                  </a:lnTo>
                  <a:lnTo>
                    <a:pt x="5647766" y="89611"/>
                  </a:lnTo>
                  <a:close/>
                </a:path>
                <a:path w="6064884" h="131445">
                  <a:moveTo>
                    <a:pt x="5659425" y="92202"/>
                  </a:moveTo>
                  <a:lnTo>
                    <a:pt x="5657735" y="89725"/>
                  </a:lnTo>
                  <a:lnTo>
                    <a:pt x="5656821" y="88417"/>
                  </a:lnTo>
                  <a:lnTo>
                    <a:pt x="5652694" y="91859"/>
                  </a:lnTo>
                  <a:lnTo>
                    <a:pt x="5654383" y="94310"/>
                  </a:lnTo>
                  <a:lnTo>
                    <a:pt x="5655246" y="95643"/>
                  </a:lnTo>
                  <a:lnTo>
                    <a:pt x="5659425" y="92202"/>
                  </a:lnTo>
                  <a:close/>
                </a:path>
                <a:path w="6064884" h="131445">
                  <a:moveTo>
                    <a:pt x="5808459" y="98298"/>
                  </a:moveTo>
                  <a:lnTo>
                    <a:pt x="5806719" y="95897"/>
                  </a:lnTo>
                  <a:lnTo>
                    <a:pt x="5805843" y="94767"/>
                  </a:lnTo>
                  <a:lnTo>
                    <a:pt x="5801728" y="98145"/>
                  </a:lnTo>
                  <a:lnTo>
                    <a:pt x="5803392" y="100596"/>
                  </a:lnTo>
                  <a:lnTo>
                    <a:pt x="5804268" y="101930"/>
                  </a:lnTo>
                  <a:lnTo>
                    <a:pt x="5808459" y="98298"/>
                  </a:lnTo>
                  <a:close/>
                </a:path>
                <a:path w="6064884" h="131445">
                  <a:moveTo>
                    <a:pt x="5876302" y="92024"/>
                  </a:moveTo>
                  <a:lnTo>
                    <a:pt x="5870600" y="90919"/>
                  </a:lnTo>
                  <a:lnTo>
                    <a:pt x="5867730" y="93891"/>
                  </a:lnTo>
                  <a:lnTo>
                    <a:pt x="5865812" y="98234"/>
                  </a:lnTo>
                  <a:lnTo>
                    <a:pt x="5862980" y="101219"/>
                  </a:lnTo>
                  <a:lnTo>
                    <a:pt x="5859742" y="94957"/>
                  </a:lnTo>
                  <a:lnTo>
                    <a:pt x="5857799" y="87541"/>
                  </a:lnTo>
                  <a:lnTo>
                    <a:pt x="5857659" y="87033"/>
                  </a:lnTo>
                  <a:lnTo>
                    <a:pt x="5853265" y="82511"/>
                  </a:lnTo>
                  <a:lnTo>
                    <a:pt x="5848324" y="87210"/>
                  </a:lnTo>
                  <a:lnTo>
                    <a:pt x="5846407" y="87299"/>
                  </a:lnTo>
                  <a:lnTo>
                    <a:pt x="5846407" y="105651"/>
                  </a:lnTo>
                  <a:lnTo>
                    <a:pt x="5846254" y="110261"/>
                  </a:lnTo>
                  <a:lnTo>
                    <a:pt x="5842330" y="109194"/>
                  </a:lnTo>
                  <a:lnTo>
                    <a:pt x="5839701" y="110363"/>
                  </a:lnTo>
                  <a:lnTo>
                    <a:pt x="5839853" y="105765"/>
                  </a:lnTo>
                  <a:lnTo>
                    <a:pt x="5843829" y="106743"/>
                  </a:lnTo>
                  <a:lnTo>
                    <a:pt x="5846115" y="105765"/>
                  </a:lnTo>
                  <a:lnTo>
                    <a:pt x="5846407" y="105651"/>
                  </a:lnTo>
                  <a:lnTo>
                    <a:pt x="5846407" y="87299"/>
                  </a:lnTo>
                  <a:lnTo>
                    <a:pt x="5840349" y="87541"/>
                  </a:lnTo>
                  <a:lnTo>
                    <a:pt x="5831357" y="86423"/>
                  </a:lnTo>
                  <a:lnTo>
                    <a:pt x="5823394" y="86779"/>
                  </a:lnTo>
                  <a:lnTo>
                    <a:pt x="5820778" y="90919"/>
                  </a:lnTo>
                  <a:lnTo>
                    <a:pt x="5819686" y="97307"/>
                  </a:lnTo>
                  <a:lnTo>
                    <a:pt x="5819876" y="105371"/>
                  </a:lnTo>
                  <a:lnTo>
                    <a:pt x="5816041" y="104660"/>
                  </a:lnTo>
                  <a:lnTo>
                    <a:pt x="5813920" y="106438"/>
                  </a:lnTo>
                  <a:lnTo>
                    <a:pt x="5813222" y="110083"/>
                  </a:lnTo>
                  <a:lnTo>
                    <a:pt x="5823140" y="110185"/>
                  </a:lnTo>
                  <a:lnTo>
                    <a:pt x="5825566" y="105613"/>
                  </a:lnTo>
                  <a:lnTo>
                    <a:pt x="5826912" y="105371"/>
                  </a:lnTo>
                  <a:lnTo>
                    <a:pt x="5831421" y="104597"/>
                  </a:lnTo>
                  <a:lnTo>
                    <a:pt x="5836424" y="107556"/>
                  </a:lnTo>
                  <a:lnTo>
                    <a:pt x="5836336" y="114884"/>
                  </a:lnTo>
                  <a:lnTo>
                    <a:pt x="5843498" y="114541"/>
                  </a:lnTo>
                  <a:lnTo>
                    <a:pt x="5851664" y="115633"/>
                  </a:lnTo>
                  <a:lnTo>
                    <a:pt x="5858802" y="115277"/>
                  </a:lnTo>
                  <a:lnTo>
                    <a:pt x="5859437" y="114541"/>
                  </a:lnTo>
                  <a:lnTo>
                    <a:pt x="5862345" y="111226"/>
                  </a:lnTo>
                  <a:lnTo>
                    <a:pt x="5862891" y="110604"/>
                  </a:lnTo>
                  <a:lnTo>
                    <a:pt x="5858192" y="110972"/>
                  </a:lnTo>
                  <a:lnTo>
                    <a:pt x="5853506" y="111226"/>
                  </a:lnTo>
                  <a:lnTo>
                    <a:pt x="5853430" y="110363"/>
                  </a:lnTo>
                  <a:lnTo>
                    <a:pt x="5853036" y="105714"/>
                  </a:lnTo>
                  <a:lnTo>
                    <a:pt x="5861609" y="106286"/>
                  </a:lnTo>
                  <a:lnTo>
                    <a:pt x="5863526" y="105714"/>
                  </a:lnTo>
                  <a:lnTo>
                    <a:pt x="5863755" y="105651"/>
                  </a:lnTo>
                  <a:lnTo>
                    <a:pt x="5867285" y="104597"/>
                  </a:lnTo>
                  <a:lnTo>
                    <a:pt x="5868416" y="104254"/>
                  </a:lnTo>
                  <a:lnTo>
                    <a:pt x="5871578" y="101219"/>
                  </a:lnTo>
                  <a:lnTo>
                    <a:pt x="5873343" y="99529"/>
                  </a:lnTo>
                  <a:lnTo>
                    <a:pt x="5876302" y="92024"/>
                  </a:lnTo>
                  <a:close/>
                </a:path>
                <a:path w="6064884" h="131445">
                  <a:moveTo>
                    <a:pt x="5899683" y="98158"/>
                  </a:moveTo>
                  <a:lnTo>
                    <a:pt x="5896254" y="92227"/>
                  </a:lnTo>
                  <a:lnTo>
                    <a:pt x="5893651" y="94691"/>
                  </a:lnTo>
                  <a:lnTo>
                    <a:pt x="5887936" y="93192"/>
                  </a:lnTo>
                  <a:lnTo>
                    <a:pt x="5882208" y="93497"/>
                  </a:lnTo>
                  <a:lnTo>
                    <a:pt x="5879566" y="101396"/>
                  </a:lnTo>
                  <a:lnTo>
                    <a:pt x="5886805" y="102044"/>
                  </a:lnTo>
                  <a:lnTo>
                    <a:pt x="5895022" y="101206"/>
                  </a:lnTo>
                  <a:lnTo>
                    <a:pt x="5899683" y="98158"/>
                  </a:lnTo>
                  <a:close/>
                </a:path>
                <a:path w="6064884" h="131445">
                  <a:moveTo>
                    <a:pt x="5907862" y="94818"/>
                  </a:moveTo>
                  <a:lnTo>
                    <a:pt x="5905258" y="91008"/>
                  </a:lnTo>
                  <a:lnTo>
                    <a:pt x="5901131" y="94462"/>
                  </a:lnTo>
                  <a:lnTo>
                    <a:pt x="5902820" y="96901"/>
                  </a:lnTo>
                  <a:lnTo>
                    <a:pt x="5903671" y="98247"/>
                  </a:lnTo>
                  <a:lnTo>
                    <a:pt x="5907862" y="94818"/>
                  </a:lnTo>
                  <a:close/>
                </a:path>
                <a:path w="6064884" h="131445">
                  <a:moveTo>
                    <a:pt x="6055004" y="112483"/>
                  </a:moveTo>
                  <a:lnTo>
                    <a:pt x="6048451" y="107797"/>
                  </a:lnTo>
                  <a:lnTo>
                    <a:pt x="6028436" y="107924"/>
                  </a:lnTo>
                  <a:lnTo>
                    <a:pt x="6022060" y="102857"/>
                  </a:lnTo>
                  <a:lnTo>
                    <a:pt x="6027483" y="103187"/>
                  </a:lnTo>
                  <a:lnTo>
                    <a:pt x="6034329" y="102882"/>
                  </a:lnTo>
                  <a:lnTo>
                    <a:pt x="6038367" y="101409"/>
                  </a:lnTo>
                  <a:lnTo>
                    <a:pt x="6035319" y="98272"/>
                  </a:lnTo>
                  <a:lnTo>
                    <a:pt x="6025197" y="97917"/>
                  </a:lnTo>
                  <a:lnTo>
                    <a:pt x="6016587" y="99745"/>
                  </a:lnTo>
                  <a:lnTo>
                    <a:pt x="6009056" y="103085"/>
                  </a:lnTo>
                  <a:lnTo>
                    <a:pt x="6002121" y="107251"/>
                  </a:lnTo>
                  <a:lnTo>
                    <a:pt x="6003137" y="99860"/>
                  </a:lnTo>
                  <a:lnTo>
                    <a:pt x="5999048" y="99225"/>
                  </a:lnTo>
                  <a:lnTo>
                    <a:pt x="5998908" y="93281"/>
                  </a:lnTo>
                  <a:lnTo>
                    <a:pt x="5989078" y="96837"/>
                  </a:lnTo>
                  <a:lnTo>
                    <a:pt x="5979680" y="101015"/>
                  </a:lnTo>
                  <a:lnTo>
                    <a:pt x="5969914" y="104698"/>
                  </a:lnTo>
                  <a:lnTo>
                    <a:pt x="5959056" y="106807"/>
                  </a:lnTo>
                  <a:lnTo>
                    <a:pt x="5961558" y="118541"/>
                  </a:lnTo>
                  <a:lnTo>
                    <a:pt x="5967234" y="119214"/>
                  </a:lnTo>
                  <a:lnTo>
                    <a:pt x="5974613" y="114935"/>
                  </a:lnTo>
                  <a:lnTo>
                    <a:pt x="5982208" y="111848"/>
                  </a:lnTo>
                  <a:lnTo>
                    <a:pt x="5981649" y="117094"/>
                  </a:lnTo>
                  <a:lnTo>
                    <a:pt x="5982855" y="120180"/>
                  </a:lnTo>
                  <a:lnTo>
                    <a:pt x="5985484" y="121132"/>
                  </a:lnTo>
                  <a:lnTo>
                    <a:pt x="5989815" y="113233"/>
                  </a:lnTo>
                  <a:lnTo>
                    <a:pt x="5998438" y="111467"/>
                  </a:lnTo>
                  <a:lnTo>
                    <a:pt x="6008878" y="112318"/>
                  </a:lnTo>
                  <a:lnTo>
                    <a:pt x="6018669" y="112242"/>
                  </a:lnTo>
                  <a:lnTo>
                    <a:pt x="6020498" y="118452"/>
                  </a:lnTo>
                  <a:lnTo>
                    <a:pt x="6020130" y="124358"/>
                  </a:lnTo>
                  <a:lnTo>
                    <a:pt x="6021489" y="128866"/>
                  </a:lnTo>
                  <a:lnTo>
                    <a:pt x="6028499" y="130835"/>
                  </a:lnTo>
                  <a:lnTo>
                    <a:pt x="6029439" y="123355"/>
                  </a:lnTo>
                  <a:lnTo>
                    <a:pt x="6025375" y="122885"/>
                  </a:lnTo>
                  <a:lnTo>
                    <a:pt x="6025248" y="116865"/>
                  </a:lnTo>
                  <a:lnTo>
                    <a:pt x="6030582" y="118198"/>
                  </a:lnTo>
                  <a:lnTo>
                    <a:pt x="6031014" y="112483"/>
                  </a:lnTo>
                  <a:lnTo>
                    <a:pt x="6035218" y="112407"/>
                  </a:lnTo>
                  <a:lnTo>
                    <a:pt x="6041910" y="111518"/>
                  </a:lnTo>
                  <a:lnTo>
                    <a:pt x="6047524" y="114795"/>
                  </a:lnTo>
                  <a:lnTo>
                    <a:pt x="6051918" y="116903"/>
                  </a:lnTo>
                  <a:lnTo>
                    <a:pt x="6055004" y="112483"/>
                  </a:lnTo>
                  <a:close/>
                </a:path>
                <a:path w="6064884" h="131445">
                  <a:moveTo>
                    <a:pt x="6064821" y="117043"/>
                  </a:moveTo>
                  <a:lnTo>
                    <a:pt x="6063996" y="105270"/>
                  </a:lnTo>
                  <a:lnTo>
                    <a:pt x="6057163" y="98983"/>
                  </a:lnTo>
                  <a:lnTo>
                    <a:pt x="6048426" y="98234"/>
                  </a:lnTo>
                  <a:lnTo>
                    <a:pt x="6041885" y="103098"/>
                  </a:lnTo>
                  <a:lnTo>
                    <a:pt x="6046876" y="103035"/>
                  </a:lnTo>
                  <a:lnTo>
                    <a:pt x="6051905" y="102908"/>
                  </a:lnTo>
                  <a:lnTo>
                    <a:pt x="6055195" y="105219"/>
                  </a:lnTo>
                  <a:lnTo>
                    <a:pt x="6055004" y="112483"/>
                  </a:lnTo>
                  <a:lnTo>
                    <a:pt x="6057646" y="114884"/>
                  </a:lnTo>
                  <a:lnTo>
                    <a:pt x="6060338" y="117233"/>
                  </a:lnTo>
                  <a:lnTo>
                    <a:pt x="6064821" y="11704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70672" y="6160985"/>
              <a:ext cx="6839584" cy="114300"/>
            </a:xfrm>
            <a:custGeom>
              <a:avLst/>
              <a:gdLst/>
              <a:ahLst/>
              <a:cxnLst/>
              <a:rect l="l" t="t" r="r" b="b"/>
              <a:pathLst>
                <a:path w="6839584" h="114300">
                  <a:moveTo>
                    <a:pt x="17780" y="54825"/>
                  </a:moveTo>
                  <a:lnTo>
                    <a:pt x="14973" y="46266"/>
                  </a:lnTo>
                  <a:lnTo>
                    <a:pt x="9702" y="48399"/>
                  </a:lnTo>
                  <a:lnTo>
                    <a:pt x="4013" y="55143"/>
                  </a:lnTo>
                  <a:lnTo>
                    <a:pt x="0" y="60464"/>
                  </a:lnTo>
                  <a:lnTo>
                    <a:pt x="5930" y="60756"/>
                  </a:lnTo>
                  <a:lnTo>
                    <a:pt x="9486" y="58331"/>
                  </a:lnTo>
                  <a:lnTo>
                    <a:pt x="12750" y="55549"/>
                  </a:lnTo>
                  <a:lnTo>
                    <a:pt x="17780" y="54825"/>
                  </a:lnTo>
                  <a:close/>
                </a:path>
                <a:path w="6839584" h="114300">
                  <a:moveTo>
                    <a:pt x="70459" y="23787"/>
                  </a:moveTo>
                  <a:lnTo>
                    <a:pt x="64858" y="24523"/>
                  </a:lnTo>
                  <a:lnTo>
                    <a:pt x="57937" y="23952"/>
                  </a:lnTo>
                  <a:lnTo>
                    <a:pt x="60109" y="33731"/>
                  </a:lnTo>
                  <a:lnTo>
                    <a:pt x="66319" y="33629"/>
                  </a:lnTo>
                  <a:lnTo>
                    <a:pt x="69164" y="29616"/>
                  </a:lnTo>
                  <a:lnTo>
                    <a:pt x="70459" y="23787"/>
                  </a:lnTo>
                  <a:close/>
                </a:path>
                <a:path w="6839584" h="114300">
                  <a:moveTo>
                    <a:pt x="117373" y="100977"/>
                  </a:moveTo>
                  <a:lnTo>
                    <a:pt x="117157" y="96253"/>
                  </a:lnTo>
                  <a:lnTo>
                    <a:pt x="108889" y="93560"/>
                  </a:lnTo>
                  <a:lnTo>
                    <a:pt x="100660" y="89408"/>
                  </a:lnTo>
                  <a:lnTo>
                    <a:pt x="95961" y="83019"/>
                  </a:lnTo>
                  <a:lnTo>
                    <a:pt x="97739" y="75831"/>
                  </a:lnTo>
                  <a:lnTo>
                    <a:pt x="97866" y="75323"/>
                  </a:lnTo>
                  <a:lnTo>
                    <a:pt x="98145" y="74206"/>
                  </a:lnTo>
                  <a:lnTo>
                    <a:pt x="98285" y="73609"/>
                  </a:lnTo>
                  <a:lnTo>
                    <a:pt x="85750" y="74206"/>
                  </a:lnTo>
                  <a:lnTo>
                    <a:pt x="76911" y="70789"/>
                  </a:lnTo>
                  <a:lnTo>
                    <a:pt x="76200" y="70523"/>
                  </a:lnTo>
                  <a:lnTo>
                    <a:pt x="69989" y="63779"/>
                  </a:lnTo>
                  <a:lnTo>
                    <a:pt x="69303" y="63017"/>
                  </a:lnTo>
                  <a:lnTo>
                    <a:pt x="65773" y="54686"/>
                  </a:lnTo>
                  <a:lnTo>
                    <a:pt x="65773" y="75323"/>
                  </a:lnTo>
                  <a:lnTo>
                    <a:pt x="61417" y="74688"/>
                  </a:lnTo>
                  <a:lnTo>
                    <a:pt x="58661" y="75831"/>
                  </a:lnTo>
                  <a:lnTo>
                    <a:pt x="58534" y="71361"/>
                  </a:lnTo>
                  <a:lnTo>
                    <a:pt x="62903" y="71983"/>
                  </a:lnTo>
                  <a:lnTo>
                    <a:pt x="64363" y="71361"/>
                  </a:lnTo>
                  <a:lnTo>
                    <a:pt x="65671" y="70789"/>
                  </a:lnTo>
                  <a:lnTo>
                    <a:pt x="65773" y="75323"/>
                  </a:lnTo>
                  <a:lnTo>
                    <a:pt x="65773" y="54686"/>
                  </a:lnTo>
                  <a:lnTo>
                    <a:pt x="65354" y="53695"/>
                  </a:lnTo>
                  <a:lnTo>
                    <a:pt x="64719" y="52197"/>
                  </a:lnTo>
                  <a:lnTo>
                    <a:pt x="53949" y="53695"/>
                  </a:lnTo>
                  <a:lnTo>
                    <a:pt x="44958" y="49403"/>
                  </a:lnTo>
                  <a:lnTo>
                    <a:pt x="37655" y="45783"/>
                  </a:lnTo>
                  <a:lnTo>
                    <a:pt x="31965" y="49288"/>
                  </a:lnTo>
                  <a:lnTo>
                    <a:pt x="35052" y="51739"/>
                  </a:lnTo>
                  <a:lnTo>
                    <a:pt x="33159" y="56286"/>
                  </a:lnTo>
                  <a:lnTo>
                    <a:pt x="29044" y="60960"/>
                  </a:lnTo>
                  <a:lnTo>
                    <a:pt x="25501" y="63779"/>
                  </a:lnTo>
                  <a:lnTo>
                    <a:pt x="26377" y="55714"/>
                  </a:lnTo>
                  <a:lnTo>
                    <a:pt x="22186" y="55016"/>
                  </a:lnTo>
                  <a:lnTo>
                    <a:pt x="17780" y="54825"/>
                  </a:lnTo>
                  <a:lnTo>
                    <a:pt x="17741" y="67398"/>
                  </a:lnTo>
                  <a:lnTo>
                    <a:pt x="23380" y="72390"/>
                  </a:lnTo>
                  <a:lnTo>
                    <a:pt x="28397" y="75476"/>
                  </a:lnTo>
                  <a:lnTo>
                    <a:pt x="26504" y="82372"/>
                  </a:lnTo>
                  <a:lnTo>
                    <a:pt x="49923" y="86004"/>
                  </a:lnTo>
                  <a:lnTo>
                    <a:pt x="71615" y="92138"/>
                  </a:lnTo>
                  <a:lnTo>
                    <a:pt x="93472" y="98031"/>
                  </a:lnTo>
                  <a:lnTo>
                    <a:pt x="117373" y="100977"/>
                  </a:lnTo>
                  <a:close/>
                </a:path>
                <a:path w="6839584" h="114300">
                  <a:moveTo>
                    <a:pt x="128841" y="44513"/>
                  </a:moveTo>
                  <a:lnTo>
                    <a:pt x="128422" y="35267"/>
                  </a:lnTo>
                  <a:lnTo>
                    <a:pt x="124841" y="35394"/>
                  </a:lnTo>
                  <a:lnTo>
                    <a:pt x="124002" y="31699"/>
                  </a:lnTo>
                  <a:lnTo>
                    <a:pt x="121069" y="30810"/>
                  </a:lnTo>
                  <a:lnTo>
                    <a:pt x="119329" y="35293"/>
                  </a:lnTo>
                  <a:lnTo>
                    <a:pt x="115531" y="37299"/>
                  </a:lnTo>
                  <a:lnTo>
                    <a:pt x="112026" y="39624"/>
                  </a:lnTo>
                  <a:lnTo>
                    <a:pt x="111150" y="45085"/>
                  </a:lnTo>
                  <a:lnTo>
                    <a:pt x="128841" y="44513"/>
                  </a:lnTo>
                  <a:close/>
                </a:path>
                <a:path w="6839584" h="114300">
                  <a:moveTo>
                    <a:pt x="163588" y="29413"/>
                  </a:moveTo>
                  <a:lnTo>
                    <a:pt x="161112" y="22733"/>
                  </a:lnTo>
                  <a:lnTo>
                    <a:pt x="159372" y="30111"/>
                  </a:lnTo>
                  <a:lnTo>
                    <a:pt x="163588" y="29413"/>
                  </a:lnTo>
                  <a:close/>
                </a:path>
                <a:path w="6839584" h="114300">
                  <a:moveTo>
                    <a:pt x="174269" y="36969"/>
                  </a:moveTo>
                  <a:lnTo>
                    <a:pt x="174231" y="29070"/>
                  </a:lnTo>
                  <a:lnTo>
                    <a:pt x="170688" y="29171"/>
                  </a:lnTo>
                  <a:lnTo>
                    <a:pt x="163588" y="29413"/>
                  </a:lnTo>
                  <a:lnTo>
                    <a:pt x="163741" y="32588"/>
                  </a:lnTo>
                  <a:lnTo>
                    <a:pt x="163791" y="34112"/>
                  </a:lnTo>
                  <a:lnTo>
                    <a:pt x="168846" y="34493"/>
                  </a:lnTo>
                  <a:lnTo>
                    <a:pt x="172402" y="37109"/>
                  </a:lnTo>
                  <a:lnTo>
                    <a:pt x="174269" y="36969"/>
                  </a:lnTo>
                  <a:close/>
                </a:path>
                <a:path w="6839584" h="114300">
                  <a:moveTo>
                    <a:pt x="185280" y="27825"/>
                  </a:moveTo>
                  <a:lnTo>
                    <a:pt x="184429" y="19380"/>
                  </a:lnTo>
                  <a:lnTo>
                    <a:pt x="178371" y="19507"/>
                  </a:lnTo>
                  <a:lnTo>
                    <a:pt x="175450" y="23177"/>
                  </a:lnTo>
                  <a:lnTo>
                    <a:pt x="174231" y="29070"/>
                  </a:lnTo>
                  <a:lnTo>
                    <a:pt x="181381" y="30391"/>
                  </a:lnTo>
                  <a:lnTo>
                    <a:pt x="185280" y="27825"/>
                  </a:lnTo>
                  <a:close/>
                </a:path>
                <a:path w="6839584" h="114300">
                  <a:moveTo>
                    <a:pt x="186994" y="35725"/>
                  </a:moveTo>
                  <a:lnTo>
                    <a:pt x="185039" y="33413"/>
                  </a:lnTo>
                  <a:lnTo>
                    <a:pt x="183997" y="32105"/>
                  </a:lnTo>
                  <a:lnTo>
                    <a:pt x="179806" y="35763"/>
                  </a:lnTo>
                  <a:lnTo>
                    <a:pt x="181737" y="38239"/>
                  </a:lnTo>
                  <a:lnTo>
                    <a:pt x="182753" y="39420"/>
                  </a:lnTo>
                  <a:lnTo>
                    <a:pt x="186994" y="35725"/>
                  </a:lnTo>
                  <a:close/>
                </a:path>
                <a:path w="6839584" h="114300">
                  <a:moveTo>
                    <a:pt x="248780" y="31318"/>
                  </a:moveTo>
                  <a:lnTo>
                    <a:pt x="244881" y="31877"/>
                  </a:lnTo>
                  <a:lnTo>
                    <a:pt x="243027" y="24676"/>
                  </a:lnTo>
                  <a:lnTo>
                    <a:pt x="241706" y="31546"/>
                  </a:lnTo>
                  <a:lnTo>
                    <a:pt x="241973" y="36271"/>
                  </a:lnTo>
                  <a:lnTo>
                    <a:pt x="248158" y="37287"/>
                  </a:lnTo>
                  <a:lnTo>
                    <a:pt x="248780" y="31318"/>
                  </a:lnTo>
                  <a:close/>
                </a:path>
                <a:path w="6839584" h="114300">
                  <a:moveTo>
                    <a:pt x="326199" y="14757"/>
                  </a:moveTo>
                  <a:lnTo>
                    <a:pt x="297840" y="15684"/>
                  </a:lnTo>
                  <a:lnTo>
                    <a:pt x="292989" y="14414"/>
                  </a:lnTo>
                  <a:lnTo>
                    <a:pt x="290804" y="9372"/>
                  </a:lnTo>
                  <a:lnTo>
                    <a:pt x="283514" y="11544"/>
                  </a:lnTo>
                  <a:lnTo>
                    <a:pt x="281660" y="18148"/>
                  </a:lnTo>
                  <a:lnTo>
                    <a:pt x="279044" y="23850"/>
                  </a:lnTo>
                  <a:lnTo>
                    <a:pt x="276237" y="29324"/>
                  </a:lnTo>
                  <a:lnTo>
                    <a:pt x="273748" y="35229"/>
                  </a:lnTo>
                  <a:lnTo>
                    <a:pt x="279044" y="35039"/>
                  </a:lnTo>
                  <a:lnTo>
                    <a:pt x="281686" y="31584"/>
                  </a:lnTo>
                  <a:lnTo>
                    <a:pt x="283819" y="27495"/>
                  </a:lnTo>
                  <a:lnTo>
                    <a:pt x="287566" y="25361"/>
                  </a:lnTo>
                  <a:lnTo>
                    <a:pt x="292442" y="29019"/>
                  </a:lnTo>
                  <a:lnTo>
                    <a:pt x="295440" y="26276"/>
                  </a:lnTo>
                  <a:lnTo>
                    <a:pt x="298881" y="21793"/>
                  </a:lnTo>
                  <a:lnTo>
                    <a:pt x="305117" y="20218"/>
                  </a:lnTo>
                  <a:lnTo>
                    <a:pt x="315747" y="19875"/>
                  </a:lnTo>
                  <a:lnTo>
                    <a:pt x="319874" y="18961"/>
                  </a:lnTo>
                  <a:lnTo>
                    <a:pt x="325818" y="20269"/>
                  </a:lnTo>
                  <a:lnTo>
                    <a:pt x="326199" y="14757"/>
                  </a:lnTo>
                  <a:close/>
                </a:path>
                <a:path w="6839584" h="114300">
                  <a:moveTo>
                    <a:pt x="358863" y="37007"/>
                  </a:moveTo>
                  <a:lnTo>
                    <a:pt x="354139" y="33553"/>
                  </a:lnTo>
                  <a:lnTo>
                    <a:pt x="348310" y="32854"/>
                  </a:lnTo>
                  <a:lnTo>
                    <a:pt x="343369" y="35560"/>
                  </a:lnTo>
                  <a:lnTo>
                    <a:pt x="341312" y="42303"/>
                  </a:lnTo>
                  <a:lnTo>
                    <a:pt x="346316" y="41732"/>
                  </a:lnTo>
                  <a:lnTo>
                    <a:pt x="352336" y="42430"/>
                  </a:lnTo>
                  <a:lnTo>
                    <a:pt x="357225" y="41732"/>
                  </a:lnTo>
                  <a:lnTo>
                    <a:pt x="358863" y="37007"/>
                  </a:lnTo>
                  <a:close/>
                </a:path>
                <a:path w="6839584" h="114300">
                  <a:moveTo>
                    <a:pt x="475170" y="14744"/>
                  </a:moveTo>
                  <a:lnTo>
                    <a:pt x="462457" y="14744"/>
                  </a:lnTo>
                  <a:lnTo>
                    <a:pt x="450684" y="15913"/>
                  </a:lnTo>
                  <a:lnTo>
                    <a:pt x="440601" y="19138"/>
                  </a:lnTo>
                  <a:lnTo>
                    <a:pt x="432930" y="25361"/>
                  </a:lnTo>
                  <a:lnTo>
                    <a:pt x="419608" y="26073"/>
                  </a:lnTo>
                  <a:lnTo>
                    <a:pt x="407784" y="23456"/>
                  </a:lnTo>
                  <a:lnTo>
                    <a:pt x="397941" y="23329"/>
                  </a:lnTo>
                  <a:lnTo>
                    <a:pt x="390575" y="31457"/>
                  </a:lnTo>
                  <a:lnTo>
                    <a:pt x="399770" y="33413"/>
                  </a:lnTo>
                  <a:lnTo>
                    <a:pt x="411911" y="31686"/>
                  </a:lnTo>
                  <a:lnTo>
                    <a:pt x="425767" y="29451"/>
                  </a:lnTo>
                  <a:lnTo>
                    <a:pt x="440156" y="29857"/>
                  </a:lnTo>
                  <a:lnTo>
                    <a:pt x="446824" y="27482"/>
                  </a:lnTo>
                  <a:lnTo>
                    <a:pt x="448716" y="19469"/>
                  </a:lnTo>
                  <a:lnTo>
                    <a:pt x="457568" y="19862"/>
                  </a:lnTo>
                  <a:lnTo>
                    <a:pt x="462292" y="23304"/>
                  </a:lnTo>
                  <a:lnTo>
                    <a:pt x="468109" y="24015"/>
                  </a:lnTo>
                  <a:lnTo>
                    <a:pt x="473062" y="21361"/>
                  </a:lnTo>
                  <a:lnTo>
                    <a:pt x="475170" y="14744"/>
                  </a:lnTo>
                  <a:close/>
                </a:path>
                <a:path w="6839584" h="114300">
                  <a:moveTo>
                    <a:pt x="1766265" y="38"/>
                  </a:moveTo>
                  <a:lnTo>
                    <a:pt x="1762836" y="0"/>
                  </a:lnTo>
                  <a:lnTo>
                    <a:pt x="1763420" y="5334"/>
                  </a:lnTo>
                  <a:lnTo>
                    <a:pt x="1766227" y="2578"/>
                  </a:lnTo>
                  <a:lnTo>
                    <a:pt x="1766265" y="38"/>
                  </a:lnTo>
                  <a:close/>
                </a:path>
                <a:path w="6839584" h="114300">
                  <a:moveTo>
                    <a:pt x="1958568" y="11442"/>
                  </a:moveTo>
                  <a:lnTo>
                    <a:pt x="1954644" y="12230"/>
                  </a:lnTo>
                  <a:lnTo>
                    <a:pt x="1956562" y="16129"/>
                  </a:lnTo>
                  <a:lnTo>
                    <a:pt x="1958505" y="16002"/>
                  </a:lnTo>
                  <a:lnTo>
                    <a:pt x="1958517" y="14452"/>
                  </a:lnTo>
                  <a:lnTo>
                    <a:pt x="1958555" y="12941"/>
                  </a:lnTo>
                  <a:lnTo>
                    <a:pt x="1958568" y="11442"/>
                  </a:lnTo>
                  <a:close/>
                </a:path>
                <a:path w="6839584" h="114300">
                  <a:moveTo>
                    <a:pt x="2228494" y="20662"/>
                  </a:moveTo>
                  <a:lnTo>
                    <a:pt x="2226538" y="13868"/>
                  </a:lnTo>
                  <a:lnTo>
                    <a:pt x="2224328" y="21145"/>
                  </a:lnTo>
                  <a:lnTo>
                    <a:pt x="2228494" y="20662"/>
                  </a:lnTo>
                  <a:close/>
                </a:path>
                <a:path w="6839584" h="114300">
                  <a:moveTo>
                    <a:pt x="2242083" y="25603"/>
                  </a:moveTo>
                  <a:lnTo>
                    <a:pt x="2241499" y="20320"/>
                  </a:lnTo>
                  <a:lnTo>
                    <a:pt x="2238667" y="22847"/>
                  </a:lnTo>
                  <a:lnTo>
                    <a:pt x="2238616" y="25539"/>
                  </a:lnTo>
                  <a:lnTo>
                    <a:pt x="2242083" y="25603"/>
                  </a:lnTo>
                  <a:close/>
                </a:path>
                <a:path w="6839584" h="114300">
                  <a:moveTo>
                    <a:pt x="2401163" y="21526"/>
                  </a:moveTo>
                  <a:lnTo>
                    <a:pt x="2399461" y="19075"/>
                  </a:lnTo>
                  <a:lnTo>
                    <a:pt x="2398611" y="17627"/>
                  </a:lnTo>
                  <a:lnTo>
                    <a:pt x="2394229" y="21145"/>
                  </a:lnTo>
                  <a:lnTo>
                    <a:pt x="2395969" y="23571"/>
                  </a:lnTo>
                  <a:lnTo>
                    <a:pt x="2396845" y="24866"/>
                  </a:lnTo>
                  <a:lnTo>
                    <a:pt x="2401163" y="21526"/>
                  </a:lnTo>
                  <a:close/>
                </a:path>
                <a:path w="6839584" h="114300">
                  <a:moveTo>
                    <a:pt x="2412885" y="28562"/>
                  </a:moveTo>
                  <a:lnTo>
                    <a:pt x="2406954" y="27228"/>
                  </a:lnTo>
                  <a:lnTo>
                    <a:pt x="2406040" y="33172"/>
                  </a:lnTo>
                  <a:lnTo>
                    <a:pt x="2406561" y="38773"/>
                  </a:lnTo>
                  <a:lnTo>
                    <a:pt x="2409748" y="36055"/>
                  </a:lnTo>
                  <a:lnTo>
                    <a:pt x="2412835" y="33286"/>
                  </a:lnTo>
                  <a:lnTo>
                    <a:pt x="2412885" y="28562"/>
                  </a:lnTo>
                  <a:close/>
                </a:path>
                <a:path w="6839584" h="114300">
                  <a:moveTo>
                    <a:pt x="2435466" y="17399"/>
                  </a:moveTo>
                  <a:lnTo>
                    <a:pt x="2433764" y="14871"/>
                  </a:lnTo>
                  <a:lnTo>
                    <a:pt x="2432837" y="13677"/>
                  </a:lnTo>
                  <a:lnTo>
                    <a:pt x="2428544" y="17132"/>
                  </a:lnTo>
                  <a:lnTo>
                    <a:pt x="2430246" y="19608"/>
                  </a:lnTo>
                  <a:lnTo>
                    <a:pt x="2431148" y="20916"/>
                  </a:lnTo>
                  <a:lnTo>
                    <a:pt x="2435466" y="17399"/>
                  </a:lnTo>
                  <a:close/>
                </a:path>
                <a:path w="6839584" h="114300">
                  <a:moveTo>
                    <a:pt x="2531719" y="49542"/>
                  </a:moveTo>
                  <a:lnTo>
                    <a:pt x="2530475" y="47828"/>
                  </a:lnTo>
                  <a:lnTo>
                    <a:pt x="2528430" y="44983"/>
                  </a:lnTo>
                  <a:lnTo>
                    <a:pt x="2526131" y="47828"/>
                  </a:lnTo>
                  <a:lnTo>
                    <a:pt x="2523667" y="43078"/>
                  </a:lnTo>
                  <a:lnTo>
                    <a:pt x="2522817" y="35775"/>
                  </a:lnTo>
                  <a:lnTo>
                    <a:pt x="2525331" y="30937"/>
                  </a:lnTo>
                  <a:lnTo>
                    <a:pt x="2516403" y="29311"/>
                  </a:lnTo>
                  <a:lnTo>
                    <a:pt x="2514066" y="37160"/>
                  </a:lnTo>
                  <a:lnTo>
                    <a:pt x="2514701" y="49314"/>
                  </a:lnTo>
                  <a:lnTo>
                    <a:pt x="2509291" y="54914"/>
                  </a:lnTo>
                  <a:lnTo>
                    <a:pt x="2509291" y="65671"/>
                  </a:lnTo>
                  <a:lnTo>
                    <a:pt x="2504986" y="69088"/>
                  </a:lnTo>
                  <a:lnTo>
                    <a:pt x="2502408" y="65328"/>
                  </a:lnTo>
                  <a:lnTo>
                    <a:pt x="2506675" y="61849"/>
                  </a:lnTo>
                  <a:lnTo>
                    <a:pt x="2507589" y="63157"/>
                  </a:lnTo>
                  <a:lnTo>
                    <a:pt x="2509291" y="65671"/>
                  </a:lnTo>
                  <a:lnTo>
                    <a:pt x="2509291" y="54914"/>
                  </a:lnTo>
                  <a:lnTo>
                    <a:pt x="2508364" y="55867"/>
                  </a:lnTo>
                  <a:lnTo>
                    <a:pt x="2500338" y="59969"/>
                  </a:lnTo>
                  <a:lnTo>
                    <a:pt x="2492565" y="64439"/>
                  </a:lnTo>
                  <a:lnTo>
                    <a:pt x="2486952" y="72059"/>
                  </a:lnTo>
                  <a:lnTo>
                    <a:pt x="2494711" y="70891"/>
                  </a:lnTo>
                  <a:lnTo>
                    <a:pt x="2499715" y="73406"/>
                  </a:lnTo>
                  <a:lnTo>
                    <a:pt x="2500312" y="81661"/>
                  </a:lnTo>
                  <a:lnTo>
                    <a:pt x="2496426" y="80848"/>
                  </a:lnTo>
                  <a:lnTo>
                    <a:pt x="2494267" y="82511"/>
                  </a:lnTo>
                  <a:lnTo>
                    <a:pt x="2493429" y="86283"/>
                  </a:lnTo>
                  <a:lnTo>
                    <a:pt x="2503309" y="86131"/>
                  </a:lnTo>
                  <a:lnTo>
                    <a:pt x="2510091" y="84759"/>
                  </a:lnTo>
                  <a:lnTo>
                    <a:pt x="2515324" y="85445"/>
                  </a:lnTo>
                  <a:lnTo>
                    <a:pt x="2520531" y="91440"/>
                  </a:lnTo>
                  <a:lnTo>
                    <a:pt x="2521559" y="84759"/>
                  </a:lnTo>
                  <a:lnTo>
                    <a:pt x="2521699" y="83870"/>
                  </a:lnTo>
                  <a:lnTo>
                    <a:pt x="2517559" y="83350"/>
                  </a:lnTo>
                  <a:lnTo>
                    <a:pt x="2517533" y="81661"/>
                  </a:lnTo>
                  <a:lnTo>
                    <a:pt x="2517457" y="77482"/>
                  </a:lnTo>
                  <a:lnTo>
                    <a:pt x="2524620" y="75006"/>
                  </a:lnTo>
                  <a:lnTo>
                    <a:pt x="2524810" y="70891"/>
                  </a:lnTo>
                  <a:lnTo>
                    <a:pt x="2524836" y="70319"/>
                  </a:lnTo>
                  <a:lnTo>
                    <a:pt x="2524175" y="69088"/>
                  </a:lnTo>
                  <a:lnTo>
                    <a:pt x="2521178" y="63461"/>
                  </a:lnTo>
                  <a:lnTo>
                    <a:pt x="2523490" y="61849"/>
                  </a:lnTo>
                  <a:lnTo>
                    <a:pt x="2525280" y="60604"/>
                  </a:lnTo>
                  <a:lnTo>
                    <a:pt x="2529725" y="55359"/>
                  </a:lnTo>
                  <a:lnTo>
                    <a:pt x="2531719" y="49542"/>
                  </a:lnTo>
                  <a:close/>
                </a:path>
                <a:path w="6839584" h="114300">
                  <a:moveTo>
                    <a:pt x="2593302" y="37198"/>
                  </a:moveTo>
                  <a:lnTo>
                    <a:pt x="2590406" y="34899"/>
                  </a:lnTo>
                  <a:lnTo>
                    <a:pt x="2585999" y="32156"/>
                  </a:lnTo>
                  <a:lnTo>
                    <a:pt x="2581833" y="31851"/>
                  </a:lnTo>
                  <a:lnTo>
                    <a:pt x="2579649" y="36893"/>
                  </a:lnTo>
                  <a:lnTo>
                    <a:pt x="2582545" y="39103"/>
                  </a:lnTo>
                  <a:lnTo>
                    <a:pt x="2586952" y="41846"/>
                  </a:lnTo>
                  <a:lnTo>
                    <a:pt x="2591117" y="42176"/>
                  </a:lnTo>
                  <a:lnTo>
                    <a:pt x="2593302" y="37198"/>
                  </a:lnTo>
                  <a:close/>
                </a:path>
                <a:path w="6839584" h="114300">
                  <a:moveTo>
                    <a:pt x="2678582" y="29679"/>
                  </a:moveTo>
                  <a:lnTo>
                    <a:pt x="2674582" y="30276"/>
                  </a:lnTo>
                  <a:lnTo>
                    <a:pt x="2668955" y="28638"/>
                  </a:lnTo>
                  <a:lnTo>
                    <a:pt x="2668295" y="34137"/>
                  </a:lnTo>
                  <a:lnTo>
                    <a:pt x="2672296" y="33464"/>
                  </a:lnTo>
                  <a:lnTo>
                    <a:pt x="2677884" y="35077"/>
                  </a:lnTo>
                  <a:lnTo>
                    <a:pt x="2678582" y="29679"/>
                  </a:lnTo>
                  <a:close/>
                </a:path>
                <a:path w="6839584" h="114300">
                  <a:moveTo>
                    <a:pt x="2704312" y="23393"/>
                  </a:moveTo>
                  <a:lnTo>
                    <a:pt x="2702610" y="20866"/>
                  </a:lnTo>
                  <a:lnTo>
                    <a:pt x="2701721" y="19672"/>
                  </a:lnTo>
                  <a:lnTo>
                    <a:pt x="2697416" y="23088"/>
                  </a:lnTo>
                  <a:lnTo>
                    <a:pt x="2699105" y="25590"/>
                  </a:lnTo>
                  <a:lnTo>
                    <a:pt x="2700007" y="26898"/>
                  </a:lnTo>
                  <a:lnTo>
                    <a:pt x="2704312" y="23393"/>
                  </a:lnTo>
                  <a:close/>
                </a:path>
                <a:path w="6839584" h="114300">
                  <a:moveTo>
                    <a:pt x="2705836" y="34632"/>
                  </a:moveTo>
                  <a:lnTo>
                    <a:pt x="2704223" y="27876"/>
                  </a:lnTo>
                  <a:lnTo>
                    <a:pt x="2702255" y="34912"/>
                  </a:lnTo>
                  <a:lnTo>
                    <a:pt x="2698712" y="35013"/>
                  </a:lnTo>
                  <a:lnTo>
                    <a:pt x="2699435" y="40855"/>
                  </a:lnTo>
                  <a:lnTo>
                    <a:pt x="2705544" y="39712"/>
                  </a:lnTo>
                  <a:lnTo>
                    <a:pt x="2705836" y="34632"/>
                  </a:lnTo>
                  <a:close/>
                </a:path>
                <a:path w="6839584" h="114300">
                  <a:moveTo>
                    <a:pt x="2843822" y="26543"/>
                  </a:moveTo>
                  <a:lnTo>
                    <a:pt x="2842133" y="24003"/>
                  </a:lnTo>
                  <a:lnTo>
                    <a:pt x="2841206" y="22796"/>
                  </a:lnTo>
                  <a:lnTo>
                    <a:pt x="2836938" y="26212"/>
                  </a:lnTo>
                  <a:lnTo>
                    <a:pt x="2838615" y="28714"/>
                  </a:lnTo>
                  <a:lnTo>
                    <a:pt x="2839504" y="30022"/>
                  </a:lnTo>
                  <a:lnTo>
                    <a:pt x="2843822" y="26543"/>
                  </a:lnTo>
                  <a:close/>
                </a:path>
                <a:path w="6839584" h="114300">
                  <a:moveTo>
                    <a:pt x="2860992" y="22225"/>
                  </a:moveTo>
                  <a:lnTo>
                    <a:pt x="2859303" y="19799"/>
                  </a:lnTo>
                  <a:lnTo>
                    <a:pt x="2858338" y="18465"/>
                  </a:lnTo>
                  <a:lnTo>
                    <a:pt x="2854058" y="21983"/>
                  </a:lnTo>
                  <a:lnTo>
                    <a:pt x="2855747" y="24320"/>
                  </a:lnTo>
                  <a:lnTo>
                    <a:pt x="2856687" y="25590"/>
                  </a:lnTo>
                  <a:lnTo>
                    <a:pt x="2860992" y="22225"/>
                  </a:lnTo>
                  <a:close/>
                </a:path>
                <a:path w="6839584" h="114300">
                  <a:moveTo>
                    <a:pt x="3771646" y="54927"/>
                  </a:moveTo>
                  <a:lnTo>
                    <a:pt x="3769957" y="52463"/>
                  </a:lnTo>
                  <a:lnTo>
                    <a:pt x="3769029" y="51028"/>
                  </a:lnTo>
                  <a:lnTo>
                    <a:pt x="3764775" y="54495"/>
                  </a:lnTo>
                  <a:lnTo>
                    <a:pt x="3766464" y="56946"/>
                  </a:lnTo>
                  <a:lnTo>
                    <a:pt x="3767353" y="58242"/>
                  </a:lnTo>
                  <a:lnTo>
                    <a:pt x="3771646" y="54927"/>
                  </a:lnTo>
                  <a:close/>
                </a:path>
                <a:path w="6839584" h="114300">
                  <a:moveTo>
                    <a:pt x="3813860" y="53644"/>
                  </a:moveTo>
                  <a:lnTo>
                    <a:pt x="3805847" y="53936"/>
                  </a:lnTo>
                  <a:lnTo>
                    <a:pt x="3799027" y="52679"/>
                  </a:lnTo>
                  <a:lnTo>
                    <a:pt x="3792905" y="50546"/>
                  </a:lnTo>
                  <a:lnTo>
                    <a:pt x="3786975" y="48145"/>
                  </a:lnTo>
                  <a:lnTo>
                    <a:pt x="3785171" y="56007"/>
                  </a:lnTo>
                  <a:lnTo>
                    <a:pt x="3781094" y="52387"/>
                  </a:lnTo>
                  <a:lnTo>
                    <a:pt x="3776522" y="48895"/>
                  </a:lnTo>
                  <a:lnTo>
                    <a:pt x="3773208" y="57137"/>
                  </a:lnTo>
                  <a:lnTo>
                    <a:pt x="3776929" y="58229"/>
                  </a:lnTo>
                  <a:lnTo>
                    <a:pt x="3779647" y="66725"/>
                  </a:lnTo>
                  <a:lnTo>
                    <a:pt x="3791026" y="67576"/>
                  </a:lnTo>
                  <a:lnTo>
                    <a:pt x="3800538" y="65671"/>
                  </a:lnTo>
                  <a:lnTo>
                    <a:pt x="3808158" y="61023"/>
                  </a:lnTo>
                  <a:lnTo>
                    <a:pt x="3813860" y="53644"/>
                  </a:lnTo>
                  <a:close/>
                </a:path>
                <a:path w="6839584" h="114300">
                  <a:moveTo>
                    <a:pt x="3854094" y="63957"/>
                  </a:moveTo>
                  <a:lnTo>
                    <a:pt x="3851541" y="62966"/>
                  </a:lnTo>
                  <a:lnTo>
                    <a:pt x="3850309" y="59867"/>
                  </a:lnTo>
                  <a:lnTo>
                    <a:pt x="3851008" y="54622"/>
                  </a:lnTo>
                  <a:lnTo>
                    <a:pt x="3845115" y="54737"/>
                  </a:lnTo>
                  <a:lnTo>
                    <a:pt x="3840530" y="53301"/>
                  </a:lnTo>
                  <a:lnTo>
                    <a:pt x="3837597" y="49479"/>
                  </a:lnTo>
                  <a:lnTo>
                    <a:pt x="3835704" y="54368"/>
                  </a:lnTo>
                  <a:lnTo>
                    <a:pt x="3831958" y="59334"/>
                  </a:lnTo>
                  <a:lnTo>
                    <a:pt x="3830066" y="64046"/>
                  </a:lnTo>
                  <a:lnTo>
                    <a:pt x="3833698" y="68148"/>
                  </a:lnTo>
                  <a:lnTo>
                    <a:pt x="3836009" y="65125"/>
                  </a:lnTo>
                  <a:lnTo>
                    <a:pt x="3842524" y="67767"/>
                  </a:lnTo>
                  <a:lnTo>
                    <a:pt x="3849713" y="69557"/>
                  </a:lnTo>
                  <a:lnTo>
                    <a:pt x="3854094" y="63957"/>
                  </a:lnTo>
                  <a:close/>
                </a:path>
                <a:path w="6839584" h="114300">
                  <a:moveTo>
                    <a:pt x="3875252" y="60871"/>
                  </a:moveTo>
                  <a:lnTo>
                    <a:pt x="3871277" y="55168"/>
                  </a:lnTo>
                  <a:lnTo>
                    <a:pt x="3867874" y="59016"/>
                  </a:lnTo>
                  <a:lnTo>
                    <a:pt x="3861054" y="60756"/>
                  </a:lnTo>
                  <a:lnTo>
                    <a:pt x="3856710" y="63131"/>
                  </a:lnTo>
                  <a:lnTo>
                    <a:pt x="3860711" y="68859"/>
                  </a:lnTo>
                  <a:lnTo>
                    <a:pt x="3864089" y="64960"/>
                  </a:lnTo>
                  <a:lnTo>
                    <a:pt x="3870896" y="63220"/>
                  </a:lnTo>
                  <a:lnTo>
                    <a:pt x="3875252" y="60871"/>
                  </a:lnTo>
                  <a:close/>
                </a:path>
                <a:path w="6839584" h="114300">
                  <a:moveTo>
                    <a:pt x="3938676" y="61518"/>
                  </a:moveTo>
                  <a:lnTo>
                    <a:pt x="3936784" y="56400"/>
                  </a:lnTo>
                  <a:lnTo>
                    <a:pt x="3932644" y="56527"/>
                  </a:lnTo>
                  <a:lnTo>
                    <a:pt x="3928148" y="59055"/>
                  </a:lnTo>
                  <a:lnTo>
                    <a:pt x="3925189" y="61175"/>
                  </a:lnTo>
                  <a:lnTo>
                    <a:pt x="3923487" y="54368"/>
                  </a:lnTo>
                  <a:lnTo>
                    <a:pt x="3920223" y="49695"/>
                  </a:lnTo>
                  <a:lnTo>
                    <a:pt x="3915435" y="46964"/>
                  </a:lnTo>
                  <a:lnTo>
                    <a:pt x="3908120" y="52031"/>
                  </a:lnTo>
                  <a:lnTo>
                    <a:pt x="3899141" y="54648"/>
                  </a:lnTo>
                  <a:lnTo>
                    <a:pt x="3890568" y="57873"/>
                  </a:lnTo>
                  <a:lnTo>
                    <a:pt x="3884511" y="64782"/>
                  </a:lnTo>
                  <a:lnTo>
                    <a:pt x="3891229" y="65011"/>
                  </a:lnTo>
                  <a:lnTo>
                    <a:pt x="3894950" y="69113"/>
                  </a:lnTo>
                  <a:lnTo>
                    <a:pt x="3896677" y="75793"/>
                  </a:lnTo>
                  <a:lnTo>
                    <a:pt x="3897452" y="83743"/>
                  </a:lnTo>
                  <a:lnTo>
                    <a:pt x="3914343" y="84188"/>
                  </a:lnTo>
                  <a:lnTo>
                    <a:pt x="3915613" y="71475"/>
                  </a:lnTo>
                  <a:lnTo>
                    <a:pt x="3924935" y="70548"/>
                  </a:lnTo>
                  <a:lnTo>
                    <a:pt x="3935044" y="70777"/>
                  </a:lnTo>
                  <a:lnTo>
                    <a:pt x="3938676" y="61518"/>
                  </a:lnTo>
                  <a:close/>
                </a:path>
                <a:path w="6839584" h="114300">
                  <a:moveTo>
                    <a:pt x="3965994" y="52895"/>
                  </a:moveTo>
                  <a:lnTo>
                    <a:pt x="3959453" y="54724"/>
                  </a:lnTo>
                  <a:lnTo>
                    <a:pt x="3951338" y="54190"/>
                  </a:lnTo>
                  <a:lnTo>
                    <a:pt x="3952024" y="66560"/>
                  </a:lnTo>
                  <a:lnTo>
                    <a:pt x="3960457" y="67513"/>
                  </a:lnTo>
                  <a:lnTo>
                    <a:pt x="3962831" y="59766"/>
                  </a:lnTo>
                  <a:lnTo>
                    <a:pt x="3965994" y="52895"/>
                  </a:lnTo>
                  <a:close/>
                </a:path>
                <a:path w="6839584" h="114300">
                  <a:moveTo>
                    <a:pt x="3999446" y="58547"/>
                  </a:moveTo>
                  <a:lnTo>
                    <a:pt x="3993896" y="56438"/>
                  </a:lnTo>
                  <a:lnTo>
                    <a:pt x="3989095" y="54521"/>
                  </a:lnTo>
                  <a:lnTo>
                    <a:pt x="3985222" y="55651"/>
                  </a:lnTo>
                  <a:lnTo>
                    <a:pt x="3982504" y="62661"/>
                  </a:lnTo>
                  <a:lnTo>
                    <a:pt x="3987292" y="62407"/>
                  </a:lnTo>
                  <a:lnTo>
                    <a:pt x="3992956" y="63449"/>
                  </a:lnTo>
                  <a:lnTo>
                    <a:pt x="3997629" y="63068"/>
                  </a:lnTo>
                  <a:lnTo>
                    <a:pt x="3999446" y="58547"/>
                  </a:lnTo>
                  <a:close/>
                </a:path>
                <a:path w="6839584" h="114300">
                  <a:moveTo>
                    <a:pt x="4051808" y="62026"/>
                  </a:moveTo>
                  <a:lnTo>
                    <a:pt x="4046639" y="59804"/>
                  </a:lnTo>
                  <a:lnTo>
                    <a:pt x="4037165" y="59740"/>
                  </a:lnTo>
                  <a:lnTo>
                    <a:pt x="4029583" y="63893"/>
                  </a:lnTo>
                  <a:lnTo>
                    <a:pt x="4027703" y="66878"/>
                  </a:lnTo>
                  <a:lnTo>
                    <a:pt x="4032821" y="68656"/>
                  </a:lnTo>
                  <a:lnTo>
                    <a:pt x="4030268" y="67716"/>
                  </a:lnTo>
                  <a:lnTo>
                    <a:pt x="4043921" y="64681"/>
                  </a:lnTo>
                  <a:lnTo>
                    <a:pt x="4046461" y="64325"/>
                  </a:lnTo>
                  <a:lnTo>
                    <a:pt x="4051808" y="62026"/>
                  </a:lnTo>
                  <a:close/>
                </a:path>
                <a:path w="6839584" h="114300">
                  <a:moveTo>
                    <a:pt x="4112158" y="63881"/>
                  </a:moveTo>
                  <a:lnTo>
                    <a:pt x="4110456" y="61404"/>
                  </a:lnTo>
                  <a:lnTo>
                    <a:pt x="4109555" y="59944"/>
                  </a:lnTo>
                  <a:lnTo>
                    <a:pt x="4105313" y="63436"/>
                  </a:lnTo>
                  <a:lnTo>
                    <a:pt x="4106964" y="65874"/>
                  </a:lnTo>
                  <a:lnTo>
                    <a:pt x="4107916" y="67170"/>
                  </a:lnTo>
                  <a:lnTo>
                    <a:pt x="4112158" y="63881"/>
                  </a:lnTo>
                  <a:close/>
                </a:path>
                <a:path w="6839584" h="114300">
                  <a:moveTo>
                    <a:pt x="4177931" y="58356"/>
                  </a:moveTo>
                  <a:lnTo>
                    <a:pt x="4173143" y="56527"/>
                  </a:lnTo>
                  <a:lnTo>
                    <a:pt x="4172394" y="52616"/>
                  </a:lnTo>
                  <a:lnTo>
                    <a:pt x="4167784" y="58089"/>
                  </a:lnTo>
                  <a:lnTo>
                    <a:pt x="4162704" y="57937"/>
                  </a:lnTo>
                  <a:lnTo>
                    <a:pt x="4157573" y="57696"/>
                  </a:lnTo>
                  <a:lnTo>
                    <a:pt x="4154119" y="59905"/>
                  </a:lnTo>
                  <a:lnTo>
                    <a:pt x="4154081" y="67081"/>
                  </a:lnTo>
                  <a:lnTo>
                    <a:pt x="4161485" y="67068"/>
                  </a:lnTo>
                  <a:lnTo>
                    <a:pt x="4168000" y="65684"/>
                  </a:lnTo>
                  <a:lnTo>
                    <a:pt x="4173512" y="62826"/>
                  </a:lnTo>
                  <a:lnTo>
                    <a:pt x="4177931" y="58356"/>
                  </a:lnTo>
                  <a:close/>
                </a:path>
                <a:path w="6839584" h="114300">
                  <a:moveTo>
                    <a:pt x="4245940" y="67716"/>
                  </a:moveTo>
                  <a:lnTo>
                    <a:pt x="4245305" y="55511"/>
                  </a:lnTo>
                  <a:lnTo>
                    <a:pt x="4239018" y="57264"/>
                  </a:lnTo>
                  <a:lnTo>
                    <a:pt x="4234421" y="61671"/>
                  </a:lnTo>
                  <a:lnTo>
                    <a:pt x="4232630" y="67589"/>
                  </a:lnTo>
                  <a:lnTo>
                    <a:pt x="4234713" y="73863"/>
                  </a:lnTo>
                  <a:lnTo>
                    <a:pt x="4243527" y="75565"/>
                  </a:lnTo>
                  <a:lnTo>
                    <a:pt x="4245940" y="67716"/>
                  </a:lnTo>
                  <a:close/>
                </a:path>
                <a:path w="6839584" h="114300">
                  <a:moveTo>
                    <a:pt x="4450537" y="60807"/>
                  </a:moveTo>
                  <a:lnTo>
                    <a:pt x="4447933" y="61760"/>
                  </a:lnTo>
                  <a:lnTo>
                    <a:pt x="4443920" y="60782"/>
                  </a:lnTo>
                  <a:lnTo>
                    <a:pt x="4443717" y="65227"/>
                  </a:lnTo>
                  <a:lnTo>
                    <a:pt x="4446346" y="64300"/>
                  </a:lnTo>
                  <a:lnTo>
                    <a:pt x="4450359" y="65316"/>
                  </a:lnTo>
                  <a:lnTo>
                    <a:pt x="4450537" y="60807"/>
                  </a:lnTo>
                  <a:close/>
                </a:path>
                <a:path w="6839584" h="114300">
                  <a:moveTo>
                    <a:pt x="4467352" y="61226"/>
                  </a:moveTo>
                  <a:lnTo>
                    <a:pt x="4460672" y="61061"/>
                  </a:lnTo>
                  <a:lnTo>
                    <a:pt x="4454017" y="62179"/>
                  </a:lnTo>
                  <a:lnTo>
                    <a:pt x="4457255" y="65405"/>
                  </a:lnTo>
                  <a:lnTo>
                    <a:pt x="4463872" y="66497"/>
                  </a:lnTo>
                  <a:lnTo>
                    <a:pt x="4467352" y="61226"/>
                  </a:lnTo>
                  <a:close/>
                </a:path>
                <a:path w="6839584" h="114300">
                  <a:moveTo>
                    <a:pt x="4473435" y="84747"/>
                  </a:moveTo>
                  <a:lnTo>
                    <a:pt x="4470819" y="82130"/>
                  </a:lnTo>
                  <a:lnTo>
                    <a:pt x="4468152" y="79679"/>
                  </a:lnTo>
                  <a:lnTo>
                    <a:pt x="4463516" y="79781"/>
                  </a:lnTo>
                  <a:lnTo>
                    <a:pt x="4463123" y="93751"/>
                  </a:lnTo>
                  <a:lnTo>
                    <a:pt x="4473181" y="93992"/>
                  </a:lnTo>
                  <a:lnTo>
                    <a:pt x="4473435" y="84747"/>
                  </a:lnTo>
                  <a:close/>
                </a:path>
                <a:path w="6839584" h="114300">
                  <a:moveTo>
                    <a:pt x="4498695" y="82969"/>
                  </a:moveTo>
                  <a:lnTo>
                    <a:pt x="4497019" y="80543"/>
                  </a:lnTo>
                  <a:lnTo>
                    <a:pt x="4496130" y="79197"/>
                  </a:lnTo>
                  <a:lnTo>
                    <a:pt x="4491863" y="82613"/>
                  </a:lnTo>
                  <a:lnTo>
                    <a:pt x="4493514" y="85191"/>
                  </a:lnTo>
                  <a:lnTo>
                    <a:pt x="4494428" y="86423"/>
                  </a:lnTo>
                  <a:lnTo>
                    <a:pt x="4498695" y="82969"/>
                  </a:lnTo>
                  <a:close/>
                </a:path>
                <a:path w="6839584" h="114300">
                  <a:moveTo>
                    <a:pt x="4508741" y="83210"/>
                  </a:moveTo>
                  <a:lnTo>
                    <a:pt x="4507077" y="80784"/>
                  </a:lnTo>
                  <a:lnTo>
                    <a:pt x="4506188" y="79438"/>
                  </a:lnTo>
                  <a:lnTo>
                    <a:pt x="4501908" y="82854"/>
                  </a:lnTo>
                  <a:lnTo>
                    <a:pt x="4503559" y="85432"/>
                  </a:lnTo>
                  <a:lnTo>
                    <a:pt x="4504461" y="86664"/>
                  </a:lnTo>
                  <a:lnTo>
                    <a:pt x="4508741" y="83210"/>
                  </a:lnTo>
                  <a:close/>
                </a:path>
                <a:path w="6839584" h="114300">
                  <a:moveTo>
                    <a:pt x="4540707" y="76860"/>
                  </a:moveTo>
                  <a:lnTo>
                    <a:pt x="4536897" y="71412"/>
                  </a:lnTo>
                  <a:lnTo>
                    <a:pt x="4529036" y="71285"/>
                  </a:lnTo>
                  <a:lnTo>
                    <a:pt x="4520704" y="71831"/>
                  </a:lnTo>
                  <a:lnTo>
                    <a:pt x="4521517" y="80949"/>
                  </a:lnTo>
                  <a:lnTo>
                    <a:pt x="4515917" y="80822"/>
                  </a:lnTo>
                  <a:lnTo>
                    <a:pt x="4513618" y="85648"/>
                  </a:lnTo>
                  <a:lnTo>
                    <a:pt x="4521987" y="85775"/>
                  </a:lnTo>
                  <a:lnTo>
                    <a:pt x="4530560" y="86207"/>
                  </a:lnTo>
                  <a:lnTo>
                    <a:pt x="4537430" y="84162"/>
                  </a:lnTo>
                  <a:lnTo>
                    <a:pt x="4540707" y="76860"/>
                  </a:lnTo>
                  <a:close/>
                </a:path>
                <a:path w="6839584" h="114300">
                  <a:moveTo>
                    <a:pt x="4590872" y="82702"/>
                  </a:moveTo>
                  <a:lnTo>
                    <a:pt x="4585563" y="83019"/>
                  </a:lnTo>
                  <a:lnTo>
                    <a:pt x="4579290" y="81788"/>
                  </a:lnTo>
                  <a:lnTo>
                    <a:pt x="4580585" y="91719"/>
                  </a:lnTo>
                  <a:lnTo>
                    <a:pt x="4586313" y="92087"/>
                  </a:lnTo>
                  <a:lnTo>
                    <a:pt x="4589259" y="88303"/>
                  </a:lnTo>
                  <a:lnTo>
                    <a:pt x="4590872" y="82702"/>
                  </a:lnTo>
                  <a:close/>
                </a:path>
                <a:path w="6839584" h="114300">
                  <a:moveTo>
                    <a:pt x="4601235" y="68897"/>
                  </a:moveTo>
                  <a:lnTo>
                    <a:pt x="4595457" y="67576"/>
                  </a:lnTo>
                  <a:lnTo>
                    <a:pt x="4594453" y="73520"/>
                  </a:lnTo>
                  <a:lnTo>
                    <a:pt x="4595012" y="79095"/>
                  </a:lnTo>
                  <a:lnTo>
                    <a:pt x="4598086" y="76428"/>
                  </a:lnTo>
                  <a:lnTo>
                    <a:pt x="4601146" y="73685"/>
                  </a:lnTo>
                  <a:lnTo>
                    <a:pt x="4601235" y="68897"/>
                  </a:lnTo>
                  <a:close/>
                </a:path>
                <a:path w="6839584" h="114300">
                  <a:moveTo>
                    <a:pt x="4627727" y="83553"/>
                  </a:moveTo>
                  <a:lnTo>
                    <a:pt x="4625111" y="84556"/>
                  </a:lnTo>
                  <a:lnTo>
                    <a:pt x="4621123" y="83502"/>
                  </a:lnTo>
                  <a:lnTo>
                    <a:pt x="4620882" y="88125"/>
                  </a:lnTo>
                  <a:lnTo>
                    <a:pt x="4623562" y="87071"/>
                  </a:lnTo>
                  <a:lnTo>
                    <a:pt x="4627486" y="88061"/>
                  </a:lnTo>
                  <a:lnTo>
                    <a:pt x="4627727" y="83553"/>
                  </a:lnTo>
                  <a:close/>
                </a:path>
                <a:path w="6839584" h="114300">
                  <a:moveTo>
                    <a:pt x="4651299" y="79400"/>
                  </a:moveTo>
                  <a:lnTo>
                    <a:pt x="4645330" y="77368"/>
                  </a:lnTo>
                  <a:lnTo>
                    <a:pt x="4639170" y="76758"/>
                  </a:lnTo>
                  <a:lnTo>
                    <a:pt x="4633976" y="79717"/>
                  </a:lnTo>
                  <a:lnTo>
                    <a:pt x="4630966" y="88353"/>
                  </a:lnTo>
                  <a:lnTo>
                    <a:pt x="4636948" y="84201"/>
                  </a:lnTo>
                  <a:lnTo>
                    <a:pt x="4647717" y="87071"/>
                  </a:lnTo>
                  <a:lnTo>
                    <a:pt x="4651299" y="79400"/>
                  </a:lnTo>
                  <a:close/>
                </a:path>
                <a:path w="6839584" h="114300">
                  <a:moveTo>
                    <a:pt x="4671403" y="79857"/>
                  </a:moveTo>
                  <a:lnTo>
                    <a:pt x="4664735" y="79705"/>
                  </a:lnTo>
                  <a:lnTo>
                    <a:pt x="4658093" y="80873"/>
                  </a:lnTo>
                  <a:lnTo>
                    <a:pt x="4661319" y="84074"/>
                  </a:lnTo>
                  <a:lnTo>
                    <a:pt x="4667923" y="85140"/>
                  </a:lnTo>
                  <a:lnTo>
                    <a:pt x="4671403" y="79857"/>
                  </a:lnTo>
                  <a:close/>
                </a:path>
                <a:path w="6839584" h="114300">
                  <a:moveTo>
                    <a:pt x="4701565" y="80543"/>
                  </a:moveTo>
                  <a:lnTo>
                    <a:pt x="4699063" y="76835"/>
                  </a:lnTo>
                  <a:lnTo>
                    <a:pt x="4690237" y="77508"/>
                  </a:lnTo>
                  <a:lnTo>
                    <a:pt x="4684700" y="84848"/>
                  </a:lnTo>
                  <a:lnTo>
                    <a:pt x="4689056" y="88125"/>
                  </a:lnTo>
                  <a:lnTo>
                    <a:pt x="4694809" y="86436"/>
                  </a:lnTo>
                  <a:lnTo>
                    <a:pt x="4699724" y="82867"/>
                  </a:lnTo>
                  <a:lnTo>
                    <a:pt x="4701565" y="80543"/>
                  </a:lnTo>
                  <a:close/>
                </a:path>
                <a:path w="6839584" h="114300">
                  <a:moveTo>
                    <a:pt x="4718329" y="80937"/>
                  </a:moveTo>
                  <a:lnTo>
                    <a:pt x="4711636" y="80784"/>
                  </a:lnTo>
                  <a:lnTo>
                    <a:pt x="4704994" y="81953"/>
                  </a:lnTo>
                  <a:lnTo>
                    <a:pt x="4708233" y="85153"/>
                  </a:lnTo>
                  <a:lnTo>
                    <a:pt x="4714837" y="86207"/>
                  </a:lnTo>
                  <a:lnTo>
                    <a:pt x="4718329" y="80937"/>
                  </a:lnTo>
                  <a:close/>
                </a:path>
                <a:path w="6839584" h="114300">
                  <a:moveTo>
                    <a:pt x="4765243" y="82029"/>
                  </a:moveTo>
                  <a:lnTo>
                    <a:pt x="4754677" y="82296"/>
                  </a:lnTo>
                  <a:lnTo>
                    <a:pt x="4743069" y="80975"/>
                  </a:lnTo>
                  <a:lnTo>
                    <a:pt x="4732464" y="81127"/>
                  </a:lnTo>
                  <a:lnTo>
                    <a:pt x="4724920" y="85788"/>
                  </a:lnTo>
                  <a:lnTo>
                    <a:pt x="4729302" y="85979"/>
                  </a:lnTo>
                  <a:lnTo>
                    <a:pt x="4727765" y="94043"/>
                  </a:lnTo>
                  <a:lnTo>
                    <a:pt x="4731347" y="95199"/>
                  </a:lnTo>
                  <a:lnTo>
                    <a:pt x="4744758" y="95504"/>
                  </a:lnTo>
                  <a:lnTo>
                    <a:pt x="4754994" y="95986"/>
                  </a:lnTo>
                  <a:lnTo>
                    <a:pt x="4761928" y="91719"/>
                  </a:lnTo>
                  <a:lnTo>
                    <a:pt x="4765243" y="82029"/>
                  </a:lnTo>
                  <a:close/>
                </a:path>
                <a:path w="6839584" h="114300">
                  <a:moveTo>
                    <a:pt x="4795405" y="82715"/>
                  </a:moveTo>
                  <a:lnTo>
                    <a:pt x="4790427" y="80124"/>
                  </a:lnTo>
                  <a:lnTo>
                    <a:pt x="4783112" y="81622"/>
                  </a:lnTo>
                  <a:lnTo>
                    <a:pt x="4775276" y="82384"/>
                  </a:lnTo>
                  <a:lnTo>
                    <a:pt x="4768710" y="77546"/>
                  </a:lnTo>
                  <a:lnTo>
                    <a:pt x="4771034" y="85928"/>
                  </a:lnTo>
                  <a:lnTo>
                    <a:pt x="4779975" y="88468"/>
                  </a:lnTo>
                  <a:lnTo>
                    <a:pt x="4789944" y="86829"/>
                  </a:lnTo>
                  <a:lnTo>
                    <a:pt x="4795405" y="82715"/>
                  </a:lnTo>
                  <a:close/>
                </a:path>
                <a:path w="6839584" h="114300">
                  <a:moveTo>
                    <a:pt x="5081346" y="86512"/>
                  </a:moveTo>
                  <a:lnTo>
                    <a:pt x="5079746" y="84061"/>
                  </a:lnTo>
                  <a:lnTo>
                    <a:pt x="5078831" y="82613"/>
                  </a:lnTo>
                  <a:lnTo>
                    <a:pt x="5074615" y="86131"/>
                  </a:lnTo>
                  <a:lnTo>
                    <a:pt x="5076304" y="88557"/>
                  </a:lnTo>
                  <a:lnTo>
                    <a:pt x="5077180" y="89852"/>
                  </a:lnTo>
                  <a:lnTo>
                    <a:pt x="5081346" y="86512"/>
                  </a:lnTo>
                  <a:close/>
                </a:path>
                <a:path w="6839584" h="114300">
                  <a:moveTo>
                    <a:pt x="5159705" y="85496"/>
                  </a:moveTo>
                  <a:lnTo>
                    <a:pt x="5155514" y="81864"/>
                  </a:lnTo>
                  <a:lnTo>
                    <a:pt x="5150739" y="81800"/>
                  </a:lnTo>
                  <a:lnTo>
                    <a:pt x="5146256" y="84645"/>
                  </a:lnTo>
                  <a:lnTo>
                    <a:pt x="5142954" y="89750"/>
                  </a:lnTo>
                  <a:lnTo>
                    <a:pt x="5148516" y="91782"/>
                  </a:lnTo>
                  <a:lnTo>
                    <a:pt x="5153304" y="93624"/>
                  </a:lnTo>
                  <a:lnTo>
                    <a:pt x="5157114" y="92468"/>
                  </a:lnTo>
                  <a:lnTo>
                    <a:pt x="5159705" y="85496"/>
                  </a:lnTo>
                  <a:close/>
                </a:path>
                <a:path w="6839584" h="114300">
                  <a:moveTo>
                    <a:pt x="5632043" y="87680"/>
                  </a:moveTo>
                  <a:lnTo>
                    <a:pt x="5629491" y="88773"/>
                  </a:lnTo>
                  <a:lnTo>
                    <a:pt x="5625541" y="87807"/>
                  </a:lnTo>
                  <a:lnTo>
                    <a:pt x="5625363" y="92392"/>
                  </a:lnTo>
                  <a:lnTo>
                    <a:pt x="5627941" y="91249"/>
                  </a:lnTo>
                  <a:lnTo>
                    <a:pt x="5631904" y="92290"/>
                  </a:lnTo>
                  <a:lnTo>
                    <a:pt x="5632043" y="87680"/>
                  </a:lnTo>
                  <a:close/>
                </a:path>
                <a:path w="6839584" h="114300">
                  <a:moveTo>
                    <a:pt x="5647029" y="90335"/>
                  </a:moveTo>
                  <a:lnTo>
                    <a:pt x="5645264" y="87820"/>
                  </a:lnTo>
                  <a:lnTo>
                    <a:pt x="5644400" y="86626"/>
                  </a:lnTo>
                  <a:lnTo>
                    <a:pt x="5640273" y="90093"/>
                  </a:lnTo>
                  <a:lnTo>
                    <a:pt x="5641949" y="92570"/>
                  </a:lnTo>
                  <a:lnTo>
                    <a:pt x="5642838" y="93865"/>
                  </a:lnTo>
                  <a:lnTo>
                    <a:pt x="5647029" y="90335"/>
                  </a:lnTo>
                  <a:close/>
                </a:path>
                <a:path w="6839584" h="114300">
                  <a:moveTo>
                    <a:pt x="5655107" y="101968"/>
                  </a:moveTo>
                  <a:lnTo>
                    <a:pt x="5652516" y="103009"/>
                  </a:lnTo>
                  <a:lnTo>
                    <a:pt x="5648541" y="101993"/>
                  </a:lnTo>
                  <a:lnTo>
                    <a:pt x="5648439" y="106629"/>
                  </a:lnTo>
                  <a:lnTo>
                    <a:pt x="5651017" y="105537"/>
                  </a:lnTo>
                  <a:lnTo>
                    <a:pt x="5654967" y="106489"/>
                  </a:lnTo>
                  <a:lnTo>
                    <a:pt x="5655107" y="101968"/>
                  </a:lnTo>
                  <a:close/>
                </a:path>
                <a:path w="6839584" h="114300">
                  <a:moveTo>
                    <a:pt x="5665851" y="92367"/>
                  </a:moveTo>
                  <a:lnTo>
                    <a:pt x="5661838" y="92773"/>
                  </a:lnTo>
                  <a:lnTo>
                    <a:pt x="5663768" y="99542"/>
                  </a:lnTo>
                  <a:lnTo>
                    <a:pt x="5665851" y="92367"/>
                  </a:lnTo>
                  <a:close/>
                </a:path>
                <a:path w="6839584" h="114300">
                  <a:moveTo>
                    <a:pt x="5739752" y="96024"/>
                  </a:moveTo>
                  <a:lnTo>
                    <a:pt x="5738050" y="93573"/>
                  </a:lnTo>
                  <a:lnTo>
                    <a:pt x="5737110" y="92138"/>
                  </a:lnTo>
                  <a:lnTo>
                    <a:pt x="5733008" y="95694"/>
                  </a:lnTo>
                  <a:lnTo>
                    <a:pt x="5734710" y="98107"/>
                  </a:lnTo>
                  <a:lnTo>
                    <a:pt x="5735574" y="99390"/>
                  </a:lnTo>
                  <a:lnTo>
                    <a:pt x="5739752" y="96024"/>
                  </a:lnTo>
                  <a:close/>
                </a:path>
                <a:path w="6839584" h="114300">
                  <a:moveTo>
                    <a:pt x="5761253" y="89052"/>
                  </a:moveTo>
                  <a:lnTo>
                    <a:pt x="5754840" y="89293"/>
                  </a:lnTo>
                  <a:lnTo>
                    <a:pt x="5747601" y="88366"/>
                  </a:lnTo>
                  <a:lnTo>
                    <a:pt x="5742216" y="90068"/>
                  </a:lnTo>
                  <a:lnTo>
                    <a:pt x="5741327" y="98183"/>
                  </a:lnTo>
                  <a:lnTo>
                    <a:pt x="5749836" y="97840"/>
                  </a:lnTo>
                  <a:lnTo>
                    <a:pt x="5757164" y="95732"/>
                  </a:lnTo>
                  <a:lnTo>
                    <a:pt x="5761253" y="89052"/>
                  </a:lnTo>
                  <a:close/>
                </a:path>
                <a:path w="6839584" h="114300">
                  <a:moveTo>
                    <a:pt x="5794349" y="98729"/>
                  </a:moveTo>
                  <a:lnTo>
                    <a:pt x="5790209" y="96799"/>
                  </a:lnTo>
                  <a:lnTo>
                    <a:pt x="5787606" y="92684"/>
                  </a:lnTo>
                  <a:lnTo>
                    <a:pt x="5787822" y="84734"/>
                  </a:lnTo>
                  <a:lnTo>
                    <a:pt x="5782869" y="85407"/>
                  </a:lnTo>
                  <a:lnTo>
                    <a:pt x="5775617" y="82956"/>
                  </a:lnTo>
                  <a:lnTo>
                    <a:pt x="5774550" y="89192"/>
                  </a:lnTo>
                  <a:lnTo>
                    <a:pt x="5777103" y="90335"/>
                  </a:lnTo>
                  <a:lnTo>
                    <a:pt x="5781078" y="89446"/>
                  </a:lnTo>
                  <a:lnTo>
                    <a:pt x="5781154" y="94018"/>
                  </a:lnTo>
                  <a:lnTo>
                    <a:pt x="5777065" y="94462"/>
                  </a:lnTo>
                  <a:lnTo>
                    <a:pt x="5773242" y="95300"/>
                  </a:lnTo>
                  <a:lnTo>
                    <a:pt x="5774423" y="103212"/>
                  </a:lnTo>
                  <a:lnTo>
                    <a:pt x="5780151" y="100418"/>
                  </a:lnTo>
                  <a:lnTo>
                    <a:pt x="5785116" y="102044"/>
                  </a:lnTo>
                  <a:lnTo>
                    <a:pt x="5789714" y="103136"/>
                  </a:lnTo>
                  <a:lnTo>
                    <a:pt x="5794349" y="98729"/>
                  </a:lnTo>
                  <a:close/>
                </a:path>
                <a:path w="6839584" h="114300">
                  <a:moveTo>
                    <a:pt x="5852134" y="113982"/>
                  </a:moveTo>
                  <a:lnTo>
                    <a:pt x="5850661" y="104025"/>
                  </a:lnTo>
                  <a:lnTo>
                    <a:pt x="5843981" y="103962"/>
                  </a:lnTo>
                  <a:lnTo>
                    <a:pt x="5844006" y="108686"/>
                  </a:lnTo>
                  <a:lnTo>
                    <a:pt x="5841263" y="109524"/>
                  </a:lnTo>
                  <a:lnTo>
                    <a:pt x="5840628" y="113169"/>
                  </a:lnTo>
                  <a:lnTo>
                    <a:pt x="5845848" y="112839"/>
                  </a:lnTo>
                  <a:lnTo>
                    <a:pt x="5852134" y="113982"/>
                  </a:lnTo>
                  <a:close/>
                </a:path>
                <a:path w="6839584" h="114300">
                  <a:moveTo>
                    <a:pt x="5916612" y="104343"/>
                  </a:moveTo>
                  <a:lnTo>
                    <a:pt x="5915977" y="96812"/>
                  </a:lnTo>
                  <a:lnTo>
                    <a:pt x="5913450" y="89192"/>
                  </a:lnTo>
                  <a:lnTo>
                    <a:pt x="5910059" y="85636"/>
                  </a:lnTo>
                  <a:lnTo>
                    <a:pt x="5906833" y="90297"/>
                  </a:lnTo>
                  <a:lnTo>
                    <a:pt x="5910796" y="91249"/>
                  </a:lnTo>
                  <a:lnTo>
                    <a:pt x="5908827" y="95554"/>
                  </a:lnTo>
                  <a:lnTo>
                    <a:pt x="5906782" y="99644"/>
                  </a:lnTo>
                  <a:lnTo>
                    <a:pt x="5911329" y="99504"/>
                  </a:lnTo>
                  <a:lnTo>
                    <a:pt x="5916612" y="104343"/>
                  </a:lnTo>
                  <a:close/>
                </a:path>
                <a:path w="6839584" h="114300">
                  <a:moveTo>
                    <a:pt x="5928207" y="88074"/>
                  </a:moveTo>
                  <a:lnTo>
                    <a:pt x="5926556" y="85699"/>
                  </a:lnTo>
                  <a:lnTo>
                    <a:pt x="5925617" y="84391"/>
                  </a:lnTo>
                  <a:lnTo>
                    <a:pt x="5921502" y="87998"/>
                  </a:lnTo>
                  <a:lnTo>
                    <a:pt x="5923216" y="90297"/>
                  </a:lnTo>
                  <a:lnTo>
                    <a:pt x="5924194" y="91541"/>
                  </a:lnTo>
                  <a:lnTo>
                    <a:pt x="5928207" y="88074"/>
                  </a:lnTo>
                  <a:close/>
                </a:path>
                <a:path w="6839584" h="114300">
                  <a:moveTo>
                    <a:pt x="5929833" y="95084"/>
                  </a:moveTo>
                  <a:lnTo>
                    <a:pt x="5925896" y="95796"/>
                  </a:lnTo>
                  <a:lnTo>
                    <a:pt x="5920473" y="94272"/>
                  </a:lnTo>
                  <a:lnTo>
                    <a:pt x="5919876" y="99644"/>
                  </a:lnTo>
                  <a:lnTo>
                    <a:pt x="5923762" y="98958"/>
                  </a:lnTo>
                  <a:lnTo>
                    <a:pt x="5929236" y="100507"/>
                  </a:lnTo>
                  <a:lnTo>
                    <a:pt x="5929833" y="95084"/>
                  </a:lnTo>
                  <a:close/>
                </a:path>
                <a:path w="6839584" h="114300">
                  <a:moveTo>
                    <a:pt x="5946241" y="92379"/>
                  </a:moveTo>
                  <a:lnTo>
                    <a:pt x="5943612" y="89738"/>
                  </a:lnTo>
                  <a:lnTo>
                    <a:pt x="5942965" y="95084"/>
                  </a:lnTo>
                  <a:lnTo>
                    <a:pt x="5942952" y="97637"/>
                  </a:lnTo>
                  <a:lnTo>
                    <a:pt x="5945594" y="100266"/>
                  </a:lnTo>
                  <a:lnTo>
                    <a:pt x="5946241" y="95084"/>
                  </a:lnTo>
                  <a:lnTo>
                    <a:pt x="5946241" y="92379"/>
                  </a:lnTo>
                  <a:close/>
                </a:path>
                <a:path w="6839584" h="114300">
                  <a:moveTo>
                    <a:pt x="5964352" y="88074"/>
                  </a:moveTo>
                  <a:lnTo>
                    <a:pt x="5962637" y="85686"/>
                  </a:lnTo>
                  <a:lnTo>
                    <a:pt x="5961799" y="84366"/>
                  </a:lnTo>
                  <a:lnTo>
                    <a:pt x="5957697" y="87972"/>
                  </a:lnTo>
                  <a:lnTo>
                    <a:pt x="5959360" y="90284"/>
                  </a:lnTo>
                  <a:lnTo>
                    <a:pt x="5960300" y="91541"/>
                  </a:lnTo>
                  <a:lnTo>
                    <a:pt x="5964352" y="88074"/>
                  </a:lnTo>
                  <a:close/>
                </a:path>
                <a:path w="6839584" h="114300">
                  <a:moveTo>
                    <a:pt x="5969495" y="105346"/>
                  </a:moveTo>
                  <a:lnTo>
                    <a:pt x="5969203" y="99618"/>
                  </a:lnTo>
                  <a:lnTo>
                    <a:pt x="5964440" y="102539"/>
                  </a:lnTo>
                  <a:lnTo>
                    <a:pt x="5969495" y="105346"/>
                  </a:lnTo>
                  <a:close/>
                </a:path>
                <a:path w="6839584" h="114300">
                  <a:moveTo>
                    <a:pt x="6018517" y="90284"/>
                  </a:moveTo>
                  <a:lnTo>
                    <a:pt x="6015952" y="91389"/>
                  </a:lnTo>
                  <a:lnTo>
                    <a:pt x="6012015" y="90474"/>
                  </a:lnTo>
                  <a:lnTo>
                    <a:pt x="6011951" y="95059"/>
                  </a:lnTo>
                  <a:lnTo>
                    <a:pt x="6014453" y="93891"/>
                  </a:lnTo>
                  <a:lnTo>
                    <a:pt x="6018403" y="94894"/>
                  </a:lnTo>
                  <a:lnTo>
                    <a:pt x="6018517" y="90284"/>
                  </a:lnTo>
                  <a:close/>
                </a:path>
                <a:path w="6839584" h="114300">
                  <a:moveTo>
                    <a:pt x="6497421" y="103860"/>
                  </a:moveTo>
                  <a:lnTo>
                    <a:pt x="6495694" y="101485"/>
                  </a:lnTo>
                  <a:lnTo>
                    <a:pt x="6494818" y="100164"/>
                  </a:lnTo>
                  <a:lnTo>
                    <a:pt x="6490843" y="103733"/>
                  </a:lnTo>
                  <a:lnTo>
                    <a:pt x="6492545" y="106260"/>
                  </a:lnTo>
                  <a:lnTo>
                    <a:pt x="6493472" y="107480"/>
                  </a:lnTo>
                  <a:lnTo>
                    <a:pt x="6497421" y="103860"/>
                  </a:lnTo>
                  <a:close/>
                </a:path>
                <a:path w="6839584" h="114300">
                  <a:moveTo>
                    <a:pt x="6839458" y="84416"/>
                  </a:moveTo>
                  <a:lnTo>
                    <a:pt x="6827431" y="81216"/>
                  </a:lnTo>
                  <a:lnTo>
                    <a:pt x="6816103" y="81330"/>
                  </a:lnTo>
                  <a:lnTo>
                    <a:pt x="6805320" y="82169"/>
                  </a:lnTo>
                  <a:lnTo>
                    <a:pt x="6794881" y="81178"/>
                  </a:lnTo>
                  <a:lnTo>
                    <a:pt x="6795821" y="88734"/>
                  </a:lnTo>
                  <a:lnTo>
                    <a:pt x="6800913" y="90957"/>
                  </a:lnTo>
                  <a:lnTo>
                    <a:pt x="6807835" y="90449"/>
                  </a:lnTo>
                  <a:lnTo>
                    <a:pt x="6814236" y="89852"/>
                  </a:lnTo>
                  <a:lnTo>
                    <a:pt x="6822313" y="90297"/>
                  </a:lnTo>
                  <a:lnTo>
                    <a:pt x="6830009" y="90208"/>
                  </a:lnTo>
                  <a:lnTo>
                    <a:pt x="6836130" y="88582"/>
                  </a:lnTo>
                  <a:lnTo>
                    <a:pt x="6839458" y="8441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71460" y="6191681"/>
              <a:ext cx="6844665" cy="116839"/>
            </a:xfrm>
            <a:custGeom>
              <a:avLst/>
              <a:gdLst/>
              <a:ahLst/>
              <a:cxnLst/>
              <a:rect l="l" t="t" r="r" b="b"/>
              <a:pathLst>
                <a:path w="6844665" h="116839">
                  <a:moveTo>
                    <a:pt x="10515" y="38430"/>
                  </a:moveTo>
                  <a:lnTo>
                    <a:pt x="6362" y="39471"/>
                  </a:lnTo>
                  <a:lnTo>
                    <a:pt x="203" y="38315"/>
                  </a:lnTo>
                  <a:lnTo>
                    <a:pt x="0" y="43751"/>
                  </a:lnTo>
                  <a:lnTo>
                    <a:pt x="4191" y="42773"/>
                  </a:lnTo>
                  <a:lnTo>
                    <a:pt x="10248" y="43954"/>
                  </a:lnTo>
                  <a:lnTo>
                    <a:pt x="10515" y="38430"/>
                  </a:lnTo>
                  <a:close/>
                </a:path>
                <a:path w="6844665" h="116839">
                  <a:moveTo>
                    <a:pt x="199021" y="16217"/>
                  </a:moveTo>
                  <a:lnTo>
                    <a:pt x="194932" y="16992"/>
                  </a:lnTo>
                  <a:lnTo>
                    <a:pt x="188950" y="15671"/>
                  </a:lnTo>
                  <a:lnTo>
                    <a:pt x="188633" y="21196"/>
                  </a:lnTo>
                  <a:lnTo>
                    <a:pt x="192747" y="20269"/>
                  </a:lnTo>
                  <a:lnTo>
                    <a:pt x="198716" y="21666"/>
                  </a:lnTo>
                  <a:lnTo>
                    <a:pt x="199021" y="16217"/>
                  </a:lnTo>
                  <a:close/>
                </a:path>
                <a:path w="6844665" h="116839">
                  <a:moveTo>
                    <a:pt x="220891" y="21107"/>
                  </a:moveTo>
                  <a:lnTo>
                    <a:pt x="220268" y="15519"/>
                  </a:lnTo>
                  <a:lnTo>
                    <a:pt x="215265" y="18580"/>
                  </a:lnTo>
                  <a:lnTo>
                    <a:pt x="220891" y="21107"/>
                  </a:lnTo>
                  <a:close/>
                </a:path>
                <a:path w="6844665" h="116839">
                  <a:moveTo>
                    <a:pt x="225310" y="12534"/>
                  </a:moveTo>
                  <a:lnTo>
                    <a:pt x="219697" y="9906"/>
                  </a:lnTo>
                  <a:lnTo>
                    <a:pt x="220268" y="15519"/>
                  </a:lnTo>
                  <a:lnTo>
                    <a:pt x="225310" y="12534"/>
                  </a:lnTo>
                  <a:close/>
                </a:path>
                <a:path w="6844665" h="116839">
                  <a:moveTo>
                    <a:pt x="236550" y="22034"/>
                  </a:moveTo>
                  <a:lnTo>
                    <a:pt x="234619" y="19672"/>
                  </a:lnTo>
                  <a:lnTo>
                    <a:pt x="233603" y="18440"/>
                  </a:lnTo>
                  <a:lnTo>
                    <a:pt x="229349" y="22186"/>
                  </a:lnTo>
                  <a:lnTo>
                    <a:pt x="231241" y="24523"/>
                  </a:lnTo>
                  <a:lnTo>
                    <a:pt x="232333" y="25819"/>
                  </a:lnTo>
                  <a:lnTo>
                    <a:pt x="236550" y="22034"/>
                  </a:lnTo>
                  <a:close/>
                </a:path>
                <a:path w="6844665" h="116839">
                  <a:moveTo>
                    <a:pt x="358076" y="6311"/>
                  </a:moveTo>
                  <a:lnTo>
                    <a:pt x="353352" y="2857"/>
                  </a:lnTo>
                  <a:lnTo>
                    <a:pt x="347522" y="2159"/>
                  </a:lnTo>
                  <a:lnTo>
                    <a:pt x="342582" y="4864"/>
                  </a:lnTo>
                  <a:lnTo>
                    <a:pt x="340525" y="11607"/>
                  </a:lnTo>
                  <a:lnTo>
                    <a:pt x="345528" y="11036"/>
                  </a:lnTo>
                  <a:lnTo>
                    <a:pt x="351548" y="11734"/>
                  </a:lnTo>
                  <a:lnTo>
                    <a:pt x="356438" y="11036"/>
                  </a:lnTo>
                  <a:lnTo>
                    <a:pt x="358076" y="6311"/>
                  </a:lnTo>
                  <a:close/>
                </a:path>
                <a:path w="6844665" h="116839">
                  <a:moveTo>
                    <a:pt x="372160" y="5816"/>
                  </a:moveTo>
                  <a:lnTo>
                    <a:pt x="372097" y="1333"/>
                  </a:lnTo>
                  <a:lnTo>
                    <a:pt x="369354" y="2336"/>
                  </a:lnTo>
                  <a:lnTo>
                    <a:pt x="365112" y="1600"/>
                  </a:lnTo>
                  <a:lnTo>
                    <a:pt x="365175" y="6070"/>
                  </a:lnTo>
                  <a:lnTo>
                    <a:pt x="367893" y="5080"/>
                  </a:lnTo>
                  <a:lnTo>
                    <a:pt x="372160" y="5816"/>
                  </a:lnTo>
                  <a:close/>
                </a:path>
                <a:path w="6844665" h="116839">
                  <a:moveTo>
                    <a:pt x="2340000" y="15227"/>
                  </a:moveTo>
                  <a:lnTo>
                    <a:pt x="2333155" y="15113"/>
                  </a:lnTo>
                  <a:lnTo>
                    <a:pt x="2332952" y="24384"/>
                  </a:lnTo>
                  <a:lnTo>
                    <a:pt x="2339797" y="24511"/>
                  </a:lnTo>
                  <a:lnTo>
                    <a:pt x="2340000" y="15227"/>
                  </a:lnTo>
                  <a:close/>
                </a:path>
                <a:path w="6844665" h="116839">
                  <a:moveTo>
                    <a:pt x="2341994" y="3771"/>
                  </a:moveTo>
                  <a:lnTo>
                    <a:pt x="2340292" y="1346"/>
                  </a:lnTo>
                  <a:lnTo>
                    <a:pt x="2339378" y="0"/>
                  </a:lnTo>
                  <a:lnTo>
                    <a:pt x="2335098" y="3390"/>
                  </a:lnTo>
                  <a:lnTo>
                    <a:pt x="2336749" y="5803"/>
                  </a:lnTo>
                  <a:lnTo>
                    <a:pt x="2337663" y="7239"/>
                  </a:lnTo>
                  <a:lnTo>
                    <a:pt x="2341994" y="3771"/>
                  </a:lnTo>
                  <a:close/>
                </a:path>
                <a:path w="6844665" h="116839">
                  <a:moveTo>
                    <a:pt x="2350389" y="13538"/>
                  </a:moveTo>
                  <a:lnTo>
                    <a:pt x="2347772" y="13373"/>
                  </a:lnTo>
                  <a:lnTo>
                    <a:pt x="2346299" y="18872"/>
                  </a:lnTo>
                  <a:lnTo>
                    <a:pt x="2350058" y="24676"/>
                  </a:lnTo>
                  <a:lnTo>
                    <a:pt x="2350389" y="13538"/>
                  </a:lnTo>
                  <a:close/>
                </a:path>
                <a:path w="6844665" h="116839">
                  <a:moveTo>
                    <a:pt x="2384425" y="12395"/>
                  </a:moveTo>
                  <a:lnTo>
                    <a:pt x="2381847" y="13030"/>
                  </a:lnTo>
                  <a:lnTo>
                    <a:pt x="2380513" y="17500"/>
                  </a:lnTo>
                  <a:lnTo>
                    <a:pt x="2384310" y="20726"/>
                  </a:lnTo>
                  <a:lnTo>
                    <a:pt x="2384425" y="12395"/>
                  </a:lnTo>
                  <a:close/>
                </a:path>
                <a:path w="6844665" h="116839">
                  <a:moveTo>
                    <a:pt x="2422499" y="15278"/>
                  </a:moveTo>
                  <a:lnTo>
                    <a:pt x="2418664" y="11963"/>
                  </a:lnTo>
                  <a:lnTo>
                    <a:pt x="2415692" y="17360"/>
                  </a:lnTo>
                  <a:lnTo>
                    <a:pt x="2413901" y="24434"/>
                  </a:lnTo>
                  <a:lnTo>
                    <a:pt x="2414727" y="35166"/>
                  </a:lnTo>
                  <a:lnTo>
                    <a:pt x="2418677" y="36017"/>
                  </a:lnTo>
                  <a:lnTo>
                    <a:pt x="2420836" y="34277"/>
                  </a:lnTo>
                  <a:lnTo>
                    <a:pt x="2421686" y="30657"/>
                  </a:lnTo>
                  <a:lnTo>
                    <a:pt x="2417864" y="27305"/>
                  </a:lnTo>
                  <a:lnTo>
                    <a:pt x="2422499" y="15278"/>
                  </a:lnTo>
                  <a:close/>
                </a:path>
                <a:path w="6844665" h="116839">
                  <a:moveTo>
                    <a:pt x="2438920" y="32258"/>
                  </a:moveTo>
                  <a:lnTo>
                    <a:pt x="2436228" y="28308"/>
                  </a:lnTo>
                  <a:lnTo>
                    <a:pt x="2432012" y="26098"/>
                  </a:lnTo>
                  <a:lnTo>
                    <a:pt x="2431643" y="34175"/>
                  </a:lnTo>
                  <a:lnTo>
                    <a:pt x="2434399" y="38138"/>
                  </a:lnTo>
                  <a:lnTo>
                    <a:pt x="2438539" y="40297"/>
                  </a:lnTo>
                  <a:lnTo>
                    <a:pt x="2438920" y="32258"/>
                  </a:lnTo>
                  <a:close/>
                </a:path>
                <a:path w="6844665" h="116839">
                  <a:moveTo>
                    <a:pt x="2465844" y="38303"/>
                  </a:moveTo>
                  <a:lnTo>
                    <a:pt x="2463165" y="35534"/>
                  </a:lnTo>
                  <a:lnTo>
                    <a:pt x="2462352" y="40830"/>
                  </a:lnTo>
                  <a:lnTo>
                    <a:pt x="2462276" y="43395"/>
                  </a:lnTo>
                  <a:lnTo>
                    <a:pt x="2464968" y="46189"/>
                  </a:lnTo>
                  <a:lnTo>
                    <a:pt x="2465794" y="40919"/>
                  </a:lnTo>
                  <a:lnTo>
                    <a:pt x="2465844" y="38303"/>
                  </a:lnTo>
                  <a:close/>
                </a:path>
                <a:path w="6844665" h="116839">
                  <a:moveTo>
                    <a:pt x="2479573" y="31864"/>
                  </a:moveTo>
                  <a:lnTo>
                    <a:pt x="2476919" y="32816"/>
                  </a:lnTo>
                  <a:lnTo>
                    <a:pt x="2472842" y="31864"/>
                  </a:lnTo>
                  <a:lnTo>
                    <a:pt x="2472652" y="36334"/>
                  </a:lnTo>
                  <a:lnTo>
                    <a:pt x="2475369" y="35394"/>
                  </a:lnTo>
                  <a:lnTo>
                    <a:pt x="2479421" y="36372"/>
                  </a:lnTo>
                  <a:lnTo>
                    <a:pt x="2479573" y="31864"/>
                  </a:lnTo>
                  <a:close/>
                </a:path>
                <a:path w="6844665" h="116839">
                  <a:moveTo>
                    <a:pt x="2595219" y="34442"/>
                  </a:moveTo>
                  <a:lnTo>
                    <a:pt x="2585529" y="31013"/>
                  </a:lnTo>
                  <a:lnTo>
                    <a:pt x="2576626" y="33921"/>
                  </a:lnTo>
                  <a:lnTo>
                    <a:pt x="2566797" y="38023"/>
                  </a:lnTo>
                  <a:lnTo>
                    <a:pt x="2554287" y="38163"/>
                  </a:lnTo>
                  <a:lnTo>
                    <a:pt x="2554452" y="49949"/>
                  </a:lnTo>
                  <a:lnTo>
                    <a:pt x="2560447" y="52870"/>
                  </a:lnTo>
                  <a:lnTo>
                    <a:pt x="2550464" y="56883"/>
                  </a:lnTo>
                  <a:lnTo>
                    <a:pt x="2550337" y="61417"/>
                  </a:lnTo>
                  <a:lnTo>
                    <a:pt x="2556675" y="60934"/>
                  </a:lnTo>
                  <a:lnTo>
                    <a:pt x="2561767" y="58559"/>
                  </a:lnTo>
                  <a:lnTo>
                    <a:pt x="2564142" y="52400"/>
                  </a:lnTo>
                  <a:lnTo>
                    <a:pt x="2559443" y="50698"/>
                  </a:lnTo>
                  <a:lnTo>
                    <a:pt x="2564092" y="44183"/>
                  </a:lnTo>
                  <a:lnTo>
                    <a:pt x="2567775" y="43192"/>
                  </a:lnTo>
                  <a:lnTo>
                    <a:pt x="2574861" y="45288"/>
                  </a:lnTo>
                  <a:lnTo>
                    <a:pt x="2576842" y="40220"/>
                  </a:lnTo>
                  <a:lnTo>
                    <a:pt x="2581491" y="38760"/>
                  </a:lnTo>
                  <a:lnTo>
                    <a:pt x="2586888" y="38544"/>
                  </a:lnTo>
                  <a:lnTo>
                    <a:pt x="2594419" y="41351"/>
                  </a:lnTo>
                  <a:lnTo>
                    <a:pt x="2595219" y="34442"/>
                  </a:lnTo>
                  <a:close/>
                </a:path>
                <a:path w="6844665" h="116839">
                  <a:moveTo>
                    <a:pt x="2605430" y="34683"/>
                  </a:moveTo>
                  <a:lnTo>
                    <a:pt x="2602776" y="35636"/>
                  </a:lnTo>
                  <a:lnTo>
                    <a:pt x="2598712" y="34683"/>
                  </a:lnTo>
                  <a:lnTo>
                    <a:pt x="2598496" y="39154"/>
                  </a:lnTo>
                  <a:lnTo>
                    <a:pt x="2601188" y="38239"/>
                  </a:lnTo>
                  <a:lnTo>
                    <a:pt x="2605240" y="39192"/>
                  </a:lnTo>
                  <a:lnTo>
                    <a:pt x="2605430" y="34683"/>
                  </a:lnTo>
                  <a:close/>
                </a:path>
                <a:path w="6844665" h="116839">
                  <a:moveTo>
                    <a:pt x="2645219" y="10071"/>
                  </a:moveTo>
                  <a:lnTo>
                    <a:pt x="2643517" y="7645"/>
                  </a:lnTo>
                  <a:lnTo>
                    <a:pt x="2642616" y="6299"/>
                  </a:lnTo>
                  <a:lnTo>
                    <a:pt x="2638336" y="9677"/>
                  </a:lnTo>
                  <a:lnTo>
                    <a:pt x="2640025" y="12090"/>
                  </a:lnTo>
                  <a:lnTo>
                    <a:pt x="2640927" y="13500"/>
                  </a:lnTo>
                  <a:lnTo>
                    <a:pt x="2645219" y="10071"/>
                  </a:lnTo>
                  <a:close/>
                </a:path>
                <a:path w="6844665" h="116839">
                  <a:moveTo>
                    <a:pt x="2677553" y="8420"/>
                  </a:moveTo>
                  <a:lnTo>
                    <a:pt x="2672194" y="8712"/>
                  </a:lnTo>
                  <a:lnTo>
                    <a:pt x="2665780" y="7493"/>
                  </a:lnTo>
                  <a:lnTo>
                    <a:pt x="2667152" y="17437"/>
                  </a:lnTo>
                  <a:lnTo>
                    <a:pt x="2672969" y="17907"/>
                  </a:lnTo>
                  <a:lnTo>
                    <a:pt x="2675953" y="14020"/>
                  </a:lnTo>
                  <a:lnTo>
                    <a:pt x="2677553" y="8420"/>
                  </a:lnTo>
                  <a:close/>
                </a:path>
                <a:path w="6844665" h="116839">
                  <a:moveTo>
                    <a:pt x="3420541" y="35775"/>
                  </a:moveTo>
                  <a:lnTo>
                    <a:pt x="3414039" y="37833"/>
                  </a:lnTo>
                  <a:lnTo>
                    <a:pt x="3414395" y="42176"/>
                  </a:lnTo>
                  <a:lnTo>
                    <a:pt x="3417824" y="43332"/>
                  </a:lnTo>
                  <a:lnTo>
                    <a:pt x="3420541" y="35775"/>
                  </a:lnTo>
                  <a:close/>
                </a:path>
                <a:path w="6844665" h="116839">
                  <a:moveTo>
                    <a:pt x="3425545" y="33096"/>
                  </a:moveTo>
                  <a:lnTo>
                    <a:pt x="3420338" y="30137"/>
                  </a:lnTo>
                  <a:lnTo>
                    <a:pt x="3420541" y="35775"/>
                  </a:lnTo>
                  <a:lnTo>
                    <a:pt x="3425545" y="33096"/>
                  </a:lnTo>
                  <a:close/>
                </a:path>
                <a:path w="6844665" h="116839">
                  <a:moveTo>
                    <a:pt x="3503282" y="44983"/>
                  </a:moveTo>
                  <a:lnTo>
                    <a:pt x="3501580" y="42519"/>
                  </a:lnTo>
                  <a:lnTo>
                    <a:pt x="3500653" y="41236"/>
                  </a:lnTo>
                  <a:lnTo>
                    <a:pt x="3496348" y="44729"/>
                  </a:lnTo>
                  <a:lnTo>
                    <a:pt x="3498037" y="47167"/>
                  </a:lnTo>
                  <a:lnTo>
                    <a:pt x="3498989" y="48539"/>
                  </a:lnTo>
                  <a:lnTo>
                    <a:pt x="3503282" y="44983"/>
                  </a:lnTo>
                  <a:close/>
                </a:path>
                <a:path w="6844665" h="116839">
                  <a:moveTo>
                    <a:pt x="3785362" y="45440"/>
                  </a:moveTo>
                  <a:lnTo>
                    <a:pt x="3780625" y="43510"/>
                  </a:lnTo>
                  <a:lnTo>
                    <a:pt x="3779812" y="39738"/>
                  </a:lnTo>
                  <a:lnTo>
                    <a:pt x="3775240" y="45173"/>
                  </a:lnTo>
                  <a:lnTo>
                    <a:pt x="3775900" y="48831"/>
                  </a:lnTo>
                  <a:lnTo>
                    <a:pt x="3775049" y="54381"/>
                  </a:lnTo>
                  <a:lnTo>
                    <a:pt x="3778313" y="54610"/>
                  </a:lnTo>
                  <a:lnTo>
                    <a:pt x="3778542" y="48463"/>
                  </a:lnTo>
                  <a:lnTo>
                    <a:pt x="3784384" y="50533"/>
                  </a:lnTo>
                  <a:lnTo>
                    <a:pt x="3785362" y="45440"/>
                  </a:lnTo>
                  <a:close/>
                </a:path>
                <a:path w="6844665" h="116839">
                  <a:moveTo>
                    <a:pt x="3797300" y="43459"/>
                  </a:moveTo>
                  <a:lnTo>
                    <a:pt x="3795661" y="40982"/>
                  </a:lnTo>
                  <a:lnTo>
                    <a:pt x="3794722" y="39725"/>
                  </a:lnTo>
                  <a:lnTo>
                    <a:pt x="3790454" y="43205"/>
                  </a:lnTo>
                  <a:lnTo>
                    <a:pt x="3792143" y="45631"/>
                  </a:lnTo>
                  <a:lnTo>
                    <a:pt x="3793007" y="46875"/>
                  </a:lnTo>
                  <a:lnTo>
                    <a:pt x="3797300" y="43459"/>
                  </a:lnTo>
                  <a:close/>
                </a:path>
                <a:path w="6844665" h="116839">
                  <a:moveTo>
                    <a:pt x="3807307" y="48437"/>
                  </a:moveTo>
                  <a:lnTo>
                    <a:pt x="3805644" y="45986"/>
                  </a:lnTo>
                  <a:lnTo>
                    <a:pt x="3804729" y="44704"/>
                  </a:lnTo>
                  <a:lnTo>
                    <a:pt x="3800475" y="48094"/>
                  </a:lnTo>
                  <a:lnTo>
                    <a:pt x="3802151" y="50533"/>
                  </a:lnTo>
                  <a:lnTo>
                    <a:pt x="3802977" y="51866"/>
                  </a:lnTo>
                  <a:lnTo>
                    <a:pt x="3807307" y="48437"/>
                  </a:lnTo>
                  <a:close/>
                </a:path>
                <a:path w="6844665" h="116839">
                  <a:moveTo>
                    <a:pt x="3815638" y="50888"/>
                  </a:moveTo>
                  <a:lnTo>
                    <a:pt x="3812997" y="51930"/>
                  </a:lnTo>
                  <a:lnTo>
                    <a:pt x="3808971" y="50812"/>
                  </a:lnTo>
                  <a:lnTo>
                    <a:pt x="3808717" y="55435"/>
                  </a:lnTo>
                  <a:lnTo>
                    <a:pt x="3811371" y="54444"/>
                  </a:lnTo>
                  <a:lnTo>
                    <a:pt x="3815397" y="55473"/>
                  </a:lnTo>
                  <a:lnTo>
                    <a:pt x="3815638" y="50888"/>
                  </a:lnTo>
                  <a:close/>
                </a:path>
                <a:path w="6844665" h="116839">
                  <a:moveTo>
                    <a:pt x="3838854" y="65532"/>
                  </a:moveTo>
                  <a:lnTo>
                    <a:pt x="3832098" y="65341"/>
                  </a:lnTo>
                  <a:lnTo>
                    <a:pt x="3831818" y="74701"/>
                  </a:lnTo>
                  <a:lnTo>
                    <a:pt x="3838587" y="74891"/>
                  </a:lnTo>
                  <a:lnTo>
                    <a:pt x="3838854" y="65532"/>
                  </a:lnTo>
                  <a:close/>
                </a:path>
                <a:path w="6844665" h="116839">
                  <a:moveTo>
                    <a:pt x="3872344" y="75780"/>
                  </a:moveTo>
                  <a:lnTo>
                    <a:pt x="3871353" y="65938"/>
                  </a:lnTo>
                  <a:lnTo>
                    <a:pt x="3867556" y="62788"/>
                  </a:lnTo>
                  <a:lnTo>
                    <a:pt x="3861993" y="63677"/>
                  </a:lnTo>
                  <a:lnTo>
                    <a:pt x="3855745" y="65976"/>
                  </a:lnTo>
                  <a:lnTo>
                    <a:pt x="3855897" y="59893"/>
                  </a:lnTo>
                  <a:lnTo>
                    <a:pt x="3846525" y="59880"/>
                  </a:lnTo>
                  <a:lnTo>
                    <a:pt x="3845636" y="65697"/>
                  </a:lnTo>
                  <a:lnTo>
                    <a:pt x="3851300" y="67754"/>
                  </a:lnTo>
                  <a:lnTo>
                    <a:pt x="3844709" y="71716"/>
                  </a:lnTo>
                  <a:lnTo>
                    <a:pt x="3845229" y="79794"/>
                  </a:lnTo>
                  <a:lnTo>
                    <a:pt x="3853713" y="78981"/>
                  </a:lnTo>
                  <a:lnTo>
                    <a:pt x="3860774" y="75133"/>
                  </a:lnTo>
                  <a:lnTo>
                    <a:pt x="3866845" y="72605"/>
                  </a:lnTo>
                  <a:lnTo>
                    <a:pt x="3872344" y="75780"/>
                  </a:lnTo>
                  <a:close/>
                </a:path>
                <a:path w="6844665" h="116839">
                  <a:moveTo>
                    <a:pt x="3880929" y="73647"/>
                  </a:moveTo>
                  <a:lnTo>
                    <a:pt x="3879265" y="71221"/>
                  </a:lnTo>
                  <a:lnTo>
                    <a:pt x="3878338" y="69964"/>
                  </a:lnTo>
                  <a:lnTo>
                    <a:pt x="3874046" y="73367"/>
                  </a:lnTo>
                  <a:lnTo>
                    <a:pt x="3875773" y="75857"/>
                  </a:lnTo>
                  <a:lnTo>
                    <a:pt x="3876624" y="77190"/>
                  </a:lnTo>
                  <a:lnTo>
                    <a:pt x="3880929" y="73647"/>
                  </a:lnTo>
                  <a:close/>
                </a:path>
                <a:path w="6844665" h="116839">
                  <a:moveTo>
                    <a:pt x="3916222" y="76936"/>
                  </a:moveTo>
                  <a:lnTo>
                    <a:pt x="3914711" y="66370"/>
                  </a:lnTo>
                  <a:lnTo>
                    <a:pt x="3906355" y="61823"/>
                  </a:lnTo>
                  <a:lnTo>
                    <a:pt x="3896271" y="62306"/>
                  </a:lnTo>
                  <a:lnTo>
                    <a:pt x="3889540" y="66865"/>
                  </a:lnTo>
                  <a:lnTo>
                    <a:pt x="3894366" y="73748"/>
                  </a:lnTo>
                  <a:lnTo>
                    <a:pt x="3901287" y="79095"/>
                  </a:lnTo>
                  <a:lnTo>
                    <a:pt x="3909009" y="80848"/>
                  </a:lnTo>
                  <a:lnTo>
                    <a:pt x="3916222" y="76936"/>
                  </a:lnTo>
                  <a:close/>
                </a:path>
                <a:path w="6844665" h="116839">
                  <a:moveTo>
                    <a:pt x="3931882" y="65747"/>
                  </a:moveTo>
                  <a:lnTo>
                    <a:pt x="3930192" y="63207"/>
                  </a:lnTo>
                  <a:lnTo>
                    <a:pt x="3929278" y="61912"/>
                  </a:lnTo>
                  <a:lnTo>
                    <a:pt x="3924998" y="65405"/>
                  </a:lnTo>
                  <a:lnTo>
                    <a:pt x="3926662" y="67856"/>
                  </a:lnTo>
                  <a:lnTo>
                    <a:pt x="3927538" y="69189"/>
                  </a:lnTo>
                  <a:lnTo>
                    <a:pt x="3931882" y="65747"/>
                  </a:lnTo>
                  <a:close/>
                </a:path>
                <a:path w="6844665" h="116839">
                  <a:moveTo>
                    <a:pt x="3994772" y="46266"/>
                  </a:moveTo>
                  <a:lnTo>
                    <a:pt x="3988003" y="46088"/>
                  </a:lnTo>
                  <a:lnTo>
                    <a:pt x="3987723" y="55448"/>
                  </a:lnTo>
                  <a:lnTo>
                    <a:pt x="3994505" y="55626"/>
                  </a:lnTo>
                  <a:lnTo>
                    <a:pt x="3994772" y="46266"/>
                  </a:lnTo>
                  <a:close/>
                </a:path>
                <a:path w="6844665" h="116839">
                  <a:moveTo>
                    <a:pt x="4026293" y="63563"/>
                  </a:moveTo>
                  <a:lnTo>
                    <a:pt x="4024642" y="61125"/>
                  </a:lnTo>
                  <a:lnTo>
                    <a:pt x="4023728" y="59791"/>
                  </a:lnTo>
                  <a:lnTo>
                    <a:pt x="4019448" y="63131"/>
                  </a:lnTo>
                  <a:lnTo>
                    <a:pt x="4021137" y="65582"/>
                  </a:lnTo>
                  <a:lnTo>
                    <a:pt x="4022039" y="67017"/>
                  </a:lnTo>
                  <a:lnTo>
                    <a:pt x="4026293" y="63563"/>
                  </a:lnTo>
                  <a:close/>
                </a:path>
                <a:path w="6844665" h="116839">
                  <a:moveTo>
                    <a:pt x="4031907" y="42697"/>
                  </a:moveTo>
                  <a:lnTo>
                    <a:pt x="4025188" y="42519"/>
                  </a:lnTo>
                  <a:lnTo>
                    <a:pt x="4025087" y="45580"/>
                  </a:lnTo>
                  <a:lnTo>
                    <a:pt x="4024922" y="51765"/>
                  </a:lnTo>
                  <a:lnTo>
                    <a:pt x="4029341" y="51879"/>
                  </a:lnTo>
                  <a:lnTo>
                    <a:pt x="4031627" y="51930"/>
                  </a:lnTo>
                  <a:lnTo>
                    <a:pt x="4031907" y="42697"/>
                  </a:lnTo>
                  <a:close/>
                </a:path>
                <a:path w="6844665" h="116839">
                  <a:moveTo>
                    <a:pt x="4044721" y="66192"/>
                  </a:moveTo>
                  <a:lnTo>
                    <a:pt x="4035056" y="65062"/>
                  </a:lnTo>
                  <a:lnTo>
                    <a:pt x="4027576" y="67017"/>
                  </a:lnTo>
                  <a:lnTo>
                    <a:pt x="4024236" y="75044"/>
                  </a:lnTo>
                  <a:lnTo>
                    <a:pt x="4033875" y="76225"/>
                  </a:lnTo>
                  <a:lnTo>
                    <a:pt x="4041343" y="74409"/>
                  </a:lnTo>
                  <a:lnTo>
                    <a:pt x="4044721" y="66192"/>
                  </a:lnTo>
                  <a:close/>
                </a:path>
                <a:path w="6844665" h="116839">
                  <a:moveTo>
                    <a:pt x="4085069" y="67233"/>
                  </a:moveTo>
                  <a:lnTo>
                    <a:pt x="4076700" y="66484"/>
                  </a:lnTo>
                  <a:lnTo>
                    <a:pt x="4068762" y="65938"/>
                  </a:lnTo>
                  <a:lnTo>
                    <a:pt x="4067975" y="76174"/>
                  </a:lnTo>
                  <a:lnTo>
                    <a:pt x="4073779" y="76263"/>
                  </a:lnTo>
                  <a:lnTo>
                    <a:pt x="4080065" y="76974"/>
                  </a:lnTo>
                  <a:lnTo>
                    <a:pt x="4084574" y="75069"/>
                  </a:lnTo>
                  <a:lnTo>
                    <a:pt x="4085069" y="67233"/>
                  </a:lnTo>
                  <a:close/>
                </a:path>
                <a:path w="6844665" h="116839">
                  <a:moveTo>
                    <a:pt x="4168952" y="78752"/>
                  </a:moveTo>
                  <a:lnTo>
                    <a:pt x="4164977" y="79425"/>
                  </a:lnTo>
                  <a:lnTo>
                    <a:pt x="4159389" y="77711"/>
                  </a:lnTo>
                  <a:lnTo>
                    <a:pt x="4158691" y="83223"/>
                  </a:lnTo>
                  <a:lnTo>
                    <a:pt x="4162666" y="82588"/>
                  </a:lnTo>
                  <a:lnTo>
                    <a:pt x="4168254" y="84213"/>
                  </a:lnTo>
                  <a:lnTo>
                    <a:pt x="4168952" y="78752"/>
                  </a:lnTo>
                  <a:close/>
                </a:path>
                <a:path w="6844665" h="116839">
                  <a:moveTo>
                    <a:pt x="4222762" y="80149"/>
                  </a:moveTo>
                  <a:lnTo>
                    <a:pt x="4210113" y="78828"/>
                  </a:lnTo>
                  <a:lnTo>
                    <a:pt x="4211675" y="74815"/>
                  </a:lnTo>
                  <a:lnTo>
                    <a:pt x="4205973" y="79717"/>
                  </a:lnTo>
                  <a:lnTo>
                    <a:pt x="4204411" y="84683"/>
                  </a:lnTo>
                  <a:lnTo>
                    <a:pt x="4211675" y="85559"/>
                  </a:lnTo>
                  <a:lnTo>
                    <a:pt x="4220286" y="83629"/>
                  </a:lnTo>
                  <a:lnTo>
                    <a:pt x="4222762" y="80149"/>
                  </a:lnTo>
                  <a:close/>
                </a:path>
                <a:path w="6844665" h="116839">
                  <a:moveTo>
                    <a:pt x="4239565" y="80581"/>
                  </a:moveTo>
                  <a:lnTo>
                    <a:pt x="4235793" y="81013"/>
                  </a:lnTo>
                  <a:lnTo>
                    <a:pt x="4234573" y="73799"/>
                  </a:lnTo>
                  <a:lnTo>
                    <a:pt x="4232846" y="80403"/>
                  </a:lnTo>
                  <a:lnTo>
                    <a:pt x="4232745" y="85140"/>
                  </a:lnTo>
                  <a:lnTo>
                    <a:pt x="4238587" y="86448"/>
                  </a:lnTo>
                  <a:lnTo>
                    <a:pt x="4239565" y="80581"/>
                  </a:lnTo>
                  <a:close/>
                </a:path>
                <a:path w="6844665" h="116839">
                  <a:moveTo>
                    <a:pt x="4257916" y="78638"/>
                  </a:moveTo>
                  <a:lnTo>
                    <a:pt x="4253344" y="75323"/>
                  </a:lnTo>
                  <a:lnTo>
                    <a:pt x="4246346" y="80759"/>
                  </a:lnTo>
                  <a:lnTo>
                    <a:pt x="4256697" y="83019"/>
                  </a:lnTo>
                  <a:lnTo>
                    <a:pt x="4257916" y="78638"/>
                  </a:lnTo>
                  <a:close/>
                </a:path>
                <a:path w="6844665" h="116839">
                  <a:moveTo>
                    <a:pt x="4462335" y="63055"/>
                  </a:moveTo>
                  <a:lnTo>
                    <a:pt x="4454245" y="62725"/>
                  </a:lnTo>
                  <a:lnTo>
                    <a:pt x="4454055" y="66294"/>
                  </a:lnTo>
                  <a:lnTo>
                    <a:pt x="4458005" y="68237"/>
                  </a:lnTo>
                  <a:lnTo>
                    <a:pt x="4462335" y="63055"/>
                  </a:lnTo>
                  <a:close/>
                </a:path>
                <a:path w="6844665" h="116839">
                  <a:moveTo>
                    <a:pt x="4473651" y="74422"/>
                  </a:moveTo>
                  <a:lnTo>
                    <a:pt x="4468469" y="71539"/>
                  </a:lnTo>
                  <a:lnTo>
                    <a:pt x="4468685" y="77114"/>
                  </a:lnTo>
                  <a:lnTo>
                    <a:pt x="4473651" y="74422"/>
                  </a:lnTo>
                  <a:close/>
                </a:path>
                <a:path w="6844665" h="116839">
                  <a:moveTo>
                    <a:pt x="4482681" y="56362"/>
                  </a:moveTo>
                  <a:lnTo>
                    <a:pt x="4479988" y="53555"/>
                  </a:lnTo>
                  <a:lnTo>
                    <a:pt x="4479226" y="58712"/>
                  </a:lnTo>
                  <a:lnTo>
                    <a:pt x="4479137" y="61442"/>
                  </a:lnTo>
                  <a:lnTo>
                    <a:pt x="4481804" y="64096"/>
                  </a:lnTo>
                  <a:lnTo>
                    <a:pt x="4482579" y="58801"/>
                  </a:lnTo>
                  <a:lnTo>
                    <a:pt x="4482681" y="56362"/>
                  </a:lnTo>
                  <a:close/>
                </a:path>
                <a:path w="6844665" h="116839">
                  <a:moveTo>
                    <a:pt x="4574857" y="58788"/>
                  </a:moveTo>
                  <a:lnTo>
                    <a:pt x="4572279" y="55003"/>
                  </a:lnTo>
                  <a:lnTo>
                    <a:pt x="4568037" y="58394"/>
                  </a:lnTo>
                  <a:lnTo>
                    <a:pt x="4569739" y="60794"/>
                  </a:lnTo>
                  <a:lnTo>
                    <a:pt x="4570628" y="62217"/>
                  </a:lnTo>
                  <a:lnTo>
                    <a:pt x="4574857" y="58788"/>
                  </a:lnTo>
                  <a:close/>
                </a:path>
                <a:path w="6844665" h="116839">
                  <a:moveTo>
                    <a:pt x="4720044" y="82880"/>
                  </a:moveTo>
                  <a:lnTo>
                    <a:pt x="4716234" y="83667"/>
                  </a:lnTo>
                  <a:lnTo>
                    <a:pt x="4718088" y="87579"/>
                  </a:lnTo>
                  <a:lnTo>
                    <a:pt x="4719929" y="87617"/>
                  </a:lnTo>
                  <a:lnTo>
                    <a:pt x="4719967" y="86093"/>
                  </a:lnTo>
                  <a:lnTo>
                    <a:pt x="4720018" y="84467"/>
                  </a:lnTo>
                  <a:lnTo>
                    <a:pt x="4720044" y="82880"/>
                  </a:lnTo>
                  <a:close/>
                </a:path>
                <a:path w="6844665" h="116839">
                  <a:moveTo>
                    <a:pt x="4728273" y="79679"/>
                  </a:moveTo>
                  <a:lnTo>
                    <a:pt x="4724336" y="77724"/>
                  </a:lnTo>
                  <a:lnTo>
                    <a:pt x="4720044" y="82880"/>
                  </a:lnTo>
                  <a:lnTo>
                    <a:pt x="4728095" y="83235"/>
                  </a:lnTo>
                  <a:lnTo>
                    <a:pt x="4728273" y="79679"/>
                  </a:lnTo>
                  <a:close/>
                </a:path>
                <a:path w="6844665" h="116839">
                  <a:moveTo>
                    <a:pt x="4740211" y="78651"/>
                  </a:moveTo>
                  <a:lnTo>
                    <a:pt x="4734407" y="77444"/>
                  </a:lnTo>
                  <a:lnTo>
                    <a:pt x="4733480" y="83185"/>
                  </a:lnTo>
                  <a:lnTo>
                    <a:pt x="4737239" y="82880"/>
                  </a:lnTo>
                  <a:lnTo>
                    <a:pt x="4738535" y="90170"/>
                  </a:lnTo>
                  <a:lnTo>
                    <a:pt x="4740135" y="83337"/>
                  </a:lnTo>
                  <a:lnTo>
                    <a:pt x="4740211" y="78651"/>
                  </a:lnTo>
                  <a:close/>
                </a:path>
                <a:path w="6844665" h="116839">
                  <a:moveTo>
                    <a:pt x="4802721" y="64020"/>
                  </a:moveTo>
                  <a:lnTo>
                    <a:pt x="4800168" y="60236"/>
                  </a:lnTo>
                  <a:lnTo>
                    <a:pt x="4795926" y="63614"/>
                  </a:lnTo>
                  <a:lnTo>
                    <a:pt x="4797628" y="66027"/>
                  </a:lnTo>
                  <a:lnTo>
                    <a:pt x="4798479" y="67462"/>
                  </a:lnTo>
                  <a:lnTo>
                    <a:pt x="4802721" y="64020"/>
                  </a:lnTo>
                  <a:close/>
                </a:path>
                <a:path w="6844665" h="116839">
                  <a:moveTo>
                    <a:pt x="4827803" y="66725"/>
                  </a:moveTo>
                  <a:lnTo>
                    <a:pt x="4825136" y="67779"/>
                  </a:lnTo>
                  <a:lnTo>
                    <a:pt x="4821199" y="66789"/>
                  </a:lnTo>
                  <a:lnTo>
                    <a:pt x="4820971" y="71297"/>
                  </a:lnTo>
                  <a:lnTo>
                    <a:pt x="4823561" y="70243"/>
                  </a:lnTo>
                  <a:lnTo>
                    <a:pt x="4827549" y="71196"/>
                  </a:lnTo>
                  <a:lnTo>
                    <a:pt x="4827803" y="66725"/>
                  </a:lnTo>
                  <a:close/>
                </a:path>
                <a:path w="6844665" h="116839">
                  <a:moveTo>
                    <a:pt x="5454104" y="106375"/>
                  </a:moveTo>
                  <a:lnTo>
                    <a:pt x="5453685" y="102895"/>
                  </a:lnTo>
                  <a:lnTo>
                    <a:pt x="5450510" y="101155"/>
                  </a:lnTo>
                  <a:lnTo>
                    <a:pt x="5448185" y="106362"/>
                  </a:lnTo>
                  <a:lnTo>
                    <a:pt x="5454104" y="106375"/>
                  </a:lnTo>
                  <a:close/>
                </a:path>
                <a:path w="6844665" h="116839">
                  <a:moveTo>
                    <a:pt x="5471426" y="108737"/>
                  </a:moveTo>
                  <a:lnTo>
                    <a:pt x="5468747" y="105994"/>
                  </a:lnTo>
                  <a:lnTo>
                    <a:pt x="5467997" y="111302"/>
                  </a:lnTo>
                  <a:lnTo>
                    <a:pt x="5467972" y="113868"/>
                  </a:lnTo>
                  <a:lnTo>
                    <a:pt x="5470626" y="116611"/>
                  </a:lnTo>
                  <a:lnTo>
                    <a:pt x="5471363" y="111340"/>
                  </a:lnTo>
                  <a:lnTo>
                    <a:pt x="5471426" y="108737"/>
                  </a:lnTo>
                  <a:close/>
                </a:path>
                <a:path w="6844665" h="116839">
                  <a:moveTo>
                    <a:pt x="5488025" y="106768"/>
                  </a:moveTo>
                  <a:lnTo>
                    <a:pt x="5485435" y="107848"/>
                  </a:lnTo>
                  <a:lnTo>
                    <a:pt x="5481485" y="106946"/>
                  </a:lnTo>
                  <a:lnTo>
                    <a:pt x="5481294" y="111442"/>
                  </a:lnTo>
                  <a:lnTo>
                    <a:pt x="5483923" y="110375"/>
                  </a:lnTo>
                  <a:lnTo>
                    <a:pt x="5487848" y="111391"/>
                  </a:lnTo>
                  <a:lnTo>
                    <a:pt x="5488025" y="106768"/>
                  </a:lnTo>
                  <a:close/>
                </a:path>
                <a:path w="6844665" h="116839">
                  <a:moveTo>
                    <a:pt x="5630748" y="98894"/>
                  </a:moveTo>
                  <a:lnTo>
                    <a:pt x="5628195" y="100025"/>
                  </a:lnTo>
                  <a:lnTo>
                    <a:pt x="5624233" y="98983"/>
                  </a:lnTo>
                  <a:lnTo>
                    <a:pt x="5624068" y="103568"/>
                  </a:lnTo>
                  <a:lnTo>
                    <a:pt x="5626659" y="102501"/>
                  </a:lnTo>
                  <a:lnTo>
                    <a:pt x="5630608" y="103543"/>
                  </a:lnTo>
                  <a:lnTo>
                    <a:pt x="5630748" y="98894"/>
                  </a:lnTo>
                  <a:close/>
                </a:path>
                <a:path w="6844665" h="116839">
                  <a:moveTo>
                    <a:pt x="5634240" y="85039"/>
                  </a:moveTo>
                  <a:lnTo>
                    <a:pt x="5624703" y="84010"/>
                  </a:lnTo>
                  <a:lnTo>
                    <a:pt x="5617375" y="86055"/>
                  </a:lnTo>
                  <a:lnTo>
                    <a:pt x="5614238" y="94183"/>
                  </a:lnTo>
                  <a:lnTo>
                    <a:pt x="5620664" y="93954"/>
                  </a:lnTo>
                  <a:lnTo>
                    <a:pt x="5627916" y="94881"/>
                  </a:lnTo>
                  <a:lnTo>
                    <a:pt x="5633326" y="93167"/>
                  </a:lnTo>
                  <a:lnTo>
                    <a:pt x="5634240" y="85039"/>
                  </a:lnTo>
                  <a:close/>
                </a:path>
                <a:path w="6844665" h="116839">
                  <a:moveTo>
                    <a:pt x="5665736" y="92392"/>
                  </a:moveTo>
                  <a:lnTo>
                    <a:pt x="5663146" y="88709"/>
                  </a:lnTo>
                  <a:lnTo>
                    <a:pt x="5658967" y="92278"/>
                  </a:lnTo>
                  <a:lnTo>
                    <a:pt x="5660669" y="94678"/>
                  </a:lnTo>
                  <a:lnTo>
                    <a:pt x="5661558" y="96012"/>
                  </a:lnTo>
                  <a:lnTo>
                    <a:pt x="5665736" y="92392"/>
                  </a:lnTo>
                  <a:close/>
                </a:path>
                <a:path w="6844665" h="116839">
                  <a:moveTo>
                    <a:pt x="5909195" y="82880"/>
                  </a:moveTo>
                  <a:lnTo>
                    <a:pt x="5907036" y="77698"/>
                  </a:lnTo>
                  <a:lnTo>
                    <a:pt x="5903874" y="79400"/>
                  </a:lnTo>
                  <a:lnTo>
                    <a:pt x="5903366" y="82842"/>
                  </a:lnTo>
                  <a:lnTo>
                    <a:pt x="5909195" y="82880"/>
                  </a:lnTo>
                  <a:close/>
                </a:path>
                <a:path w="6844665" h="116839">
                  <a:moveTo>
                    <a:pt x="6526441" y="105422"/>
                  </a:moveTo>
                  <a:lnTo>
                    <a:pt x="6523799" y="101701"/>
                  </a:lnTo>
                  <a:lnTo>
                    <a:pt x="6519812" y="105333"/>
                  </a:lnTo>
                  <a:lnTo>
                    <a:pt x="6521551" y="107657"/>
                  </a:lnTo>
                  <a:lnTo>
                    <a:pt x="6522479" y="108991"/>
                  </a:lnTo>
                  <a:lnTo>
                    <a:pt x="6526441" y="105422"/>
                  </a:lnTo>
                  <a:close/>
                </a:path>
                <a:path w="6844665" h="116839">
                  <a:moveTo>
                    <a:pt x="6527559" y="79590"/>
                  </a:moveTo>
                  <a:lnTo>
                    <a:pt x="6517792" y="79717"/>
                  </a:lnTo>
                  <a:lnTo>
                    <a:pt x="6515303" y="80860"/>
                  </a:lnTo>
                  <a:lnTo>
                    <a:pt x="6511404" y="80010"/>
                  </a:lnTo>
                  <a:lnTo>
                    <a:pt x="6511379" y="84543"/>
                  </a:lnTo>
                  <a:lnTo>
                    <a:pt x="6521132" y="84404"/>
                  </a:lnTo>
                  <a:lnTo>
                    <a:pt x="6523622" y="83261"/>
                  </a:lnTo>
                  <a:lnTo>
                    <a:pt x="6527546" y="84061"/>
                  </a:lnTo>
                  <a:lnTo>
                    <a:pt x="6527559" y="79590"/>
                  </a:lnTo>
                  <a:close/>
                </a:path>
                <a:path w="6844665" h="116839">
                  <a:moveTo>
                    <a:pt x="6532981" y="105333"/>
                  </a:moveTo>
                  <a:lnTo>
                    <a:pt x="6531242" y="102895"/>
                  </a:lnTo>
                  <a:lnTo>
                    <a:pt x="6530276" y="101612"/>
                  </a:lnTo>
                  <a:lnTo>
                    <a:pt x="6526352" y="105257"/>
                  </a:lnTo>
                  <a:lnTo>
                    <a:pt x="6528067" y="107581"/>
                  </a:lnTo>
                  <a:lnTo>
                    <a:pt x="6528994" y="108915"/>
                  </a:lnTo>
                  <a:lnTo>
                    <a:pt x="6532981" y="105333"/>
                  </a:lnTo>
                  <a:close/>
                </a:path>
                <a:path w="6844665" h="116839">
                  <a:moveTo>
                    <a:pt x="6550431" y="88607"/>
                  </a:moveTo>
                  <a:lnTo>
                    <a:pt x="6545999" y="82689"/>
                  </a:lnTo>
                  <a:lnTo>
                    <a:pt x="6538188" y="82715"/>
                  </a:lnTo>
                  <a:lnTo>
                    <a:pt x="6537541" y="93522"/>
                  </a:lnTo>
                  <a:lnTo>
                    <a:pt x="6542379" y="92621"/>
                  </a:lnTo>
                  <a:lnTo>
                    <a:pt x="6549542" y="95008"/>
                  </a:lnTo>
                  <a:lnTo>
                    <a:pt x="6550431" y="88607"/>
                  </a:lnTo>
                  <a:close/>
                </a:path>
                <a:path w="6844665" h="116839">
                  <a:moveTo>
                    <a:pt x="6579857" y="97447"/>
                  </a:moveTo>
                  <a:lnTo>
                    <a:pt x="6573393" y="93243"/>
                  </a:lnTo>
                  <a:lnTo>
                    <a:pt x="6567170" y="95351"/>
                  </a:lnTo>
                  <a:lnTo>
                    <a:pt x="6561645" y="100926"/>
                  </a:lnTo>
                  <a:lnTo>
                    <a:pt x="6557277" y="107137"/>
                  </a:lnTo>
                  <a:lnTo>
                    <a:pt x="6565709" y="105308"/>
                  </a:lnTo>
                  <a:lnTo>
                    <a:pt x="6575044" y="104533"/>
                  </a:lnTo>
                  <a:lnTo>
                    <a:pt x="6579857" y="97447"/>
                  </a:lnTo>
                  <a:close/>
                </a:path>
                <a:path w="6844665" h="116839">
                  <a:moveTo>
                    <a:pt x="6602590" y="101752"/>
                  </a:moveTo>
                  <a:lnTo>
                    <a:pt x="6602565" y="97129"/>
                  </a:lnTo>
                  <a:lnTo>
                    <a:pt x="6600076" y="98323"/>
                  </a:lnTo>
                  <a:lnTo>
                    <a:pt x="6596164" y="97358"/>
                  </a:lnTo>
                  <a:lnTo>
                    <a:pt x="6596164" y="101942"/>
                  </a:lnTo>
                  <a:lnTo>
                    <a:pt x="6598666" y="100825"/>
                  </a:lnTo>
                  <a:lnTo>
                    <a:pt x="6602590" y="101752"/>
                  </a:lnTo>
                  <a:close/>
                </a:path>
                <a:path w="6844665" h="116839">
                  <a:moveTo>
                    <a:pt x="6625349" y="101434"/>
                  </a:moveTo>
                  <a:lnTo>
                    <a:pt x="6625298" y="96799"/>
                  </a:lnTo>
                  <a:lnTo>
                    <a:pt x="6615557" y="96939"/>
                  </a:lnTo>
                  <a:lnTo>
                    <a:pt x="6613080" y="98132"/>
                  </a:lnTo>
                  <a:lnTo>
                    <a:pt x="6609181" y="97180"/>
                  </a:lnTo>
                  <a:lnTo>
                    <a:pt x="6609143" y="101752"/>
                  </a:lnTo>
                  <a:lnTo>
                    <a:pt x="6618922" y="101612"/>
                  </a:lnTo>
                  <a:lnTo>
                    <a:pt x="6621386" y="100507"/>
                  </a:lnTo>
                  <a:lnTo>
                    <a:pt x="6625349" y="101434"/>
                  </a:lnTo>
                  <a:close/>
                </a:path>
                <a:path w="6844665" h="116839">
                  <a:moveTo>
                    <a:pt x="6664185" y="91694"/>
                  </a:moveTo>
                  <a:lnTo>
                    <a:pt x="6655359" y="93103"/>
                  </a:lnTo>
                  <a:lnTo>
                    <a:pt x="6649326" y="93052"/>
                  </a:lnTo>
                  <a:lnTo>
                    <a:pt x="6645072" y="94729"/>
                  </a:lnTo>
                  <a:lnTo>
                    <a:pt x="6641643" y="101295"/>
                  </a:lnTo>
                  <a:lnTo>
                    <a:pt x="6649034" y="101295"/>
                  </a:lnTo>
                  <a:lnTo>
                    <a:pt x="6656324" y="101142"/>
                  </a:lnTo>
                  <a:lnTo>
                    <a:pt x="6661912" y="98666"/>
                  </a:lnTo>
                  <a:lnTo>
                    <a:pt x="6664185" y="91694"/>
                  </a:lnTo>
                  <a:close/>
                </a:path>
                <a:path w="6844665" h="116839">
                  <a:moveTo>
                    <a:pt x="6709499" y="95326"/>
                  </a:moveTo>
                  <a:lnTo>
                    <a:pt x="6709423" y="90855"/>
                  </a:lnTo>
                  <a:lnTo>
                    <a:pt x="6706984" y="91884"/>
                  </a:lnTo>
                  <a:lnTo>
                    <a:pt x="6703149" y="91147"/>
                  </a:lnTo>
                  <a:lnTo>
                    <a:pt x="6703225" y="95618"/>
                  </a:lnTo>
                  <a:lnTo>
                    <a:pt x="6705663" y="94627"/>
                  </a:lnTo>
                  <a:lnTo>
                    <a:pt x="6709499" y="95326"/>
                  </a:lnTo>
                  <a:close/>
                </a:path>
                <a:path w="6844665" h="116839">
                  <a:moveTo>
                    <a:pt x="6720573" y="88125"/>
                  </a:moveTo>
                  <a:lnTo>
                    <a:pt x="6718859" y="85801"/>
                  </a:lnTo>
                  <a:lnTo>
                    <a:pt x="6717932" y="84556"/>
                  </a:lnTo>
                  <a:lnTo>
                    <a:pt x="6714096" y="88290"/>
                  </a:lnTo>
                  <a:lnTo>
                    <a:pt x="6715811" y="90639"/>
                  </a:lnTo>
                  <a:lnTo>
                    <a:pt x="6716750" y="91935"/>
                  </a:lnTo>
                  <a:lnTo>
                    <a:pt x="6720573" y="88125"/>
                  </a:lnTo>
                  <a:close/>
                </a:path>
                <a:path w="6844665" h="116839">
                  <a:moveTo>
                    <a:pt x="6741134" y="89598"/>
                  </a:moveTo>
                  <a:lnTo>
                    <a:pt x="6741096" y="85013"/>
                  </a:lnTo>
                  <a:lnTo>
                    <a:pt x="6738683" y="86233"/>
                  </a:lnTo>
                  <a:lnTo>
                    <a:pt x="6734835" y="85344"/>
                  </a:lnTo>
                  <a:lnTo>
                    <a:pt x="6734861" y="89966"/>
                  </a:lnTo>
                  <a:lnTo>
                    <a:pt x="6737350" y="88811"/>
                  </a:lnTo>
                  <a:lnTo>
                    <a:pt x="6741134" y="89598"/>
                  </a:lnTo>
                  <a:close/>
                </a:path>
                <a:path w="6844665" h="116839">
                  <a:moveTo>
                    <a:pt x="6771462" y="86347"/>
                  </a:moveTo>
                  <a:lnTo>
                    <a:pt x="6768846" y="82765"/>
                  </a:lnTo>
                  <a:lnTo>
                    <a:pt x="6765010" y="86499"/>
                  </a:lnTo>
                  <a:lnTo>
                    <a:pt x="6766750" y="88836"/>
                  </a:lnTo>
                  <a:lnTo>
                    <a:pt x="6767614" y="90144"/>
                  </a:lnTo>
                  <a:lnTo>
                    <a:pt x="6771462" y="86347"/>
                  </a:lnTo>
                  <a:close/>
                </a:path>
                <a:path w="6844665" h="116839">
                  <a:moveTo>
                    <a:pt x="6820624" y="82232"/>
                  </a:moveTo>
                  <a:lnTo>
                    <a:pt x="6816928" y="83172"/>
                  </a:lnTo>
                  <a:lnTo>
                    <a:pt x="6811543" y="81775"/>
                  </a:lnTo>
                  <a:lnTo>
                    <a:pt x="6811251" y="87287"/>
                  </a:lnTo>
                  <a:lnTo>
                    <a:pt x="6814972" y="86334"/>
                  </a:lnTo>
                  <a:lnTo>
                    <a:pt x="6820281" y="87769"/>
                  </a:lnTo>
                  <a:lnTo>
                    <a:pt x="6820624" y="82232"/>
                  </a:lnTo>
                  <a:close/>
                </a:path>
                <a:path w="6844665" h="116839">
                  <a:moveTo>
                    <a:pt x="6833375" y="81800"/>
                  </a:moveTo>
                  <a:lnTo>
                    <a:pt x="6829641" y="82740"/>
                  </a:lnTo>
                  <a:lnTo>
                    <a:pt x="6824294" y="81343"/>
                  </a:lnTo>
                  <a:lnTo>
                    <a:pt x="6823964" y="86855"/>
                  </a:lnTo>
                  <a:lnTo>
                    <a:pt x="6827698" y="85890"/>
                  </a:lnTo>
                  <a:lnTo>
                    <a:pt x="6833019" y="87325"/>
                  </a:lnTo>
                  <a:lnTo>
                    <a:pt x="6833375" y="81800"/>
                  </a:lnTo>
                  <a:close/>
                </a:path>
                <a:path w="6844665" h="116839">
                  <a:moveTo>
                    <a:pt x="6844639" y="83807"/>
                  </a:moveTo>
                  <a:lnTo>
                    <a:pt x="6842912" y="81457"/>
                  </a:lnTo>
                  <a:lnTo>
                    <a:pt x="6841960" y="80213"/>
                  </a:lnTo>
                  <a:lnTo>
                    <a:pt x="6838124" y="83959"/>
                  </a:lnTo>
                  <a:lnTo>
                    <a:pt x="6839864" y="86296"/>
                  </a:lnTo>
                  <a:lnTo>
                    <a:pt x="6840817" y="87591"/>
                  </a:lnTo>
                  <a:lnTo>
                    <a:pt x="6844639" y="83807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40955" y="6238595"/>
              <a:ext cx="7310120" cy="515620"/>
            </a:xfrm>
            <a:custGeom>
              <a:avLst/>
              <a:gdLst/>
              <a:ahLst/>
              <a:cxnLst/>
              <a:rect l="l" t="t" r="r" b="b"/>
              <a:pathLst>
                <a:path w="7310120" h="515620">
                  <a:moveTo>
                    <a:pt x="7188" y="226822"/>
                  </a:moveTo>
                  <a:lnTo>
                    <a:pt x="5194" y="224536"/>
                  </a:lnTo>
                  <a:lnTo>
                    <a:pt x="4140" y="223291"/>
                  </a:lnTo>
                  <a:lnTo>
                    <a:pt x="0" y="227012"/>
                  </a:lnTo>
                  <a:lnTo>
                    <a:pt x="1968" y="229273"/>
                  </a:lnTo>
                  <a:lnTo>
                    <a:pt x="3124" y="230543"/>
                  </a:lnTo>
                  <a:lnTo>
                    <a:pt x="7188" y="226822"/>
                  </a:lnTo>
                  <a:close/>
                </a:path>
                <a:path w="7310120" h="515620">
                  <a:moveTo>
                    <a:pt x="19608" y="228193"/>
                  </a:moveTo>
                  <a:lnTo>
                    <a:pt x="19405" y="223723"/>
                  </a:lnTo>
                  <a:lnTo>
                    <a:pt x="16713" y="224891"/>
                  </a:lnTo>
                  <a:lnTo>
                    <a:pt x="12420" y="224167"/>
                  </a:lnTo>
                  <a:lnTo>
                    <a:pt x="12636" y="228650"/>
                  </a:lnTo>
                  <a:lnTo>
                    <a:pt x="15290" y="227558"/>
                  </a:lnTo>
                  <a:lnTo>
                    <a:pt x="19608" y="228193"/>
                  </a:lnTo>
                  <a:close/>
                </a:path>
                <a:path w="7310120" h="515620">
                  <a:moveTo>
                    <a:pt x="22910" y="197980"/>
                  </a:moveTo>
                  <a:lnTo>
                    <a:pt x="20853" y="195554"/>
                  </a:lnTo>
                  <a:lnTo>
                    <a:pt x="19773" y="194360"/>
                  </a:lnTo>
                  <a:lnTo>
                    <a:pt x="15671" y="198145"/>
                  </a:lnTo>
                  <a:lnTo>
                    <a:pt x="17665" y="200444"/>
                  </a:lnTo>
                  <a:lnTo>
                    <a:pt x="18719" y="201688"/>
                  </a:lnTo>
                  <a:lnTo>
                    <a:pt x="22910" y="197980"/>
                  </a:lnTo>
                  <a:close/>
                </a:path>
                <a:path w="7310120" h="515620">
                  <a:moveTo>
                    <a:pt x="32346" y="230022"/>
                  </a:moveTo>
                  <a:lnTo>
                    <a:pt x="30340" y="227647"/>
                  </a:lnTo>
                  <a:lnTo>
                    <a:pt x="29286" y="226428"/>
                  </a:lnTo>
                  <a:lnTo>
                    <a:pt x="25158" y="230276"/>
                  </a:lnTo>
                  <a:lnTo>
                    <a:pt x="27190" y="232638"/>
                  </a:lnTo>
                  <a:lnTo>
                    <a:pt x="28194" y="233807"/>
                  </a:lnTo>
                  <a:lnTo>
                    <a:pt x="32346" y="230022"/>
                  </a:lnTo>
                  <a:close/>
                </a:path>
                <a:path w="7310120" h="515620">
                  <a:moveTo>
                    <a:pt x="52044" y="133057"/>
                  </a:moveTo>
                  <a:lnTo>
                    <a:pt x="51930" y="131572"/>
                  </a:lnTo>
                  <a:lnTo>
                    <a:pt x="51727" y="128435"/>
                  </a:lnTo>
                  <a:lnTo>
                    <a:pt x="45631" y="128638"/>
                  </a:lnTo>
                  <a:lnTo>
                    <a:pt x="42760" y="132461"/>
                  </a:lnTo>
                  <a:lnTo>
                    <a:pt x="41706" y="138353"/>
                  </a:lnTo>
                  <a:lnTo>
                    <a:pt x="47586" y="139331"/>
                  </a:lnTo>
                  <a:lnTo>
                    <a:pt x="47548" y="133654"/>
                  </a:lnTo>
                  <a:lnTo>
                    <a:pt x="52044" y="133057"/>
                  </a:lnTo>
                  <a:close/>
                </a:path>
                <a:path w="7310120" h="515620">
                  <a:moveTo>
                    <a:pt x="56578" y="44132"/>
                  </a:moveTo>
                  <a:lnTo>
                    <a:pt x="49682" y="40944"/>
                  </a:lnTo>
                  <a:lnTo>
                    <a:pt x="48031" y="45732"/>
                  </a:lnTo>
                  <a:lnTo>
                    <a:pt x="50647" y="49720"/>
                  </a:lnTo>
                  <a:lnTo>
                    <a:pt x="56578" y="44132"/>
                  </a:lnTo>
                  <a:close/>
                </a:path>
                <a:path w="7310120" h="515620">
                  <a:moveTo>
                    <a:pt x="64376" y="131724"/>
                  </a:moveTo>
                  <a:lnTo>
                    <a:pt x="57670" y="133146"/>
                  </a:lnTo>
                  <a:lnTo>
                    <a:pt x="52044" y="133057"/>
                  </a:lnTo>
                  <a:lnTo>
                    <a:pt x="52158" y="134734"/>
                  </a:lnTo>
                  <a:lnTo>
                    <a:pt x="52387" y="137756"/>
                  </a:lnTo>
                  <a:lnTo>
                    <a:pt x="55384" y="136702"/>
                  </a:lnTo>
                  <a:lnTo>
                    <a:pt x="55905" y="139369"/>
                  </a:lnTo>
                  <a:lnTo>
                    <a:pt x="56324" y="142113"/>
                  </a:lnTo>
                  <a:lnTo>
                    <a:pt x="63449" y="141706"/>
                  </a:lnTo>
                  <a:lnTo>
                    <a:pt x="64376" y="131724"/>
                  </a:lnTo>
                  <a:close/>
                </a:path>
                <a:path w="7310120" h="515620">
                  <a:moveTo>
                    <a:pt x="70764" y="444944"/>
                  </a:moveTo>
                  <a:lnTo>
                    <a:pt x="70370" y="440232"/>
                  </a:lnTo>
                  <a:lnTo>
                    <a:pt x="64211" y="439394"/>
                  </a:lnTo>
                  <a:lnTo>
                    <a:pt x="63792" y="445338"/>
                  </a:lnTo>
                  <a:lnTo>
                    <a:pt x="64935" y="450837"/>
                  </a:lnTo>
                  <a:lnTo>
                    <a:pt x="67881" y="447929"/>
                  </a:lnTo>
                  <a:lnTo>
                    <a:pt x="70764" y="444944"/>
                  </a:lnTo>
                  <a:close/>
                </a:path>
                <a:path w="7310120" h="515620">
                  <a:moveTo>
                    <a:pt x="79717" y="146227"/>
                  </a:moveTo>
                  <a:lnTo>
                    <a:pt x="77317" y="136321"/>
                  </a:lnTo>
                  <a:lnTo>
                    <a:pt x="70231" y="136728"/>
                  </a:lnTo>
                  <a:lnTo>
                    <a:pt x="70573" y="141452"/>
                  </a:lnTo>
                  <a:lnTo>
                    <a:pt x="67741" y="142468"/>
                  </a:lnTo>
                  <a:lnTo>
                    <a:pt x="67335" y="146189"/>
                  </a:lnTo>
                  <a:lnTo>
                    <a:pt x="72821" y="145415"/>
                  </a:lnTo>
                  <a:lnTo>
                    <a:pt x="79717" y="146227"/>
                  </a:lnTo>
                  <a:close/>
                </a:path>
                <a:path w="7310120" h="515620">
                  <a:moveTo>
                    <a:pt x="82499" y="437273"/>
                  </a:moveTo>
                  <a:lnTo>
                    <a:pt x="80543" y="435000"/>
                  </a:lnTo>
                  <a:lnTo>
                    <a:pt x="79463" y="433793"/>
                  </a:lnTo>
                  <a:lnTo>
                    <a:pt x="75450" y="437476"/>
                  </a:lnTo>
                  <a:lnTo>
                    <a:pt x="77406" y="439813"/>
                  </a:lnTo>
                  <a:lnTo>
                    <a:pt x="78409" y="441071"/>
                  </a:lnTo>
                  <a:lnTo>
                    <a:pt x="82499" y="437273"/>
                  </a:lnTo>
                  <a:close/>
                </a:path>
                <a:path w="7310120" h="515620">
                  <a:moveTo>
                    <a:pt x="94970" y="105016"/>
                  </a:moveTo>
                  <a:lnTo>
                    <a:pt x="92964" y="102768"/>
                  </a:lnTo>
                  <a:lnTo>
                    <a:pt x="91884" y="101447"/>
                  </a:lnTo>
                  <a:lnTo>
                    <a:pt x="87693" y="105308"/>
                  </a:lnTo>
                  <a:lnTo>
                    <a:pt x="89725" y="107569"/>
                  </a:lnTo>
                  <a:lnTo>
                    <a:pt x="90817" y="108877"/>
                  </a:lnTo>
                  <a:lnTo>
                    <a:pt x="94970" y="105016"/>
                  </a:lnTo>
                  <a:close/>
                </a:path>
                <a:path w="7310120" h="515620">
                  <a:moveTo>
                    <a:pt x="98310" y="22948"/>
                  </a:moveTo>
                  <a:lnTo>
                    <a:pt x="98120" y="18478"/>
                  </a:lnTo>
                  <a:lnTo>
                    <a:pt x="95402" y="19608"/>
                  </a:lnTo>
                  <a:lnTo>
                    <a:pt x="91033" y="18961"/>
                  </a:lnTo>
                  <a:lnTo>
                    <a:pt x="91274" y="23431"/>
                  </a:lnTo>
                  <a:lnTo>
                    <a:pt x="93967" y="22161"/>
                  </a:lnTo>
                  <a:lnTo>
                    <a:pt x="98310" y="22948"/>
                  </a:lnTo>
                  <a:close/>
                </a:path>
                <a:path w="7310120" h="515620">
                  <a:moveTo>
                    <a:pt x="99009" y="216814"/>
                  </a:moveTo>
                  <a:lnTo>
                    <a:pt x="95948" y="213334"/>
                  </a:lnTo>
                  <a:lnTo>
                    <a:pt x="91821" y="217093"/>
                  </a:lnTo>
                  <a:lnTo>
                    <a:pt x="93776" y="219468"/>
                  </a:lnTo>
                  <a:lnTo>
                    <a:pt x="94843" y="220573"/>
                  </a:lnTo>
                  <a:lnTo>
                    <a:pt x="99009" y="216814"/>
                  </a:lnTo>
                  <a:close/>
                </a:path>
                <a:path w="7310120" h="515620">
                  <a:moveTo>
                    <a:pt x="111467" y="428447"/>
                  </a:moveTo>
                  <a:lnTo>
                    <a:pt x="111226" y="423811"/>
                  </a:lnTo>
                  <a:lnTo>
                    <a:pt x="108559" y="425081"/>
                  </a:lnTo>
                  <a:lnTo>
                    <a:pt x="104368" y="424446"/>
                  </a:lnTo>
                  <a:lnTo>
                    <a:pt x="104597" y="428942"/>
                  </a:lnTo>
                  <a:lnTo>
                    <a:pt x="107226" y="427659"/>
                  </a:lnTo>
                  <a:lnTo>
                    <a:pt x="111467" y="428447"/>
                  </a:lnTo>
                  <a:close/>
                </a:path>
                <a:path w="7310120" h="515620">
                  <a:moveTo>
                    <a:pt x="115443" y="381685"/>
                  </a:moveTo>
                  <a:lnTo>
                    <a:pt x="112699" y="376504"/>
                  </a:lnTo>
                  <a:lnTo>
                    <a:pt x="109435" y="378371"/>
                  </a:lnTo>
                  <a:lnTo>
                    <a:pt x="109169" y="381889"/>
                  </a:lnTo>
                  <a:lnTo>
                    <a:pt x="115443" y="381685"/>
                  </a:lnTo>
                  <a:close/>
                </a:path>
                <a:path w="7310120" h="515620">
                  <a:moveTo>
                    <a:pt x="121780" y="371957"/>
                  </a:moveTo>
                  <a:lnTo>
                    <a:pt x="121450" y="367245"/>
                  </a:lnTo>
                  <a:lnTo>
                    <a:pt x="118300" y="365252"/>
                  </a:lnTo>
                  <a:lnTo>
                    <a:pt x="113525" y="362864"/>
                  </a:lnTo>
                  <a:lnTo>
                    <a:pt x="109207" y="362864"/>
                  </a:lnTo>
                  <a:lnTo>
                    <a:pt x="107442" y="368058"/>
                  </a:lnTo>
                  <a:lnTo>
                    <a:pt x="113703" y="367169"/>
                  </a:lnTo>
                  <a:lnTo>
                    <a:pt x="115239" y="373341"/>
                  </a:lnTo>
                  <a:lnTo>
                    <a:pt x="121780" y="371957"/>
                  </a:lnTo>
                  <a:close/>
                </a:path>
                <a:path w="7310120" h="515620">
                  <a:moveTo>
                    <a:pt x="125628" y="23926"/>
                  </a:moveTo>
                  <a:lnTo>
                    <a:pt x="123621" y="21564"/>
                  </a:lnTo>
                  <a:lnTo>
                    <a:pt x="122542" y="20370"/>
                  </a:lnTo>
                  <a:lnTo>
                    <a:pt x="118287" y="24180"/>
                  </a:lnTo>
                  <a:lnTo>
                    <a:pt x="120332" y="26555"/>
                  </a:lnTo>
                  <a:lnTo>
                    <a:pt x="121424" y="27647"/>
                  </a:lnTo>
                  <a:lnTo>
                    <a:pt x="125628" y="23926"/>
                  </a:lnTo>
                  <a:close/>
                </a:path>
                <a:path w="7310120" h="515620">
                  <a:moveTo>
                    <a:pt x="127673" y="460298"/>
                  </a:moveTo>
                  <a:lnTo>
                    <a:pt x="118097" y="464769"/>
                  </a:lnTo>
                  <a:lnTo>
                    <a:pt x="118198" y="454304"/>
                  </a:lnTo>
                  <a:lnTo>
                    <a:pt x="109969" y="456577"/>
                  </a:lnTo>
                  <a:lnTo>
                    <a:pt x="110286" y="461289"/>
                  </a:lnTo>
                  <a:lnTo>
                    <a:pt x="113944" y="463727"/>
                  </a:lnTo>
                  <a:lnTo>
                    <a:pt x="119773" y="465823"/>
                  </a:lnTo>
                  <a:lnTo>
                    <a:pt x="125209" y="465404"/>
                  </a:lnTo>
                  <a:lnTo>
                    <a:pt x="127673" y="460298"/>
                  </a:lnTo>
                  <a:close/>
                </a:path>
                <a:path w="7310120" h="515620">
                  <a:moveTo>
                    <a:pt x="130124" y="372833"/>
                  </a:moveTo>
                  <a:lnTo>
                    <a:pt x="126047" y="372135"/>
                  </a:lnTo>
                  <a:lnTo>
                    <a:pt x="121780" y="371957"/>
                  </a:lnTo>
                  <a:lnTo>
                    <a:pt x="122389" y="381292"/>
                  </a:lnTo>
                  <a:lnTo>
                    <a:pt x="124714" y="381165"/>
                  </a:lnTo>
                  <a:lnTo>
                    <a:pt x="129374" y="380898"/>
                  </a:lnTo>
                  <a:lnTo>
                    <a:pt x="130124" y="372833"/>
                  </a:lnTo>
                  <a:close/>
                </a:path>
                <a:path w="7310120" h="515620">
                  <a:moveTo>
                    <a:pt x="134823" y="357187"/>
                  </a:moveTo>
                  <a:lnTo>
                    <a:pt x="134213" y="347878"/>
                  </a:lnTo>
                  <a:lnTo>
                    <a:pt x="128625" y="348208"/>
                  </a:lnTo>
                  <a:lnTo>
                    <a:pt x="128130" y="351574"/>
                  </a:lnTo>
                  <a:lnTo>
                    <a:pt x="130835" y="355422"/>
                  </a:lnTo>
                  <a:lnTo>
                    <a:pt x="134823" y="357187"/>
                  </a:lnTo>
                  <a:close/>
                </a:path>
                <a:path w="7310120" h="515620">
                  <a:moveTo>
                    <a:pt x="139039" y="357619"/>
                  </a:moveTo>
                  <a:lnTo>
                    <a:pt x="136982" y="357212"/>
                  </a:lnTo>
                  <a:lnTo>
                    <a:pt x="134823" y="357187"/>
                  </a:lnTo>
                  <a:lnTo>
                    <a:pt x="134442" y="361149"/>
                  </a:lnTo>
                  <a:lnTo>
                    <a:pt x="136486" y="361442"/>
                  </a:lnTo>
                  <a:lnTo>
                    <a:pt x="138633" y="361721"/>
                  </a:lnTo>
                  <a:lnTo>
                    <a:pt x="139039" y="357619"/>
                  </a:lnTo>
                  <a:close/>
                </a:path>
                <a:path w="7310120" h="515620">
                  <a:moveTo>
                    <a:pt x="166827" y="471995"/>
                  </a:moveTo>
                  <a:lnTo>
                    <a:pt x="152908" y="472782"/>
                  </a:lnTo>
                  <a:lnTo>
                    <a:pt x="148856" y="473824"/>
                  </a:lnTo>
                  <a:lnTo>
                    <a:pt x="143027" y="472592"/>
                  </a:lnTo>
                  <a:lnTo>
                    <a:pt x="142786" y="478142"/>
                  </a:lnTo>
                  <a:lnTo>
                    <a:pt x="156679" y="477354"/>
                  </a:lnTo>
                  <a:lnTo>
                    <a:pt x="160743" y="476338"/>
                  </a:lnTo>
                  <a:lnTo>
                    <a:pt x="166585" y="477532"/>
                  </a:lnTo>
                  <a:lnTo>
                    <a:pt x="166827" y="471995"/>
                  </a:lnTo>
                  <a:close/>
                </a:path>
                <a:path w="7310120" h="515620">
                  <a:moveTo>
                    <a:pt x="223431" y="370649"/>
                  </a:moveTo>
                  <a:lnTo>
                    <a:pt x="223266" y="366191"/>
                  </a:lnTo>
                  <a:lnTo>
                    <a:pt x="220611" y="367347"/>
                  </a:lnTo>
                  <a:lnTo>
                    <a:pt x="216369" y="366649"/>
                  </a:lnTo>
                  <a:lnTo>
                    <a:pt x="216522" y="371195"/>
                  </a:lnTo>
                  <a:lnTo>
                    <a:pt x="219189" y="370014"/>
                  </a:lnTo>
                  <a:lnTo>
                    <a:pt x="223431" y="370649"/>
                  </a:lnTo>
                  <a:close/>
                </a:path>
                <a:path w="7310120" h="515620">
                  <a:moveTo>
                    <a:pt x="250596" y="476745"/>
                  </a:moveTo>
                  <a:lnTo>
                    <a:pt x="249123" y="475627"/>
                  </a:lnTo>
                  <a:lnTo>
                    <a:pt x="248551" y="476123"/>
                  </a:lnTo>
                  <a:lnTo>
                    <a:pt x="250596" y="476745"/>
                  </a:lnTo>
                  <a:close/>
                </a:path>
                <a:path w="7310120" h="515620">
                  <a:moveTo>
                    <a:pt x="263969" y="466458"/>
                  </a:moveTo>
                  <a:lnTo>
                    <a:pt x="254469" y="465658"/>
                  </a:lnTo>
                  <a:lnTo>
                    <a:pt x="248031" y="468858"/>
                  </a:lnTo>
                  <a:lnTo>
                    <a:pt x="246227" y="473443"/>
                  </a:lnTo>
                  <a:lnTo>
                    <a:pt x="249123" y="475627"/>
                  </a:lnTo>
                  <a:lnTo>
                    <a:pt x="253174" y="472109"/>
                  </a:lnTo>
                  <a:lnTo>
                    <a:pt x="257683" y="470192"/>
                  </a:lnTo>
                  <a:lnTo>
                    <a:pt x="263893" y="472579"/>
                  </a:lnTo>
                  <a:lnTo>
                    <a:pt x="263918" y="470192"/>
                  </a:lnTo>
                  <a:lnTo>
                    <a:pt x="263969" y="466458"/>
                  </a:lnTo>
                  <a:close/>
                </a:path>
                <a:path w="7310120" h="515620">
                  <a:moveTo>
                    <a:pt x="265391" y="336359"/>
                  </a:moveTo>
                  <a:lnTo>
                    <a:pt x="263144" y="326453"/>
                  </a:lnTo>
                  <a:lnTo>
                    <a:pt x="256171" y="326847"/>
                  </a:lnTo>
                  <a:lnTo>
                    <a:pt x="256438" y="331622"/>
                  </a:lnTo>
                  <a:lnTo>
                    <a:pt x="253631" y="332663"/>
                  </a:lnTo>
                  <a:lnTo>
                    <a:pt x="253199" y="336359"/>
                  </a:lnTo>
                  <a:lnTo>
                    <a:pt x="258686" y="335635"/>
                  </a:lnTo>
                  <a:lnTo>
                    <a:pt x="265391" y="336359"/>
                  </a:lnTo>
                  <a:close/>
                </a:path>
                <a:path w="7310120" h="515620">
                  <a:moveTo>
                    <a:pt x="268109" y="319278"/>
                  </a:moveTo>
                  <a:lnTo>
                    <a:pt x="266192" y="316953"/>
                  </a:lnTo>
                  <a:lnTo>
                    <a:pt x="265112" y="315760"/>
                  </a:lnTo>
                  <a:lnTo>
                    <a:pt x="260959" y="319595"/>
                  </a:lnTo>
                  <a:lnTo>
                    <a:pt x="262877" y="321868"/>
                  </a:lnTo>
                  <a:lnTo>
                    <a:pt x="263994" y="323088"/>
                  </a:lnTo>
                  <a:lnTo>
                    <a:pt x="268109" y="319278"/>
                  </a:lnTo>
                  <a:close/>
                </a:path>
                <a:path w="7310120" h="515620">
                  <a:moveTo>
                    <a:pt x="275018" y="444982"/>
                  </a:moveTo>
                  <a:lnTo>
                    <a:pt x="273100" y="442683"/>
                  </a:lnTo>
                  <a:lnTo>
                    <a:pt x="272046" y="441477"/>
                  </a:lnTo>
                  <a:lnTo>
                    <a:pt x="267931" y="445198"/>
                  </a:lnTo>
                  <a:lnTo>
                    <a:pt x="269836" y="447484"/>
                  </a:lnTo>
                  <a:lnTo>
                    <a:pt x="270941" y="448779"/>
                  </a:lnTo>
                  <a:lnTo>
                    <a:pt x="275018" y="444982"/>
                  </a:lnTo>
                  <a:close/>
                </a:path>
                <a:path w="7310120" h="515620">
                  <a:moveTo>
                    <a:pt x="275666" y="328218"/>
                  </a:moveTo>
                  <a:lnTo>
                    <a:pt x="272694" y="324624"/>
                  </a:lnTo>
                  <a:lnTo>
                    <a:pt x="268541" y="328434"/>
                  </a:lnTo>
                  <a:lnTo>
                    <a:pt x="270484" y="330822"/>
                  </a:lnTo>
                  <a:lnTo>
                    <a:pt x="271526" y="332105"/>
                  </a:lnTo>
                  <a:lnTo>
                    <a:pt x="275666" y="328218"/>
                  </a:lnTo>
                  <a:close/>
                </a:path>
                <a:path w="7310120" h="515620">
                  <a:moveTo>
                    <a:pt x="280555" y="451624"/>
                  </a:moveTo>
                  <a:lnTo>
                    <a:pt x="279996" y="451256"/>
                  </a:lnTo>
                  <a:lnTo>
                    <a:pt x="279679" y="451523"/>
                  </a:lnTo>
                  <a:lnTo>
                    <a:pt x="280555" y="451624"/>
                  </a:lnTo>
                  <a:close/>
                </a:path>
                <a:path w="7310120" h="515620">
                  <a:moveTo>
                    <a:pt x="290537" y="441718"/>
                  </a:moveTo>
                  <a:lnTo>
                    <a:pt x="282714" y="440956"/>
                  </a:lnTo>
                  <a:lnTo>
                    <a:pt x="277304" y="444169"/>
                  </a:lnTo>
                  <a:lnTo>
                    <a:pt x="276021" y="448627"/>
                  </a:lnTo>
                  <a:lnTo>
                    <a:pt x="279996" y="451256"/>
                  </a:lnTo>
                  <a:lnTo>
                    <a:pt x="290449" y="442709"/>
                  </a:lnTo>
                  <a:lnTo>
                    <a:pt x="290537" y="441718"/>
                  </a:lnTo>
                  <a:close/>
                </a:path>
                <a:path w="7310120" h="515620">
                  <a:moveTo>
                    <a:pt x="311023" y="448551"/>
                  </a:moveTo>
                  <a:lnTo>
                    <a:pt x="304634" y="445503"/>
                  </a:lnTo>
                  <a:lnTo>
                    <a:pt x="304444" y="451027"/>
                  </a:lnTo>
                  <a:lnTo>
                    <a:pt x="299021" y="456501"/>
                  </a:lnTo>
                  <a:lnTo>
                    <a:pt x="305358" y="459562"/>
                  </a:lnTo>
                  <a:lnTo>
                    <a:pt x="305587" y="454113"/>
                  </a:lnTo>
                  <a:lnTo>
                    <a:pt x="311023" y="448551"/>
                  </a:lnTo>
                  <a:close/>
                </a:path>
                <a:path w="7310120" h="515620">
                  <a:moveTo>
                    <a:pt x="342455" y="165"/>
                  </a:moveTo>
                  <a:lnTo>
                    <a:pt x="336169" y="431"/>
                  </a:lnTo>
                  <a:lnTo>
                    <a:pt x="336854" y="3886"/>
                  </a:lnTo>
                  <a:lnTo>
                    <a:pt x="340347" y="5486"/>
                  </a:lnTo>
                  <a:lnTo>
                    <a:pt x="342455" y="165"/>
                  </a:lnTo>
                  <a:close/>
                </a:path>
                <a:path w="7310120" h="515620">
                  <a:moveTo>
                    <a:pt x="343687" y="317309"/>
                  </a:moveTo>
                  <a:lnTo>
                    <a:pt x="343382" y="312788"/>
                  </a:lnTo>
                  <a:lnTo>
                    <a:pt x="339242" y="313944"/>
                  </a:lnTo>
                  <a:lnTo>
                    <a:pt x="336448" y="312978"/>
                  </a:lnTo>
                  <a:lnTo>
                    <a:pt x="336753" y="317639"/>
                  </a:lnTo>
                  <a:lnTo>
                    <a:pt x="340918" y="316445"/>
                  </a:lnTo>
                  <a:lnTo>
                    <a:pt x="343687" y="317309"/>
                  </a:lnTo>
                  <a:close/>
                </a:path>
                <a:path w="7310120" h="515620">
                  <a:moveTo>
                    <a:pt x="371424" y="17703"/>
                  </a:moveTo>
                  <a:lnTo>
                    <a:pt x="371322" y="13296"/>
                  </a:lnTo>
                  <a:lnTo>
                    <a:pt x="368668" y="14262"/>
                  </a:lnTo>
                  <a:lnTo>
                    <a:pt x="364350" y="13589"/>
                  </a:lnTo>
                  <a:lnTo>
                    <a:pt x="364502" y="18072"/>
                  </a:lnTo>
                  <a:lnTo>
                    <a:pt x="367233" y="16954"/>
                  </a:lnTo>
                  <a:lnTo>
                    <a:pt x="371424" y="17703"/>
                  </a:lnTo>
                  <a:close/>
                </a:path>
                <a:path w="7310120" h="515620">
                  <a:moveTo>
                    <a:pt x="403021" y="10058"/>
                  </a:moveTo>
                  <a:lnTo>
                    <a:pt x="402894" y="7480"/>
                  </a:lnTo>
                  <a:lnTo>
                    <a:pt x="399338" y="7594"/>
                  </a:lnTo>
                  <a:lnTo>
                    <a:pt x="400291" y="12839"/>
                  </a:lnTo>
                  <a:lnTo>
                    <a:pt x="403021" y="10058"/>
                  </a:lnTo>
                  <a:close/>
                </a:path>
                <a:path w="7310120" h="515620">
                  <a:moveTo>
                    <a:pt x="406438" y="7378"/>
                  </a:moveTo>
                  <a:lnTo>
                    <a:pt x="406234" y="2819"/>
                  </a:lnTo>
                  <a:lnTo>
                    <a:pt x="403136" y="2019"/>
                  </a:lnTo>
                  <a:lnTo>
                    <a:pt x="402996" y="4610"/>
                  </a:lnTo>
                  <a:lnTo>
                    <a:pt x="402894" y="7480"/>
                  </a:lnTo>
                  <a:lnTo>
                    <a:pt x="404050" y="7442"/>
                  </a:lnTo>
                  <a:lnTo>
                    <a:pt x="405231" y="7391"/>
                  </a:lnTo>
                  <a:lnTo>
                    <a:pt x="406438" y="7378"/>
                  </a:lnTo>
                  <a:close/>
                </a:path>
                <a:path w="7310120" h="515620">
                  <a:moveTo>
                    <a:pt x="2642247" y="1841"/>
                  </a:moveTo>
                  <a:lnTo>
                    <a:pt x="2638120" y="2146"/>
                  </a:lnTo>
                  <a:lnTo>
                    <a:pt x="2640076" y="8978"/>
                  </a:lnTo>
                  <a:lnTo>
                    <a:pt x="2642247" y="1841"/>
                  </a:lnTo>
                  <a:close/>
                </a:path>
                <a:path w="7310120" h="515620">
                  <a:moveTo>
                    <a:pt x="2723146" y="8674"/>
                  </a:moveTo>
                  <a:lnTo>
                    <a:pt x="2717101" y="8547"/>
                  </a:lnTo>
                  <a:lnTo>
                    <a:pt x="2717520" y="12039"/>
                  </a:lnTo>
                  <a:lnTo>
                    <a:pt x="2720759" y="13843"/>
                  </a:lnTo>
                  <a:lnTo>
                    <a:pt x="2723146" y="8674"/>
                  </a:lnTo>
                  <a:close/>
                </a:path>
                <a:path w="7310120" h="515620">
                  <a:moveTo>
                    <a:pt x="2764066" y="4813"/>
                  </a:moveTo>
                  <a:lnTo>
                    <a:pt x="2761386" y="5740"/>
                  </a:lnTo>
                  <a:lnTo>
                    <a:pt x="2757309" y="4813"/>
                  </a:lnTo>
                  <a:lnTo>
                    <a:pt x="2757182" y="9448"/>
                  </a:lnTo>
                  <a:lnTo>
                    <a:pt x="2759824" y="8331"/>
                  </a:lnTo>
                  <a:lnTo>
                    <a:pt x="2763913" y="9283"/>
                  </a:lnTo>
                  <a:lnTo>
                    <a:pt x="2764066" y="4813"/>
                  </a:lnTo>
                  <a:close/>
                </a:path>
                <a:path w="7310120" h="515620">
                  <a:moveTo>
                    <a:pt x="2781071" y="5194"/>
                  </a:moveTo>
                  <a:lnTo>
                    <a:pt x="2778137" y="1536"/>
                  </a:lnTo>
                  <a:lnTo>
                    <a:pt x="2773540" y="0"/>
                  </a:lnTo>
                  <a:lnTo>
                    <a:pt x="2767571" y="317"/>
                  </a:lnTo>
                  <a:lnTo>
                    <a:pt x="2767228" y="7467"/>
                  </a:lnTo>
                  <a:lnTo>
                    <a:pt x="2770606" y="9829"/>
                  </a:lnTo>
                  <a:lnTo>
                    <a:pt x="2775813" y="9855"/>
                  </a:lnTo>
                  <a:lnTo>
                    <a:pt x="2780969" y="9969"/>
                  </a:lnTo>
                  <a:lnTo>
                    <a:pt x="2781071" y="5194"/>
                  </a:lnTo>
                  <a:close/>
                </a:path>
                <a:path w="7310120" h="515620">
                  <a:moveTo>
                    <a:pt x="2804769" y="10515"/>
                  </a:moveTo>
                  <a:lnTo>
                    <a:pt x="2800921" y="10883"/>
                  </a:lnTo>
                  <a:lnTo>
                    <a:pt x="2799638" y="3568"/>
                  </a:lnTo>
                  <a:lnTo>
                    <a:pt x="2797949" y="10363"/>
                  </a:lnTo>
                  <a:lnTo>
                    <a:pt x="2797886" y="14897"/>
                  </a:lnTo>
                  <a:lnTo>
                    <a:pt x="2803779" y="16192"/>
                  </a:lnTo>
                  <a:lnTo>
                    <a:pt x="2804769" y="10515"/>
                  </a:lnTo>
                  <a:close/>
                </a:path>
                <a:path w="7310120" h="515620">
                  <a:moveTo>
                    <a:pt x="2879661" y="7416"/>
                  </a:moveTo>
                  <a:lnTo>
                    <a:pt x="2873768" y="6083"/>
                  </a:lnTo>
                  <a:lnTo>
                    <a:pt x="2872752" y="12039"/>
                  </a:lnTo>
                  <a:lnTo>
                    <a:pt x="2876588" y="11493"/>
                  </a:lnTo>
                  <a:lnTo>
                    <a:pt x="2877909" y="18732"/>
                  </a:lnTo>
                  <a:lnTo>
                    <a:pt x="2879610" y="12192"/>
                  </a:lnTo>
                  <a:lnTo>
                    <a:pt x="2879661" y="7416"/>
                  </a:lnTo>
                  <a:close/>
                </a:path>
                <a:path w="7310120" h="515620">
                  <a:moveTo>
                    <a:pt x="4359084" y="41109"/>
                  </a:moveTo>
                  <a:lnTo>
                    <a:pt x="4358957" y="35534"/>
                  </a:lnTo>
                  <a:lnTo>
                    <a:pt x="4353928" y="38227"/>
                  </a:lnTo>
                  <a:lnTo>
                    <a:pt x="4359084" y="41109"/>
                  </a:lnTo>
                  <a:close/>
                </a:path>
                <a:path w="7310120" h="515620">
                  <a:moveTo>
                    <a:pt x="5618454" y="77330"/>
                  </a:moveTo>
                  <a:lnTo>
                    <a:pt x="5598439" y="76974"/>
                  </a:lnTo>
                  <a:lnTo>
                    <a:pt x="5598642" y="88773"/>
                  </a:lnTo>
                  <a:lnTo>
                    <a:pt x="5602998" y="94945"/>
                  </a:lnTo>
                  <a:lnTo>
                    <a:pt x="5611469" y="95745"/>
                  </a:lnTo>
                  <a:lnTo>
                    <a:pt x="5611584" y="88785"/>
                  </a:lnTo>
                  <a:lnTo>
                    <a:pt x="5614047" y="85204"/>
                  </a:lnTo>
                  <a:lnTo>
                    <a:pt x="5616968" y="82283"/>
                  </a:lnTo>
                  <a:lnTo>
                    <a:pt x="5618454" y="77330"/>
                  </a:lnTo>
                  <a:close/>
                </a:path>
                <a:path w="7310120" h="515620">
                  <a:moveTo>
                    <a:pt x="5688368" y="78359"/>
                  </a:moveTo>
                  <a:lnTo>
                    <a:pt x="5684583" y="81381"/>
                  </a:lnTo>
                  <a:lnTo>
                    <a:pt x="5685714" y="85839"/>
                  </a:lnTo>
                  <a:lnTo>
                    <a:pt x="5688177" y="86563"/>
                  </a:lnTo>
                  <a:lnTo>
                    <a:pt x="5688368" y="78359"/>
                  </a:lnTo>
                  <a:close/>
                </a:path>
                <a:path w="7310120" h="515620">
                  <a:moveTo>
                    <a:pt x="5693219" y="75336"/>
                  </a:moveTo>
                  <a:lnTo>
                    <a:pt x="5688114" y="72618"/>
                  </a:lnTo>
                  <a:lnTo>
                    <a:pt x="5688368" y="78359"/>
                  </a:lnTo>
                  <a:lnTo>
                    <a:pt x="5693219" y="75336"/>
                  </a:lnTo>
                  <a:close/>
                </a:path>
                <a:path w="7310120" h="515620">
                  <a:moveTo>
                    <a:pt x="5718530" y="59855"/>
                  </a:moveTo>
                  <a:lnTo>
                    <a:pt x="5715940" y="60934"/>
                  </a:lnTo>
                  <a:lnTo>
                    <a:pt x="5711990" y="60032"/>
                  </a:lnTo>
                  <a:lnTo>
                    <a:pt x="5711799" y="64528"/>
                  </a:lnTo>
                  <a:lnTo>
                    <a:pt x="5714428" y="63461"/>
                  </a:lnTo>
                  <a:lnTo>
                    <a:pt x="5718353" y="64477"/>
                  </a:lnTo>
                  <a:lnTo>
                    <a:pt x="5718530" y="59855"/>
                  </a:lnTo>
                  <a:close/>
                </a:path>
                <a:path w="7310120" h="515620">
                  <a:moveTo>
                    <a:pt x="5726849" y="62318"/>
                  </a:moveTo>
                  <a:lnTo>
                    <a:pt x="5725172" y="59931"/>
                  </a:lnTo>
                  <a:lnTo>
                    <a:pt x="5724233" y="58686"/>
                  </a:lnTo>
                  <a:lnTo>
                    <a:pt x="5720118" y="62153"/>
                  </a:lnTo>
                  <a:lnTo>
                    <a:pt x="5721794" y="64630"/>
                  </a:lnTo>
                  <a:lnTo>
                    <a:pt x="5722671" y="65938"/>
                  </a:lnTo>
                  <a:lnTo>
                    <a:pt x="5726849" y="62318"/>
                  </a:lnTo>
                  <a:close/>
                </a:path>
                <a:path w="7310120" h="515620">
                  <a:moveTo>
                    <a:pt x="5817984" y="60909"/>
                  </a:moveTo>
                  <a:lnTo>
                    <a:pt x="5812218" y="59601"/>
                  </a:lnTo>
                  <a:lnTo>
                    <a:pt x="5811342" y="65570"/>
                  </a:lnTo>
                  <a:lnTo>
                    <a:pt x="5812002" y="71132"/>
                  </a:lnTo>
                  <a:lnTo>
                    <a:pt x="5817984" y="65633"/>
                  </a:lnTo>
                  <a:lnTo>
                    <a:pt x="5817984" y="60909"/>
                  </a:lnTo>
                  <a:close/>
                </a:path>
                <a:path w="7310120" h="515620">
                  <a:moveTo>
                    <a:pt x="5828030" y="70078"/>
                  </a:moveTo>
                  <a:lnTo>
                    <a:pt x="5826391" y="63195"/>
                  </a:lnTo>
                  <a:lnTo>
                    <a:pt x="5824537" y="70434"/>
                  </a:lnTo>
                  <a:lnTo>
                    <a:pt x="5821070" y="70586"/>
                  </a:lnTo>
                  <a:lnTo>
                    <a:pt x="5821858" y="76250"/>
                  </a:lnTo>
                  <a:lnTo>
                    <a:pt x="5827827" y="75031"/>
                  </a:lnTo>
                  <a:lnTo>
                    <a:pt x="5828030" y="70078"/>
                  </a:lnTo>
                  <a:close/>
                </a:path>
                <a:path w="7310120" h="515620">
                  <a:moveTo>
                    <a:pt x="7053770" y="109867"/>
                  </a:moveTo>
                  <a:lnTo>
                    <a:pt x="7053453" y="100609"/>
                  </a:lnTo>
                  <a:lnTo>
                    <a:pt x="7047039" y="100838"/>
                  </a:lnTo>
                  <a:lnTo>
                    <a:pt x="7047370" y="110096"/>
                  </a:lnTo>
                  <a:lnTo>
                    <a:pt x="7053770" y="109867"/>
                  </a:lnTo>
                  <a:close/>
                </a:path>
                <a:path w="7310120" h="515620">
                  <a:moveTo>
                    <a:pt x="7079742" y="477278"/>
                  </a:moveTo>
                  <a:lnTo>
                    <a:pt x="7079666" y="472821"/>
                  </a:lnTo>
                  <a:lnTo>
                    <a:pt x="7077151" y="473913"/>
                  </a:lnTo>
                  <a:lnTo>
                    <a:pt x="7073163" y="473176"/>
                  </a:lnTo>
                  <a:lnTo>
                    <a:pt x="7073252" y="477723"/>
                  </a:lnTo>
                  <a:lnTo>
                    <a:pt x="7075767" y="476542"/>
                  </a:lnTo>
                  <a:lnTo>
                    <a:pt x="7079742" y="477278"/>
                  </a:lnTo>
                  <a:close/>
                </a:path>
                <a:path w="7310120" h="515620">
                  <a:moveTo>
                    <a:pt x="7096290" y="476910"/>
                  </a:moveTo>
                  <a:lnTo>
                    <a:pt x="7092429" y="477672"/>
                  </a:lnTo>
                  <a:lnTo>
                    <a:pt x="7086917" y="476364"/>
                  </a:lnTo>
                  <a:lnTo>
                    <a:pt x="7086562" y="481888"/>
                  </a:lnTo>
                  <a:lnTo>
                    <a:pt x="7090410" y="480974"/>
                  </a:lnTo>
                  <a:lnTo>
                    <a:pt x="7095909" y="482295"/>
                  </a:lnTo>
                  <a:lnTo>
                    <a:pt x="7096290" y="476910"/>
                  </a:lnTo>
                  <a:close/>
                </a:path>
                <a:path w="7310120" h="515620">
                  <a:moveTo>
                    <a:pt x="7106183" y="61277"/>
                  </a:moveTo>
                  <a:lnTo>
                    <a:pt x="7106132" y="56781"/>
                  </a:lnTo>
                  <a:lnTo>
                    <a:pt x="7103681" y="57873"/>
                  </a:lnTo>
                  <a:lnTo>
                    <a:pt x="7099833" y="57150"/>
                  </a:lnTo>
                  <a:lnTo>
                    <a:pt x="7099935" y="61734"/>
                  </a:lnTo>
                  <a:lnTo>
                    <a:pt x="7102348" y="60540"/>
                  </a:lnTo>
                  <a:lnTo>
                    <a:pt x="7106183" y="61277"/>
                  </a:lnTo>
                  <a:close/>
                </a:path>
                <a:path w="7310120" h="515620">
                  <a:moveTo>
                    <a:pt x="7119188" y="144983"/>
                  </a:moveTo>
                  <a:lnTo>
                    <a:pt x="7093572" y="145859"/>
                  </a:lnTo>
                  <a:lnTo>
                    <a:pt x="7091134" y="146951"/>
                  </a:lnTo>
                  <a:lnTo>
                    <a:pt x="7087260" y="146138"/>
                  </a:lnTo>
                  <a:lnTo>
                    <a:pt x="7087311" y="150685"/>
                  </a:lnTo>
                  <a:lnTo>
                    <a:pt x="7103338" y="150139"/>
                  </a:lnTo>
                  <a:lnTo>
                    <a:pt x="7107885" y="149580"/>
                  </a:lnTo>
                  <a:lnTo>
                    <a:pt x="7113346" y="150266"/>
                  </a:lnTo>
                  <a:lnTo>
                    <a:pt x="7117766" y="149606"/>
                  </a:lnTo>
                  <a:lnTo>
                    <a:pt x="7119188" y="144983"/>
                  </a:lnTo>
                  <a:close/>
                </a:path>
                <a:path w="7310120" h="515620">
                  <a:moveTo>
                    <a:pt x="7135393" y="386842"/>
                  </a:moveTo>
                  <a:lnTo>
                    <a:pt x="7131571" y="387794"/>
                  </a:lnTo>
                  <a:lnTo>
                    <a:pt x="7126084" y="386461"/>
                  </a:lnTo>
                  <a:lnTo>
                    <a:pt x="7125741" y="391947"/>
                  </a:lnTo>
                  <a:lnTo>
                    <a:pt x="7129564" y="391045"/>
                  </a:lnTo>
                  <a:lnTo>
                    <a:pt x="7135038" y="392353"/>
                  </a:lnTo>
                  <a:lnTo>
                    <a:pt x="7135393" y="386842"/>
                  </a:lnTo>
                  <a:close/>
                </a:path>
                <a:path w="7310120" h="515620">
                  <a:moveTo>
                    <a:pt x="7144664" y="456399"/>
                  </a:moveTo>
                  <a:lnTo>
                    <a:pt x="7144563" y="451929"/>
                  </a:lnTo>
                  <a:lnTo>
                    <a:pt x="7142023" y="453009"/>
                  </a:lnTo>
                  <a:lnTo>
                    <a:pt x="7138086" y="452247"/>
                  </a:lnTo>
                  <a:lnTo>
                    <a:pt x="7138200" y="456692"/>
                  </a:lnTo>
                  <a:lnTo>
                    <a:pt x="7140727" y="455663"/>
                  </a:lnTo>
                  <a:lnTo>
                    <a:pt x="7144664" y="456399"/>
                  </a:lnTo>
                  <a:close/>
                </a:path>
                <a:path w="7310120" h="515620">
                  <a:moveTo>
                    <a:pt x="7145515" y="475221"/>
                  </a:moveTo>
                  <a:lnTo>
                    <a:pt x="7137641" y="475932"/>
                  </a:lnTo>
                  <a:lnTo>
                    <a:pt x="7128675" y="475221"/>
                  </a:lnTo>
                  <a:lnTo>
                    <a:pt x="7120776" y="475919"/>
                  </a:lnTo>
                  <a:lnTo>
                    <a:pt x="7116115" y="480872"/>
                  </a:lnTo>
                  <a:lnTo>
                    <a:pt x="7121817" y="480326"/>
                  </a:lnTo>
                  <a:lnTo>
                    <a:pt x="7126414" y="481545"/>
                  </a:lnTo>
                  <a:lnTo>
                    <a:pt x="7129424" y="485152"/>
                  </a:lnTo>
                  <a:lnTo>
                    <a:pt x="7131393" y="479945"/>
                  </a:lnTo>
                  <a:lnTo>
                    <a:pt x="7143559" y="480402"/>
                  </a:lnTo>
                  <a:lnTo>
                    <a:pt x="7145515" y="475221"/>
                  </a:lnTo>
                  <a:close/>
                </a:path>
                <a:path w="7310120" h="515620">
                  <a:moveTo>
                    <a:pt x="7157999" y="381533"/>
                  </a:moveTo>
                  <a:lnTo>
                    <a:pt x="7154392" y="382092"/>
                  </a:lnTo>
                  <a:lnTo>
                    <a:pt x="7152665" y="374878"/>
                  </a:lnTo>
                  <a:lnTo>
                    <a:pt x="7151497" y="381749"/>
                  </a:lnTo>
                  <a:lnTo>
                    <a:pt x="7151713" y="386435"/>
                  </a:lnTo>
                  <a:lnTo>
                    <a:pt x="7157453" y="387350"/>
                  </a:lnTo>
                  <a:lnTo>
                    <a:pt x="7157999" y="381533"/>
                  </a:lnTo>
                  <a:close/>
                </a:path>
                <a:path w="7310120" h="515620">
                  <a:moveTo>
                    <a:pt x="7176249" y="390766"/>
                  </a:moveTo>
                  <a:lnTo>
                    <a:pt x="7174344" y="380961"/>
                  </a:lnTo>
                  <a:lnTo>
                    <a:pt x="7167766" y="381190"/>
                  </a:lnTo>
                  <a:lnTo>
                    <a:pt x="7168020" y="385711"/>
                  </a:lnTo>
                  <a:lnTo>
                    <a:pt x="7165416" y="386689"/>
                  </a:lnTo>
                  <a:lnTo>
                    <a:pt x="7164921" y="390601"/>
                  </a:lnTo>
                  <a:lnTo>
                    <a:pt x="7170026" y="389953"/>
                  </a:lnTo>
                  <a:lnTo>
                    <a:pt x="7176249" y="390766"/>
                  </a:lnTo>
                  <a:close/>
                </a:path>
                <a:path w="7310120" h="515620">
                  <a:moveTo>
                    <a:pt x="7183653" y="331762"/>
                  </a:moveTo>
                  <a:lnTo>
                    <a:pt x="7181863" y="329349"/>
                  </a:lnTo>
                  <a:lnTo>
                    <a:pt x="7180885" y="328066"/>
                  </a:lnTo>
                  <a:lnTo>
                    <a:pt x="7177049" y="331711"/>
                  </a:lnTo>
                  <a:lnTo>
                    <a:pt x="7178827" y="334137"/>
                  </a:lnTo>
                  <a:lnTo>
                    <a:pt x="7179780" y="335368"/>
                  </a:lnTo>
                  <a:lnTo>
                    <a:pt x="7183653" y="331762"/>
                  </a:lnTo>
                  <a:close/>
                </a:path>
                <a:path w="7310120" h="515620">
                  <a:moveTo>
                    <a:pt x="7207974" y="403186"/>
                  </a:moveTo>
                  <a:lnTo>
                    <a:pt x="7204176" y="403936"/>
                  </a:lnTo>
                  <a:lnTo>
                    <a:pt x="7198715" y="402602"/>
                  </a:lnTo>
                  <a:lnTo>
                    <a:pt x="7198385" y="408063"/>
                  </a:lnTo>
                  <a:lnTo>
                    <a:pt x="7202221" y="407123"/>
                  </a:lnTo>
                  <a:lnTo>
                    <a:pt x="7207720" y="408546"/>
                  </a:lnTo>
                  <a:lnTo>
                    <a:pt x="7207974" y="403186"/>
                  </a:lnTo>
                  <a:close/>
                </a:path>
                <a:path w="7310120" h="515620">
                  <a:moveTo>
                    <a:pt x="7222528" y="505167"/>
                  </a:moveTo>
                  <a:lnTo>
                    <a:pt x="7218718" y="506069"/>
                  </a:lnTo>
                  <a:lnTo>
                    <a:pt x="7213143" y="504748"/>
                  </a:lnTo>
                  <a:lnTo>
                    <a:pt x="7212851" y="510197"/>
                  </a:lnTo>
                  <a:lnTo>
                    <a:pt x="7216699" y="509346"/>
                  </a:lnTo>
                  <a:lnTo>
                    <a:pt x="7222249" y="510679"/>
                  </a:lnTo>
                  <a:lnTo>
                    <a:pt x="7222528" y="505167"/>
                  </a:lnTo>
                  <a:close/>
                </a:path>
                <a:path w="7310120" h="515620">
                  <a:moveTo>
                    <a:pt x="7242480" y="509181"/>
                  </a:moveTo>
                  <a:lnTo>
                    <a:pt x="7234898" y="510870"/>
                  </a:lnTo>
                  <a:lnTo>
                    <a:pt x="7229805" y="508901"/>
                  </a:lnTo>
                  <a:lnTo>
                    <a:pt x="7225817" y="505040"/>
                  </a:lnTo>
                  <a:lnTo>
                    <a:pt x="7226694" y="512787"/>
                  </a:lnTo>
                  <a:lnTo>
                    <a:pt x="7232853" y="515315"/>
                  </a:lnTo>
                  <a:lnTo>
                    <a:pt x="7239660" y="513740"/>
                  </a:lnTo>
                  <a:lnTo>
                    <a:pt x="7242480" y="509181"/>
                  </a:lnTo>
                  <a:close/>
                </a:path>
                <a:path w="7310120" h="515620">
                  <a:moveTo>
                    <a:pt x="7248550" y="429691"/>
                  </a:moveTo>
                  <a:lnTo>
                    <a:pt x="7243775" y="426796"/>
                  </a:lnTo>
                  <a:lnTo>
                    <a:pt x="7239660" y="423418"/>
                  </a:lnTo>
                  <a:lnTo>
                    <a:pt x="7235838" y="422135"/>
                  </a:lnTo>
                  <a:lnTo>
                    <a:pt x="7231977" y="425526"/>
                  </a:lnTo>
                  <a:lnTo>
                    <a:pt x="7232853" y="433273"/>
                  </a:lnTo>
                  <a:lnTo>
                    <a:pt x="7238987" y="435813"/>
                  </a:lnTo>
                  <a:lnTo>
                    <a:pt x="7245756" y="434251"/>
                  </a:lnTo>
                  <a:lnTo>
                    <a:pt x="7248550" y="429691"/>
                  </a:lnTo>
                  <a:close/>
                </a:path>
                <a:path w="7310120" h="515620">
                  <a:moveTo>
                    <a:pt x="7257478" y="179844"/>
                  </a:moveTo>
                  <a:lnTo>
                    <a:pt x="7255726" y="177495"/>
                  </a:lnTo>
                  <a:lnTo>
                    <a:pt x="7254773" y="176352"/>
                  </a:lnTo>
                  <a:lnTo>
                    <a:pt x="7250976" y="179946"/>
                  </a:lnTo>
                  <a:lnTo>
                    <a:pt x="7252754" y="182321"/>
                  </a:lnTo>
                  <a:lnTo>
                    <a:pt x="7253681" y="183578"/>
                  </a:lnTo>
                  <a:lnTo>
                    <a:pt x="7257478" y="179844"/>
                  </a:lnTo>
                  <a:close/>
                </a:path>
                <a:path w="7310120" h="515620">
                  <a:moveTo>
                    <a:pt x="7262444" y="478231"/>
                  </a:moveTo>
                  <a:lnTo>
                    <a:pt x="7260653" y="475907"/>
                  </a:lnTo>
                  <a:lnTo>
                    <a:pt x="7259675" y="474573"/>
                  </a:lnTo>
                  <a:lnTo>
                    <a:pt x="7255764" y="478396"/>
                  </a:lnTo>
                  <a:lnTo>
                    <a:pt x="7257555" y="480745"/>
                  </a:lnTo>
                  <a:lnTo>
                    <a:pt x="7258558" y="481850"/>
                  </a:lnTo>
                  <a:lnTo>
                    <a:pt x="7262444" y="478231"/>
                  </a:lnTo>
                  <a:close/>
                </a:path>
                <a:path w="7310120" h="515620">
                  <a:moveTo>
                    <a:pt x="7267397" y="184277"/>
                  </a:moveTo>
                  <a:lnTo>
                    <a:pt x="7265619" y="181889"/>
                  </a:lnTo>
                  <a:lnTo>
                    <a:pt x="7264616" y="180606"/>
                  </a:lnTo>
                  <a:lnTo>
                    <a:pt x="7260831" y="184365"/>
                  </a:lnTo>
                  <a:lnTo>
                    <a:pt x="7262609" y="186702"/>
                  </a:lnTo>
                  <a:lnTo>
                    <a:pt x="7263562" y="187871"/>
                  </a:lnTo>
                  <a:lnTo>
                    <a:pt x="7267397" y="184277"/>
                  </a:lnTo>
                  <a:close/>
                </a:path>
                <a:path w="7310120" h="515620">
                  <a:moveTo>
                    <a:pt x="7288085" y="432904"/>
                  </a:moveTo>
                  <a:lnTo>
                    <a:pt x="7281545" y="428078"/>
                  </a:lnTo>
                  <a:lnTo>
                    <a:pt x="7274750" y="429526"/>
                  </a:lnTo>
                  <a:lnTo>
                    <a:pt x="7268019" y="431749"/>
                  </a:lnTo>
                  <a:lnTo>
                    <a:pt x="7261657" y="429247"/>
                  </a:lnTo>
                  <a:lnTo>
                    <a:pt x="7265340" y="438556"/>
                  </a:lnTo>
                  <a:lnTo>
                    <a:pt x="7272401" y="438213"/>
                  </a:lnTo>
                  <a:lnTo>
                    <a:pt x="7280694" y="434289"/>
                  </a:lnTo>
                  <a:lnTo>
                    <a:pt x="7288085" y="432904"/>
                  </a:lnTo>
                  <a:close/>
                </a:path>
                <a:path w="7310120" h="515620">
                  <a:moveTo>
                    <a:pt x="7291984" y="432320"/>
                  </a:moveTo>
                  <a:lnTo>
                    <a:pt x="7288085" y="432904"/>
                  </a:lnTo>
                  <a:lnTo>
                    <a:pt x="7290435" y="439712"/>
                  </a:lnTo>
                  <a:lnTo>
                    <a:pt x="7291984" y="432320"/>
                  </a:lnTo>
                  <a:close/>
                </a:path>
                <a:path w="7310120" h="515620">
                  <a:moveTo>
                    <a:pt x="7301293" y="437108"/>
                  </a:moveTo>
                  <a:lnTo>
                    <a:pt x="7301154" y="432460"/>
                  </a:lnTo>
                  <a:lnTo>
                    <a:pt x="7298664" y="433705"/>
                  </a:lnTo>
                  <a:lnTo>
                    <a:pt x="7294689" y="432816"/>
                  </a:lnTo>
                  <a:lnTo>
                    <a:pt x="7294880" y="437362"/>
                  </a:lnTo>
                  <a:lnTo>
                    <a:pt x="7297356" y="436295"/>
                  </a:lnTo>
                  <a:lnTo>
                    <a:pt x="7301293" y="437108"/>
                  </a:lnTo>
                  <a:close/>
                </a:path>
                <a:path w="7310120" h="515620">
                  <a:moveTo>
                    <a:pt x="7310031" y="443903"/>
                  </a:moveTo>
                  <a:lnTo>
                    <a:pt x="7308177" y="441591"/>
                  </a:lnTo>
                  <a:lnTo>
                    <a:pt x="7307224" y="440448"/>
                  </a:lnTo>
                  <a:lnTo>
                    <a:pt x="7303338" y="444093"/>
                  </a:lnTo>
                  <a:lnTo>
                    <a:pt x="7305180" y="446417"/>
                  </a:lnTo>
                  <a:lnTo>
                    <a:pt x="7306145" y="447662"/>
                  </a:lnTo>
                  <a:lnTo>
                    <a:pt x="7310031" y="44390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91869" y="6704253"/>
              <a:ext cx="7263130" cy="292735"/>
            </a:xfrm>
            <a:custGeom>
              <a:avLst/>
              <a:gdLst/>
              <a:ahLst/>
              <a:cxnLst/>
              <a:rect l="l" t="t" r="r" b="b"/>
              <a:pathLst>
                <a:path w="7263130" h="292734">
                  <a:moveTo>
                    <a:pt x="7035" y="66332"/>
                  </a:moveTo>
                  <a:lnTo>
                    <a:pt x="5054" y="64058"/>
                  </a:lnTo>
                  <a:lnTo>
                    <a:pt x="4064" y="62852"/>
                  </a:lnTo>
                  <a:lnTo>
                    <a:pt x="0" y="66675"/>
                  </a:lnTo>
                  <a:lnTo>
                    <a:pt x="1955" y="68961"/>
                  </a:lnTo>
                  <a:lnTo>
                    <a:pt x="2997" y="70180"/>
                  </a:lnTo>
                  <a:lnTo>
                    <a:pt x="7035" y="66332"/>
                  </a:lnTo>
                  <a:close/>
                </a:path>
                <a:path w="7263130" h="292734">
                  <a:moveTo>
                    <a:pt x="25488" y="58254"/>
                  </a:moveTo>
                  <a:lnTo>
                    <a:pt x="16687" y="59334"/>
                  </a:lnTo>
                  <a:lnTo>
                    <a:pt x="7785" y="60185"/>
                  </a:lnTo>
                  <a:lnTo>
                    <a:pt x="9194" y="73101"/>
                  </a:lnTo>
                  <a:lnTo>
                    <a:pt x="17106" y="71120"/>
                  </a:lnTo>
                  <a:lnTo>
                    <a:pt x="23710" y="67564"/>
                  </a:lnTo>
                  <a:lnTo>
                    <a:pt x="25488" y="58254"/>
                  </a:lnTo>
                  <a:close/>
                </a:path>
                <a:path w="7263130" h="292734">
                  <a:moveTo>
                    <a:pt x="30899" y="85966"/>
                  </a:moveTo>
                  <a:lnTo>
                    <a:pt x="20205" y="88747"/>
                  </a:lnTo>
                  <a:lnTo>
                    <a:pt x="16967" y="80073"/>
                  </a:lnTo>
                  <a:lnTo>
                    <a:pt x="9537" y="77812"/>
                  </a:lnTo>
                  <a:lnTo>
                    <a:pt x="10731" y="84772"/>
                  </a:lnTo>
                  <a:lnTo>
                    <a:pt x="12369" y="88366"/>
                  </a:lnTo>
                  <a:lnTo>
                    <a:pt x="12928" y="91338"/>
                  </a:lnTo>
                  <a:lnTo>
                    <a:pt x="10896" y="96469"/>
                  </a:lnTo>
                  <a:lnTo>
                    <a:pt x="16903" y="93243"/>
                  </a:lnTo>
                  <a:lnTo>
                    <a:pt x="23418" y="94970"/>
                  </a:lnTo>
                  <a:lnTo>
                    <a:pt x="28676" y="94805"/>
                  </a:lnTo>
                  <a:lnTo>
                    <a:pt x="30899" y="85966"/>
                  </a:lnTo>
                  <a:close/>
                </a:path>
                <a:path w="7263130" h="292734">
                  <a:moveTo>
                    <a:pt x="37058" y="76187"/>
                  </a:moveTo>
                  <a:lnTo>
                    <a:pt x="36830" y="71526"/>
                  </a:lnTo>
                  <a:lnTo>
                    <a:pt x="34239" y="72821"/>
                  </a:lnTo>
                  <a:lnTo>
                    <a:pt x="30048" y="72199"/>
                  </a:lnTo>
                  <a:lnTo>
                    <a:pt x="30238" y="76631"/>
                  </a:lnTo>
                  <a:lnTo>
                    <a:pt x="32880" y="75514"/>
                  </a:lnTo>
                  <a:lnTo>
                    <a:pt x="37058" y="76187"/>
                  </a:lnTo>
                  <a:close/>
                </a:path>
                <a:path w="7263130" h="292734">
                  <a:moveTo>
                    <a:pt x="53035" y="129159"/>
                  </a:moveTo>
                  <a:lnTo>
                    <a:pt x="51092" y="126860"/>
                  </a:lnTo>
                  <a:lnTo>
                    <a:pt x="50063" y="125564"/>
                  </a:lnTo>
                  <a:lnTo>
                    <a:pt x="46037" y="129438"/>
                  </a:lnTo>
                  <a:lnTo>
                    <a:pt x="48018" y="131737"/>
                  </a:lnTo>
                  <a:lnTo>
                    <a:pt x="48983" y="132892"/>
                  </a:lnTo>
                  <a:lnTo>
                    <a:pt x="53035" y="129159"/>
                  </a:lnTo>
                  <a:close/>
                </a:path>
                <a:path w="7263130" h="292734">
                  <a:moveTo>
                    <a:pt x="54635" y="28587"/>
                  </a:moveTo>
                  <a:lnTo>
                    <a:pt x="54457" y="25958"/>
                  </a:lnTo>
                  <a:lnTo>
                    <a:pt x="51460" y="23456"/>
                  </a:lnTo>
                  <a:lnTo>
                    <a:pt x="51181" y="28790"/>
                  </a:lnTo>
                  <a:lnTo>
                    <a:pt x="51346" y="31318"/>
                  </a:lnTo>
                  <a:lnTo>
                    <a:pt x="54406" y="33858"/>
                  </a:lnTo>
                  <a:lnTo>
                    <a:pt x="54635" y="28587"/>
                  </a:lnTo>
                  <a:close/>
                </a:path>
                <a:path w="7263130" h="292734">
                  <a:moveTo>
                    <a:pt x="132372" y="16852"/>
                  </a:moveTo>
                  <a:lnTo>
                    <a:pt x="126758" y="6045"/>
                  </a:lnTo>
                  <a:lnTo>
                    <a:pt x="126860" y="15240"/>
                  </a:lnTo>
                  <a:lnTo>
                    <a:pt x="121043" y="13017"/>
                  </a:lnTo>
                  <a:lnTo>
                    <a:pt x="127342" y="24612"/>
                  </a:lnTo>
                  <a:lnTo>
                    <a:pt x="132372" y="16852"/>
                  </a:lnTo>
                  <a:close/>
                </a:path>
                <a:path w="7263130" h="292734">
                  <a:moveTo>
                    <a:pt x="151726" y="145224"/>
                  </a:moveTo>
                  <a:lnTo>
                    <a:pt x="151650" y="135102"/>
                  </a:lnTo>
                  <a:lnTo>
                    <a:pt x="145681" y="138036"/>
                  </a:lnTo>
                  <a:lnTo>
                    <a:pt x="137553" y="138391"/>
                  </a:lnTo>
                  <a:lnTo>
                    <a:pt x="135051" y="145415"/>
                  </a:lnTo>
                  <a:lnTo>
                    <a:pt x="143624" y="145580"/>
                  </a:lnTo>
                  <a:lnTo>
                    <a:pt x="151726" y="145224"/>
                  </a:lnTo>
                  <a:close/>
                </a:path>
                <a:path w="7263130" h="292734">
                  <a:moveTo>
                    <a:pt x="160235" y="106641"/>
                  </a:moveTo>
                  <a:lnTo>
                    <a:pt x="151168" y="109474"/>
                  </a:lnTo>
                  <a:lnTo>
                    <a:pt x="144195" y="109639"/>
                  </a:lnTo>
                  <a:lnTo>
                    <a:pt x="138506" y="110998"/>
                  </a:lnTo>
                  <a:lnTo>
                    <a:pt x="133299" y="117436"/>
                  </a:lnTo>
                  <a:lnTo>
                    <a:pt x="141490" y="116497"/>
                  </a:lnTo>
                  <a:lnTo>
                    <a:pt x="151104" y="117259"/>
                  </a:lnTo>
                  <a:lnTo>
                    <a:pt x="158559" y="115417"/>
                  </a:lnTo>
                  <a:lnTo>
                    <a:pt x="160235" y="106641"/>
                  </a:lnTo>
                  <a:close/>
                </a:path>
                <a:path w="7263130" h="292734">
                  <a:moveTo>
                    <a:pt x="166319" y="7556"/>
                  </a:moveTo>
                  <a:lnTo>
                    <a:pt x="157797" y="8724"/>
                  </a:lnTo>
                  <a:lnTo>
                    <a:pt x="143916" y="9512"/>
                  </a:lnTo>
                  <a:lnTo>
                    <a:pt x="138163" y="8420"/>
                  </a:lnTo>
                  <a:lnTo>
                    <a:pt x="134937" y="16357"/>
                  </a:lnTo>
                  <a:lnTo>
                    <a:pt x="141020" y="18999"/>
                  </a:lnTo>
                  <a:lnTo>
                    <a:pt x="141046" y="16179"/>
                  </a:lnTo>
                  <a:lnTo>
                    <a:pt x="141224" y="13550"/>
                  </a:lnTo>
                  <a:lnTo>
                    <a:pt x="144195" y="14249"/>
                  </a:lnTo>
                  <a:lnTo>
                    <a:pt x="158089" y="13462"/>
                  </a:lnTo>
                  <a:lnTo>
                    <a:pt x="164020" y="14058"/>
                  </a:lnTo>
                  <a:lnTo>
                    <a:pt x="166319" y="7556"/>
                  </a:lnTo>
                  <a:close/>
                </a:path>
                <a:path w="7263130" h="292734">
                  <a:moveTo>
                    <a:pt x="168008" y="120205"/>
                  </a:moveTo>
                  <a:lnTo>
                    <a:pt x="162775" y="120421"/>
                  </a:lnTo>
                  <a:lnTo>
                    <a:pt x="157518" y="120586"/>
                  </a:lnTo>
                  <a:lnTo>
                    <a:pt x="154203" y="123063"/>
                  </a:lnTo>
                  <a:lnTo>
                    <a:pt x="154813" y="130251"/>
                  </a:lnTo>
                  <a:lnTo>
                    <a:pt x="162674" y="131064"/>
                  </a:lnTo>
                  <a:lnTo>
                    <a:pt x="167652" y="128384"/>
                  </a:lnTo>
                  <a:lnTo>
                    <a:pt x="168008" y="120205"/>
                  </a:lnTo>
                  <a:close/>
                </a:path>
                <a:path w="7263130" h="292734">
                  <a:moveTo>
                    <a:pt x="169113" y="138785"/>
                  </a:moveTo>
                  <a:lnTo>
                    <a:pt x="160832" y="139128"/>
                  </a:lnTo>
                  <a:lnTo>
                    <a:pt x="160947" y="142671"/>
                  </a:lnTo>
                  <a:lnTo>
                    <a:pt x="165150" y="144272"/>
                  </a:lnTo>
                  <a:lnTo>
                    <a:pt x="169113" y="138785"/>
                  </a:lnTo>
                  <a:close/>
                </a:path>
                <a:path w="7263130" h="292734">
                  <a:moveTo>
                    <a:pt x="173901" y="135610"/>
                  </a:moveTo>
                  <a:lnTo>
                    <a:pt x="168452" y="133235"/>
                  </a:lnTo>
                  <a:lnTo>
                    <a:pt x="169113" y="138785"/>
                  </a:lnTo>
                  <a:lnTo>
                    <a:pt x="173901" y="135610"/>
                  </a:lnTo>
                  <a:close/>
                </a:path>
                <a:path w="7263130" h="292734">
                  <a:moveTo>
                    <a:pt x="196075" y="97586"/>
                  </a:moveTo>
                  <a:lnTo>
                    <a:pt x="194144" y="95300"/>
                  </a:lnTo>
                  <a:lnTo>
                    <a:pt x="193103" y="94094"/>
                  </a:lnTo>
                  <a:lnTo>
                    <a:pt x="189052" y="97929"/>
                  </a:lnTo>
                  <a:lnTo>
                    <a:pt x="190957" y="100203"/>
                  </a:lnTo>
                  <a:lnTo>
                    <a:pt x="192011" y="101523"/>
                  </a:lnTo>
                  <a:lnTo>
                    <a:pt x="196075" y="97586"/>
                  </a:lnTo>
                  <a:close/>
                </a:path>
                <a:path w="7263130" h="292734">
                  <a:moveTo>
                    <a:pt x="199682" y="11087"/>
                  </a:moveTo>
                  <a:lnTo>
                    <a:pt x="198208" y="9969"/>
                  </a:lnTo>
                  <a:lnTo>
                    <a:pt x="197637" y="10464"/>
                  </a:lnTo>
                  <a:lnTo>
                    <a:pt x="199682" y="11087"/>
                  </a:lnTo>
                  <a:close/>
                </a:path>
                <a:path w="7263130" h="292734">
                  <a:moveTo>
                    <a:pt x="201371" y="130035"/>
                  </a:moveTo>
                  <a:lnTo>
                    <a:pt x="198437" y="126453"/>
                  </a:lnTo>
                  <a:lnTo>
                    <a:pt x="194360" y="130302"/>
                  </a:lnTo>
                  <a:lnTo>
                    <a:pt x="196291" y="132575"/>
                  </a:lnTo>
                  <a:lnTo>
                    <a:pt x="197319" y="133781"/>
                  </a:lnTo>
                  <a:lnTo>
                    <a:pt x="201371" y="130035"/>
                  </a:lnTo>
                  <a:close/>
                </a:path>
                <a:path w="7263130" h="292734">
                  <a:moveTo>
                    <a:pt x="201993" y="113474"/>
                  </a:moveTo>
                  <a:lnTo>
                    <a:pt x="201828" y="108915"/>
                  </a:lnTo>
                  <a:lnTo>
                    <a:pt x="199237" y="110058"/>
                  </a:lnTo>
                  <a:lnTo>
                    <a:pt x="195059" y="109461"/>
                  </a:lnTo>
                  <a:lnTo>
                    <a:pt x="195211" y="113919"/>
                  </a:lnTo>
                  <a:lnTo>
                    <a:pt x="197853" y="112839"/>
                  </a:lnTo>
                  <a:lnTo>
                    <a:pt x="201993" y="113474"/>
                  </a:lnTo>
                  <a:close/>
                </a:path>
                <a:path w="7263130" h="292734">
                  <a:moveTo>
                    <a:pt x="213055" y="800"/>
                  </a:moveTo>
                  <a:lnTo>
                    <a:pt x="203555" y="0"/>
                  </a:lnTo>
                  <a:lnTo>
                    <a:pt x="197116" y="3200"/>
                  </a:lnTo>
                  <a:lnTo>
                    <a:pt x="195313" y="7785"/>
                  </a:lnTo>
                  <a:lnTo>
                    <a:pt x="198208" y="9969"/>
                  </a:lnTo>
                  <a:lnTo>
                    <a:pt x="202260" y="6451"/>
                  </a:lnTo>
                  <a:lnTo>
                    <a:pt x="206768" y="4533"/>
                  </a:lnTo>
                  <a:lnTo>
                    <a:pt x="212979" y="6921"/>
                  </a:lnTo>
                  <a:lnTo>
                    <a:pt x="213004" y="4533"/>
                  </a:lnTo>
                  <a:lnTo>
                    <a:pt x="213055" y="800"/>
                  </a:lnTo>
                  <a:close/>
                </a:path>
                <a:path w="7263130" h="292734">
                  <a:moveTo>
                    <a:pt x="218376" y="159334"/>
                  </a:moveTo>
                  <a:lnTo>
                    <a:pt x="218236" y="154673"/>
                  </a:lnTo>
                  <a:lnTo>
                    <a:pt x="215633" y="155905"/>
                  </a:lnTo>
                  <a:lnTo>
                    <a:pt x="211467" y="155143"/>
                  </a:lnTo>
                  <a:lnTo>
                    <a:pt x="211632" y="159778"/>
                  </a:lnTo>
                  <a:lnTo>
                    <a:pt x="214210" y="158508"/>
                  </a:lnTo>
                  <a:lnTo>
                    <a:pt x="218376" y="159334"/>
                  </a:lnTo>
                  <a:close/>
                </a:path>
                <a:path w="7263130" h="292734">
                  <a:moveTo>
                    <a:pt x="219913" y="91694"/>
                  </a:moveTo>
                  <a:lnTo>
                    <a:pt x="217995" y="89395"/>
                  </a:lnTo>
                  <a:lnTo>
                    <a:pt x="216979" y="88074"/>
                  </a:lnTo>
                  <a:lnTo>
                    <a:pt x="212890" y="91833"/>
                  </a:lnTo>
                  <a:lnTo>
                    <a:pt x="214833" y="94119"/>
                  </a:lnTo>
                  <a:lnTo>
                    <a:pt x="215836" y="95427"/>
                  </a:lnTo>
                  <a:lnTo>
                    <a:pt x="219913" y="91694"/>
                  </a:lnTo>
                  <a:close/>
                </a:path>
                <a:path w="7263130" h="292734">
                  <a:moveTo>
                    <a:pt x="227101" y="122428"/>
                  </a:moveTo>
                  <a:lnTo>
                    <a:pt x="226377" y="116890"/>
                  </a:lnTo>
                  <a:lnTo>
                    <a:pt x="221589" y="119964"/>
                  </a:lnTo>
                  <a:lnTo>
                    <a:pt x="227101" y="122428"/>
                  </a:lnTo>
                  <a:close/>
                </a:path>
                <a:path w="7263130" h="292734">
                  <a:moveTo>
                    <a:pt x="229616" y="111975"/>
                  </a:moveTo>
                  <a:lnTo>
                    <a:pt x="226656" y="111353"/>
                  </a:lnTo>
                  <a:lnTo>
                    <a:pt x="226466" y="114020"/>
                  </a:lnTo>
                  <a:lnTo>
                    <a:pt x="226377" y="116890"/>
                  </a:lnTo>
                  <a:lnTo>
                    <a:pt x="229412" y="117602"/>
                  </a:lnTo>
                  <a:lnTo>
                    <a:pt x="229565" y="114808"/>
                  </a:lnTo>
                  <a:lnTo>
                    <a:pt x="229616" y="111975"/>
                  </a:lnTo>
                  <a:close/>
                </a:path>
                <a:path w="7263130" h="292734">
                  <a:moveTo>
                    <a:pt x="234480" y="108877"/>
                  </a:moveTo>
                  <a:lnTo>
                    <a:pt x="228942" y="106400"/>
                  </a:lnTo>
                  <a:lnTo>
                    <a:pt x="229616" y="111975"/>
                  </a:lnTo>
                  <a:lnTo>
                    <a:pt x="234480" y="108877"/>
                  </a:lnTo>
                  <a:close/>
                </a:path>
                <a:path w="7263130" h="292734">
                  <a:moveTo>
                    <a:pt x="237236" y="155930"/>
                  </a:moveTo>
                  <a:lnTo>
                    <a:pt x="234327" y="152488"/>
                  </a:lnTo>
                  <a:lnTo>
                    <a:pt x="230289" y="156324"/>
                  </a:lnTo>
                  <a:lnTo>
                    <a:pt x="232181" y="158610"/>
                  </a:lnTo>
                  <a:lnTo>
                    <a:pt x="233210" y="159829"/>
                  </a:lnTo>
                  <a:lnTo>
                    <a:pt x="237236" y="155930"/>
                  </a:lnTo>
                  <a:close/>
                </a:path>
                <a:path w="7263130" h="292734">
                  <a:moveTo>
                    <a:pt x="276339" y="81381"/>
                  </a:moveTo>
                  <a:lnTo>
                    <a:pt x="269849" y="82854"/>
                  </a:lnTo>
                  <a:lnTo>
                    <a:pt x="268490" y="76530"/>
                  </a:lnTo>
                  <a:lnTo>
                    <a:pt x="262305" y="77508"/>
                  </a:lnTo>
                  <a:lnTo>
                    <a:pt x="262674" y="84874"/>
                  </a:lnTo>
                  <a:lnTo>
                    <a:pt x="268084" y="87477"/>
                  </a:lnTo>
                  <a:lnTo>
                    <a:pt x="274116" y="86080"/>
                  </a:lnTo>
                  <a:lnTo>
                    <a:pt x="276339" y="81381"/>
                  </a:lnTo>
                  <a:close/>
                </a:path>
                <a:path w="7263130" h="292734">
                  <a:moveTo>
                    <a:pt x="287235" y="160147"/>
                  </a:moveTo>
                  <a:lnTo>
                    <a:pt x="282841" y="158496"/>
                  </a:lnTo>
                  <a:lnTo>
                    <a:pt x="279958" y="154571"/>
                  </a:lnTo>
                  <a:lnTo>
                    <a:pt x="279679" y="146608"/>
                  </a:lnTo>
                  <a:lnTo>
                    <a:pt x="273062" y="147815"/>
                  </a:lnTo>
                  <a:lnTo>
                    <a:pt x="270014" y="143637"/>
                  </a:lnTo>
                  <a:lnTo>
                    <a:pt x="267398" y="138849"/>
                  </a:lnTo>
                  <a:lnTo>
                    <a:pt x="262026" y="138226"/>
                  </a:lnTo>
                  <a:lnTo>
                    <a:pt x="262255" y="147967"/>
                  </a:lnTo>
                  <a:lnTo>
                    <a:pt x="266153" y="152095"/>
                  </a:lnTo>
                  <a:lnTo>
                    <a:pt x="270878" y="154965"/>
                  </a:lnTo>
                  <a:lnTo>
                    <a:pt x="273532" y="160921"/>
                  </a:lnTo>
                  <a:lnTo>
                    <a:pt x="278066" y="160756"/>
                  </a:lnTo>
                  <a:lnTo>
                    <a:pt x="282130" y="164020"/>
                  </a:lnTo>
                  <a:lnTo>
                    <a:pt x="285330" y="165544"/>
                  </a:lnTo>
                  <a:lnTo>
                    <a:pt x="287235" y="160147"/>
                  </a:lnTo>
                  <a:close/>
                </a:path>
                <a:path w="7263130" h="292734">
                  <a:moveTo>
                    <a:pt x="291846" y="148310"/>
                  </a:moveTo>
                  <a:lnTo>
                    <a:pt x="289928" y="146024"/>
                  </a:lnTo>
                  <a:lnTo>
                    <a:pt x="288937" y="144716"/>
                  </a:lnTo>
                  <a:lnTo>
                    <a:pt x="284848" y="148501"/>
                  </a:lnTo>
                  <a:lnTo>
                    <a:pt x="286753" y="150787"/>
                  </a:lnTo>
                  <a:lnTo>
                    <a:pt x="287794" y="152044"/>
                  </a:lnTo>
                  <a:lnTo>
                    <a:pt x="291846" y="148310"/>
                  </a:lnTo>
                  <a:close/>
                </a:path>
                <a:path w="7263130" h="292734">
                  <a:moveTo>
                    <a:pt x="296138" y="170764"/>
                  </a:moveTo>
                  <a:lnTo>
                    <a:pt x="290728" y="168351"/>
                  </a:lnTo>
                  <a:lnTo>
                    <a:pt x="291338" y="173901"/>
                  </a:lnTo>
                  <a:lnTo>
                    <a:pt x="296138" y="170764"/>
                  </a:lnTo>
                  <a:close/>
                </a:path>
                <a:path w="7263130" h="292734">
                  <a:moveTo>
                    <a:pt x="316712" y="130594"/>
                  </a:moveTo>
                  <a:lnTo>
                    <a:pt x="313931" y="121805"/>
                  </a:lnTo>
                  <a:lnTo>
                    <a:pt x="306908" y="121386"/>
                  </a:lnTo>
                  <a:lnTo>
                    <a:pt x="299643" y="125831"/>
                  </a:lnTo>
                  <a:lnTo>
                    <a:pt x="296138" y="131597"/>
                  </a:lnTo>
                  <a:lnTo>
                    <a:pt x="302971" y="131216"/>
                  </a:lnTo>
                  <a:lnTo>
                    <a:pt x="309880" y="130746"/>
                  </a:lnTo>
                  <a:lnTo>
                    <a:pt x="316712" y="130594"/>
                  </a:lnTo>
                  <a:close/>
                </a:path>
                <a:path w="7263130" h="292734">
                  <a:moveTo>
                    <a:pt x="324942" y="88303"/>
                  </a:moveTo>
                  <a:lnTo>
                    <a:pt x="316445" y="87020"/>
                  </a:lnTo>
                  <a:lnTo>
                    <a:pt x="306730" y="84366"/>
                  </a:lnTo>
                  <a:lnTo>
                    <a:pt x="297548" y="84074"/>
                  </a:lnTo>
                  <a:lnTo>
                    <a:pt x="290639" y="89839"/>
                  </a:lnTo>
                  <a:lnTo>
                    <a:pt x="297688" y="93129"/>
                  </a:lnTo>
                  <a:lnTo>
                    <a:pt x="308216" y="94526"/>
                  </a:lnTo>
                  <a:lnTo>
                    <a:pt x="318528" y="93192"/>
                  </a:lnTo>
                  <a:lnTo>
                    <a:pt x="324942" y="88303"/>
                  </a:lnTo>
                  <a:close/>
                </a:path>
                <a:path w="7263130" h="292734">
                  <a:moveTo>
                    <a:pt x="325589" y="102323"/>
                  </a:moveTo>
                  <a:lnTo>
                    <a:pt x="317080" y="101981"/>
                  </a:lnTo>
                  <a:lnTo>
                    <a:pt x="311518" y="105257"/>
                  </a:lnTo>
                  <a:lnTo>
                    <a:pt x="308940" y="112217"/>
                  </a:lnTo>
                  <a:lnTo>
                    <a:pt x="313550" y="115036"/>
                  </a:lnTo>
                  <a:lnTo>
                    <a:pt x="318490" y="113487"/>
                  </a:lnTo>
                  <a:lnTo>
                    <a:pt x="322808" y="108826"/>
                  </a:lnTo>
                  <a:lnTo>
                    <a:pt x="325589" y="102323"/>
                  </a:lnTo>
                  <a:close/>
                </a:path>
                <a:path w="7263130" h="292734">
                  <a:moveTo>
                    <a:pt x="336384" y="115811"/>
                  </a:moveTo>
                  <a:lnTo>
                    <a:pt x="336321" y="111328"/>
                  </a:lnTo>
                  <a:lnTo>
                    <a:pt x="333756" y="112344"/>
                  </a:lnTo>
                  <a:lnTo>
                    <a:pt x="329603" y="111607"/>
                  </a:lnTo>
                  <a:lnTo>
                    <a:pt x="329666" y="116243"/>
                  </a:lnTo>
                  <a:lnTo>
                    <a:pt x="332320" y="115062"/>
                  </a:lnTo>
                  <a:lnTo>
                    <a:pt x="336384" y="115811"/>
                  </a:lnTo>
                  <a:close/>
                </a:path>
                <a:path w="7263130" h="292734">
                  <a:moveTo>
                    <a:pt x="352767" y="96799"/>
                  </a:moveTo>
                  <a:lnTo>
                    <a:pt x="349732" y="94665"/>
                  </a:lnTo>
                  <a:lnTo>
                    <a:pt x="345135" y="92151"/>
                  </a:lnTo>
                  <a:lnTo>
                    <a:pt x="340918" y="92075"/>
                  </a:lnTo>
                  <a:lnTo>
                    <a:pt x="339077" y="97243"/>
                  </a:lnTo>
                  <a:lnTo>
                    <a:pt x="342138" y="99364"/>
                  </a:lnTo>
                  <a:lnTo>
                    <a:pt x="346748" y="101866"/>
                  </a:lnTo>
                  <a:lnTo>
                    <a:pt x="350939" y="101955"/>
                  </a:lnTo>
                  <a:lnTo>
                    <a:pt x="352767" y="96799"/>
                  </a:lnTo>
                  <a:close/>
                </a:path>
                <a:path w="7263130" h="292734">
                  <a:moveTo>
                    <a:pt x="388162" y="158661"/>
                  </a:moveTo>
                  <a:lnTo>
                    <a:pt x="386295" y="156324"/>
                  </a:lnTo>
                  <a:lnTo>
                    <a:pt x="385292" y="155092"/>
                  </a:lnTo>
                  <a:lnTo>
                    <a:pt x="381165" y="158737"/>
                  </a:lnTo>
                  <a:lnTo>
                    <a:pt x="383082" y="161074"/>
                  </a:lnTo>
                  <a:lnTo>
                    <a:pt x="384086" y="162420"/>
                  </a:lnTo>
                  <a:lnTo>
                    <a:pt x="388162" y="158661"/>
                  </a:lnTo>
                  <a:close/>
                </a:path>
                <a:path w="7263130" h="292734">
                  <a:moveTo>
                    <a:pt x="6936638" y="283260"/>
                  </a:moveTo>
                  <a:lnTo>
                    <a:pt x="6934797" y="280936"/>
                  </a:lnTo>
                  <a:lnTo>
                    <a:pt x="6933870" y="279704"/>
                  </a:lnTo>
                  <a:lnTo>
                    <a:pt x="6929806" y="283349"/>
                  </a:lnTo>
                  <a:lnTo>
                    <a:pt x="6931634" y="285737"/>
                  </a:lnTo>
                  <a:lnTo>
                    <a:pt x="6932574" y="287020"/>
                  </a:lnTo>
                  <a:lnTo>
                    <a:pt x="6936638" y="283260"/>
                  </a:lnTo>
                  <a:close/>
                </a:path>
                <a:path w="7263130" h="292734">
                  <a:moveTo>
                    <a:pt x="6959714" y="112179"/>
                  </a:moveTo>
                  <a:lnTo>
                    <a:pt x="6959524" y="107467"/>
                  </a:lnTo>
                  <a:lnTo>
                    <a:pt x="6953720" y="106387"/>
                  </a:lnTo>
                  <a:lnTo>
                    <a:pt x="6953123" y="112395"/>
                  </a:lnTo>
                  <a:lnTo>
                    <a:pt x="6956819" y="111836"/>
                  </a:lnTo>
                  <a:lnTo>
                    <a:pt x="6958457" y="119011"/>
                  </a:lnTo>
                  <a:lnTo>
                    <a:pt x="6959714" y="112179"/>
                  </a:lnTo>
                  <a:close/>
                </a:path>
                <a:path w="7263130" h="292734">
                  <a:moveTo>
                    <a:pt x="6965213" y="128282"/>
                  </a:moveTo>
                  <a:lnTo>
                    <a:pt x="6963499" y="125958"/>
                  </a:lnTo>
                  <a:lnTo>
                    <a:pt x="6962508" y="124853"/>
                  </a:lnTo>
                  <a:lnTo>
                    <a:pt x="6958520" y="128422"/>
                  </a:lnTo>
                  <a:lnTo>
                    <a:pt x="6960298" y="130771"/>
                  </a:lnTo>
                  <a:lnTo>
                    <a:pt x="6961251" y="132003"/>
                  </a:lnTo>
                  <a:lnTo>
                    <a:pt x="6965213" y="128282"/>
                  </a:lnTo>
                  <a:close/>
                </a:path>
                <a:path w="7263130" h="292734">
                  <a:moveTo>
                    <a:pt x="6983552" y="121640"/>
                  </a:moveTo>
                  <a:lnTo>
                    <a:pt x="6983006" y="115900"/>
                  </a:lnTo>
                  <a:lnTo>
                    <a:pt x="6978307" y="119062"/>
                  </a:lnTo>
                  <a:lnTo>
                    <a:pt x="6983552" y="121640"/>
                  </a:lnTo>
                  <a:close/>
                </a:path>
                <a:path w="7263130" h="292734">
                  <a:moveTo>
                    <a:pt x="6985622" y="96215"/>
                  </a:moveTo>
                  <a:lnTo>
                    <a:pt x="6985406" y="87871"/>
                  </a:lnTo>
                  <a:lnTo>
                    <a:pt x="6981774" y="91186"/>
                  </a:lnTo>
                  <a:lnTo>
                    <a:pt x="6983133" y="95643"/>
                  </a:lnTo>
                  <a:lnTo>
                    <a:pt x="6985622" y="96215"/>
                  </a:lnTo>
                  <a:close/>
                </a:path>
                <a:path w="7263130" h="292734">
                  <a:moveTo>
                    <a:pt x="6986638" y="112687"/>
                  </a:moveTo>
                  <a:lnTo>
                    <a:pt x="6985292" y="108254"/>
                  </a:lnTo>
                  <a:lnTo>
                    <a:pt x="6982803" y="107632"/>
                  </a:lnTo>
                  <a:lnTo>
                    <a:pt x="6983006" y="115900"/>
                  </a:lnTo>
                  <a:lnTo>
                    <a:pt x="6986638" y="112687"/>
                  </a:lnTo>
                  <a:close/>
                </a:path>
                <a:path w="7263130" h="292734">
                  <a:moveTo>
                    <a:pt x="7023316" y="84429"/>
                  </a:moveTo>
                  <a:lnTo>
                    <a:pt x="7021538" y="82080"/>
                  </a:lnTo>
                  <a:lnTo>
                    <a:pt x="7020623" y="80746"/>
                  </a:lnTo>
                  <a:lnTo>
                    <a:pt x="7016648" y="84391"/>
                  </a:lnTo>
                  <a:lnTo>
                    <a:pt x="7018414" y="86728"/>
                  </a:lnTo>
                  <a:lnTo>
                    <a:pt x="7019341" y="88061"/>
                  </a:lnTo>
                  <a:lnTo>
                    <a:pt x="7023316" y="84429"/>
                  </a:lnTo>
                  <a:close/>
                </a:path>
                <a:path w="7263130" h="292734">
                  <a:moveTo>
                    <a:pt x="7023811" y="98285"/>
                  </a:moveTo>
                  <a:lnTo>
                    <a:pt x="7022033" y="95973"/>
                  </a:lnTo>
                  <a:lnTo>
                    <a:pt x="7021119" y="94767"/>
                  </a:lnTo>
                  <a:lnTo>
                    <a:pt x="7017131" y="98425"/>
                  </a:lnTo>
                  <a:lnTo>
                    <a:pt x="7018909" y="100761"/>
                  </a:lnTo>
                  <a:lnTo>
                    <a:pt x="7019823" y="102082"/>
                  </a:lnTo>
                  <a:lnTo>
                    <a:pt x="7023811" y="98285"/>
                  </a:lnTo>
                  <a:close/>
                </a:path>
                <a:path w="7263130" h="292734">
                  <a:moveTo>
                    <a:pt x="7032180" y="104838"/>
                  </a:moveTo>
                  <a:lnTo>
                    <a:pt x="7032130" y="100304"/>
                  </a:lnTo>
                  <a:lnTo>
                    <a:pt x="7029577" y="101371"/>
                  </a:lnTo>
                  <a:lnTo>
                    <a:pt x="7025576" y="100634"/>
                  </a:lnTo>
                  <a:lnTo>
                    <a:pt x="7025653" y="105168"/>
                  </a:lnTo>
                  <a:lnTo>
                    <a:pt x="7028193" y="104063"/>
                  </a:lnTo>
                  <a:lnTo>
                    <a:pt x="7032180" y="104838"/>
                  </a:lnTo>
                  <a:close/>
                </a:path>
                <a:path w="7263130" h="292734">
                  <a:moveTo>
                    <a:pt x="7041845" y="277228"/>
                  </a:moveTo>
                  <a:lnTo>
                    <a:pt x="7034035" y="273443"/>
                  </a:lnTo>
                  <a:lnTo>
                    <a:pt x="7026605" y="276796"/>
                  </a:lnTo>
                  <a:lnTo>
                    <a:pt x="7020230" y="284073"/>
                  </a:lnTo>
                  <a:lnTo>
                    <a:pt x="7015581" y="292125"/>
                  </a:lnTo>
                  <a:lnTo>
                    <a:pt x="7024243" y="291096"/>
                  </a:lnTo>
                  <a:lnTo>
                    <a:pt x="7031926" y="288798"/>
                  </a:lnTo>
                  <a:lnTo>
                    <a:pt x="7038010" y="284441"/>
                  </a:lnTo>
                  <a:lnTo>
                    <a:pt x="7041845" y="277228"/>
                  </a:lnTo>
                  <a:close/>
                </a:path>
                <a:path w="7263130" h="292734">
                  <a:moveTo>
                    <a:pt x="7047522" y="249034"/>
                  </a:moveTo>
                  <a:lnTo>
                    <a:pt x="7039496" y="249745"/>
                  </a:lnTo>
                  <a:lnTo>
                    <a:pt x="7030390" y="249047"/>
                  </a:lnTo>
                  <a:lnTo>
                    <a:pt x="7022363" y="249770"/>
                  </a:lnTo>
                  <a:lnTo>
                    <a:pt x="7017613" y="254749"/>
                  </a:lnTo>
                  <a:lnTo>
                    <a:pt x="7023430" y="254139"/>
                  </a:lnTo>
                  <a:lnTo>
                    <a:pt x="7028053" y="255397"/>
                  </a:lnTo>
                  <a:lnTo>
                    <a:pt x="7031126" y="258864"/>
                  </a:lnTo>
                  <a:lnTo>
                    <a:pt x="7033146" y="253733"/>
                  </a:lnTo>
                  <a:lnTo>
                    <a:pt x="7045515" y="254254"/>
                  </a:lnTo>
                  <a:lnTo>
                    <a:pt x="7047522" y="249034"/>
                  </a:lnTo>
                  <a:close/>
                </a:path>
                <a:path w="7263130" h="292734">
                  <a:moveTo>
                    <a:pt x="7063816" y="56591"/>
                  </a:moveTo>
                  <a:lnTo>
                    <a:pt x="7063524" y="56464"/>
                  </a:lnTo>
                  <a:lnTo>
                    <a:pt x="7063549" y="57264"/>
                  </a:lnTo>
                  <a:lnTo>
                    <a:pt x="7063816" y="56591"/>
                  </a:lnTo>
                  <a:close/>
                </a:path>
                <a:path w="7263130" h="292734">
                  <a:moveTo>
                    <a:pt x="7068236" y="73088"/>
                  </a:moveTo>
                  <a:lnTo>
                    <a:pt x="7067016" y="61874"/>
                  </a:lnTo>
                  <a:lnTo>
                    <a:pt x="7056704" y="62166"/>
                  </a:lnTo>
                  <a:lnTo>
                    <a:pt x="7049592" y="63106"/>
                  </a:lnTo>
                  <a:lnTo>
                    <a:pt x="7048779" y="64668"/>
                  </a:lnTo>
                  <a:lnTo>
                    <a:pt x="7057339" y="66776"/>
                  </a:lnTo>
                  <a:lnTo>
                    <a:pt x="7062851" y="67665"/>
                  </a:lnTo>
                  <a:lnTo>
                    <a:pt x="7068236" y="73088"/>
                  </a:lnTo>
                  <a:close/>
                </a:path>
                <a:path w="7263130" h="292734">
                  <a:moveTo>
                    <a:pt x="7068693" y="280847"/>
                  </a:moveTo>
                  <a:lnTo>
                    <a:pt x="7068617" y="276301"/>
                  </a:lnTo>
                  <a:lnTo>
                    <a:pt x="7066051" y="277368"/>
                  </a:lnTo>
                  <a:lnTo>
                    <a:pt x="7062013" y="276682"/>
                  </a:lnTo>
                  <a:lnTo>
                    <a:pt x="7062089" y="281228"/>
                  </a:lnTo>
                  <a:lnTo>
                    <a:pt x="7064654" y="279996"/>
                  </a:lnTo>
                  <a:lnTo>
                    <a:pt x="7068693" y="280847"/>
                  </a:lnTo>
                  <a:close/>
                </a:path>
                <a:path w="7263130" h="292734">
                  <a:moveTo>
                    <a:pt x="7073620" y="61658"/>
                  </a:moveTo>
                  <a:lnTo>
                    <a:pt x="7072947" y="54076"/>
                  </a:lnTo>
                  <a:lnTo>
                    <a:pt x="7069302" y="51422"/>
                  </a:lnTo>
                  <a:lnTo>
                    <a:pt x="7065289" y="52781"/>
                  </a:lnTo>
                  <a:lnTo>
                    <a:pt x="7063816" y="56591"/>
                  </a:lnTo>
                  <a:lnTo>
                    <a:pt x="7068883" y="58839"/>
                  </a:lnTo>
                  <a:lnTo>
                    <a:pt x="7067016" y="61874"/>
                  </a:lnTo>
                  <a:lnTo>
                    <a:pt x="7073620" y="61658"/>
                  </a:lnTo>
                  <a:close/>
                </a:path>
                <a:path w="7263130" h="292734">
                  <a:moveTo>
                    <a:pt x="7085698" y="117081"/>
                  </a:moveTo>
                  <a:lnTo>
                    <a:pt x="7081850" y="117995"/>
                  </a:lnTo>
                  <a:lnTo>
                    <a:pt x="7076300" y="116687"/>
                  </a:lnTo>
                  <a:lnTo>
                    <a:pt x="7075995" y="122047"/>
                  </a:lnTo>
                  <a:lnTo>
                    <a:pt x="7079805" y="121285"/>
                  </a:lnTo>
                  <a:lnTo>
                    <a:pt x="7085431" y="122605"/>
                  </a:lnTo>
                  <a:lnTo>
                    <a:pt x="7085698" y="117081"/>
                  </a:lnTo>
                  <a:close/>
                </a:path>
                <a:path w="7263130" h="292734">
                  <a:moveTo>
                    <a:pt x="7090880" y="247510"/>
                  </a:moveTo>
                  <a:lnTo>
                    <a:pt x="7087933" y="245427"/>
                  </a:lnTo>
                  <a:lnTo>
                    <a:pt x="7083463" y="242900"/>
                  </a:lnTo>
                  <a:lnTo>
                    <a:pt x="7079374" y="242798"/>
                  </a:lnTo>
                  <a:lnTo>
                    <a:pt x="7077557" y="247967"/>
                  </a:lnTo>
                  <a:lnTo>
                    <a:pt x="7080517" y="250113"/>
                  </a:lnTo>
                  <a:lnTo>
                    <a:pt x="7085012" y="252628"/>
                  </a:lnTo>
                  <a:lnTo>
                    <a:pt x="7089114" y="252679"/>
                  </a:lnTo>
                  <a:lnTo>
                    <a:pt x="7090880" y="247510"/>
                  </a:lnTo>
                  <a:close/>
                </a:path>
                <a:path w="7263130" h="292734">
                  <a:moveTo>
                    <a:pt x="7114006" y="118567"/>
                  </a:moveTo>
                  <a:lnTo>
                    <a:pt x="7112178" y="116154"/>
                  </a:lnTo>
                  <a:lnTo>
                    <a:pt x="7111174" y="114896"/>
                  </a:lnTo>
                  <a:lnTo>
                    <a:pt x="7107288" y="118630"/>
                  </a:lnTo>
                  <a:lnTo>
                    <a:pt x="7109079" y="120904"/>
                  </a:lnTo>
                  <a:lnTo>
                    <a:pt x="7110031" y="122135"/>
                  </a:lnTo>
                  <a:lnTo>
                    <a:pt x="7114006" y="118567"/>
                  </a:lnTo>
                  <a:close/>
                </a:path>
                <a:path w="7263130" h="292734">
                  <a:moveTo>
                    <a:pt x="7124611" y="97129"/>
                  </a:moveTo>
                  <a:lnTo>
                    <a:pt x="7110273" y="94386"/>
                  </a:lnTo>
                  <a:lnTo>
                    <a:pt x="7096188" y="91236"/>
                  </a:lnTo>
                  <a:lnTo>
                    <a:pt x="7081367" y="89217"/>
                  </a:lnTo>
                  <a:lnTo>
                    <a:pt x="7064819" y="89865"/>
                  </a:lnTo>
                  <a:lnTo>
                    <a:pt x="7064591" y="100101"/>
                  </a:lnTo>
                  <a:lnTo>
                    <a:pt x="7068096" y="104571"/>
                  </a:lnTo>
                  <a:lnTo>
                    <a:pt x="7075271" y="103466"/>
                  </a:lnTo>
                  <a:lnTo>
                    <a:pt x="7088810" y="102590"/>
                  </a:lnTo>
                  <a:lnTo>
                    <a:pt x="7103338" y="103098"/>
                  </a:lnTo>
                  <a:lnTo>
                    <a:pt x="7116153" y="102209"/>
                  </a:lnTo>
                  <a:lnTo>
                    <a:pt x="7124611" y="97129"/>
                  </a:lnTo>
                  <a:close/>
                </a:path>
                <a:path w="7263130" h="292734">
                  <a:moveTo>
                    <a:pt x="7125068" y="246900"/>
                  </a:moveTo>
                  <a:lnTo>
                    <a:pt x="7120483" y="245491"/>
                  </a:lnTo>
                  <a:lnTo>
                    <a:pt x="7120572" y="237147"/>
                  </a:lnTo>
                  <a:lnTo>
                    <a:pt x="7107212" y="237604"/>
                  </a:lnTo>
                  <a:lnTo>
                    <a:pt x="7107974" y="256209"/>
                  </a:lnTo>
                  <a:lnTo>
                    <a:pt x="7124687" y="255625"/>
                  </a:lnTo>
                  <a:lnTo>
                    <a:pt x="7125068" y="246900"/>
                  </a:lnTo>
                  <a:close/>
                </a:path>
                <a:path w="7263130" h="292734">
                  <a:moveTo>
                    <a:pt x="7126579" y="222834"/>
                  </a:moveTo>
                  <a:lnTo>
                    <a:pt x="7126427" y="218300"/>
                  </a:lnTo>
                  <a:lnTo>
                    <a:pt x="7123887" y="219367"/>
                  </a:lnTo>
                  <a:lnTo>
                    <a:pt x="7119887" y="218681"/>
                  </a:lnTo>
                  <a:lnTo>
                    <a:pt x="7119975" y="223177"/>
                  </a:lnTo>
                  <a:lnTo>
                    <a:pt x="7122490" y="222135"/>
                  </a:lnTo>
                  <a:lnTo>
                    <a:pt x="7126579" y="222834"/>
                  </a:lnTo>
                  <a:close/>
                </a:path>
                <a:path w="7263130" h="292734">
                  <a:moveTo>
                    <a:pt x="7133552" y="73494"/>
                  </a:moveTo>
                  <a:lnTo>
                    <a:pt x="7133145" y="64173"/>
                  </a:lnTo>
                  <a:lnTo>
                    <a:pt x="7126529" y="64389"/>
                  </a:lnTo>
                  <a:lnTo>
                    <a:pt x="7126935" y="73710"/>
                  </a:lnTo>
                  <a:lnTo>
                    <a:pt x="7133552" y="73494"/>
                  </a:lnTo>
                  <a:close/>
                </a:path>
                <a:path w="7263130" h="292734">
                  <a:moveTo>
                    <a:pt x="7138276" y="259943"/>
                  </a:moveTo>
                  <a:lnTo>
                    <a:pt x="7137857" y="250583"/>
                  </a:lnTo>
                  <a:lnTo>
                    <a:pt x="7131126" y="250825"/>
                  </a:lnTo>
                  <a:lnTo>
                    <a:pt x="7131405" y="256971"/>
                  </a:lnTo>
                  <a:lnTo>
                    <a:pt x="7131520" y="260184"/>
                  </a:lnTo>
                  <a:lnTo>
                    <a:pt x="7138276" y="259943"/>
                  </a:lnTo>
                  <a:close/>
                </a:path>
                <a:path w="7263130" h="292734">
                  <a:moveTo>
                    <a:pt x="7144436" y="96431"/>
                  </a:moveTo>
                  <a:lnTo>
                    <a:pt x="7136879" y="95351"/>
                  </a:lnTo>
                  <a:lnTo>
                    <a:pt x="7132104" y="97980"/>
                  </a:lnTo>
                  <a:lnTo>
                    <a:pt x="7131659" y="106210"/>
                  </a:lnTo>
                  <a:lnTo>
                    <a:pt x="7139229" y="107226"/>
                  </a:lnTo>
                  <a:lnTo>
                    <a:pt x="7143991" y="104698"/>
                  </a:lnTo>
                  <a:lnTo>
                    <a:pt x="7144436" y="96431"/>
                  </a:lnTo>
                  <a:close/>
                </a:path>
                <a:path w="7263130" h="292734">
                  <a:moveTo>
                    <a:pt x="7155764" y="54076"/>
                  </a:moveTo>
                  <a:lnTo>
                    <a:pt x="7142581" y="54533"/>
                  </a:lnTo>
                  <a:lnTo>
                    <a:pt x="7138746" y="55410"/>
                  </a:lnTo>
                  <a:lnTo>
                    <a:pt x="7133209" y="54076"/>
                  </a:lnTo>
                  <a:lnTo>
                    <a:pt x="7132942" y="59601"/>
                  </a:lnTo>
                  <a:lnTo>
                    <a:pt x="7146112" y="59143"/>
                  </a:lnTo>
                  <a:lnTo>
                    <a:pt x="7149947" y="58204"/>
                  </a:lnTo>
                  <a:lnTo>
                    <a:pt x="7155510" y="59537"/>
                  </a:lnTo>
                  <a:lnTo>
                    <a:pt x="7155764" y="54076"/>
                  </a:lnTo>
                  <a:close/>
                </a:path>
                <a:path w="7263130" h="292734">
                  <a:moveTo>
                    <a:pt x="7171093" y="100152"/>
                  </a:moveTo>
                  <a:lnTo>
                    <a:pt x="7164464" y="100380"/>
                  </a:lnTo>
                  <a:lnTo>
                    <a:pt x="7158012" y="101904"/>
                  </a:lnTo>
                  <a:lnTo>
                    <a:pt x="7161441" y="104914"/>
                  </a:lnTo>
                  <a:lnTo>
                    <a:pt x="7168032" y="105613"/>
                  </a:lnTo>
                  <a:lnTo>
                    <a:pt x="7171093" y="100152"/>
                  </a:lnTo>
                  <a:close/>
                </a:path>
                <a:path w="7263130" h="292734">
                  <a:moveTo>
                    <a:pt x="7185876" y="62357"/>
                  </a:moveTo>
                  <a:lnTo>
                    <a:pt x="7182409" y="57721"/>
                  </a:lnTo>
                  <a:lnTo>
                    <a:pt x="7176122" y="57480"/>
                  </a:lnTo>
                  <a:lnTo>
                    <a:pt x="7168896" y="58737"/>
                  </a:lnTo>
                  <a:lnTo>
                    <a:pt x="7162571" y="58597"/>
                  </a:lnTo>
                  <a:lnTo>
                    <a:pt x="7166013" y="63182"/>
                  </a:lnTo>
                  <a:lnTo>
                    <a:pt x="7172299" y="63411"/>
                  </a:lnTo>
                  <a:lnTo>
                    <a:pt x="7179551" y="62166"/>
                  </a:lnTo>
                  <a:lnTo>
                    <a:pt x="7185876" y="62357"/>
                  </a:lnTo>
                  <a:close/>
                </a:path>
                <a:path w="7263130" h="292734">
                  <a:moveTo>
                    <a:pt x="7186244" y="141566"/>
                  </a:moveTo>
                  <a:lnTo>
                    <a:pt x="7181888" y="141693"/>
                  </a:lnTo>
                  <a:lnTo>
                    <a:pt x="7177989" y="138353"/>
                  </a:lnTo>
                  <a:lnTo>
                    <a:pt x="7174903" y="136740"/>
                  </a:lnTo>
                  <a:lnTo>
                    <a:pt x="7173011" y="142036"/>
                  </a:lnTo>
                  <a:lnTo>
                    <a:pt x="7175982" y="144208"/>
                  </a:lnTo>
                  <a:lnTo>
                    <a:pt x="7180427" y="146710"/>
                  </a:lnTo>
                  <a:lnTo>
                    <a:pt x="7184479" y="146761"/>
                  </a:lnTo>
                  <a:lnTo>
                    <a:pt x="7186244" y="141566"/>
                  </a:lnTo>
                  <a:close/>
                </a:path>
                <a:path w="7263130" h="292734">
                  <a:moveTo>
                    <a:pt x="7187857" y="104292"/>
                  </a:moveTo>
                  <a:lnTo>
                    <a:pt x="7184009" y="105206"/>
                  </a:lnTo>
                  <a:lnTo>
                    <a:pt x="7178421" y="103898"/>
                  </a:lnTo>
                  <a:lnTo>
                    <a:pt x="7178141" y="109169"/>
                  </a:lnTo>
                  <a:lnTo>
                    <a:pt x="7181977" y="108432"/>
                  </a:lnTo>
                  <a:lnTo>
                    <a:pt x="7187565" y="109740"/>
                  </a:lnTo>
                  <a:lnTo>
                    <a:pt x="7187857" y="104292"/>
                  </a:lnTo>
                  <a:close/>
                </a:path>
                <a:path w="7263130" h="292734">
                  <a:moveTo>
                    <a:pt x="7189622" y="71564"/>
                  </a:moveTo>
                  <a:lnTo>
                    <a:pt x="7181380" y="72771"/>
                  </a:lnTo>
                  <a:lnTo>
                    <a:pt x="7173925" y="69659"/>
                  </a:lnTo>
                  <a:lnTo>
                    <a:pt x="7167702" y="67741"/>
                  </a:lnTo>
                  <a:lnTo>
                    <a:pt x="7163194" y="72466"/>
                  </a:lnTo>
                  <a:lnTo>
                    <a:pt x="7177252" y="76923"/>
                  </a:lnTo>
                  <a:lnTo>
                    <a:pt x="7184695" y="76974"/>
                  </a:lnTo>
                  <a:lnTo>
                    <a:pt x="7189622" y="71564"/>
                  </a:lnTo>
                  <a:close/>
                </a:path>
                <a:path w="7263130" h="292734">
                  <a:moveTo>
                    <a:pt x="7196252" y="106387"/>
                  </a:moveTo>
                  <a:lnTo>
                    <a:pt x="7194448" y="104063"/>
                  </a:lnTo>
                  <a:lnTo>
                    <a:pt x="7193496" y="102768"/>
                  </a:lnTo>
                  <a:lnTo>
                    <a:pt x="7189571" y="106476"/>
                  </a:lnTo>
                  <a:lnTo>
                    <a:pt x="7191388" y="108712"/>
                  </a:lnTo>
                  <a:lnTo>
                    <a:pt x="7192353" y="110045"/>
                  </a:lnTo>
                  <a:lnTo>
                    <a:pt x="7196252" y="106387"/>
                  </a:lnTo>
                  <a:close/>
                </a:path>
                <a:path w="7263130" h="292734">
                  <a:moveTo>
                    <a:pt x="7196671" y="65290"/>
                  </a:moveTo>
                  <a:lnTo>
                    <a:pt x="7195794" y="61747"/>
                  </a:lnTo>
                  <a:lnTo>
                    <a:pt x="7185876" y="62357"/>
                  </a:lnTo>
                  <a:lnTo>
                    <a:pt x="7192150" y="67373"/>
                  </a:lnTo>
                  <a:lnTo>
                    <a:pt x="7196671" y="65290"/>
                  </a:lnTo>
                  <a:close/>
                </a:path>
                <a:path w="7263130" h="292734">
                  <a:moveTo>
                    <a:pt x="7213003" y="110451"/>
                  </a:moveTo>
                  <a:lnTo>
                    <a:pt x="7211149" y="108026"/>
                  </a:lnTo>
                  <a:lnTo>
                    <a:pt x="7210247" y="106895"/>
                  </a:lnTo>
                  <a:lnTo>
                    <a:pt x="7206297" y="110515"/>
                  </a:lnTo>
                  <a:lnTo>
                    <a:pt x="7208101" y="112864"/>
                  </a:lnTo>
                  <a:lnTo>
                    <a:pt x="7209091" y="114109"/>
                  </a:lnTo>
                  <a:lnTo>
                    <a:pt x="7213003" y="110451"/>
                  </a:lnTo>
                  <a:close/>
                </a:path>
                <a:path w="7263130" h="292734">
                  <a:moveTo>
                    <a:pt x="7222972" y="145021"/>
                  </a:moveTo>
                  <a:lnTo>
                    <a:pt x="7216876" y="141643"/>
                  </a:lnTo>
                  <a:lnTo>
                    <a:pt x="7207580" y="140017"/>
                  </a:lnTo>
                  <a:lnTo>
                    <a:pt x="7198538" y="141135"/>
                  </a:lnTo>
                  <a:lnTo>
                    <a:pt x="7193140" y="146050"/>
                  </a:lnTo>
                  <a:lnTo>
                    <a:pt x="7199617" y="144475"/>
                  </a:lnTo>
                  <a:lnTo>
                    <a:pt x="7200011" y="152120"/>
                  </a:lnTo>
                  <a:lnTo>
                    <a:pt x="7203503" y="155028"/>
                  </a:lnTo>
                  <a:lnTo>
                    <a:pt x="7206208" y="149733"/>
                  </a:lnTo>
                  <a:lnTo>
                    <a:pt x="7220255" y="150266"/>
                  </a:lnTo>
                  <a:lnTo>
                    <a:pt x="7222972" y="145021"/>
                  </a:lnTo>
                  <a:close/>
                </a:path>
                <a:path w="7263130" h="292734">
                  <a:moveTo>
                    <a:pt x="7228408" y="56019"/>
                  </a:moveTo>
                  <a:lnTo>
                    <a:pt x="7228243" y="51600"/>
                  </a:lnTo>
                  <a:lnTo>
                    <a:pt x="7225741" y="52755"/>
                  </a:lnTo>
                  <a:lnTo>
                    <a:pt x="7221753" y="51917"/>
                  </a:lnTo>
                  <a:lnTo>
                    <a:pt x="7221906" y="56553"/>
                  </a:lnTo>
                  <a:lnTo>
                    <a:pt x="7224408" y="55283"/>
                  </a:lnTo>
                  <a:lnTo>
                    <a:pt x="7228408" y="56019"/>
                  </a:lnTo>
                  <a:close/>
                </a:path>
                <a:path w="7263130" h="292734">
                  <a:moveTo>
                    <a:pt x="7237882" y="111836"/>
                  </a:moveTo>
                  <a:lnTo>
                    <a:pt x="7234034" y="112776"/>
                  </a:lnTo>
                  <a:lnTo>
                    <a:pt x="7228510" y="111442"/>
                  </a:lnTo>
                  <a:lnTo>
                    <a:pt x="7228205" y="116801"/>
                  </a:lnTo>
                  <a:lnTo>
                    <a:pt x="7232078" y="116039"/>
                  </a:lnTo>
                  <a:lnTo>
                    <a:pt x="7237616" y="117373"/>
                  </a:lnTo>
                  <a:lnTo>
                    <a:pt x="7237882" y="111836"/>
                  </a:lnTo>
                  <a:close/>
                </a:path>
                <a:path w="7263130" h="292734">
                  <a:moveTo>
                    <a:pt x="7243077" y="149034"/>
                  </a:moveTo>
                  <a:lnTo>
                    <a:pt x="7236485" y="149250"/>
                  </a:lnTo>
                  <a:lnTo>
                    <a:pt x="7229983" y="150787"/>
                  </a:lnTo>
                  <a:lnTo>
                    <a:pt x="7233425" y="153797"/>
                  </a:lnTo>
                  <a:lnTo>
                    <a:pt x="7240041" y="154482"/>
                  </a:lnTo>
                  <a:lnTo>
                    <a:pt x="7243077" y="149034"/>
                  </a:lnTo>
                  <a:close/>
                </a:path>
                <a:path w="7263130" h="292734">
                  <a:moveTo>
                    <a:pt x="7253135" y="53136"/>
                  </a:moveTo>
                  <a:lnTo>
                    <a:pt x="7251332" y="50812"/>
                  </a:lnTo>
                  <a:lnTo>
                    <a:pt x="7250341" y="49517"/>
                  </a:lnTo>
                  <a:lnTo>
                    <a:pt x="7246442" y="53174"/>
                  </a:lnTo>
                  <a:lnTo>
                    <a:pt x="7248296" y="55651"/>
                  </a:lnTo>
                  <a:lnTo>
                    <a:pt x="7249211" y="56743"/>
                  </a:lnTo>
                  <a:lnTo>
                    <a:pt x="7253135" y="53136"/>
                  </a:lnTo>
                  <a:close/>
                </a:path>
                <a:path w="7263130" h="292734">
                  <a:moveTo>
                    <a:pt x="7262863" y="83058"/>
                  </a:moveTo>
                  <a:lnTo>
                    <a:pt x="7256234" y="79590"/>
                  </a:lnTo>
                  <a:lnTo>
                    <a:pt x="7248118" y="78435"/>
                  </a:lnTo>
                  <a:lnTo>
                    <a:pt x="7239851" y="77533"/>
                  </a:lnTo>
                  <a:lnTo>
                    <a:pt x="7232739" y="74803"/>
                  </a:lnTo>
                  <a:lnTo>
                    <a:pt x="7236803" y="83705"/>
                  </a:lnTo>
                  <a:lnTo>
                    <a:pt x="7245858" y="88150"/>
                  </a:lnTo>
                  <a:lnTo>
                    <a:pt x="7255878" y="87998"/>
                  </a:lnTo>
                  <a:lnTo>
                    <a:pt x="7262863" y="83058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05750" y="6949795"/>
              <a:ext cx="7141845" cy="321310"/>
            </a:xfrm>
            <a:custGeom>
              <a:avLst/>
              <a:gdLst/>
              <a:ahLst/>
              <a:cxnLst/>
              <a:rect l="l" t="t" r="r" b="b"/>
              <a:pathLst>
                <a:path w="7141845" h="321309">
                  <a:moveTo>
                    <a:pt x="6832" y="172389"/>
                  </a:moveTo>
                  <a:lnTo>
                    <a:pt x="6616" y="167906"/>
                  </a:lnTo>
                  <a:lnTo>
                    <a:pt x="4102" y="169075"/>
                  </a:lnTo>
                  <a:lnTo>
                    <a:pt x="0" y="168440"/>
                  </a:lnTo>
                  <a:lnTo>
                    <a:pt x="279" y="172808"/>
                  </a:lnTo>
                  <a:lnTo>
                    <a:pt x="2794" y="171729"/>
                  </a:lnTo>
                  <a:lnTo>
                    <a:pt x="6832" y="172389"/>
                  </a:lnTo>
                  <a:close/>
                </a:path>
                <a:path w="7141845" h="321309">
                  <a:moveTo>
                    <a:pt x="18948" y="153047"/>
                  </a:moveTo>
                  <a:lnTo>
                    <a:pt x="18694" y="148526"/>
                  </a:lnTo>
                  <a:lnTo>
                    <a:pt x="16167" y="149618"/>
                  </a:lnTo>
                  <a:lnTo>
                    <a:pt x="12065" y="148983"/>
                  </a:lnTo>
                  <a:lnTo>
                    <a:pt x="12306" y="153479"/>
                  </a:lnTo>
                  <a:lnTo>
                    <a:pt x="14846" y="152400"/>
                  </a:lnTo>
                  <a:lnTo>
                    <a:pt x="18948" y="153047"/>
                  </a:lnTo>
                  <a:close/>
                </a:path>
                <a:path w="7141845" h="321309">
                  <a:moveTo>
                    <a:pt x="28308" y="164325"/>
                  </a:moveTo>
                  <a:lnTo>
                    <a:pt x="26428" y="162064"/>
                  </a:lnTo>
                  <a:lnTo>
                    <a:pt x="25425" y="160832"/>
                  </a:lnTo>
                  <a:lnTo>
                    <a:pt x="21475" y="164592"/>
                  </a:lnTo>
                  <a:lnTo>
                    <a:pt x="23393" y="166954"/>
                  </a:lnTo>
                  <a:lnTo>
                    <a:pt x="24422" y="168160"/>
                  </a:lnTo>
                  <a:lnTo>
                    <a:pt x="28308" y="164325"/>
                  </a:lnTo>
                  <a:close/>
                </a:path>
                <a:path w="7141845" h="321309">
                  <a:moveTo>
                    <a:pt x="43497" y="140144"/>
                  </a:moveTo>
                  <a:lnTo>
                    <a:pt x="41617" y="137845"/>
                  </a:lnTo>
                  <a:lnTo>
                    <a:pt x="40551" y="136639"/>
                  </a:lnTo>
                  <a:lnTo>
                    <a:pt x="36614" y="140411"/>
                  </a:lnTo>
                  <a:lnTo>
                    <a:pt x="38531" y="142671"/>
                  </a:lnTo>
                  <a:lnTo>
                    <a:pt x="39573" y="143967"/>
                  </a:lnTo>
                  <a:lnTo>
                    <a:pt x="43497" y="140144"/>
                  </a:lnTo>
                  <a:close/>
                </a:path>
                <a:path w="7141845" h="321309">
                  <a:moveTo>
                    <a:pt x="58496" y="12928"/>
                  </a:moveTo>
                  <a:lnTo>
                    <a:pt x="52946" y="2197"/>
                  </a:lnTo>
                  <a:lnTo>
                    <a:pt x="53060" y="11112"/>
                  </a:lnTo>
                  <a:lnTo>
                    <a:pt x="47358" y="9017"/>
                  </a:lnTo>
                  <a:lnTo>
                    <a:pt x="53644" y="20637"/>
                  </a:lnTo>
                  <a:lnTo>
                    <a:pt x="56781" y="15582"/>
                  </a:lnTo>
                  <a:lnTo>
                    <a:pt x="58496" y="12928"/>
                  </a:lnTo>
                  <a:close/>
                </a:path>
                <a:path w="7141845" h="321309">
                  <a:moveTo>
                    <a:pt x="64566" y="3556"/>
                  </a:moveTo>
                  <a:lnTo>
                    <a:pt x="62661" y="1270"/>
                  </a:lnTo>
                  <a:lnTo>
                    <a:pt x="61645" y="0"/>
                  </a:lnTo>
                  <a:lnTo>
                    <a:pt x="57658" y="3708"/>
                  </a:lnTo>
                  <a:lnTo>
                    <a:pt x="59588" y="6134"/>
                  </a:lnTo>
                  <a:lnTo>
                    <a:pt x="60617" y="7302"/>
                  </a:lnTo>
                  <a:lnTo>
                    <a:pt x="64566" y="3556"/>
                  </a:lnTo>
                  <a:close/>
                </a:path>
                <a:path w="7141845" h="321309">
                  <a:moveTo>
                    <a:pt x="118516" y="98501"/>
                  </a:moveTo>
                  <a:lnTo>
                    <a:pt x="116598" y="96215"/>
                  </a:lnTo>
                  <a:lnTo>
                    <a:pt x="115582" y="95046"/>
                  </a:lnTo>
                  <a:lnTo>
                    <a:pt x="111633" y="98742"/>
                  </a:lnTo>
                  <a:lnTo>
                    <a:pt x="113525" y="101130"/>
                  </a:lnTo>
                  <a:lnTo>
                    <a:pt x="114528" y="102362"/>
                  </a:lnTo>
                  <a:lnTo>
                    <a:pt x="118516" y="98501"/>
                  </a:lnTo>
                  <a:close/>
                </a:path>
                <a:path w="7141845" h="321309">
                  <a:moveTo>
                    <a:pt x="123101" y="116979"/>
                  </a:moveTo>
                  <a:lnTo>
                    <a:pt x="121183" y="114655"/>
                  </a:lnTo>
                  <a:lnTo>
                    <a:pt x="120129" y="113461"/>
                  </a:lnTo>
                  <a:lnTo>
                    <a:pt x="116192" y="117182"/>
                  </a:lnTo>
                  <a:lnTo>
                    <a:pt x="118097" y="119507"/>
                  </a:lnTo>
                  <a:lnTo>
                    <a:pt x="119126" y="120751"/>
                  </a:lnTo>
                  <a:lnTo>
                    <a:pt x="123101" y="116979"/>
                  </a:lnTo>
                  <a:close/>
                </a:path>
                <a:path w="7141845" h="321309">
                  <a:moveTo>
                    <a:pt x="134442" y="165125"/>
                  </a:moveTo>
                  <a:lnTo>
                    <a:pt x="134239" y="160629"/>
                  </a:lnTo>
                  <a:lnTo>
                    <a:pt x="131699" y="161810"/>
                  </a:lnTo>
                  <a:lnTo>
                    <a:pt x="127622" y="161163"/>
                  </a:lnTo>
                  <a:lnTo>
                    <a:pt x="127850" y="165557"/>
                  </a:lnTo>
                  <a:lnTo>
                    <a:pt x="130314" y="164490"/>
                  </a:lnTo>
                  <a:lnTo>
                    <a:pt x="134442" y="165125"/>
                  </a:lnTo>
                  <a:close/>
                </a:path>
                <a:path w="7141845" h="321309">
                  <a:moveTo>
                    <a:pt x="143306" y="90068"/>
                  </a:moveTo>
                  <a:lnTo>
                    <a:pt x="135191" y="90398"/>
                  </a:lnTo>
                  <a:lnTo>
                    <a:pt x="135318" y="93941"/>
                  </a:lnTo>
                  <a:lnTo>
                    <a:pt x="139433" y="95554"/>
                  </a:lnTo>
                  <a:lnTo>
                    <a:pt x="143306" y="90068"/>
                  </a:lnTo>
                  <a:close/>
                </a:path>
                <a:path w="7141845" h="321309">
                  <a:moveTo>
                    <a:pt x="156883" y="87210"/>
                  </a:moveTo>
                  <a:lnTo>
                    <a:pt x="156273" y="79984"/>
                  </a:lnTo>
                  <a:lnTo>
                    <a:pt x="150037" y="81026"/>
                  </a:lnTo>
                  <a:lnTo>
                    <a:pt x="145161" y="83693"/>
                  </a:lnTo>
                  <a:lnTo>
                    <a:pt x="143306" y="90068"/>
                  </a:lnTo>
                  <a:lnTo>
                    <a:pt x="148437" y="89827"/>
                  </a:lnTo>
                  <a:lnTo>
                    <a:pt x="153619" y="89687"/>
                  </a:lnTo>
                  <a:lnTo>
                    <a:pt x="156883" y="87210"/>
                  </a:lnTo>
                  <a:close/>
                </a:path>
                <a:path w="7141845" h="321309">
                  <a:moveTo>
                    <a:pt x="190042" y="306832"/>
                  </a:moveTo>
                  <a:lnTo>
                    <a:pt x="181838" y="303758"/>
                  </a:lnTo>
                  <a:lnTo>
                    <a:pt x="173736" y="303936"/>
                  </a:lnTo>
                  <a:lnTo>
                    <a:pt x="167309" y="308279"/>
                  </a:lnTo>
                  <a:lnTo>
                    <a:pt x="164109" y="317677"/>
                  </a:lnTo>
                  <a:lnTo>
                    <a:pt x="170027" y="314286"/>
                  </a:lnTo>
                  <a:lnTo>
                    <a:pt x="177736" y="313118"/>
                  </a:lnTo>
                  <a:lnTo>
                    <a:pt x="185115" y="311505"/>
                  </a:lnTo>
                  <a:lnTo>
                    <a:pt x="190042" y="306832"/>
                  </a:lnTo>
                  <a:close/>
                </a:path>
                <a:path w="7141845" h="321309">
                  <a:moveTo>
                    <a:pt x="201269" y="96139"/>
                  </a:moveTo>
                  <a:lnTo>
                    <a:pt x="198818" y="89433"/>
                  </a:lnTo>
                  <a:lnTo>
                    <a:pt x="197256" y="96812"/>
                  </a:lnTo>
                  <a:lnTo>
                    <a:pt x="201269" y="96139"/>
                  </a:lnTo>
                  <a:close/>
                </a:path>
                <a:path w="7141845" h="321309">
                  <a:moveTo>
                    <a:pt x="214020" y="81330"/>
                  </a:moveTo>
                  <a:lnTo>
                    <a:pt x="207238" y="81724"/>
                  </a:lnTo>
                  <a:lnTo>
                    <a:pt x="200660" y="83388"/>
                  </a:lnTo>
                  <a:lnTo>
                    <a:pt x="204190" y="86347"/>
                  </a:lnTo>
                  <a:lnTo>
                    <a:pt x="210934" y="86893"/>
                  </a:lnTo>
                  <a:lnTo>
                    <a:pt x="214020" y="81330"/>
                  </a:lnTo>
                  <a:close/>
                </a:path>
                <a:path w="7141845" h="321309">
                  <a:moveTo>
                    <a:pt x="216560" y="176568"/>
                  </a:moveTo>
                  <a:lnTo>
                    <a:pt x="203644" y="176568"/>
                  </a:lnTo>
                  <a:lnTo>
                    <a:pt x="204978" y="176745"/>
                  </a:lnTo>
                  <a:lnTo>
                    <a:pt x="214122" y="177495"/>
                  </a:lnTo>
                  <a:lnTo>
                    <a:pt x="216560" y="176568"/>
                  </a:lnTo>
                  <a:close/>
                </a:path>
                <a:path w="7141845" h="321309">
                  <a:moveTo>
                    <a:pt x="257175" y="64909"/>
                  </a:moveTo>
                  <a:lnTo>
                    <a:pt x="257048" y="62331"/>
                  </a:lnTo>
                  <a:lnTo>
                    <a:pt x="254165" y="59715"/>
                  </a:lnTo>
                  <a:lnTo>
                    <a:pt x="253809" y="65087"/>
                  </a:lnTo>
                  <a:lnTo>
                    <a:pt x="253936" y="67678"/>
                  </a:lnTo>
                  <a:lnTo>
                    <a:pt x="256819" y="70218"/>
                  </a:lnTo>
                  <a:lnTo>
                    <a:pt x="257175" y="64909"/>
                  </a:lnTo>
                  <a:close/>
                </a:path>
                <a:path w="7141845" h="321309">
                  <a:moveTo>
                    <a:pt x="267284" y="94780"/>
                  </a:moveTo>
                  <a:lnTo>
                    <a:pt x="265391" y="92494"/>
                  </a:lnTo>
                  <a:lnTo>
                    <a:pt x="264439" y="91173"/>
                  </a:lnTo>
                  <a:lnTo>
                    <a:pt x="260413" y="94932"/>
                  </a:lnTo>
                  <a:lnTo>
                    <a:pt x="262280" y="97231"/>
                  </a:lnTo>
                  <a:lnTo>
                    <a:pt x="263245" y="98488"/>
                  </a:lnTo>
                  <a:lnTo>
                    <a:pt x="267284" y="94780"/>
                  </a:lnTo>
                  <a:close/>
                </a:path>
                <a:path w="7141845" h="321309">
                  <a:moveTo>
                    <a:pt x="278904" y="111150"/>
                  </a:moveTo>
                  <a:lnTo>
                    <a:pt x="276504" y="110528"/>
                  </a:lnTo>
                  <a:lnTo>
                    <a:pt x="274675" y="103809"/>
                  </a:lnTo>
                  <a:lnTo>
                    <a:pt x="273532" y="111150"/>
                  </a:lnTo>
                  <a:lnTo>
                    <a:pt x="278904" y="111150"/>
                  </a:lnTo>
                  <a:close/>
                </a:path>
                <a:path w="7141845" h="321309">
                  <a:moveTo>
                    <a:pt x="281038" y="133616"/>
                  </a:moveTo>
                  <a:lnTo>
                    <a:pt x="277723" y="126606"/>
                  </a:lnTo>
                  <a:lnTo>
                    <a:pt x="272783" y="127266"/>
                  </a:lnTo>
                  <a:lnTo>
                    <a:pt x="266014" y="130251"/>
                  </a:lnTo>
                  <a:lnTo>
                    <a:pt x="257251" y="130213"/>
                  </a:lnTo>
                  <a:lnTo>
                    <a:pt x="255663" y="126187"/>
                  </a:lnTo>
                  <a:lnTo>
                    <a:pt x="249072" y="131749"/>
                  </a:lnTo>
                  <a:lnTo>
                    <a:pt x="243801" y="130987"/>
                  </a:lnTo>
                  <a:lnTo>
                    <a:pt x="244233" y="137121"/>
                  </a:lnTo>
                  <a:lnTo>
                    <a:pt x="246748" y="138785"/>
                  </a:lnTo>
                  <a:lnTo>
                    <a:pt x="250444" y="138734"/>
                  </a:lnTo>
                  <a:lnTo>
                    <a:pt x="254381" y="139712"/>
                  </a:lnTo>
                  <a:lnTo>
                    <a:pt x="254850" y="140042"/>
                  </a:lnTo>
                  <a:lnTo>
                    <a:pt x="254254" y="143929"/>
                  </a:lnTo>
                  <a:lnTo>
                    <a:pt x="257022" y="147891"/>
                  </a:lnTo>
                  <a:lnTo>
                    <a:pt x="265277" y="145491"/>
                  </a:lnTo>
                  <a:lnTo>
                    <a:pt x="268312" y="148297"/>
                  </a:lnTo>
                  <a:lnTo>
                    <a:pt x="271729" y="144907"/>
                  </a:lnTo>
                  <a:lnTo>
                    <a:pt x="276898" y="143687"/>
                  </a:lnTo>
                  <a:lnTo>
                    <a:pt x="280949" y="141097"/>
                  </a:lnTo>
                  <a:lnTo>
                    <a:pt x="281038" y="133616"/>
                  </a:lnTo>
                  <a:close/>
                </a:path>
                <a:path w="7141845" h="321309">
                  <a:moveTo>
                    <a:pt x="286588" y="109943"/>
                  </a:moveTo>
                  <a:lnTo>
                    <a:pt x="284784" y="103162"/>
                  </a:lnTo>
                  <a:lnTo>
                    <a:pt x="282397" y="112077"/>
                  </a:lnTo>
                  <a:lnTo>
                    <a:pt x="278904" y="111163"/>
                  </a:lnTo>
                  <a:lnTo>
                    <a:pt x="273532" y="111150"/>
                  </a:lnTo>
                  <a:lnTo>
                    <a:pt x="269760" y="110896"/>
                  </a:lnTo>
                  <a:lnTo>
                    <a:pt x="268541" y="107022"/>
                  </a:lnTo>
                  <a:lnTo>
                    <a:pt x="267982" y="105244"/>
                  </a:lnTo>
                  <a:lnTo>
                    <a:pt x="265493" y="102222"/>
                  </a:lnTo>
                  <a:lnTo>
                    <a:pt x="264947" y="101561"/>
                  </a:lnTo>
                  <a:lnTo>
                    <a:pt x="259156" y="102222"/>
                  </a:lnTo>
                  <a:lnTo>
                    <a:pt x="249491" y="102031"/>
                  </a:lnTo>
                  <a:lnTo>
                    <a:pt x="241617" y="105016"/>
                  </a:lnTo>
                  <a:lnTo>
                    <a:pt x="234924" y="107022"/>
                  </a:lnTo>
                  <a:lnTo>
                    <a:pt x="228803" y="103949"/>
                  </a:lnTo>
                  <a:lnTo>
                    <a:pt x="230492" y="111683"/>
                  </a:lnTo>
                  <a:lnTo>
                    <a:pt x="226682" y="112776"/>
                  </a:lnTo>
                  <a:lnTo>
                    <a:pt x="222554" y="113601"/>
                  </a:lnTo>
                  <a:lnTo>
                    <a:pt x="222123" y="105752"/>
                  </a:lnTo>
                  <a:lnTo>
                    <a:pt x="221767" y="99555"/>
                  </a:lnTo>
                  <a:lnTo>
                    <a:pt x="217157" y="100609"/>
                  </a:lnTo>
                  <a:lnTo>
                    <a:pt x="217157" y="137248"/>
                  </a:lnTo>
                  <a:lnTo>
                    <a:pt x="210400" y="137629"/>
                  </a:lnTo>
                  <a:lnTo>
                    <a:pt x="210299" y="135763"/>
                  </a:lnTo>
                  <a:lnTo>
                    <a:pt x="209880" y="128282"/>
                  </a:lnTo>
                  <a:lnTo>
                    <a:pt x="216623" y="127914"/>
                  </a:lnTo>
                  <a:lnTo>
                    <a:pt x="217157" y="137248"/>
                  </a:lnTo>
                  <a:lnTo>
                    <a:pt x="217157" y="100609"/>
                  </a:lnTo>
                  <a:lnTo>
                    <a:pt x="212407" y="104228"/>
                  </a:lnTo>
                  <a:lnTo>
                    <a:pt x="208216" y="105752"/>
                  </a:lnTo>
                  <a:lnTo>
                    <a:pt x="204889" y="100520"/>
                  </a:lnTo>
                  <a:lnTo>
                    <a:pt x="209943" y="97815"/>
                  </a:lnTo>
                  <a:lnTo>
                    <a:pt x="204851" y="95694"/>
                  </a:lnTo>
                  <a:lnTo>
                    <a:pt x="201269" y="96164"/>
                  </a:lnTo>
                  <a:lnTo>
                    <a:pt x="202095" y="101269"/>
                  </a:lnTo>
                  <a:lnTo>
                    <a:pt x="201993" y="101854"/>
                  </a:lnTo>
                  <a:lnTo>
                    <a:pt x="201028" y="104457"/>
                  </a:lnTo>
                  <a:lnTo>
                    <a:pt x="198462" y="105651"/>
                  </a:lnTo>
                  <a:lnTo>
                    <a:pt x="194157" y="100533"/>
                  </a:lnTo>
                  <a:lnTo>
                    <a:pt x="191122" y="96862"/>
                  </a:lnTo>
                  <a:lnTo>
                    <a:pt x="187502" y="92176"/>
                  </a:lnTo>
                  <a:lnTo>
                    <a:pt x="191503" y="92697"/>
                  </a:lnTo>
                  <a:lnTo>
                    <a:pt x="192049" y="92176"/>
                  </a:lnTo>
                  <a:lnTo>
                    <a:pt x="193446" y="90830"/>
                  </a:lnTo>
                  <a:lnTo>
                    <a:pt x="194017" y="87198"/>
                  </a:lnTo>
                  <a:lnTo>
                    <a:pt x="185115" y="86372"/>
                  </a:lnTo>
                  <a:lnTo>
                    <a:pt x="179603" y="89700"/>
                  </a:lnTo>
                  <a:lnTo>
                    <a:pt x="181317" y="101854"/>
                  </a:lnTo>
                  <a:lnTo>
                    <a:pt x="186105" y="101269"/>
                  </a:lnTo>
                  <a:lnTo>
                    <a:pt x="190881" y="100533"/>
                  </a:lnTo>
                  <a:lnTo>
                    <a:pt x="191719" y="106045"/>
                  </a:lnTo>
                  <a:lnTo>
                    <a:pt x="183756" y="110286"/>
                  </a:lnTo>
                  <a:lnTo>
                    <a:pt x="173062" y="111150"/>
                  </a:lnTo>
                  <a:lnTo>
                    <a:pt x="162509" y="112318"/>
                  </a:lnTo>
                  <a:lnTo>
                    <a:pt x="155194" y="117411"/>
                  </a:lnTo>
                  <a:lnTo>
                    <a:pt x="158267" y="120205"/>
                  </a:lnTo>
                  <a:lnTo>
                    <a:pt x="162750" y="120815"/>
                  </a:lnTo>
                  <a:lnTo>
                    <a:pt x="166966" y="121843"/>
                  </a:lnTo>
                  <a:lnTo>
                    <a:pt x="169240" y="125895"/>
                  </a:lnTo>
                  <a:lnTo>
                    <a:pt x="174015" y="126009"/>
                  </a:lnTo>
                  <a:lnTo>
                    <a:pt x="179641" y="124802"/>
                  </a:lnTo>
                  <a:lnTo>
                    <a:pt x="184340" y="125069"/>
                  </a:lnTo>
                  <a:lnTo>
                    <a:pt x="186334" y="129616"/>
                  </a:lnTo>
                  <a:lnTo>
                    <a:pt x="180289" y="133934"/>
                  </a:lnTo>
                  <a:lnTo>
                    <a:pt x="171500" y="135763"/>
                  </a:lnTo>
                  <a:lnTo>
                    <a:pt x="162547" y="134950"/>
                  </a:lnTo>
                  <a:lnTo>
                    <a:pt x="156044" y="131343"/>
                  </a:lnTo>
                  <a:lnTo>
                    <a:pt x="157708" y="138874"/>
                  </a:lnTo>
                  <a:lnTo>
                    <a:pt x="157594" y="139204"/>
                  </a:lnTo>
                  <a:lnTo>
                    <a:pt x="153949" y="140258"/>
                  </a:lnTo>
                  <a:lnTo>
                    <a:pt x="149885" y="141084"/>
                  </a:lnTo>
                  <a:lnTo>
                    <a:pt x="145669" y="139204"/>
                  </a:lnTo>
                  <a:lnTo>
                    <a:pt x="142582" y="135394"/>
                  </a:lnTo>
                  <a:lnTo>
                    <a:pt x="142443" y="131508"/>
                  </a:lnTo>
                  <a:lnTo>
                    <a:pt x="142278" y="127431"/>
                  </a:lnTo>
                  <a:lnTo>
                    <a:pt x="136309" y="127406"/>
                  </a:lnTo>
                  <a:lnTo>
                    <a:pt x="132041" y="130771"/>
                  </a:lnTo>
                  <a:lnTo>
                    <a:pt x="129476" y="131508"/>
                  </a:lnTo>
                  <a:lnTo>
                    <a:pt x="128549" y="123634"/>
                  </a:lnTo>
                  <a:lnTo>
                    <a:pt x="135915" y="124015"/>
                  </a:lnTo>
                  <a:lnTo>
                    <a:pt x="138976" y="119189"/>
                  </a:lnTo>
                  <a:lnTo>
                    <a:pt x="137731" y="109105"/>
                  </a:lnTo>
                  <a:lnTo>
                    <a:pt x="130289" y="108597"/>
                  </a:lnTo>
                  <a:lnTo>
                    <a:pt x="127254" y="113474"/>
                  </a:lnTo>
                  <a:lnTo>
                    <a:pt x="128536" y="123621"/>
                  </a:lnTo>
                  <a:lnTo>
                    <a:pt x="124117" y="125730"/>
                  </a:lnTo>
                  <a:lnTo>
                    <a:pt x="123088" y="131991"/>
                  </a:lnTo>
                  <a:lnTo>
                    <a:pt x="122567" y="138874"/>
                  </a:lnTo>
                  <a:lnTo>
                    <a:pt x="119621" y="142798"/>
                  </a:lnTo>
                  <a:lnTo>
                    <a:pt x="106121" y="143573"/>
                  </a:lnTo>
                  <a:lnTo>
                    <a:pt x="99110" y="137998"/>
                  </a:lnTo>
                  <a:lnTo>
                    <a:pt x="91020" y="134086"/>
                  </a:lnTo>
                  <a:lnTo>
                    <a:pt x="81838" y="131889"/>
                  </a:lnTo>
                  <a:lnTo>
                    <a:pt x="71551" y="131457"/>
                  </a:lnTo>
                  <a:lnTo>
                    <a:pt x="70840" y="136994"/>
                  </a:lnTo>
                  <a:lnTo>
                    <a:pt x="67564" y="139433"/>
                  </a:lnTo>
                  <a:lnTo>
                    <a:pt x="63995" y="141528"/>
                  </a:lnTo>
                  <a:lnTo>
                    <a:pt x="62395" y="146062"/>
                  </a:lnTo>
                  <a:lnTo>
                    <a:pt x="66306" y="146710"/>
                  </a:lnTo>
                  <a:lnTo>
                    <a:pt x="64617" y="150520"/>
                  </a:lnTo>
                  <a:lnTo>
                    <a:pt x="62725" y="150647"/>
                  </a:lnTo>
                  <a:lnTo>
                    <a:pt x="60071" y="151701"/>
                  </a:lnTo>
                  <a:lnTo>
                    <a:pt x="59702" y="155549"/>
                  </a:lnTo>
                  <a:lnTo>
                    <a:pt x="56883" y="155727"/>
                  </a:lnTo>
                  <a:lnTo>
                    <a:pt x="45554" y="155702"/>
                  </a:lnTo>
                  <a:lnTo>
                    <a:pt x="35712" y="150977"/>
                  </a:lnTo>
                  <a:lnTo>
                    <a:pt x="27787" y="149110"/>
                  </a:lnTo>
                  <a:lnTo>
                    <a:pt x="22733" y="157657"/>
                  </a:lnTo>
                  <a:lnTo>
                    <a:pt x="27838" y="157340"/>
                  </a:lnTo>
                  <a:lnTo>
                    <a:pt x="32981" y="156908"/>
                  </a:lnTo>
                  <a:lnTo>
                    <a:pt x="36525" y="158991"/>
                  </a:lnTo>
                  <a:lnTo>
                    <a:pt x="36880" y="166217"/>
                  </a:lnTo>
                  <a:lnTo>
                    <a:pt x="48780" y="163093"/>
                  </a:lnTo>
                  <a:lnTo>
                    <a:pt x="58661" y="161645"/>
                  </a:lnTo>
                  <a:lnTo>
                    <a:pt x="68389" y="159537"/>
                  </a:lnTo>
                  <a:lnTo>
                    <a:pt x="74269" y="156908"/>
                  </a:lnTo>
                  <a:lnTo>
                    <a:pt x="76873" y="155752"/>
                  </a:lnTo>
                  <a:lnTo>
                    <a:pt x="79870" y="154419"/>
                  </a:lnTo>
                  <a:lnTo>
                    <a:pt x="130314" y="151549"/>
                  </a:lnTo>
                  <a:lnTo>
                    <a:pt x="132562" y="149174"/>
                  </a:lnTo>
                  <a:lnTo>
                    <a:pt x="135432" y="146367"/>
                  </a:lnTo>
                  <a:lnTo>
                    <a:pt x="140081" y="146253"/>
                  </a:lnTo>
                  <a:lnTo>
                    <a:pt x="166992" y="144716"/>
                  </a:lnTo>
                  <a:lnTo>
                    <a:pt x="171107" y="148336"/>
                  </a:lnTo>
                  <a:lnTo>
                    <a:pt x="177647" y="148336"/>
                  </a:lnTo>
                  <a:lnTo>
                    <a:pt x="197599" y="148336"/>
                  </a:lnTo>
                  <a:lnTo>
                    <a:pt x="200863" y="147497"/>
                  </a:lnTo>
                  <a:lnTo>
                    <a:pt x="207543" y="147129"/>
                  </a:lnTo>
                  <a:lnTo>
                    <a:pt x="204533" y="152679"/>
                  </a:lnTo>
                  <a:lnTo>
                    <a:pt x="197840" y="152133"/>
                  </a:lnTo>
                  <a:lnTo>
                    <a:pt x="194322" y="149174"/>
                  </a:lnTo>
                  <a:lnTo>
                    <a:pt x="197472" y="148374"/>
                  </a:lnTo>
                  <a:lnTo>
                    <a:pt x="177647" y="148336"/>
                  </a:lnTo>
                  <a:lnTo>
                    <a:pt x="184010" y="148539"/>
                  </a:lnTo>
                  <a:lnTo>
                    <a:pt x="187706" y="152920"/>
                  </a:lnTo>
                  <a:lnTo>
                    <a:pt x="181952" y="153085"/>
                  </a:lnTo>
                  <a:lnTo>
                    <a:pt x="179235" y="156857"/>
                  </a:lnTo>
                  <a:lnTo>
                    <a:pt x="178181" y="162712"/>
                  </a:lnTo>
                  <a:lnTo>
                    <a:pt x="184708" y="162661"/>
                  </a:lnTo>
                  <a:lnTo>
                    <a:pt x="191998" y="161391"/>
                  </a:lnTo>
                  <a:lnTo>
                    <a:pt x="197561" y="162826"/>
                  </a:lnTo>
                  <a:lnTo>
                    <a:pt x="198856" y="170916"/>
                  </a:lnTo>
                  <a:lnTo>
                    <a:pt x="193509" y="169824"/>
                  </a:lnTo>
                  <a:lnTo>
                    <a:pt x="187553" y="167144"/>
                  </a:lnTo>
                  <a:lnTo>
                    <a:pt x="183121" y="167754"/>
                  </a:lnTo>
                  <a:lnTo>
                    <a:pt x="182448" y="175348"/>
                  </a:lnTo>
                  <a:lnTo>
                    <a:pt x="194589" y="175348"/>
                  </a:lnTo>
                  <a:lnTo>
                    <a:pt x="219786" y="175348"/>
                  </a:lnTo>
                  <a:lnTo>
                    <a:pt x="222592" y="174282"/>
                  </a:lnTo>
                  <a:lnTo>
                    <a:pt x="222389" y="170916"/>
                  </a:lnTo>
                  <a:lnTo>
                    <a:pt x="222351" y="170332"/>
                  </a:lnTo>
                  <a:lnTo>
                    <a:pt x="222313" y="169811"/>
                  </a:lnTo>
                  <a:lnTo>
                    <a:pt x="222046" y="165328"/>
                  </a:lnTo>
                  <a:lnTo>
                    <a:pt x="221957" y="163880"/>
                  </a:lnTo>
                  <a:lnTo>
                    <a:pt x="219189" y="161391"/>
                  </a:lnTo>
                  <a:lnTo>
                    <a:pt x="217347" y="159727"/>
                  </a:lnTo>
                  <a:lnTo>
                    <a:pt x="215468" y="158318"/>
                  </a:lnTo>
                  <a:lnTo>
                    <a:pt x="215468" y="169811"/>
                  </a:lnTo>
                  <a:lnTo>
                    <a:pt x="211467" y="169151"/>
                  </a:lnTo>
                  <a:lnTo>
                    <a:pt x="208876" y="170332"/>
                  </a:lnTo>
                  <a:lnTo>
                    <a:pt x="208749" y="165862"/>
                  </a:lnTo>
                  <a:lnTo>
                    <a:pt x="212864" y="166573"/>
                  </a:lnTo>
                  <a:lnTo>
                    <a:pt x="214299" y="165862"/>
                  </a:lnTo>
                  <a:lnTo>
                    <a:pt x="215366" y="165328"/>
                  </a:lnTo>
                  <a:lnTo>
                    <a:pt x="215468" y="169811"/>
                  </a:lnTo>
                  <a:lnTo>
                    <a:pt x="215468" y="158318"/>
                  </a:lnTo>
                  <a:lnTo>
                    <a:pt x="212445" y="156019"/>
                  </a:lnTo>
                  <a:lnTo>
                    <a:pt x="211899" y="152679"/>
                  </a:lnTo>
                  <a:lnTo>
                    <a:pt x="210985" y="147129"/>
                  </a:lnTo>
                  <a:lnTo>
                    <a:pt x="210947" y="146939"/>
                  </a:lnTo>
                  <a:lnTo>
                    <a:pt x="217208" y="148983"/>
                  </a:lnTo>
                  <a:lnTo>
                    <a:pt x="221500" y="148145"/>
                  </a:lnTo>
                  <a:lnTo>
                    <a:pt x="224815" y="146939"/>
                  </a:lnTo>
                  <a:lnTo>
                    <a:pt x="226364" y="146367"/>
                  </a:lnTo>
                  <a:lnTo>
                    <a:pt x="234480" y="145605"/>
                  </a:lnTo>
                  <a:lnTo>
                    <a:pt x="237451" y="133934"/>
                  </a:lnTo>
                  <a:lnTo>
                    <a:pt x="236905" y="127914"/>
                  </a:lnTo>
                  <a:lnTo>
                    <a:pt x="236804" y="126771"/>
                  </a:lnTo>
                  <a:lnTo>
                    <a:pt x="242608" y="126682"/>
                  </a:lnTo>
                  <a:lnTo>
                    <a:pt x="243928" y="124802"/>
                  </a:lnTo>
                  <a:lnTo>
                    <a:pt x="245300" y="122821"/>
                  </a:lnTo>
                  <a:lnTo>
                    <a:pt x="246456" y="116928"/>
                  </a:lnTo>
                  <a:lnTo>
                    <a:pt x="242531" y="116141"/>
                  </a:lnTo>
                  <a:lnTo>
                    <a:pt x="243700" y="113601"/>
                  </a:lnTo>
                  <a:lnTo>
                    <a:pt x="244284" y="112356"/>
                  </a:lnTo>
                  <a:lnTo>
                    <a:pt x="246202" y="112242"/>
                  </a:lnTo>
                  <a:lnTo>
                    <a:pt x="252310" y="114503"/>
                  </a:lnTo>
                  <a:lnTo>
                    <a:pt x="260286" y="113842"/>
                  </a:lnTo>
                  <a:lnTo>
                    <a:pt x="263499" y="120548"/>
                  </a:lnTo>
                  <a:lnTo>
                    <a:pt x="270776" y="119786"/>
                  </a:lnTo>
                  <a:lnTo>
                    <a:pt x="279222" y="120434"/>
                  </a:lnTo>
                  <a:lnTo>
                    <a:pt x="281343" y="119786"/>
                  </a:lnTo>
                  <a:lnTo>
                    <a:pt x="285572" y="118491"/>
                  </a:lnTo>
                  <a:lnTo>
                    <a:pt x="286131" y="113842"/>
                  </a:lnTo>
                  <a:lnTo>
                    <a:pt x="286308" y="112242"/>
                  </a:lnTo>
                  <a:lnTo>
                    <a:pt x="286334" y="112077"/>
                  </a:lnTo>
                  <a:lnTo>
                    <a:pt x="286588" y="109943"/>
                  </a:lnTo>
                  <a:close/>
                </a:path>
                <a:path w="7141845" h="321309">
                  <a:moveTo>
                    <a:pt x="308406" y="141389"/>
                  </a:moveTo>
                  <a:lnTo>
                    <a:pt x="306044" y="134721"/>
                  </a:lnTo>
                  <a:lnTo>
                    <a:pt x="304368" y="142036"/>
                  </a:lnTo>
                  <a:lnTo>
                    <a:pt x="308406" y="141389"/>
                  </a:lnTo>
                  <a:close/>
                </a:path>
                <a:path w="7141845" h="321309">
                  <a:moveTo>
                    <a:pt x="323024" y="133337"/>
                  </a:moveTo>
                  <a:lnTo>
                    <a:pt x="317703" y="130784"/>
                  </a:lnTo>
                  <a:lnTo>
                    <a:pt x="318300" y="136334"/>
                  </a:lnTo>
                  <a:lnTo>
                    <a:pt x="323024" y="133337"/>
                  </a:lnTo>
                  <a:close/>
                </a:path>
                <a:path w="7141845" h="321309">
                  <a:moveTo>
                    <a:pt x="334289" y="191731"/>
                  </a:moveTo>
                  <a:lnTo>
                    <a:pt x="334149" y="187172"/>
                  </a:lnTo>
                  <a:lnTo>
                    <a:pt x="331622" y="188341"/>
                  </a:lnTo>
                  <a:lnTo>
                    <a:pt x="327583" y="187426"/>
                  </a:lnTo>
                  <a:lnTo>
                    <a:pt x="327672" y="192112"/>
                  </a:lnTo>
                  <a:lnTo>
                    <a:pt x="330212" y="190893"/>
                  </a:lnTo>
                  <a:lnTo>
                    <a:pt x="334289" y="191731"/>
                  </a:lnTo>
                  <a:close/>
                </a:path>
                <a:path w="7141845" h="321309">
                  <a:moveTo>
                    <a:pt x="336486" y="238315"/>
                  </a:moveTo>
                  <a:lnTo>
                    <a:pt x="336346" y="233768"/>
                  </a:lnTo>
                  <a:lnTo>
                    <a:pt x="333806" y="234823"/>
                  </a:lnTo>
                  <a:lnTo>
                    <a:pt x="329780" y="234073"/>
                  </a:lnTo>
                  <a:lnTo>
                    <a:pt x="329869" y="238620"/>
                  </a:lnTo>
                  <a:lnTo>
                    <a:pt x="332422" y="237553"/>
                  </a:lnTo>
                  <a:lnTo>
                    <a:pt x="336486" y="238315"/>
                  </a:lnTo>
                  <a:close/>
                </a:path>
                <a:path w="7141845" h="321309">
                  <a:moveTo>
                    <a:pt x="339153" y="149733"/>
                  </a:moveTo>
                  <a:lnTo>
                    <a:pt x="331978" y="149352"/>
                  </a:lnTo>
                  <a:lnTo>
                    <a:pt x="326771" y="145986"/>
                  </a:lnTo>
                  <a:lnTo>
                    <a:pt x="318300" y="136334"/>
                  </a:lnTo>
                  <a:lnTo>
                    <a:pt x="312762" y="135191"/>
                  </a:lnTo>
                  <a:lnTo>
                    <a:pt x="312699" y="140944"/>
                  </a:lnTo>
                  <a:lnTo>
                    <a:pt x="308406" y="141389"/>
                  </a:lnTo>
                  <a:lnTo>
                    <a:pt x="308622" y="146011"/>
                  </a:lnTo>
                  <a:lnTo>
                    <a:pt x="315480" y="149580"/>
                  </a:lnTo>
                  <a:lnTo>
                    <a:pt x="324078" y="153758"/>
                  </a:lnTo>
                  <a:lnTo>
                    <a:pt x="332587" y="154990"/>
                  </a:lnTo>
                  <a:lnTo>
                    <a:pt x="339153" y="149733"/>
                  </a:lnTo>
                  <a:close/>
                </a:path>
                <a:path w="7141845" h="321309">
                  <a:moveTo>
                    <a:pt x="349173" y="74739"/>
                  </a:moveTo>
                  <a:lnTo>
                    <a:pt x="341058" y="74891"/>
                  </a:lnTo>
                  <a:lnTo>
                    <a:pt x="341109" y="78473"/>
                  </a:lnTo>
                  <a:lnTo>
                    <a:pt x="345198" y="80175"/>
                  </a:lnTo>
                  <a:lnTo>
                    <a:pt x="349173" y="74739"/>
                  </a:lnTo>
                  <a:close/>
                </a:path>
                <a:path w="7141845" h="321309">
                  <a:moveTo>
                    <a:pt x="353987" y="71716"/>
                  </a:moveTo>
                  <a:lnTo>
                    <a:pt x="348564" y="69164"/>
                  </a:lnTo>
                  <a:lnTo>
                    <a:pt x="349173" y="74739"/>
                  </a:lnTo>
                  <a:lnTo>
                    <a:pt x="353987" y="71716"/>
                  </a:lnTo>
                  <a:close/>
                </a:path>
                <a:path w="7141845" h="321309">
                  <a:moveTo>
                    <a:pt x="356882" y="85369"/>
                  </a:moveTo>
                  <a:lnTo>
                    <a:pt x="355447" y="80899"/>
                  </a:lnTo>
                  <a:lnTo>
                    <a:pt x="352894" y="80314"/>
                  </a:lnTo>
                  <a:lnTo>
                    <a:pt x="353212" y="88658"/>
                  </a:lnTo>
                  <a:lnTo>
                    <a:pt x="356882" y="85369"/>
                  </a:lnTo>
                  <a:close/>
                </a:path>
                <a:path w="7141845" h="321309">
                  <a:moveTo>
                    <a:pt x="357657" y="111836"/>
                  </a:moveTo>
                  <a:lnTo>
                    <a:pt x="349250" y="111328"/>
                  </a:lnTo>
                  <a:lnTo>
                    <a:pt x="341198" y="111493"/>
                  </a:lnTo>
                  <a:lnTo>
                    <a:pt x="341223" y="121640"/>
                  </a:lnTo>
                  <a:lnTo>
                    <a:pt x="345757" y="124510"/>
                  </a:lnTo>
                  <a:lnTo>
                    <a:pt x="350621" y="122974"/>
                  </a:lnTo>
                  <a:lnTo>
                    <a:pt x="354901" y="118325"/>
                  </a:lnTo>
                  <a:lnTo>
                    <a:pt x="357657" y="111836"/>
                  </a:lnTo>
                  <a:close/>
                </a:path>
                <a:path w="7141845" h="321309">
                  <a:moveTo>
                    <a:pt x="379196" y="143573"/>
                  </a:moveTo>
                  <a:lnTo>
                    <a:pt x="379145" y="139103"/>
                  </a:lnTo>
                  <a:lnTo>
                    <a:pt x="376605" y="140157"/>
                  </a:lnTo>
                  <a:lnTo>
                    <a:pt x="372503" y="139471"/>
                  </a:lnTo>
                  <a:lnTo>
                    <a:pt x="372567" y="143941"/>
                  </a:lnTo>
                  <a:lnTo>
                    <a:pt x="375183" y="142798"/>
                  </a:lnTo>
                  <a:lnTo>
                    <a:pt x="379196" y="143573"/>
                  </a:lnTo>
                  <a:close/>
                </a:path>
                <a:path w="7141845" h="321309">
                  <a:moveTo>
                    <a:pt x="394779" y="110629"/>
                  </a:moveTo>
                  <a:lnTo>
                    <a:pt x="384314" y="107569"/>
                  </a:lnTo>
                  <a:lnTo>
                    <a:pt x="382663" y="115747"/>
                  </a:lnTo>
                  <a:lnTo>
                    <a:pt x="374700" y="115874"/>
                  </a:lnTo>
                  <a:lnTo>
                    <a:pt x="372110" y="117030"/>
                  </a:lnTo>
                  <a:lnTo>
                    <a:pt x="368096" y="116230"/>
                  </a:lnTo>
                  <a:lnTo>
                    <a:pt x="368160" y="120777"/>
                  </a:lnTo>
                  <a:lnTo>
                    <a:pt x="376758" y="122339"/>
                  </a:lnTo>
                  <a:lnTo>
                    <a:pt x="384848" y="123253"/>
                  </a:lnTo>
                  <a:lnTo>
                    <a:pt x="391236" y="120396"/>
                  </a:lnTo>
                  <a:lnTo>
                    <a:pt x="394779" y="110629"/>
                  </a:lnTo>
                  <a:close/>
                </a:path>
                <a:path w="7141845" h="321309">
                  <a:moveTo>
                    <a:pt x="415023" y="109982"/>
                  </a:moveTo>
                  <a:lnTo>
                    <a:pt x="412000" y="107848"/>
                  </a:lnTo>
                  <a:lnTo>
                    <a:pt x="407454" y="105346"/>
                  </a:lnTo>
                  <a:lnTo>
                    <a:pt x="403313" y="105270"/>
                  </a:lnTo>
                  <a:lnTo>
                    <a:pt x="401485" y="110426"/>
                  </a:lnTo>
                  <a:lnTo>
                    <a:pt x="404507" y="112496"/>
                  </a:lnTo>
                  <a:lnTo>
                    <a:pt x="409041" y="114998"/>
                  </a:lnTo>
                  <a:lnTo>
                    <a:pt x="413194" y="115100"/>
                  </a:lnTo>
                  <a:lnTo>
                    <a:pt x="415023" y="109982"/>
                  </a:lnTo>
                  <a:close/>
                </a:path>
                <a:path w="7141845" h="321309">
                  <a:moveTo>
                    <a:pt x="426808" y="102958"/>
                  </a:moveTo>
                  <a:lnTo>
                    <a:pt x="424751" y="100291"/>
                  </a:lnTo>
                  <a:lnTo>
                    <a:pt x="420522" y="95034"/>
                  </a:lnTo>
                  <a:lnTo>
                    <a:pt x="412229" y="104559"/>
                  </a:lnTo>
                  <a:lnTo>
                    <a:pt x="415023" y="109982"/>
                  </a:lnTo>
                  <a:lnTo>
                    <a:pt x="415518" y="108902"/>
                  </a:lnTo>
                  <a:lnTo>
                    <a:pt x="426808" y="102958"/>
                  </a:lnTo>
                  <a:close/>
                </a:path>
                <a:path w="7141845" h="321309">
                  <a:moveTo>
                    <a:pt x="440423" y="155625"/>
                  </a:moveTo>
                  <a:lnTo>
                    <a:pt x="440334" y="151003"/>
                  </a:lnTo>
                  <a:lnTo>
                    <a:pt x="437743" y="152260"/>
                  </a:lnTo>
                  <a:lnTo>
                    <a:pt x="433692" y="151460"/>
                  </a:lnTo>
                  <a:lnTo>
                    <a:pt x="433755" y="155956"/>
                  </a:lnTo>
                  <a:lnTo>
                    <a:pt x="436346" y="154889"/>
                  </a:lnTo>
                  <a:lnTo>
                    <a:pt x="440423" y="155625"/>
                  </a:lnTo>
                  <a:close/>
                </a:path>
                <a:path w="7141845" h="321309">
                  <a:moveTo>
                    <a:pt x="446646" y="141541"/>
                  </a:moveTo>
                  <a:lnTo>
                    <a:pt x="446265" y="132181"/>
                  </a:lnTo>
                  <a:lnTo>
                    <a:pt x="439585" y="132397"/>
                  </a:lnTo>
                  <a:lnTo>
                    <a:pt x="439966" y="141757"/>
                  </a:lnTo>
                  <a:lnTo>
                    <a:pt x="442214" y="141681"/>
                  </a:lnTo>
                  <a:lnTo>
                    <a:pt x="446646" y="141541"/>
                  </a:lnTo>
                  <a:close/>
                </a:path>
                <a:path w="7141845" h="321309">
                  <a:moveTo>
                    <a:pt x="447408" y="160134"/>
                  </a:moveTo>
                  <a:lnTo>
                    <a:pt x="445096" y="153492"/>
                  </a:lnTo>
                  <a:lnTo>
                    <a:pt x="443395" y="160858"/>
                  </a:lnTo>
                  <a:lnTo>
                    <a:pt x="447408" y="160134"/>
                  </a:lnTo>
                  <a:close/>
                </a:path>
                <a:path w="7141845" h="321309">
                  <a:moveTo>
                    <a:pt x="472084" y="143090"/>
                  </a:moveTo>
                  <a:lnTo>
                    <a:pt x="470255" y="140766"/>
                  </a:lnTo>
                  <a:lnTo>
                    <a:pt x="469252" y="139522"/>
                  </a:lnTo>
                  <a:lnTo>
                    <a:pt x="465213" y="143179"/>
                  </a:lnTo>
                  <a:lnTo>
                    <a:pt x="467080" y="145592"/>
                  </a:lnTo>
                  <a:lnTo>
                    <a:pt x="468109" y="146837"/>
                  </a:lnTo>
                  <a:lnTo>
                    <a:pt x="472084" y="143090"/>
                  </a:lnTo>
                  <a:close/>
                </a:path>
                <a:path w="7141845" h="321309">
                  <a:moveTo>
                    <a:pt x="476440" y="126606"/>
                  </a:moveTo>
                  <a:lnTo>
                    <a:pt x="472681" y="127177"/>
                  </a:lnTo>
                  <a:lnTo>
                    <a:pt x="470928" y="119989"/>
                  </a:lnTo>
                  <a:lnTo>
                    <a:pt x="469709" y="126834"/>
                  </a:lnTo>
                  <a:lnTo>
                    <a:pt x="469938" y="131584"/>
                  </a:lnTo>
                  <a:lnTo>
                    <a:pt x="475843" y="132435"/>
                  </a:lnTo>
                  <a:lnTo>
                    <a:pt x="476440" y="126606"/>
                  </a:lnTo>
                  <a:close/>
                </a:path>
                <a:path w="7141845" h="321309">
                  <a:moveTo>
                    <a:pt x="536409" y="150368"/>
                  </a:moveTo>
                  <a:lnTo>
                    <a:pt x="534606" y="147942"/>
                  </a:lnTo>
                  <a:lnTo>
                    <a:pt x="533615" y="146850"/>
                  </a:lnTo>
                  <a:lnTo>
                    <a:pt x="529564" y="150444"/>
                  </a:lnTo>
                  <a:lnTo>
                    <a:pt x="531368" y="152781"/>
                  </a:lnTo>
                  <a:lnTo>
                    <a:pt x="532333" y="154025"/>
                  </a:lnTo>
                  <a:lnTo>
                    <a:pt x="536409" y="150368"/>
                  </a:lnTo>
                  <a:close/>
                </a:path>
                <a:path w="7141845" h="321309">
                  <a:moveTo>
                    <a:pt x="6860286" y="287591"/>
                  </a:moveTo>
                  <a:lnTo>
                    <a:pt x="6856692" y="284086"/>
                  </a:lnTo>
                  <a:lnTo>
                    <a:pt x="6855663" y="290245"/>
                  </a:lnTo>
                  <a:lnTo>
                    <a:pt x="6850926" y="291477"/>
                  </a:lnTo>
                  <a:lnTo>
                    <a:pt x="6850291" y="298208"/>
                  </a:lnTo>
                  <a:lnTo>
                    <a:pt x="6855473" y="297929"/>
                  </a:lnTo>
                  <a:lnTo>
                    <a:pt x="6859346" y="293306"/>
                  </a:lnTo>
                  <a:lnTo>
                    <a:pt x="6860286" y="287591"/>
                  </a:lnTo>
                  <a:close/>
                </a:path>
                <a:path w="7141845" h="321309">
                  <a:moveTo>
                    <a:pt x="6869290" y="318312"/>
                  </a:moveTo>
                  <a:lnTo>
                    <a:pt x="6863956" y="315658"/>
                  </a:lnTo>
                  <a:lnTo>
                    <a:pt x="6864439" y="321208"/>
                  </a:lnTo>
                  <a:lnTo>
                    <a:pt x="6869290" y="318312"/>
                  </a:lnTo>
                  <a:close/>
                </a:path>
                <a:path w="7141845" h="321309">
                  <a:moveTo>
                    <a:pt x="6921487" y="278815"/>
                  </a:moveTo>
                  <a:lnTo>
                    <a:pt x="6920954" y="273265"/>
                  </a:lnTo>
                  <a:lnTo>
                    <a:pt x="6916166" y="276225"/>
                  </a:lnTo>
                  <a:lnTo>
                    <a:pt x="6921487" y="278815"/>
                  </a:lnTo>
                  <a:close/>
                </a:path>
                <a:path w="7141845" h="321309">
                  <a:moveTo>
                    <a:pt x="6924713" y="269976"/>
                  </a:moveTo>
                  <a:lnTo>
                    <a:pt x="6923354" y="265518"/>
                  </a:lnTo>
                  <a:lnTo>
                    <a:pt x="6920801" y="264934"/>
                  </a:lnTo>
                  <a:lnTo>
                    <a:pt x="6920954" y="273265"/>
                  </a:lnTo>
                  <a:lnTo>
                    <a:pt x="6924713" y="269976"/>
                  </a:lnTo>
                  <a:close/>
                </a:path>
                <a:path w="7141845" h="321309">
                  <a:moveTo>
                    <a:pt x="6934314" y="263461"/>
                  </a:moveTo>
                  <a:lnTo>
                    <a:pt x="6934251" y="255460"/>
                  </a:lnTo>
                  <a:lnTo>
                    <a:pt x="6931330" y="251548"/>
                  </a:lnTo>
                  <a:lnTo>
                    <a:pt x="6927101" y="249707"/>
                  </a:lnTo>
                  <a:lnTo>
                    <a:pt x="6927685" y="256997"/>
                  </a:lnTo>
                  <a:lnTo>
                    <a:pt x="6927126" y="265861"/>
                  </a:lnTo>
                  <a:lnTo>
                    <a:pt x="6934314" y="263461"/>
                  </a:lnTo>
                  <a:close/>
                </a:path>
                <a:path w="7141845" h="321309">
                  <a:moveTo>
                    <a:pt x="6934873" y="53581"/>
                  </a:moveTo>
                  <a:lnTo>
                    <a:pt x="6934670" y="48907"/>
                  </a:lnTo>
                  <a:lnTo>
                    <a:pt x="6928828" y="47879"/>
                  </a:lnTo>
                  <a:lnTo>
                    <a:pt x="6928167" y="53822"/>
                  </a:lnTo>
                  <a:lnTo>
                    <a:pt x="6929069" y="59385"/>
                  </a:lnTo>
                  <a:lnTo>
                    <a:pt x="6931965" y="56515"/>
                  </a:lnTo>
                  <a:lnTo>
                    <a:pt x="6934873" y="53581"/>
                  </a:lnTo>
                  <a:close/>
                </a:path>
                <a:path w="7141845" h="321309">
                  <a:moveTo>
                    <a:pt x="6938848" y="76619"/>
                  </a:moveTo>
                  <a:lnTo>
                    <a:pt x="6938772" y="72110"/>
                  </a:lnTo>
                  <a:lnTo>
                    <a:pt x="6936206" y="73202"/>
                  </a:lnTo>
                  <a:lnTo>
                    <a:pt x="6932168" y="72466"/>
                  </a:lnTo>
                  <a:lnTo>
                    <a:pt x="6932219" y="76898"/>
                  </a:lnTo>
                  <a:lnTo>
                    <a:pt x="6934809" y="75831"/>
                  </a:lnTo>
                  <a:lnTo>
                    <a:pt x="6938848" y="76619"/>
                  </a:lnTo>
                  <a:close/>
                </a:path>
                <a:path w="7141845" h="321309">
                  <a:moveTo>
                    <a:pt x="6941566" y="53365"/>
                  </a:moveTo>
                  <a:lnTo>
                    <a:pt x="6941515" y="50736"/>
                  </a:lnTo>
                  <a:lnTo>
                    <a:pt x="6938670" y="48133"/>
                  </a:lnTo>
                  <a:lnTo>
                    <a:pt x="6938213" y="53479"/>
                  </a:lnTo>
                  <a:lnTo>
                    <a:pt x="6938289" y="56007"/>
                  </a:lnTo>
                  <a:lnTo>
                    <a:pt x="6941096" y="58597"/>
                  </a:lnTo>
                  <a:lnTo>
                    <a:pt x="6941566" y="53365"/>
                  </a:lnTo>
                  <a:close/>
                </a:path>
                <a:path w="7141845" h="321309">
                  <a:moveTo>
                    <a:pt x="6962559" y="295148"/>
                  </a:moveTo>
                  <a:lnTo>
                    <a:pt x="6953821" y="295986"/>
                  </a:lnTo>
                  <a:lnTo>
                    <a:pt x="6945046" y="296646"/>
                  </a:lnTo>
                  <a:lnTo>
                    <a:pt x="6945922" y="309702"/>
                  </a:lnTo>
                  <a:lnTo>
                    <a:pt x="6953834" y="307911"/>
                  </a:lnTo>
                  <a:lnTo>
                    <a:pt x="6960438" y="304469"/>
                  </a:lnTo>
                  <a:lnTo>
                    <a:pt x="6962559" y="295148"/>
                  </a:lnTo>
                  <a:close/>
                </a:path>
                <a:path w="7141845" h="321309">
                  <a:moveTo>
                    <a:pt x="6968820" y="66319"/>
                  </a:moveTo>
                  <a:lnTo>
                    <a:pt x="6959905" y="66738"/>
                  </a:lnTo>
                  <a:lnTo>
                    <a:pt x="6948983" y="64528"/>
                  </a:lnTo>
                  <a:lnTo>
                    <a:pt x="6948995" y="76301"/>
                  </a:lnTo>
                  <a:lnTo>
                    <a:pt x="6954698" y="71869"/>
                  </a:lnTo>
                  <a:lnTo>
                    <a:pt x="6965683" y="74168"/>
                  </a:lnTo>
                  <a:lnTo>
                    <a:pt x="6968820" y="66319"/>
                  </a:lnTo>
                  <a:close/>
                </a:path>
                <a:path w="7141845" h="321309">
                  <a:moveTo>
                    <a:pt x="6974903" y="47523"/>
                  </a:moveTo>
                  <a:lnTo>
                    <a:pt x="6968541" y="48145"/>
                  </a:lnTo>
                  <a:lnTo>
                    <a:pt x="6961111" y="47421"/>
                  </a:lnTo>
                  <a:lnTo>
                    <a:pt x="6954761" y="48120"/>
                  </a:lnTo>
                  <a:lnTo>
                    <a:pt x="6951612" y="53022"/>
                  </a:lnTo>
                  <a:lnTo>
                    <a:pt x="6956222" y="58813"/>
                  </a:lnTo>
                  <a:lnTo>
                    <a:pt x="6964134" y="58534"/>
                  </a:lnTo>
                  <a:lnTo>
                    <a:pt x="6968376" y="52438"/>
                  </a:lnTo>
                  <a:lnTo>
                    <a:pt x="6969760" y="58877"/>
                  </a:lnTo>
                  <a:lnTo>
                    <a:pt x="6974268" y="52628"/>
                  </a:lnTo>
                  <a:lnTo>
                    <a:pt x="6974903" y="47523"/>
                  </a:lnTo>
                  <a:close/>
                </a:path>
                <a:path w="7141845" h="321309">
                  <a:moveTo>
                    <a:pt x="6994817" y="42125"/>
                  </a:moveTo>
                  <a:lnTo>
                    <a:pt x="6990753" y="39827"/>
                  </a:lnTo>
                  <a:lnTo>
                    <a:pt x="6985127" y="40398"/>
                  </a:lnTo>
                  <a:lnTo>
                    <a:pt x="6979361" y="43180"/>
                  </a:lnTo>
                  <a:lnTo>
                    <a:pt x="6974903" y="47523"/>
                  </a:lnTo>
                  <a:lnTo>
                    <a:pt x="6981939" y="48120"/>
                  </a:lnTo>
                  <a:lnTo>
                    <a:pt x="6987743" y="50368"/>
                  </a:lnTo>
                  <a:lnTo>
                    <a:pt x="6992099" y="49834"/>
                  </a:lnTo>
                  <a:lnTo>
                    <a:pt x="6994817" y="42125"/>
                  </a:lnTo>
                  <a:close/>
                </a:path>
                <a:path w="7141845" h="321309">
                  <a:moveTo>
                    <a:pt x="7021970" y="50571"/>
                  </a:moveTo>
                  <a:lnTo>
                    <a:pt x="7021868" y="47942"/>
                  </a:lnTo>
                  <a:lnTo>
                    <a:pt x="7019036" y="45351"/>
                  </a:lnTo>
                  <a:lnTo>
                    <a:pt x="7018591" y="50698"/>
                  </a:lnTo>
                  <a:lnTo>
                    <a:pt x="7018680" y="53225"/>
                  </a:lnTo>
                  <a:lnTo>
                    <a:pt x="7021525" y="55816"/>
                  </a:lnTo>
                  <a:lnTo>
                    <a:pt x="7021970" y="50571"/>
                  </a:lnTo>
                  <a:close/>
                </a:path>
                <a:path w="7141845" h="321309">
                  <a:moveTo>
                    <a:pt x="7025716" y="206121"/>
                  </a:moveTo>
                  <a:lnTo>
                    <a:pt x="7020280" y="203454"/>
                  </a:lnTo>
                  <a:lnTo>
                    <a:pt x="7020839" y="209194"/>
                  </a:lnTo>
                  <a:lnTo>
                    <a:pt x="7025716" y="206121"/>
                  </a:lnTo>
                  <a:close/>
                </a:path>
                <a:path w="7141845" h="321309">
                  <a:moveTo>
                    <a:pt x="7038340" y="40601"/>
                  </a:moveTo>
                  <a:lnTo>
                    <a:pt x="7038175" y="36042"/>
                  </a:lnTo>
                  <a:lnTo>
                    <a:pt x="7032244" y="35001"/>
                  </a:lnTo>
                  <a:lnTo>
                    <a:pt x="7031622" y="40843"/>
                  </a:lnTo>
                  <a:lnTo>
                    <a:pt x="7032561" y="46456"/>
                  </a:lnTo>
                  <a:lnTo>
                    <a:pt x="7035482" y="43573"/>
                  </a:lnTo>
                  <a:lnTo>
                    <a:pt x="7038340" y="40601"/>
                  </a:lnTo>
                  <a:close/>
                </a:path>
                <a:path w="7141845" h="321309">
                  <a:moveTo>
                    <a:pt x="7043712" y="47523"/>
                  </a:moveTo>
                  <a:lnTo>
                    <a:pt x="7041883" y="45199"/>
                  </a:lnTo>
                  <a:lnTo>
                    <a:pt x="7040918" y="43916"/>
                  </a:lnTo>
                  <a:lnTo>
                    <a:pt x="7036841" y="47536"/>
                  </a:lnTo>
                  <a:lnTo>
                    <a:pt x="7038683" y="49999"/>
                  </a:lnTo>
                  <a:lnTo>
                    <a:pt x="7039648" y="51168"/>
                  </a:lnTo>
                  <a:lnTo>
                    <a:pt x="7043712" y="47523"/>
                  </a:lnTo>
                  <a:close/>
                </a:path>
                <a:path w="7141845" h="321309">
                  <a:moveTo>
                    <a:pt x="7049173" y="240804"/>
                  </a:moveTo>
                  <a:lnTo>
                    <a:pt x="7048957" y="236118"/>
                  </a:lnTo>
                  <a:lnTo>
                    <a:pt x="7042937" y="235115"/>
                  </a:lnTo>
                  <a:lnTo>
                    <a:pt x="7042378" y="241046"/>
                  </a:lnTo>
                  <a:lnTo>
                    <a:pt x="7043280" y="246608"/>
                  </a:lnTo>
                  <a:lnTo>
                    <a:pt x="7046252" y="243776"/>
                  </a:lnTo>
                  <a:lnTo>
                    <a:pt x="7049173" y="240804"/>
                  </a:lnTo>
                  <a:close/>
                </a:path>
                <a:path w="7141845" h="321309">
                  <a:moveTo>
                    <a:pt x="7051713" y="261874"/>
                  </a:moveTo>
                  <a:lnTo>
                    <a:pt x="7048894" y="258178"/>
                  </a:lnTo>
                  <a:lnTo>
                    <a:pt x="7044766" y="261797"/>
                  </a:lnTo>
                  <a:lnTo>
                    <a:pt x="7046620" y="264198"/>
                  </a:lnTo>
                  <a:lnTo>
                    <a:pt x="7047611" y="265468"/>
                  </a:lnTo>
                  <a:lnTo>
                    <a:pt x="7051713" y="261874"/>
                  </a:lnTo>
                  <a:close/>
                </a:path>
                <a:path w="7141845" h="321309">
                  <a:moveTo>
                    <a:pt x="7052640" y="55118"/>
                  </a:moveTo>
                  <a:lnTo>
                    <a:pt x="7052119" y="49530"/>
                  </a:lnTo>
                  <a:lnTo>
                    <a:pt x="7047331" y="52527"/>
                  </a:lnTo>
                  <a:lnTo>
                    <a:pt x="7052640" y="55118"/>
                  </a:lnTo>
                  <a:close/>
                </a:path>
                <a:path w="7141845" h="321309">
                  <a:moveTo>
                    <a:pt x="7054812" y="35306"/>
                  </a:moveTo>
                  <a:lnTo>
                    <a:pt x="7054736" y="30759"/>
                  </a:lnTo>
                  <a:lnTo>
                    <a:pt x="7052170" y="31826"/>
                  </a:lnTo>
                  <a:lnTo>
                    <a:pt x="7048132" y="31140"/>
                  </a:lnTo>
                  <a:lnTo>
                    <a:pt x="7048208" y="35687"/>
                  </a:lnTo>
                  <a:lnTo>
                    <a:pt x="7050773" y="34455"/>
                  </a:lnTo>
                  <a:lnTo>
                    <a:pt x="7054812" y="35306"/>
                  </a:lnTo>
                  <a:close/>
                </a:path>
                <a:path w="7141845" h="321309">
                  <a:moveTo>
                    <a:pt x="7056679" y="303606"/>
                  </a:moveTo>
                  <a:lnTo>
                    <a:pt x="7054812" y="301282"/>
                  </a:lnTo>
                  <a:lnTo>
                    <a:pt x="7053834" y="299999"/>
                  </a:lnTo>
                  <a:lnTo>
                    <a:pt x="7049770" y="303720"/>
                  </a:lnTo>
                  <a:lnTo>
                    <a:pt x="7051611" y="306044"/>
                  </a:lnTo>
                  <a:lnTo>
                    <a:pt x="7052551" y="307314"/>
                  </a:lnTo>
                  <a:lnTo>
                    <a:pt x="7056679" y="303606"/>
                  </a:lnTo>
                  <a:close/>
                </a:path>
                <a:path w="7141845" h="321309">
                  <a:moveTo>
                    <a:pt x="7056856" y="46431"/>
                  </a:moveTo>
                  <a:lnTo>
                    <a:pt x="7051548" y="43827"/>
                  </a:lnTo>
                  <a:lnTo>
                    <a:pt x="7052119" y="49530"/>
                  </a:lnTo>
                  <a:lnTo>
                    <a:pt x="7056856" y="46431"/>
                  </a:lnTo>
                  <a:close/>
                </a:path>
                <a:path w="7141845" h="321309">
                  <a:moveTo>
                    <a:pt x="7065708" y="45313"/>
                  </a:moveTo>
                  <a:lnTo>
                    <a:pt x="7065124" y="39674"/>
                  </a:lnTo>
                  <a:lnTo>
                    <a:pt x="7060412" y="42697"/>
                  </a:lnTo>
                  <a:lnTo>
                    <a:pt x="7065708" y="45313"/>
                  </a:lnTo>
                  <a:close/>
                </a:path>
                <a:path w="7141845" h="321309">
                  <a:moveTo>
                    <a:pt x="7069861" y="36677"/>
                  </a:moveTo>
                  <a:lnTo>
                    <a:pt x="7064553" y="34074"/>
                  </a:lnTo>
                  <a:lnTo>
                    <a:pt x="7065124" y="39674"/>
                  </a:lnTo>
                  <a:lnTo>
                    <a:pt x="7069861" y="36677"/>
                  </a:lnTo>
                  <a:close/>
                </a:path>
                <a:path w="7141845" h="321309">
                  <a:moveTo>
                    <a:pt x="7070357" y="263245"/>
                  </a:moveTo>
                  <a:lnTo>
                    <a:pt x="7070242" y="258749"/>
                  </a:lnTo>
                  <a:lnTo>
                    <a:pt x="7067651" y="259816"/>
                  </a:lnTo>
                  <a:lnTo>
                    <a:pt x="7063537" y="259130"/>
                  </a:lnTo>
                  <a:lnTo>
                    <a:pt x="7063626" y="263601"/>
                  </a:lnTo>
                  <a:lnTo>
                    <a:pt x="7066254" y="262509"/>
                  </a:lnTo>
                  <a:lnTo>
                    <a:pt x="7070357" y="263245"/>
                  </a:lnTo>
                  <a:close/>
                </a:path>
                <a:path w="7141845" h="321309">
                  <a:moveTo>
                    <a:pt x="7074548" y="65087"/>
                  </a:moveTo>
                  <a:lnTo>
                    <a:pt x="7072706" y="62738"/>
                  </a:lnTo>
                  <a:lnTo>
                    <a:pt x="7071766" y="61493"/>
                  </a:lnTo>
                  <a:lnTo>
                    <a:pt x="7067753" y="65151"/>
                  </a:lnTo>
                  <a:lnTo>
                    <a:pt x="7069569" y="67564"/>
                  </a:lnTo>
                  <a:lnTo>
                    <a:pt x="7070547" y="68719"/>
                  </a:lnTo>
                  <a:lnTo>
                    <a:pt x="7074548" y="65087"/>
                  </a:lnTo>
                  <a:close/>
                </a:path>
                <a:path w="7141845" h="321309">
                  <a:moveTo>
                    <a:pt x="7082409" y="53073"/>
                  </a:moveTo>
                  <a:lnTo>
                    <a:pt x="7078129" y="52997"/>
                  </a:lnTo>
                  <a:lnTo>
                    <a:pt x="7077532" y="47396"/>
                  </a:lnTo>
                  <a:lnTo>
                    <a:pt x="7072160" y="48856"/>
                  </a:lnTo>
                  <a:lnTo>
                    <a:pt x="7072008" y="55676"/>
                  </a:lnTo>
                  <a:lnTo>
                    <a:pt x="7076148" y="58712"/>
                  </a:lnTo>
                  <a:lnTo>
                    <a:pt x="7080872" y="57873"/>
                  </a:lnTo>
                  <a:lnTo>
                    <a:pt x="7082409" y="53073"/>
                  </a:lnTo>
                  <a:close/>
                </a:path>
                <a:path w="7141845" h="321309">
                  <a:moveTo>
                    <a:pt x="7083920" y="262763"/>
                  </a:moveTo>
                  <a:lnTo>
                    <a:pt x="7083806" y="258292"/>
                  </a:lnTo>
                  <a:lnTo>
                    <a:pt x="7081228" y="259346"/>
                  </a:lnTo>
                  <a:lnTo>
                    <a:pt x="7077100" y="258673"/>
                  </a:lnTo>
                  <a:lnTo>
                    <a:pt x="7077227" y="263144"/>
                  </a:lnTo>
                  <a:lnTo>
                    <a:pt x="7079818" y="262051"/>
                  </a:lnTo>
                  <a:lnTo>
                    <a:pt x="7083920" y="262763"/>
                  </a:lnTo>
                  <a:close/>
                </a:path>
                <a:path w="7141845" h="321309">
                  <a:moveTo>
                    <a:pt x="7095236" y="206489"/>
                  </a:moveTo>
                  <a:lnTo>
                    <a:pt x="7095096" y="201917"/>
                  </a:lnTo>
                  <a:lnTo>
                    <a:pt x="7092582" y="203060"/>
                  </a:lnTo>
                  <a:lnTo>
                    <a:pt x="7088492" y="202374"/>
                  </a:lnTo>
                  <a:lnTo>
                    <a:pt x="7088556" y="206844"/>
                  </a:lnTo>
                  <a:lnTo>
                    <a:pt x="7091146" y="205651"/>
                  </a:lnTo>
                  <a:lnTo>
                    <a:pt x="7095236" y="206489"/>
                  </a:lnTo>
                  <a:close/>
                </a:path>
                <a:path w="7141845" h="321309">
                  <a:moveTo>
                    <a:pt x="7100773" y="173697"/>
                  </a:moveTo>
                  <a:lnTo>
                    <a:pt x="7093039" y="172656"/>
                  </a:lnTo>
                  <a:lnTo>
                    <a:pt x="7088149" y="175221"/>
                  </a:lnTo>
                  <a:lnTo>
                    <a:pt x="7087641" y="183489"/>
                  </a:lnTo>
                  <a:lnTo>
                    <a:pt x="7095376" y="184556"/>
                  </a:lnTo>
                  <a:lnTo>
                    <a:pt x="7100316" y="182016"/>
                  </a:lnTo>
                  <a:lnTo>
                    <a:pt x="7100773" y="173697"/>
                  </a:lnTo>
                  <a:close/>
                </a:path>
                <a:path w="7141845" h="321309">
                  <a:moveTo>
                    <a:pt x="7108812" y="206019"/>
                  </a:moveTo>
                  <a:lnTo>
                    <a:pt x="7108711" y="201434"/>
                  </a:lnTo>
                  <a:lnTo>
                    <a:pt x="7106107" y="202577"/>
                  </a:lnTo>
                  <a:lnTo>
                    <a:pt x="7102018" y="201891"/>
                  </a:lnTo>
                  <a:lnTo>
                    <a:pt x="7102119" y="206375"/>
                  </a:lnTo>
                  <a:lnTo>
                    <a:pt x="7104723" y="205193"/>
                  </a:lnTo>
                  <a:lnTo>
                    <a:pt x="7108812" y="206019"/>
                  </a:lnTo>
                  <a:close/>
                </a:path>
                <a:path w="7141845" h="321309">
                  <a:moveTo>
                    <a:pt x="7129361" y="198564"/>
                  </a:moveTo>
                  <a:lnTo>
                    <a:pt x="7125157" y="195516"/>
                  </a:lnTo>
                  <a:lnTo>
                    <a:pt x="7120407" y="196342"/>
                  </a:lnTo>
                  <a:lnTo>
                    <a:pt x="7118858" y="201091"/>
                  </a:lnTo>
                  <a:lnTo>
                    <a:pt x="7120915" y="201282"/>
                  </a:lnTo>
                  <a:lnTo>
                    <a:pt x="7122896" y="201676"/>
                  </a:lnTo>
                  <a:lnTo>
                    <a:pt x="7122427" y="205689"/>
                  </a:lnTo>
                  <a:lnTo>
                    <a:pt x="7129208" y="205447"/>
                  </a:lnTo>
                  <a:lnTo>
                    <a:pt x="7129361" y="198564"/>
                  </a:lnTo>
                  <a:close/>
                </a:path>
                <a:path w="7141845" h="321309">
                  <a:moveTo>
                    <a:pt x="7141731" y="142036"/>
                  </a:moveTo>
                  <a:lnTo>
                    <a:pt x="7139876" y="139700"/>
                  </a:lnTo>
                  <a:lnTo>
                    <a:pt x="7138886" y="138518"/>
                  </a:lnTo>
                  <a:lnTo>
                    <a:pt x="7134885" y="142125"/>
                  </a:lnTo>
                  <a:lnTo>
                    <a:pt x="7136727" y="144551"/>
                  </a:lnTo>
                  <a:lnTo>
                    <a:pt x="7137717" y="145808"/>
                  </a:lnTo>
                  <a:lnTo>
                    <a:pt x="7141731" y="14203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35176" y="7253553"/>
              <a:ext cx="7179945" cy="299720"/>
            </a:xfrm>
            <a:custGeom>
              <a:avLst/>
              <a:gdLst/>
              <a:ahLst/>
              <a:cxnLst/>
              <a:rect l="l" t="t" r="r" b="b"/>
              <a:pathLst>
                <a:path w="7179945" h="299720">
                  <a:moveTo>
                    <a:pt x="6642" y="175209"/>
                  </a:moveTo>
                  <a:lnTo>
                    <a:pt x="6426" y="170599"/>
                  </a:lnTo>
                  <a:lnTo>
                    <a:pt x="3987" y="171780"/>
                  </a:lnTo>
                  <a:lnTo>
                    <a:pt x="0" y="171132"/>
                  </a:lnTo>
                  <a:lnTo>
                    <a:pt x="228" y="175602"/>
                  </a:lnTo>
                  <a:lnTo>
                    <a:pt x="2717" y="174459"/>
                  </a:lnTo>
                  <a:lnTo>
                    <a:pt x="6642" y="175209"/>
                  </a:lnTo>
                  <a:close/>
                </a:path>
                <a:path w="7179945" h="299720">
                  <a:moveTo>
                    <a:pt x="22783" y="169684"/>
                  </a:moveTo>
                  <a:lnTo>
                    <a:pt x="16230" y="170053"/>
                  </a:lnTo>
                  <a:lnTo>
                    <a:pt x="9880" y="171704"/>
                  </a:lnTo>
                  <a:lnTo>
                    <a:pt x="13347" y="174637"/>
                  </a:lnTo>
                  <a:lnTo>
                    <a:pt x="19888" y="175183"/>
                  </a:lnTo>
                  <a:lnTo>
                    <a:pt x="22783" y="169684"/>
                  </a:lnTo>
                  <a:close/>
                </a:path>
                <a:path w="7179945" h="299720">
                  <a:moveTo>
                    <a:pt x="29756" y="267246"/>
                  </a:moveTo>
                  <a:lnTo>
                    <a:pt x="29476" y="262775"/>
                  </a:lnTo>
                  <a:lnTo>
                    <a:pt x="27025" y="263944"/>
                  </a:lnTo>
                  <a:lnTo>
                    <a:pt x="23075" y="263283"/>
                  </a:lnTo>
                  <a:lnTo>
                    <a:pt x="23317" y="267766"/>
                  </a:lnTo>
                  <a:lnTo>
                    <a:pt x="25806" y="266471"/>
                  </a:lnTo>
                  <a:lnTo>
                    <a:pt x="29756" y="267246"/>
                  </a:lnTo>
                  <a:close/>
                </a:path>
                <a:path w="7179945" h="299720">
                  <a:moveTo>
                    <a:pt x="44069" y="51625"/>
                  </a:moveTo>
                  <a:lnTo>
                    <a:pt x="43827" y="47155"/>
                  </a:lnTo>
                  <a:lnTo>
                    <a:pt x="41338" y="48260"/>
                  </a:lnTo>
                  <a:lnTo>
                    <a:pt x="37325" y="47612"/>
                  </a:lnTo>
                  <a:lnTo>
                    <a:pt x="37579" y="52095"/>
                  </a:lnTo>
                  <a:lnTo>
                    <a:pt x="40043" y="50965"/>
                  </a:lnTo>
                  <a:lnTo>
                    <a:pt x="44069" y="51625"/>
                  </a:lnTo>
                  <a:close/>
                </a:path>
                <a:path w="7179945" h="299720">
                  <a:moveTo>
                    <a:pt x="57073" y="46405"/>
                  </a:moveTo>
                  <a:lnTo>
                    <a:pt x="56692" y="41643"/>
                  </a:lnTo>
                  <a:lnTo>
                    <a:pt x="50863" y="40830"/>
                  </a:lnTo>
                  <a:lnTo>
                    <a:pt x="50419" y="46774"/>
                  </a:lnTo>
                  <a:lnTo>
                    <a:pt x="51511" y="52324"/>
                  </a:lnTo>
                  <a:lnTo>
                    <a:pt x="54343" y="49428"/>
                  </a:lnTo>
                  <a:lnTo>
                    <a:pt x="57073" y="46405"/>
                  </a:lnTo>
                  <a:close/>
                </a:path>
                <a:path w="7179945" h="299720">
                  <a:moveTo>
                    <a:pt x="89750" y="39687"/>
                  </a:moveTo>
                  <a:lnTo>
                    <a:pt x="89471" y="35140"/>
                  </a:lnTo>
                  <a:lnTo>
                    <a:pt x="87020" y="36410"/>
                  </a:lnTo>
                  <a:lnTo>
                    <a:pt x="82969" y="35750"/>
                  </a:lnTo>
                  <a:lnTo>
                    <a:pt x="83210" y="40157"/>
                  </a:lnTo>
                  <a:lnTo>
                    <a:pt x="85712" y="39039"/>
                  </a:lnTo>
                  <a:lnTo>
                    <a:pt x="89750" y="39687"/>
                  </a:lnTo>
                  <a:close/>
                </a:path>
                <a:path w="7179945" h="299720">
                  <a:moveTo>
                    <a:pt x="101028" y="32245"/>
                  </a:moveTo>
                  <a:lnTo>
                    <a:pt x="99123" y="29959"/>
                  </a:lnTo>
                  <a:lnTo>
                    <a:pt x="98145" y="28689"/>
                  </a:lnTo>
                  <a:lnTo>
                    <a:pt x="94272" y="32486"/>
                  </a:lnTo>
                  <a:lnTo>
                    <a:pt x="96139" y="34772"/>
                  </a:lnTo>
                  <a:lnTo>
                    <a:pt x="97142" y="35979"/>
                  </a:lnTo>
                  <a:lnTo>
                    <a:pt x="101028" y="32245"/>
                  </a:lnTo>
                  <a:close/>
                </a:path>
                <a:path w="7179945" h="299720">
                  <a:moveTo>
                    <a:pt x="110032" y="69138"/>
                  </a:moveTo>
                  <a:lnTo>
                    <a:pt x="108140" y="66776"/>
                  </a:lnTo>
                  <a:lnTo>
                    <a:pt x="107111" y="65481"/>
                  </a:lnTo>
                  <a:lnTo>
                    <a:pt x="103263" y="69367"/>
                  </a:lnTo>
                  <a:lnTo>
                    <a:pt x="105143" y="71640"/>
                  </a:lnTo>
                  <a:lnTo>
                    <a:pt x="106146" y="72885"/>
                  </a:lnTo>
                  <a:lnTo>
                    <a:pt x="110032" y="69138"/>
                  </a:lnTo>
                  <a:close/>
                </a:path>
                <a:path w="7179945" h="299720">
                  <a:moveTo>
                    <a:pt x="137414" y="111836"/>
                  </a:moveTo>
                  <a:lnTo>
                    <a:pt x="133870" y="107315"/>
                  </a:lnTo>
                  <a:lnTo>
                    <a:pt x="127609" y="107188"/>
                  </a:lnTo>
                  <a:lnTo>
                    <a:pt x="120434" y="108534"/>
                  </a:lnTo>
                  <a:lnTo>
                    <a:pt x="114173" y="108445"/>
                  </a:lnTo>
                  <a:lnTo>
                    <a:pt x="117665" y="113004"/>
                  </a:lnTo>
                  <a:lnTo>
                    <a:pt x="123926" y="113118"/>
                  </a:lnTo>
                  <a:lnTo>
                    <a:pt x="131114" y="111734"/>
                  </a:lnTo>
                  <a:lnTo>
                    <a:pt x="137414" y="111836"/>
                  </a:lnTo>
                  <a:close/>
                </a:path>
                <a:path w="7179945" h="299720">
                  <a:moveTo>
                    <a:pt x="160616" y="3073"/>
                  </a:moveTo>
                  <a:lnTo>
                    <a:pt x="152412" y="0"/>
                  </a:lnTo>
                  <a:lnTo>
                    <a:pt x="144310" y="177"/>
                  </a:lnTo>
                  <a:lnTo>
                    <a:pt x="137883" y="4521"/>
                  </a:lnTo>
                  <a:lnTo>
                    <a:pt x="134683" y="13919"/>
                  </a:lnTo>
                  <a:lnTo>
                    <a:pt x="140601" y="10528"/>
                  </a:lnTo>
                  <a:lnTo>
                    <a:pt x="148310" y="9359"/>
                  </a:lnTo>
                  <a:lnTo>
                    <a:pt x="155689" y="7747"/>
                  </a:lnTo>
                  <a:lnTo>
                    <a:pt x="160616" y="3073"/>
                  </a:lnTo>
                  <a:close/>
                </a:path>
                <a:path w="7179945" h="299720">
                  <a:moveTo>
                    <a:pt x="258686" y="65290"/>
                  </a:moveTo>
                  <a:lnTo>
                    <a:pt x="255892" y="61734"/>
                  </a:lnTo>
                  <a:lnTo>
                    <a:pt x="251955" y="65443"/>
                  </a:lnTo>
                  <a:lnTo>
                    <a:pt x="253771" y="67830"/>
                  </a:lnTo>
                  <a:lnTo>
                    <a:pt x="254774" y="69088"/>
                  </a:lnTo>
                  <a:lnTo>
                    <a:pt x="258686" y="65290"/>
                  </a:lnTo>
                  <a:close/>
                </a:path>
                <a:path w="7179945" h="299720">
                  <a:moveTo>
                    <a:pt x="6771513" y="204038"/>
                  </a:moveTo>
                  <a:lnTo>
                    <a:pt x="6769417" y="200215"/>
                  </a:lnTo>
                  <a:lnTo>
                    <a:pt x="6767550" y="200253"/>
                  </a:lnTo>
                  <a:lnTo>
                    <a:pt x="6767652" y="204978"/>
                  </a:lnTo>
                  <a:lnTo>
                    <a:pt x="6771513" y="204038"/>
                  </a:lnTo>
                  <a:close/>
                </a:path>
                <a:path w="7179945" h="299720">
                  <a:moveTo>
                    <a:pt x="6820357" y="255524"/>
                  </a:moveTo>
                  <a:lnTo>
                    <a:pt x="6817677" y="250825"/>
                  </a:lnTo>
                  <a:lnTo>
                    <a:pt x="6812013" y="250393"/>
                  </a:lnTo>
                  <a:lnTo>
                    <a:pt x="6805333" y="251434"/>
                  </a:lnTo>
                  <a:lnTo>
                    <a:pt x="6799618" y="251117"/>
                  </a:lnTo>
                  <a:lnTo>
                    <a:pt x="6799516" y="246481"/>
                  </a:lnTo>
                  <a:lnTo>
                    <a:pt x="6789191" y="246634"/>
                  </a:lnTo>
                  <a:lnTo>
                    <a:pt x="6795122" y="255206"/>
                  </a:lnTo>
                  <a:lnTo>
                    <a:pt x="6801993" y="257670"/>
                  </a:lnTo>
                  <a:lnTo>
                    <a:pt x="6810261" y="256844"/>
                  </a:lnTo>
                  <a:lnTo>
                    <a:pt x="6820357" y="255524"/>
                  </a:lnTo>
                  <a:close/>
                </a:path>
                <a:path w="7179945" h="299720">
                  <a:moveTo>
                    <a:pt x="6863461" y="165722"/>
                  </a:moveTo>
                  <a:lnTo>
                    <a:pt x="6859321" y="166331"/>
                  </a:lnTo>
                  <a:lnTo>
                    <a:pt x="6861569" y="173075"/>
                  </a:lnTo>
                  <a:lnTo>
                    <a:pt x="6863461" y="165722"/>
                  </a:lnTo>
                  <a:close/>
                </a:path>
                <a:path w="7179945" h="299720">
                  <a:moveTo>
                    <a:pt x="6896049" y="171145"/>
                  </a:moveTo>
                  <a:lnTo>
                    <a:pt x="6895135" y="166395"/>
                  </a:lnTo>
                  <a:lnTo>
                    <a:pt x="6891922" y="165849"/>
                  </a:lnTo>
                  <a:lnTo>
                    <a:pt x="6890512" y="174802"/>
                  </a:lnTo>
                  <a:lnTo>
                    <a:pt x="6896049" y="171145"/>
                  </a:lnTo>
                  <a:close/>
                </a:path>
                <a:path w="7179945" h="299720">
                  <a:moveTo>
                    <a:pt x="6911518" y="241655"/>
                  </a:moveTo>
                  <a:lnTo>
                    <a:pt x="6909663" y="239306"/>
                  </a:lnTo>
                  <a:lnTo>
                    <a:pt x="6908673" y="238188"/>
                  </a:lnTo>
                  <a:lnTo>
                    <a:pt x="6904444" y="241820"/>
                  </a:lnTo>
                  <a:lnTo>
                    <a:pt x="6906298" y="244157"/>
                  </a:lnTo>
                  <a:lnTo>
                    <a:pt x="6907289" y="245402"/>
                  </a:lnTo>
                  <a:lnTo>
                    <a:pt x="6911518" y="241655"/>
                  </a:lnTo>
                  <a:close/>
                </a:path>
                <a:path w="7179945" h="299720">
                  <a:moveTo>
                    <a:pt x="6916928" y="190195"/>
                  </a:moveTo>
                  <a:lnTo>
                    <a:pt x="6915061" y="187845"/>
                  </a:lnTo>
                  <a:lnTo>
                    <a:pt x="6914032" y="186639"/>
                  </a:lnTo>
                  <a:lnTo>
                    <a:pt x="6909892" y="190296"/>
                  </a:lnTo>
                  <a:lnTo>
                    <a:pt x="6911734" y="192697"/>
                  </a:lnTo>
                  <a:lnTo>
                    <a:pt x="6912762" y="193941"/>
                  </a:lnTo>
                  <a:lnTo>
                    <a:pt x="6916928" y="190195"/>
                  </a:lnTo>
                  <a:close/>
                </a:path>
                <a:path w="7179945" h="299720">
                  <a:moveTo>
                    <a:pt x="6924484" y="271526"/>
                  </a:moveTo>
                  <a:lnTo>
                    <a:pt x="6924395" y="268859"/>
                  </a:lnTo>
                  <a:lnTo>
                    <a:pt x="6921513" y="266331"/>
                  </a:lnTo>
                  <a:lnTo>
                    <a:pt x="6921017" y="271640"/>
                  </a:lnTo>
                  <a:lnTo>
                    <a:pt x="6921017" y="274281"/>
                  </a:lnTo>
                  <a:lnTo>
                    <a:pt x="6924002" y="276783"/>
                  </a:lnTo>
                  <a:lnTo>
                    <a:pt x="6924484" y="271526"/>
                  </a:lnTo>
                  <a:close/>
                </a:path>
                <a:path w="7179945" h="299720">
                  <a:moveTo>
                    <a:pt x="6928548" y="154254"/>
                  </a:moveTo>
                  <a:lnTo>
                    <a:pt x="6924408" y="154851"/>
                  </a:lnTo>
                  <a:lnTo>
                    <a:pt x="6926732" y="161544"/>
                  </a:lnTo>
                  <a:lnTo>
                    <a:pt x="6928548" y="154254"/>
                  </a:lnTo>
                  <a:close/>
                </a:path>
                <a:path w="7179945" h="299720">
                  <a:moveTo>
                    <a:pt x="6931457" y="213042"/>
                  </a:moveTo>
                  <a:lnTo>
                    <a:pt x="6929577" y="210731"/>
                  </a:lnTo>
                  <a:lnTo>
                    <a:pt x="6928574" y="209384"/>
                  </a:lnTo>
                  <a:lnTo>
                    <a:pt x="6924408" y="213144"/>
                  </a:lnTo>
                  <a:lnTo>
                    <a:pt x="6926250" y="215468"/>
                  </a:lnTo>
                  <a:lnTo>
                    <a:pt x="6927266" y="216662"/>
                  </a:lnTo>
                  <a:lnTo>
                    <a:pt x="6931457" y="213042"/>
                  </a:lnTo>
                  <a:close/>
                </a:path>
                <a:path w="7179945" h="299720">
                  <a:moveTo>
                    <a:pt x="6943191" y="147269"/>
                  </a:moveTo>
                  <a:lnTo>
                    <a:pt x="6941350" y="145034"/>
                  </a:lnTo>
                  <a:lnTo>
                    <a:pt x="6940359" y="143789"/>
                  </a:lnTo>
                  <a:lnTo>
                    <a:pt x="6936206" y="147396"/>
                  </a:lnTo>
                  <a:lnTo>
                    <a:pt x="6938086" y="149694"/>
                  </a:lnTo>
                  <a:lnTo>
                    <a:pt x="6939013" y="151079"/>
                  </a:lnTo>
                  <a:lnTo>
                    <a:pt x="6943191" y="147269"/>
                  </a:lnTo>
                  <a:close/>
                </a:path>
                <a:path w="7179945" h="299720">
                  <a:moveTo>
                    <a:pt x="6944487" y="135661"/>
                  </a:moveTo>
                  <a:lnTo>
                    <a:pt x="6942429" y="125095"/>
                  </a:lnTo>
                  <a:lnTo>
                    <a:pt x="6937616" y="122897"/>
                  </a:lnTo>
                  <a:lnTo>
                    <a:pt x="6931914" y="126047"/>
                  </a:lnTo>
                  <a:lnTo>
                    <a:pt x="6927164" y="131559"/>
                  </a:lnTo>
                  <a:lnTo>
                    <a:pt x="6923151" y="130873"/>
                  </a:lnTo>
                  <a:lnTo>
                    <a:pt x="6921081" y="132689"/>
                  </a:lnTo>
                  <a:lnTo>
                    <a:pt x="6920408" y="136474"/>
                  </a:lnTo>
                  <a:lnTo>
                    <a:pt x="6923799" y="136448"/>
                  </a:lnTo>
                  <a:lnTo>
                    <a:pt x="6923278" y="141973"/>
                  </a:lnTo>
                  <a:lnTo>
                    <a:pt x="6924141" y="145630"/>
                  </a:lnTo>
                  <a:lnTo>
                    <a:pt x="6933908" y="146088"/>
                  </a:lnTo>
                  <a:lnTo>
                    <a:pt x="6934314" y="140589"/>
                  </a:lnTo>
                  <a:lnTo>
                    <a:pt x="6931457" y="136817"/>
                  </a:lnTo>
                  <a:lnTo>
                    <a:pt x="6934606" y="132930"/>
                  </a:lnTo>
                  <a:lnTo>
                    <a:pt x="6940143" y="131635"/>
                  </a:lnTo>
                  <a:lnTo>
                    <a:pt x="6944487" y="135661"/>
                  </a:lnTo>
                  <a:close/>
                </a:path>
                <a:path w="7179945" h="299720">
                  <a:moveTo>
                    <a:pt x="6952424" y="279793"/>
                  </a:moveTo>
                  <a:lnTo>
                    <a:pt x="6952374" y="275209"/>
                  </a:lnTo>
                  <a:lnTo>
                    <a:pt x="6949770" y="276313"/>
                  </a:lnTo>
                  <a:lnTo>
                    <a:pt x="6945566" y="275590"/>
                  </a:lnTo>
                  <a:lnTo>
                    <a:pt x="6945617" y="280098"/>
                  </a:lnTo>
                  <a:lnTo>
                    <a:pt x="6948233" y="279069"/>
                  </a:lnTo>
                  <a:lnTo>
                    <a:pt x="6952424" y="279793"/>
                  </a:lnTo>
                  <a:close/>
                </a:path>
                <a:path w="7179945" h="299720">
                  <a:moveTo>
                    <a:pt x="6956412" y="79171"/>
                  </a:moveTo>
                  <a:lnTo>
                    <a:pt x="6956260" y="74447"/>
                  </a:lnTo>
                  <a:lnTo>
                    <a:pt x="6953402" y="75501"/>
                  </a:lnTo>
                  <a:lnTo>
                    <a:pt x="6952996" y="72821"/>
                  </a:lnTo>
                  <a:lnTo>
                    <a:pt x="6952678" y="70027"/>
                  </a:lnTo>
                  <a:lnTo>
                    <a:pt x="6945820" y="70256"/>
                  </a:lnTo>
                  <a:lnTo>
                    <a:pt x="6946100" y="79540"/>
                  </a:lnTo>
                  <a:lnTo>
                    <a:pt x="6956412" y="79171"/>
                  </a:lnTo>
                  <a:close/>
                </a:path>
                <a:path w="7179945" h="299720">
                  <a:moveTo>
                    <a:pt x="6960260" y="142074"/>
                  </a:moveTo>
                  <a:lnTo>
                    <a:pt x="6957365" y="138455"/>
                  </a:lnTo>
                  <a:lnTo>
                    <a:pt x="6953263" y="142201"/>
                  </a:lnTo>
                  <a:lnTo>
                    <a:pt x="6955104" y="144576"/>
                  </a:lnTo>
                  <a:lnTo>
                    <a:pt x="6956120" y="145783"/>
                  </a:lnTo>
                  <a:lnTo>
                    <a:pt x="6960260" y="142074"/>
                  </a:lnTo>
                  <a:close/>
                </a:path>
                <a:path w="7179945" h="299720">
                  <a:moveTo>
                    <a:pt x="6963130" y="168503"/>
                  </a:moveTo>
                  <a:lnTo>
                    <a:pt x="6962597" y="162915"/>
                  </a:lnTo>
                  <a:lnTo>
                    <a:pt x="6957669" y="166001"/>
                  </a:lnTo>
                  <a:lnTo>
                    <a:pt x="6963130" y="168503"/>
                  </a:lnTo>
                  <a:close/>
                </a:path>
                <a:path w="7179945" h="299720">
                  <a:moveTo>
                    <a:pt x="6963169" y="230632"/>
                  </a:moveTo>
                  <a:lnTo>
                    <a:pt x="6961276" y="228206"/>
                  </a:lnTo>
                  <a:lnTo>
                    <a:pt x="6960248" y="227025"/>
                  </a:lnTo>
                  <a:lnTo>
                    <a:pt x="6956107" y="230682"/>
                  </a:lnTo>
                  <a:lnTo>
                    <a:pt x="6957962" y="233108"/>
                  </a:lnTo>
                  <a:lnTo>
                    <a:pt x="6958990" y="234200"/>
                  </a:lnTo>
                  <a:lnTo>
                    <a:pt x="6963169" y="230632"/>
                  </a:lnTo>
                  <a:close/>
                </a:path>
                <a:path w="7179945" h="299720">
                  <a:moveTo>
                    <a:pt x="6964172" y="53352"/>
                  </a:moveTo>
                  <a:lnTo>
                    <a:pt x="6962356" y="51015"/>
                  </a:lnTo>
                  <a:lnTo>
                    <a:pt x="6961352" y="49784"/>
                  </a:lnTo>
                  <a:lnTo>
                    <a:pt x="6957250" y="53403"/>
                  </a:lnTo>
                  <a:lnTo>
                    <a:pt x="6959092" y="55727"/>
                  </a:lnTo>
                  <a:lnTo>
                    <a:pt x="6960057" y="57010"/>
                  </a:lnTo>
                  <a:lnTo>
                    <a:pt x="6964172" y="53352"/>
                  </a:lnTo>
                  <a:close/>
                </a:path>
                <a:path w="7179945" h="299720">
                  <a:moveTo>
                    <a:pt x="6965988" y="149783"/>
                  </a:moveTo>
                  <a:lnTo>
                    <a:pt x="6965442" y="144208"/>
                  </a:lnTo>
                  <a:lnTo>
                    <a:pt x="6960489" y="147231"/>
                  </a:lnTo>
                  <a:lnTo>
                    <a:pt x="6965988" y="149783"/>
                  </a:lnTo>
                  <a:close/>
                </a:path>
                <a:path w="7179945" h="299720">
                  <a:moveTo>
                    <a:pt x="6966382" y="159651"/>
                  </a:moveTo>
                  <a:lnTo>
                    <a:pt x="6964985" y="155219"/>
                  </a:lnTo>
                  <a:lnTo>
                    <a:pt x="6962394" y="154635"/>
                  </a:lnTo>
                  <a:lnTo>
                    <a:pt x="6962597" y="162915"/>
                  </a:lnTo>
                  <a:lnTo>
                    <a:pt x="6966382" y="159651"/>
                  </a:lnTo>
                  <a:close/>
                </a:path>
                <a:path w="7179945" h="299720">
                  <a:moveTo>
                    <a:pt x="6968972" y="197827"/>
                  </a:moveTo>
                  <a:lnTo>
                    <a:pt x="6967131" y="195326"/>
                  </a:lnTo>
                  <a:lnTo>
                    <a:pt x="6966115" y="194157"/>
                  </a:lnTo>
                  <a:lnTo>
                    <a:pt x="6961975" y="197840"/>
                  </a:lnTo>
                  <a:lnTo>
                    <a:pt x="6963829" y="200177"/>
                  </a:lnTo>
                  <a:lnTo>
                    <a:pt x="6964820" y="201510"/>
                  </a:lnTo>
                  <a:lnTo>
                    <a:pt x="6968972" y="197827"/>
                  </a:lnTo>
                  <a:close/>
                </a:path>
                <a:path w="7179945" h="299720">
                  <a:moveTo>
                    <a:pt x="6969138" y="255892"/>
                  </a:moveTo>
                  <a:lnTo>
                    <a:pt x="6965074" y="256768"/>
                  </a:lnTo>
                  <a:lnTo>
                    <a:pt x="6959232" y="255524"/>
                  </a:lnTo>
                  <a:lnTo>
                    <a:pt x="6958863" y="260985"/>
                  </a:lnTo>
                  <a:lnTo>
                    <a:pt x="6962940" y="260007"/>
                  </a:lnTo>
                  <a:lnTo>
                    <a:pt x="6968757" y="261429"/>
                  </a:lnTo>
                  <a:lnTo>
                    <a:pt x="6969138" y="255892"/>
                  </a:lnTo>
                  <a:close/>
                </a:path>
                <a:path w="7179945" h="299720">
                  <a:moveTo>
                    <a:pt x="6970369" y="81203"/>
                  </a:moveTo>
                  <a:lnTo>
                    <a:pt x="6969950" y="73990"/>
                  </a:lnTo>
                  <a:lnTo>
                    <a:pt x="6963842" y="73698"/>
                  </a:lnTo>
                  <a:lnTo>
                    <a:pt x="6962927" y="80048"/>
                  </a:lnTo>
                  <a:lnTo>
                    <a:pt x="6956412" y="79171"/>
                  </a:lnTo>
                  <a:lnTo>
                    <a:pt x="6956565" y="83820"/>
                  </a:lnTo>
                  <a:lnTo>
                    <a:pt x="6961772" y="83705"/>
                  </a:lnTo>
                  <a:lnTo>
                    <a:pt x="6967017" y="83642"/>
                  </a:lnTo>
                  <a:lnTo>
                    <a:pt x="6970369" y="81203"/>
                  </a:lnTo>
                  <a:close/>
                </a:path>
                <a:path w="7179945" h="299720">
                  <a:moveTo>
                    <a:pt x="6974002" y="195097"/>
                  </a:moveTo>
                  <a:lnTo>
                    <a:pt x="6973913" y="192544"/>
                  </a:lnTo>
                  <a:lnTo>
                    <a:pt x="6971055" y="189928"/>
                  </a:lnTo>
                  <a:lnTo>
                    <a:pt x="6970573" y="195211"/>
                  </a:lnTo>
                  <a:lnTo>
                    <a:pt x="6970662" y="197853"/>
                  </a:lnTo>
                  <a:lnTo>
                    <a:pt x="6973544" y="200469"/>
                  </a:lnTo>
                  <a:lnTo>
                    <a:pt x="6974002" y="195097"/>
                  </a:lnTo>
                  <a:close/>
                </a:path>
                <a:path w="7179945" h="299720">
                  <a:moveTo>
                    <a:pt x="6993699" y="112953"/>
                  </a:moveTo>
                  <a:lnTo>
                    <a:pt x="6991845" y="110655"/>
                  </a:lnTo>
                  <a:lnTo>
                    <a:pt x="6990816" y="109410"/>
                  </a:lnTo>
                  <a:lnTo>
                    <a:pt x="6986676" y="113055"/>
                  </a:lnTo>
                  <a:lnTo>
                    <a:pt x="6988530" y="115366"/>
                  </a:lnTo>
                  <a:lnTo>
                    <a:pt x="6989534" y="116611"/>
                  </a:lnTo>
                  <a:lnTo>
                    <a:pt x="6993699" y="112953"/>
                  </a:lnTo>
                  <a:close/>
                </a:path>
                <a:path w="7179945" h="299720">
                  <a:moveTo>
                    <a:pt x="6994969" y="52273"/>
                  </a:moveTo>
                  <a:lnTo>
                    <a:pt x="6993141" y="49949"/>
                  </a:lnTo>
                  <a:lnTo>
                    <a:pt x="6992150" y="48729"/>
                  </a:lnTo>
                  <a:lnTo>
                    <a:pt x="6988022" y="52349"/>
                  </a:lnTo>
                  <a:lnTo>
                    <a:pt x="6989902" y="54673"/>
                  </a:lnTo>
                  <a:lnTo>
                    <a:pt x="6990855" y="55943"/>
                  </a:lnTo>
                  <a:lnTo>
                    <a:pt x="6994969" y="52273"/>
                  </a:lnTo>
                  <a:close/>
                </a:path>
                <a:path w="7179945" h="299720">
                  <a:moveTo>
                    <a:pt x="7001929" y="105562"/>
                  </a:moveTo>
                  <a:lnTo>
                    <a:pt x="7001751" y="100838"/>
                  </a:lnTo>
                  <a:lnTo>
                    <a:pt x="6995757" y="99999"/>
                  </a:lnTo>
                  <a:lnTo>
                    <a:pt x="6995096" y="105803"/>
                  </a:lnTo>
                  <a:lnTo>
                    <a:pt x="6998944" y="105270"/>
                  </a:lnTo>
                  <a:lnTo>
                    <a:pt x="7000646" y="112382"/>
                  </a:lnTo>
                  <a:lnTo>
                    <a:pt x="7001929" y="105562"/>
                  </a:lnTo>
                  <a:close/>
                </a:path>
                <a:path w="7179945" h="299720">
                  <a:moveTo>
                    <a:pt x="7005066" y="178206"/>
                  </a:moveTo>
                  <a:lnTo>
                    <a:pt x="7003961" y="175552"/>
                  </a:lnTo>
                  <a:lnTo>
                    <a:pt x="7002716" y="172593"/>
                  </a:lnTo>
                  <a:lnTo>
                    <a:pt x="7002208" y="171386"/>
                  </a:lnTo>
                  <a:lnTo>
                    <a:pt x="7001078" y="169506"/>
                  </a:lnTo>
                  <a:lnTo>
                    <a:pt x="7001078" y="180111"/>
                  </a:lnTo>
                  <a:lnTo>
                    <a:pt x="6996912" y="179298"/>
                  </a:lnTo>
                  <a:lnTo>
                    <a:pt x="6994296" y="180505"/>
                  </a:lnTo>
                  <a:lnTo>
                    <a:pt x="6994245" y="178206"/>
                  </a:lnTo>
                  <a:lnTo>
                    <a:pt x="6994195" y="175958"/>
                  </a:lnTo>
                  <a:lnTo>
                    <a:pt x="6998348" y="176720"/>
                  </a:lnTo>
                  <a:lnTo>
                    <a:pt x="7000062" y="175958"/>
                  </a:lnTo>
                  <a:lnTo>
                    <a:pt x="7000989" y="175552"/>
                  </a:lnTo>
                  <a:lnTo>
                    <a:pt x="7001078" y="180111"/>
                  </a:lnTo>
                  <a:lnTo>
                    <a:pt x="7001078" y="169506"/>
                  </a:lnTo>
                  <a:lnTo>
                    <a:pt x="6998678" y="165481"/>
                  </a:lnTo>
                  <a:lnTo>
                    <a:pt x="6998602" y="165138"/>
                  </a:lnTo>
                  <a:lnTo>
                    <a:pt x="6996900" y="157060"/>
                  </a:lnTo>
                  <a:lnTo>
                    <a:pt x="6995630" y="157111"/>
                  </a:lnTo>
                  <a:lnTo>
                    <a:pt x="6995630" y="168783"/>
                  </a:lnTo>
                  <a:lnTo>
                    <a:pt x="6995503" y="168960"/>
                  </a:lnTo>
                  <a:lnTo>
                    <a:pt x="6991477" y="172593"/>
                  </a:lnTo>
                  <a:lnTo>
                    <a:pt x="6990486" y="171386"/>
                  </a:lnTo>
                  <a:lnTo>
                    <a:pt x="6988607" y="168960"/>
                  </a:lnTo>
                  <a:lnTo>
                    <a:pt x="6992760" y="165138"/>
                  </a:lnTo>
                  <a:lnTo>
                    <a:pt x="6993801" y="166522"/>
                  </a:lnTo>
                  <a:lnTo>
                    <a:pt x="6995630" y="168783"/>
                  </a:lnTo>
                  <a:lnTo>
                    <a:pt x="6995630" y="157111"/>
                  </a:lnTo>
                  <a:lnTo>
                    <a:pt x="6983146" y="157518"/>
                  </a:lnTo>
                  <a:lnTo>
                    <a:pt x="6980949" y="164782"/>
                  </a:lnTo>
                  <a:lnTo>
                    <a:pt x="6976135" y="168783"/>
                  </a:lnTo>
                  <a:lnTo>
                    <a:pt x="6971576" y="173101"/>
                  </a:lnTo>
                  <a:lnTo>
                    <a:pt x="6970115" y="181343"/>
                  </a:lnTo>
                  <a:lnTo>
                    <a:pt x="6978955" y="178206"/>
                  </a:lnTo>
                  <a:lnTo>
                    <a:pt x="6982574" y="182765"/>
                  </a:lnTo>
                  <a:lnTo>
                    <a:pt x="6980936" y="194868"/>
                  </a:lnTo>
                  <a:lnTo>
                    <a:pt x="6986498" y="193014"/>
                  </a:lnTo>
                  <a:lnTo>
                    <a:pt x="6991731" y="190677"/>
                  </a:lnTo>
                  <a:lnTo>
                    <a:pt x="6997573" y="189103"/>
                  </a:lnTo>
                  <a:lnTo>
                    <a:pt x="7004926" y="189509"/>
                  </a:lnTo>
                  <a:lnTo>
                    <a:pt x="7004926" y="189103"/>
                  </a:lnTo>
                  <a:lnTo>
                    <a:pt x="7005053" y="180505"/>
                  </a:lnTo>
                  <a:lnTo>
                    <a:pt x="7005053" y="180111"/>
                  </a:lnTo>
                  <a:lnTo>
                    <a:pt x="7005066" y="178206"/>
                  </a:lnTo>
                  <a:close/>
                </a:path>
                <a:path w="7179945" h="299720">
                  <a:moveTo>
                    <a:pt x="7008165" y="86677"/>
                  </a:moveTo>
                  <a:lnTo>
                    <a:pt x="7001878" y="83616"/>
                  </a:lnTo>
                  <a:lnTo>
                    <a:pt x="6995033" y="81407"/>
                  </a:lnTo>
                  <a:lnTo>
                    <a:pt x="6988619" y="78549"/>
                  </a:lnTo>
                  <a:lnTo>
                    <a:pt x="6983679" y="73507"/>
                  </a:lnTo>
                  <a:lnTo>
                    <a:pt x="6980428" y="80581"/>
                  </a:lnTo>
                  <a:lnTo>
                    <a:pt x="6977862" y="88480"/>
                  </a:lnTo>
                  <a:lnTo>
                    <a:pt x="6975005" y="96024"/>
                  </a:lnTo>
                  <a:lnTo>
                    <a:pt x="6970877" y="101993"/>
                  </a:lnTo>
                  <a:lnTo>
                    <a:pt x="6977050" y="101574"/>
                  </a:lnTo>
                  <a:lnTo>
                    <a:pt x="6985482" y="106400"/>
                  </a:lnTo>
                  <a:lnTo>
                    <a:pt x="6991693" y="105943"/>
                  </a:lnTo>
                  <a:lnTo>
                    <a:pt x="6991363" y="98691"/>
                  </a:lnTo>
                  <a:lnTo>
                    <a:pt x="6984581" y="90512"/>
                  </a:lnTo>
                  <a:lnTo>
                    <a:pt x="6987578" y="87388"/>
                  </a:lnTo>
                  <a:lnTo>
                    <a:pt x="6994474" y="86220"/>
                  </a:lnTo>
                  <a:lnTo>
                    <a:pt x="7000468" y="89306"/>
                  </a:lnTo>
                  <a:lnTo>
                    <a:pt x="7005155" y="91262"/>
                  </a:lnTo>
                  <a:lnTo>
                    <a:pt x="7008165" y="86677"/>
                  </a:lnTo>
                  <a:close/>
                </a:path>
                <a:path w="7179945" h="299720">
                  <a:moveTo>
                    <a:pt x="7012152" y="105105"/>
                  </a:moveTo>
                  <a:lnTo>
                    <a:pt x="7012064" y="100558"/>
                  </a:lnTo>
                  <a:lnTo>
                    <a:pt x="7009422" y="101701"/>
                  </a:lnTo>
                  <a:lnTo>
                    <a:pt x="7005282" y="101003"/>
                  </a:lnTo>
                  <a:lnTo>
                    <a:pt x="7005383" y="105448"/>
                  </a:lnTo>
                  <a:lnTo>
                    <a:pt x="7008012" y="104368"/>
                  </a:lnTo>
                  <a:lnTo>
                    <a:pt x="7012152" y="105105"/>
                  </a:lnTo>
                  <a:close/>
                </a:path>
                <a:path w="7179945" h="299720">
                  <a:moveTo>
                    <a:pt x="7012368" y="203238"/>
                  </a:moveTo>
                  <a:lnTo>
                    <a:pt x="7002805" y="203809"/>
                  </a:lnTo>
                  <a:lnTo>
                    <a:pt x="7000570" y="203073"/>
                  </a:lnTo>
                  <a:lnTo>
                    <a:pt x="7000570" y="210667"/>
                  </a:lnTo>
                  <a:lnTo>
                    <a:pt x="6996404" y="214287"/>
                  </a:lnTo>
                  <a:lnTo>
                    <a:pt x="6995528" y="213207"/>
                  </a:lnTo>
                  <a:lnTo>
                    <a:pt x="6993522" y="210756"/>
                  </a:lnTo>
                  <a:lnTo>
                    <a:pt x="6997687" y="206997"/>
                  </a:lnTo>
                  <a:lnTo>
                    <a:pt x="6998690" y="208343"/>
                  </a:lnTo>
                  <a:lnTo>
                    <a:pt x="7000570" y="210667"/>
                  </a:lnTo>
                  <a:lnTo>
                    <a:pt x="7000570" y="203073"/>
                  </a:lnTo>
                  <a:lnTo>
                    <a:pt x="6994779" y="201155"/>
                  </a:lnTo>
                  <a:lnTo>
                    <a:pt x="6987768" y="199809"/>
                  </a:lnTo>
                  <a:lnTo>
                    <a:pt x="6981253" y="204292"/>
                  </a:lnTo>
                  <a:lnTo>
                    <a:pt x="6981126" y="212661"/>
                  </a:lnTo>
                  <a:lnTo>
                    <a:pt x="6985063" y="215023"/>
                  </a:lnTo>
                  <a:lnTo>
                    <a:pt x="6991947" y="213207"/>
                  </a:lnTo>
                  <a:lnTo>
                    <a:pt x="6992518" y="218770"/>
                  </a:lnTo>
                  <a:lnTo>
                    <a:pt x="6993344" y="224193"/>
                  </a:lnTo>
                  <a:lnTo>
                    <a:pt x="6999198" y="222300"/>
                  </a:lnTo>
                  <a:lnTo>
                    <a:pt x="7002983" y="215138"/>
                  </a:lnTo>
                  <a:lnTo>
                    <a:pt x="7003593" y="214287"/>
                  </a:lnTo>
                  <a:lnTo>
                    <a:pt x="7007453" y="208915"/>
                  </a:lnTo>
                  <a:lnTo>
                    <a:pt x="7009104" y="206997"/>
                  </a:lnTo>
                  <a:lnTo>
                    <a:pt x="7011886" y="203809"/>
                  </a:lnTo>
                  <a:lnTo>
                    <a:pt x="7012368" y="203238"/>
                  </a:lnTo>
                  <a:close/>
                </a:path>
                <a:path w="7179945" h="299720">
                  <a:moveTo>
                    <a:pt x="7016686" y="84124"/>
                  </a:moveTo>
                  <a:lnTo>
                    <a:pt x="7014807" y="81800"/>
                  </a:lnTo>
                  <a:lnTo>
                    <a:pt x="7013842" y="80632"/>
                  </a:lnTo>
                  <a:lnTo>
                    <a:pt x="7009727" y="84226"/>
                  </a:lnTo>
                  <a:lnTo>
                    <a:pt x="7011568" y="86550"/>
                  </a:lnTo>
                  <a:lnTo>
                    <a:pt x="7012597" y="87909"/>
                  </a:lnTo>
                  <a:lnTo>
                    <a:pt x="7016686" y="84124"/>
                  </a:lnTo>
                  <a:close/>
                </a:path>
                <a:path w="7179945" h="299720">
                  <a:moveTo>
                    <a:pt x="7020471" y="93408"/>
                  </a:moveTo>
                  <a:lnTo>
                    <a:pt x="7018629" y="91084"/>
                  </a:lnTo>
                  <a:lnTo>
                    <a:pt x="7017588" y="89852"/>
                  </a:lnTo>
                  <a:lnTo>
                    <a:pt x="7013461" y="93459"/>
                  </a:lnTo>
                  <a:lnTo>
                    <a:pt x="7015315" y="95783"/>
                  </a:lnTo>
                  <a:lnTo>
                    <a:pt x="7016343" y="97040"/>
                  </a:lnTo>
                  <a:lnTo>
                    <a:pt x="7020471" y="93408"/>
                  </a:lnTo>
                  <a:close/>
                </a:path>
                <a:path w="7179945" h="299720">
                  <a:moveTo>
                    <a:pt x="7023938" y="142201"/>
                  </a:moveTo>
                  <a:lnTo>
                    <a:pt x="7023595" y="137553"/>
                  </a:lnTo>
                  <a:lnTo>
                    <a:pt x="7023367" y="134416"/>
                  </a:lnTo>
                  <a:lnTo>
                    <a:pt x="7021081" y="133502"/>
                  </a:lnTo>
                  <a:lnTo>
                    <a:pt x="7018744" y="132575"/>
                  </a:lnTo>
                  <a:lnTo>
                    <a:pt x="7012343" y="133375"/>
                  </a:lnTo>
                  <a:lnTo>
                    <a:pt x="7006425" y="133502"/>
                  </a:lnTo>
                  <a:lnTo>
                    <a:pt x="7006018" y="132651"/>
                  </a:lnTo>
                  <a:lnTo>
                    <a:pt x="7003212" y="126669"/>
                  </a:lnTo>
                  <a:lnTo>
                    <a:pt x="7003021" y="126085"/>
                  </a:lnTo>
                  <a:lnTo>
                    <a:pt x="7000735" y="118770"/>
                  </a:lnTo>
                  <a:lnTo>
                    <a:pt x="6994512" y="119621"/>
                  </a:lnTo>
                  <a:lnTo>
                    <a:pt x="6994512" y="136156"/>
                  </a:lnTo>
                  <a:lnTo>
                    <a:pt x="6990347" y="139915"/>
                  </a:lnTo>
                  <a:lnTo>
                    <a:pt x="6989496" y="138849"/>
                  </a:lnTo>
                  <a:lnTo>
                    <a:pt x="6987489" y="136359"/>
                  </a:lnTo>
                  <a:lnTo>
                    <a:pt x="6991642" y="132651"/>
                  </a:lnTo>
                  <a:lnTo>
                    <a:pt x="6992658" y="133985"/>
                  </a:lnTo>
                  <a:lnTo>
                    <a:pt x="6994512" y="136156"/>
                  </a:lnTo>
                  <a:lnTo>
                    <a:pt x="6994512" y="119621"/>
                  </a:lnTo>
                  <a:lnTo>
                    <a:pt x="6992201" y="119926"/>
                  </a:lnTo>
                  <a:lnTo>
                    <a:pt x="6974700" y="124599"/>
                  </a:lnTo>
                  <a:lnTo>
                    <a:pt x="6965277" y="126085"/>
                  </a:lnTo>
                  <a:lnTo>
                    <a:pt x="6954520" y="125882"/>
                  </a:lnTo>
                  <a:lnTo>
                    <a:pt x="6954990" y="133743"/>
                  </a:lnTo>
                  <a:lnTo>
                    <a:pt x="6965023" y="136296"/>
                  </a:lnTo>
                  <a:lnTo>
                    <a:pt x="6965480" y="144208"/>
                  </a:lnTo>
                  <a:lnTo>
                    <a:pt x="6972300" y="143979"/>
                  </a:lnTo>
                  <a:lnTo>
                    <a:pt x="6975615" y="152704"/>
                  </a:lnTo>
                  <a:lnTo>
                    <a:pt x="6974726" y="143979"/>
                  </a:lnTo>
                  <a:lnTo>
                    <a:pt x="6974205" y="138849"/>
                  </a:lnTo>
                  <a:lnTo>
                    <a:pt x="6979044" y="139026"/>
                  </a:lnTo>
                  <a:lnTo>
                    <a:pt x="6982079" y="146024"/>
                  </a:lnTo>
                  <a:lnTo>
                    <a:pt x="6986257" y="145643"/>
                  </a:lnTo>
                  <a:lnTo>
                    <a:pt x="6991210" y="144106"/>
                  </a:lnTo>
                  <a:lnTo>
                    <a:pt x="6996582" y="147675"/>
                  </a:lnTo>
                  <a:lnTo>
                    <a:pt x="6996049" y="144106"/>
                  </a:lnTo>
                  <a:lnTo>
                    <a:pt x="6995808" y="142443"/>
                  </a:lnTo>
                  <a:lnTo>
                    <a:pt x="6996824" y="139915"/>
                  </a:lnTo>
                  <a:lnTo>
                    <a:pt x="6997014" y="139433"/>
                  </a:lnTo>
                  <a:lnTo>
                    <a:pt x="6999681" y="138315"/>
                  </a:lnTo>
                  <a:lnTo>
                    <a:pt x="7006933" y="137553"/>
                  </a:lnTo>
                  <a:lnTo>
                    <a:pt x="7012191" y="139674"/>
                  </a:lnTo>
                  <a:lnTo>
                    <a:pt x="7017258" y="142087"/>
                  </a:lnTo>
                  <a:lnTo>
                    <a:pt x="7023938" y="142201"/>
                  </a:lnTo>
                  <a:close/>
                </a:path>
                <a:path w="7179945" h="299720">
                  <a:moveTo>
                    <a:pt x="7025957" y="149148"/>
                  </a:moveTo>
                  <a:lnTo>
                    <a:pt x="7023125" y="145491"/>
                  </a:lnTo>
                  <a:lnTo>
                    <a:pt x="7018972" y="149275"/>
                  </a:lnTo>
                  <a:lnTo>
                    <a:pt x="7016229" y="145732"/>
                  </a:lnTo>
                  <a:lnTo>
                    <a:pt x="7012089" y="149504"/>
                  </a:lnTo>
                  <a:lnTo>
                    <a:pt x="7013943" y="151777"/>
                  </a:lnTo>
                  <a:lnTo>
                    <a:pt x="7014959" y="153009"/>
                  </a:lnTo>
                  <a:lnTo>
                    <a:pt x="7019061" y="149402"/>
                  </a:lnTo>
                  <a:lnTo>
                    <a:pt x="7020839" y="151536"/>
                  </a:lnTo>
                  <a:lnTo>
                    <a:pt x="7021843" y="152768"/>
                  </a:lnTo>
                  <a:lnTo>
                    <a:pt x="7025957" y="149148"/>
                  </a:lnTo>
                  <a:close/>
                </a:path>
                <a:path w="7179945" h="299720">
                  <a:moveTo>
                    <a:pt x="7026732" y="221246"/>
                  </a:moveTo>
                  <a:lnTo>
                    <a:pt x="7026681" y="216623"/>
                  </a:lnTo>
                  <a:lnTo>
                    <a:pt x="7024078" y="217805"/>
                  </a:lnTo>
                  <a:lnTo>
                    <a:pt x="7019874" y="216916"/>
                  </a:lnTo>
                  <a:lnTo>
                    <a:pt x="7019925" y="221564"/>
                  </a:lnTo>
                  <a:lnTo>
                    <a:pt x="7022566" y="220459"/>
                  </a:lnTo>
                  <a:lnTo>
                    <a:pt x="7026732" y="221246"/>
                  </a:lnTo>
                  <a:close/>
                </a:path>
                <a:path w="7179945" h="299720">
                  <a:moveTo>
                    <a:pt x="7031139" y="288886"/>
                  </a:moveTo>
                  <a:lnTo>
                    <a:pt x="7029272" y="286499"/>
                  </a:lnTo>
                  <a:lnTo>
                    <a:pt x="7028294" y="285343"/>
                  </a:lnTo>
                  <a:lnTo>
                    <a:pt x="7024078" y="288975"/>
                  </a:lnTo>
                  <a:lnTo>
                    <a:pt x="7025983" y="291299"/>
                  </a:lnTo>
                  <a:lnTo>
                    <a:pt x="7026999" y="292582"/>
                  </a:lnTo>
                  <a:lnTo>
                    <a:pt x="7031139" y="288886"/>
                  </a:lnTo>
                  <a:close/>
                </a:path>
                <a:path w="7179945" h="299720">
                  <a:moveTo>
                    <a:pt x="7034479" y="239750"/>
                  </a:moveTo>
                  <a:lnTo>
                    <a:pt x="7016280" y="235102"/>
                  </a:lnTo>
                  <a:lnTo>
                    <a:pt x="6997052" y="232994"/>
                  </a:lnTo>
                  <a:lnTo>
                    <a:pt x="6979171" y="233680"/>
                  </a:lnTo>
                  <a:lnTo>
                    <a:pt x="6965048" y="237413"/>
                  </a:lnTo>
                  <a:lnTo>
                    <a:pt x="6965823" y="245491"/>
                  </a:lnTo>
                  <a:lnTo>
                    <a:pt x="6970179" y="246989"/>
                  </a:lnTo>
                  <a:lnTo>
                    <a:pt x="6975475" y="244754"/>
                  </a:lnTo>
                  <a:lnTo>
                    <a:pt x="6979082" y="241668"/>
                  </a:lnTo>
                  <a:lnTo>
                    <a:pt x="6979958" y="246913"/>
                  </a:lnTo>
                  <a:lnTo>
                    <a:pt x="6986333" y="250774"/>
                  </a:lnTo>
                  <a:lnTo>
                    <a:pt x="6985571" y="242468"/>
                  </a:lnTo>
                  <a:lnTo>
                    <a:pt x="6989369" y="239636"/>
                  </a:lnTo>
                  <a:lnTo>
                    <a:pt x="6996404" y="241071"/>
                  </a:lnTo>
                  <a:lnTo>
                    <a:pt x="6996455" y="247434"/>
                  </a:lnTo>
                  <a:lnTo>
                    <a:pt x="7000341" y="254812"/>
                  </a:lnTo>
                  <a:lnTo>
                    <a:pt x="6994601" y="260057"/>
                  </a:lnTo>
                  <a:lnTo>
                    <a:pt x="6987133" y="258635"/>
                  </a:lnTo>
                  <a:lnTo>
                    <a:pt x="6980237" y="256705"/>
                  </a:lnTo>
                  <a:lnTo>
                    <a:pt x="6976199" y="260388"/>
                  </a:lnTo>
                  <a:lnTo>
                    <a:pt x="6980720" y="263677"/>
                  </a:lnTo>
                  <a:lnTo>
                    <a:pt x="6986752" y="264769"/>
                  </a:lnTo>
                  <a:lnTo>
                    <a:pt x="6993623" y="264642"/>
                  </a:lnTo>
                  <a:lnTo>
                    <a:pt x="7000672" y="264261"/>
                  </a:lnTo>
                  <a:lnTo>
                    <a:pt x="7003720" y="266331"/>
                  </a:lnTo>
                  <a:lnTo>
                    <a:pt x="7008368" y="268808"/>
                  </a:lnTo>
                  <a:lnTo>
                    <a:pt x="7012635" y="268897"/>
                  </a:lnTo>
                  <a:lnTo>
                    <a:pt x="7014553" y="263779"/>
                  </a:lnTo>
                  <a:lnTo>
                    <a:pt x="7009320" y="259892"/>
                  </a:lnTo>
                  <a:lnTo>
                    <a:pt x="7003288" y="257213"/>
                  </a:lnTo>
                  <a:lnTo>
                    <a:pt x="7003466" y="245452"/>
                  </a:lnTo>
                  <a:lnTo>
                    <a:pt x="7009524" y="245668"/>
                  </a:lnTo>
                  <a:lnTo>
                    <a:pt x="7014197" y="244043"/>
                  </a:lnTo>
                  <a:lnTo>
                    <a:pt x="7017156" y="240347"/>
                  </a:lnTo>
                  <a:lnTo>
                    <a:pt x="7023570" y="241871"/>
                  </a:lnTo>
                  <a:lnTo>
                    <a:pt x="7029170" y="247256"/>
                  </a:lnTo>
                  <a:lnTo>
                    <a:pt x="7034479" y="239750"/>
                  </a:lnTo>
                  <a:close/>
                </a:path>
                <a:path w="7179945" h="299720">
                  <a:moveTo>
                    <a:pt x="7037768" y="279298"/>
                  </a:moveTo>
                  <a:lnTo>
                    <a:pt x="7035851" y="276974"/>
                  </a:lnTo>
                  <a:lnTo>
                    <a:pt x="7034860" y="275666"/>
                  </a:lnTo>
                  <a:lnTo>
                    <a:pt x="7030720" y="279463"/>
                  </a:lnTo>
                  <a:lnTo>
                    <a:pt x="7032599" y="281838"/>
                  </a:lnTo>
                  <a:lnTo>
                    <a:pt x="7033552" y="283083"/>
                  </a:lnTo>
                  <a:lnTo>
                    <a:pt x="7037768" y="279298"/>
                  </a:lnTo>
                  <a:close/>
                </a:path>
                <a:path w="7179945" h="299720">
                  <a:moveTo>
                    <a:pt x="7049719" y="99110"/>
                  </a:moveTo>
                  <a:lnTo>
                    <a:pt x="7049643" y="94576"/>
                  </a:lnTo>
                  <a:lnTo>
                    <a:pt x="7041045" y="94907"/>
                  </a:lnTo>
                  <a:lnTo>
                    <a:pt x="7033514" y="96507"/>
                  </a:lnTo>
                  <a:lnTo>
                    <a:pt x="7027278" y="99720"/>
                  </a:lnTo>
                  <a:lnTo>
                    <a:pt x="7022541" y="104851"/>
                  </a:lnTo>
                  <a:lnTo>
                    <a:pt x="7033107" y="107924"/>
                  </a:lnTo>
                  <a:lnTo>
                    <a:pt x="7034898" y="99682"/>
                  </a:lnTo>
                  <a:lnTo>
                    <a:pt x="7042975" y="99479"/>
                  </a:lnTo>
                  <a:lnTo>
                    <a:pt x="7045579" y="98374"/>
                  </a:lnTo>
                  <a:lnTo>
                    <a:pt x="7049719" y="99110"/>
                  </a:lnTo>
                  <a:close/>
                </a:path>
                <a:path w="7179945" h="299720">
                  <a:moveTo>
                    <a:pt x="7055688" y="164261"/>
                  </a:moveTo>
                  <a:lnTo>
                    <a:pt x="7055637" y="159727"/>
                  </a:lnTo>
                  <a:lnTo>
                    <a:pt x="7052983" y="160820"/>
                  </a:lnTo>
                  <a:lnTo>
                    <a:pt x="7048817" y="160083"/>
                  </a:lnTo>
                  <a:lnTo>
                    <a:pt x="7048906" y="164617"/>
                  </a:lnTo>
                  <a:lnTo>
                    <a:pt x="7051535" y="163512"/>
                  </a:lnTo>
                  <a:lnTo>
                    <a:pt x="7055688" y="164261"/>
                  </a:lnTo>
                  <a:close/>
                </a:path>
                <a:path w="7179945" h="299720">
                  <a:moveTo>
                    <a:pt x="7056996" y="183934"/>
                  </a:moveTo>
                  <a:lnTo>
                    <a:pt x="7053085" y="181521"/>
                  </a:lnTo>
                  <a:lnTo>
                    <a:pt x="7046201" y="183337"/>
                  </a:lnTo>
                  <a:lnTo>
                    <a:pt x="7046557" y="192595"/>
                  </a:lnTo>
                  <a:lnTo>
                    <a:pt x="7056920" y="192239"/>
                  </a:lnTo>
                  <a:lnTo>
                    <a:pt x="7056996" y="183934"/>
                  </a:lnTo>
                  <a:close/>
                </a:path>
                <a:path w="7179945" h="299720">
                  <a:moveTo>
                    <a:pt x="7057733" y="232676"/>
                  </a:moveTo>
                  <a:lnTo>
                    <a:pt x="7055739" y="231711"/>
                  </a:lnTo>
                  <a:lnTo>
                    <a:pt x="7055675" y="233565"/>
                  </a:lnTo>
                  <a:lnTo>
                    <a:pt x="7057733" y="232676"/>
                  </a:lnTo>
                  <a:close/>
                </a:path>
                <a:path w="7179945" h="299720">
                  <a:moveTo>
                    <a:pt x="7064603" y="290969"/>
                  </a:moveTo>
                  <a:lnTo>
                    <a:pt x="7064007" y="285305"/>
                  </a:lnTo>
                  <a:lnTo>
                    <a:pt x="7059079" y="288366"/>
                  </a:lnTo>
                  <a:lnTo>
                    <a:pt x="7064603" y="290969"/>
                  </a:lnTo>
                  <a:close/>
                </a:path>
                <a:path w="7179945" h="299720">
                  <a:moveTo>
                    <a:pt x="7065251" y="229400"/>
                  </a:moveTo>
                  <a:lnTo>
                    <a:pt x="7057733" y="232676"/>
                  </a:lnTo>
                  <a:lnTo>
                    <a:pt x="7064756" y="236080"/>
                  </a:lnTo>
                  <a:lnTo>
                    <a:pt x="7065251" y="229400"/>
                  </a:lnTo>
                  <a:close/>
                </a:path>
                <a:path w="7179945" h="299720">
                  <a:moveTo>
                    <a:pt x="7066750" y="266623"/>
                  </a:moveTo>
                  <a:lnTo>
                    <a:pt x="7066610" y="263499"/>
                  </a:lnTo>
                  <a:lnTo>
                    <a:pt x="7066369" y="257276"/>
                  </a:lnTo>
                  <a:lnTo>
                    <a:pt x="7059473" y="257517"/>
                  </a:lnTo>
                  <a:lnTo>
                    <a:pt x="7059574" y="260553"/>
                  </a:lnTo>
                  <a:lnTo>
                    <a:pt x="7059841" y="266852"/>
                  </a:lnTo>
                  <a:lnTo>
                    <a:pt x="7064476" y="266700"/>
                  </a:lnTo>
                  <a:lnTo>
                    <a:pt x="7066750" y="266623"/>
                  </a:lnTo>
                  <a:close/>
                </a:path>
                <a:path w="7179945" h="299720">
                  <a:moveTo>
                    <a:pt x="7067042" y="275844"/>
                  </a:moveTo>
                  <a:lnTo>
                    <a:pt x="7066902" y="271246"/>
                  </a:lnTo>
                  <a:lnTo>
                    <a:pt x="7064299" y="272364"/>
                  </a:lnTo>
                  <a:lnTo>
                    <a:pt x="7060070" y="271627"/>
                  </a:lnTo>
                  <a:lnTo>
                    <a:pt x="7060184" y="276136"/>
                  </a:lnTo>
                  <a:lnTo>
                    <a:pt x="7062838" y="275107"/>
                  </a:lnTo>
                  <a:lnTo>
                    <a:pt x="7067042" y="275844"/>
                  </a:lnTo>
                  <a:close/>
                </a:path>
                <a:path w="7179945" h="299720">
                  <a:moveTo>
                    <a:pt x="7068960" y="282270"/>
                  </a:moveTo>
                  <a:lnTo>
                    <a:pt x="7063422" y="279717"/>
                  </a:lnTo>
                  <a:lnTo>
                    <a:pt x="7064007" y="285305"/>
                  </a:lnTo>
                  <a:lnTo>
                    <a:pt x="7068960" y="282270"/>
                  </a:lnTo>
                  <a:close/>
                </a:path>
                <a:path w="7179945" h="299720">
                  <a:moveTo>
                    <a:pt x="7075297" y="135712"/>
                  </a:moveTo>
                  <a:lnTo>
                    <a:pt x="7067105" y="131737"/>
                  </a:lnTo>
                  <a:lnTo>
                    <a:pt x="7056412" y="131229"/>
                  </a:lnTo>
                  <a:lnTo>
                    <a:pt x="7046620" y="134429"/>
                  </a:lnTo>
                  <a:lnTo>
                    <a:pt x="7041134" y="141605"/>
                  </a:lnTo>
                  <a:lnTo>
                    <a:pt x="7051522" y="142671"/>
                  </a:lnTo>
                  <a:lnTo>
                    <a:pt x="7060590" y="144030"/>
                  </a:lnTo>
                  <a:lnTo>
                    <a:pt x="7068464" y="142709"/>
                  </a:lnTo>
                  <a:lnTo>
                    <a:pt x="7075297" y="135712"/>
                  </a:lnTo>
                  <a:close/>
                </a:path>
                <a:path w="7179945" h="299720">
                  <a:moveTo>
                    <a:pt x="7077240" y="270852"/>
                  </a:moveTo>
                  <a:lnTo>
                    <a:pt x="7077189" y="266255"/>
                  </a:lnTo>
                  <a:lnTo>
                    <a:pt x="7074548" y="267436"/>
                  </a:lnTo>
                  <a:lnTo>
                    <a:pt x="7070357" y="266598"/>
                  </a:lnTo>
                  <a:lnTo>
                    <a:pt x="7070395" y="271132"/>
                  </a:lnTo>
                  <a:lnTo>
                    <a:pt x="7073049" y="270040"/>
                  </a:lnTo>
                  <a:lnTo>
                    <a:pt x="7077240" y="270852"/>
                  </a:lnTo>
                  <a:close/>
                </a:path>
                <a:path w="7179945" h="299720">
                  <a:moveTo>
                    <a:pt x="7086206" y="185661"/>
                  </a:moveTo>
                  <a:lnTo>
                    <a:pt x="7077824" y="189572"/>
                  </a:lnTo>
                  <a:lnTo>
                    <a:pt x="7077189" y="182270"/>
                  </a:lnTo>
                  <a:lnTo>
                    <a:pt x="7075983" y="174866"/>
                  </a:lnTo>
                  <a:lnTo>
                    <a:pt x="7080174" y="174117"/>
                  </a:lnTo>
                  <a:lnTo>
                    <a:pt x="7080136" y="168275"/>
                  </a:lnTo>
                  <a:lnTo>
                    <a:pt x="7073786" y="168605"/>
                  </a:lnTo>
                  <a:lnTo>
                    <a:pt x="7067944" y="165265"/>
                  </a:lnTo>
                  <a:lnTo>
                    <a:pt x="7063016" y="163601"/>
                  </a:lnTo>
                  <a:lnTo>
                    <a:pt x="7059422" y="168998"/>
                  </a:lnTo>
                  <a:lnTo>
                    <a:pt x="7063410" y="168059"/>
                  </a:lnTo>
                  <a:lnTo>
                    <a:pt x="7065619" y="169697"/>
                  </a:lnTo>
                  <a:lnTo>
                    <a:pt x="7066496" y="173304"/>
                  </a:lnTo>
                  <a:lnTo>
                    <a:pt x="7064261" y="177228"/>
                  </a:lnTo>
                  <a:lnTo>
                    <a:pt x="7061657" y="186334"/>
                  </a:lnTo>
                  <a:lnTo>
                    <a:pt x="7067055" y="187350"/>
                  </a:lnTo>
                  <a:lnTo>
                    <a:pt x="7069252" y="183451"/>
                  </a:lnTo>
                  <a:lnTo>
                    <a:pt x="7072071" y="186093"/>
                  </a:lnTo>
                  <a:lnTo>
                    <a:pt x="7073354" y="191643"/>
                  </a:lnTo>
                  <a:lnTo>
                    <a:pt x="7070890" y="196494"/>
                  </a:lnTo>
                  <a:lnTo>
                    <a:pt x="7084708" y="196011"/>
                  </a:lnTo>
                  <a:lnTo>
                    <a:pt x="7086206" y="185661"/>
                  </a:lnTo>
                  <a:close/>
                </a:path>
                <a:path w="7179945" h="299720">
                  <a:moveTo>
                    <a:pt x="7088708" y="293776"/>
                  </a:moveTo>
                  <a:lnTo>
                    <a:pt x="7084669" y="294728"/>
                  </a:lnTo>
                  <a:lnTo>
                    <a:pt x="7078789" y="293420"/>
                  </a:lnTo>
                  <a:lnTo>
                    <a:pt x="7078510" y="298869"/>
                  </a:lnTo>
                  <a:lnTo>
                    <a:pt x="7082523" y="297980"/>
                  </a:lnTo>
                  <a:lnTo>
                    <a:pt x="7088365" y="299237"/>
                  </a:lnTo>
                  <a:lnTo>
                    <a:pt x="7088708" y="293776"/>
                  </a:lnTo>
                  <a:close/>
                </a:path>
                <a:path w="7179945" h="299720">
                  <a:moveTo>
                    <a:pt x="7089330" y="139928"/>
                  </a:moveTo>
                  <a:lnTo>
                    <a:pt x="7089064" y="135229"/>
                  </a:lnTo>
                  <a:lnTo>
                    <a:pt x="7083057" y="134226"/>
                  </a:lnTo>
                  <a:lnTo>
                    <a:pt x="7082422" y="140169"/>
                  </a:lnTo>
                  <a:lnTo>
                    <a:pt x="7083374" y="145732"/>
                  </a:lnTo>
                  <a:lnTo>
                    <a:pt x="7086371" y="142887"/>
                  </a:lnTo>
                  <a:lnTo>
                    <a:pt x="7089330" y="139928"/>
                  </a:lnTo>
                  <a:close/>
                </a:path>
                <a:path w="7179945" h="299720">
                  <a:moveTo>
                    <a:pt x="7092010" y="205130"/>
                  </a:moveTo>
                  <a:lnTo>
                    <a:pt x="7079564" y="206032"/>
                  </a:lnTo>
                  <a:lnTo>
                    <a:pt x="7069150" y="203923"/>
                  </a:lnTo>
                  <a:lnTo>
                    <a:pt x="7059714" y="200444"/>
                  </a:lnTo>
                  <a:lnTo>
                    <a:pt x="7050164" y="197205"/>
                  </a:lnTo>
                  <a:lnTo>
                    <a:pt x="7051599" y="206311"/>
                  </a:lnTo>
                  <a:lnTo>
                    <a:pt x="7045858" y="206514"/>
                  </a:lnTo>
                  <a:lnTo>
                    <a:pt x="7043788" y="211416"/>
                  </a:lnTo>
                  <a:lnTo>
                    <a:pt x="7056374" y="212813"/>
                  </a:lnTo>
                  <a:lnTo>
                    <a:pt x="7070826" y="215531"/>
                  </a:lnTo>
                  <a:lnTo>
                    <a:pt x="7083819" y="214617"/>
                  </a:lnTo>
                  <a:lnTo>
                    <a:pt x="7092010" y="205130"/>
                  </a:lnTo>
                  <a:close/>
                </a:path>
                <a:path w="7179945" h="299720">
                  <a:moveTo>
                    <a:pt x="7095998" y="174752"/>
                  </a:moveTo>
                  <a:lnTo>
                    <a:pt x="7094093" y="172339"/>
                  </a:lnTo>
                  <a:lnTo>
                    <a:pt x="7093051" y="171056"/>
                  </a:lnTo>
                  <a:lnTo>
                    <a:pt x="7088987" y="174853"/>
                  </a:lnTo>
                  <a:lnTo>
                    <a:pt x="7090854" y="177177"/>
                  </a:lnTo>
                  <a:lnTo>
                    <a:pt x="7091858" y="178422"/>
                  </a:lnTo>
                  <a:lnTo>
                    <a:pt x="7095998" y="174752"/>
                  </a:lnTo>
                  <a:close/>
                </a:path>
                <a:path w="7179945" h="299720">
                  <a:moveTo>
                    <a:pt x="7109638" y="269913"/>
                  </a:moveTo>
                  <a:lnTo>
                    <a:pt x="7103872" y="269963"/>
                  </a:lnTo>
                  <a:lnTo>
                    <a:pt x="7101459" y="265404"/>
                  </a:lnTo>
                  <a:lnTo>
                    <a:pt x="7103567" y="265049"/>
                  </a:lnTo>
                  <a:lnTo>
                    <a:pt x="7105548" y="264642"/>
                  </a:lnTo>
                  <a:lnTo>
                    <a:pt x="7104748" y="260654"/>
                  </a:lnTo>
                  <a:lnTo>
                    <a:pt x="7093737" y="258724"/>
                  </a:lnTo>
                  <a:lnTo>
                    <a:pt x="7090791" y="266966"/>
                  </a:lnTo>
                  <a:lnTo>
                    <a:pt x="7087959" y="275170"/>
                  </a:lnTo>
                  <a:lnTo>
                    <a:pt x="7098424" y="271424"/>
                  </a:lnTo>
                  <a:lnTo>
                    <a:pt x="7100837" y="279527"/>
                  </a:lnTo>
                  <a:lnTo>
                    <a:pt x="7108990" y="279184"/>
                  </a:lnTo>
                  <a:lnTo>
                    <a:pt x="7109638" y="269913"/>
                  </a:lnTo>
                  <a:close/>
                </a:path>
                <a:path w="7179945" h="299720">
                  <a:moveTo>
                    <a:pt x="7128586" y="250380"/>
                  </a:moveTo>
                  <a:lnTo>
                    <a:pt x="7101522" y="247929"/>
                  </a:lnTo>
                  <a:lnTo>
                    <a:pt x="7091235" y="245351"/>
                  </a:lnTo>
                  <a:lnTo>
                    <a:pt x="7089254" y="244856"/>
                  </a:lnTo>
                  <a:lnTo>
                    <a:pt x="7087324" y="243547"/>
                  </a:lnTo>
                  <a:lnTo>
                    <a:pt x="7079462" y="238188"/>
                  </a:lnTo>
                  <a:lnTo>
                    <a:pt x="7079132" y="243547"/>
                  </a:lnTo>
                  <a:lnTo>
                    <a:pt x="7074243" y="243408"/>
                  </a:lnTo>
                  <a:lnTo>
                    <a:pt x="7069290" y="243166"/>
                  </a:lnTo>
                  <a:lnTo>
                    <a:pt x="7064070" y="242557"/>
                  </a:lnTo>
                  <a:lnTo>
                    <a:pt x="7056552" y="245351"/>
                  </a:lnTo>
                  <a:lnTo>
                    <a:pt x="7055256" y="239014"/>
                  </a:lnTo>
                  <a:lnTo>
                    <a:pt x="7055002" y="231355"/>
                  </a:lnTo>
                  <a:lnTo>
                    <a:pt x="7055739" y="231711"/>
                  </a:lnTo>
                  <a:lnTo>
                    <a:pt x="7055752" y="231355"/>
                  </a:lnTo>
                  <a:lnTo>
                    <a:pt x="7056044" y="223088"/>
                  </a:lnTo>
                  <a:lnTo>
                    <a:pt x="7047801" y="225221"/>
                  </a:lnTo>
                  <a:lnTo>
                    <a:pt x="7050862" y="234873"/>
                  </a:lnTo>
                  <a:lnTo>
                    <a:pt x="7048360" y="238023"/>
                  </a:lnTo>
                  <a:lnTo>
                    <a:pt x="7043153" y="239534"/>
                  </a:lnTo>
                  <a:lnTo>
                    <a:pt x="7038099" y="244246"/>
                  </a:lnTo>
                  <a:lnTo>
                    <a:pt x="7048741" y="247218"/>
                  </a:lnTo>
                  <a:lnTo>
                    <a:pt x="7060527" y="248488"/>
                  </a:lnTo>
                  <a:lnTo>
                    <a:pt x="7071627" y="250774"/>
                  </a:lnTo>
                  <a:lnTo>
                    <a:pt x="7080212" y="256781"/>
                  </a:lnTo>
                  <a:lnTo>
                    <a:pt x="7080631" y="251396"/>
                  </a:lnTo>
                  <a:lnTo>
                    <a:pt x="7085508" y="251612"/>
                  </a:lnTo>
                  <a:lnTo>
                    <a:pt x="7090448" y="251688"/>
                  </a:lnTo>
                  <a:lnTo>
                    <a:pt x="7100036" y="256032"/>
                  </a:lnTo>
                  <a:lnTo>
                    <a:pt x="7111149" y="259384"/>
                  </a:lnTo>
                  <a:lnTo>
                    <a:pt x="7121449" y="258559"/>
                  </a:lnTo>
                  <a:lnTo>
                    <a:pt x="7127684" y="251396"/>
                  </a:lnTo>
                  <a:lnTo>
                    <a:pt x="7128586" y="250380"/>
                  </a:lnTo>
                  <a:close/>
                </a:path>
                <a:path w="7179945" h="299720">
                  <a:moveTo>
                    <a:pt x="7133717" y="208305"/>
                  </a:moveTo>
                  <a:lnTo>
                    <a:pt x="7126757" y="208546"/>
                  </a:lnTo>
                  <a:lnTo>
                    <a:pt x="7122046" y="199377"/>
                  </a:lnTo>
                  <a:lnTo>
                    <a:pt x="7116305" y="191757"/>
                  </a:lnTo>
                  <a:lnTo>
                    <a:pt x="7110273" y="184569"/>
                  </a:lnTo>
                  <a:lnTo>
                    <a:pt x="7104647" y="176695"/>
                  </a:lnTo>
                  <a:lnTo>
                    <a:pt x="7101306" y="183553"/>
                  </a:lnTo>
                  <a:lnTo>
                    <a:pt x="7095503" y="187375"/>
                  </a:lnTo>
                  <a:lnTo>
                    <a:pt x="7089292" y="190690"/>
                  </a:lnTo>
                  <a:lnTo>
                    <a:pt x="7084708" y="196011"/>
                  </a:lnTo>
                  <a:lnTo>
                    <a:pt x="7089432" y="200317"/>
                  </a:lnTo>
                  <a:lnTo>
                    <a:pt x="7095274" y="203136"/>
                  </a:lnTo>
                  <a:lnTo>
                    <a:pt x="7098614" y="206946"/>
                  </a:lnTo>
                  <a:lnTo>
                    <a:pt x="7095845" y="214236"/>
                  </a:lnTo>
                  <a:lnTo>
                    <a:pt x="7103719" y="214083"/>
                  </a:lnTo>
                  <a:lnTo>
                    <a:pt x="7104977" y="217043"/>
                  </a:lnTo>
                  <a:lnTo>
                    <a:pt x="7099909" y="228206"/>
                  </a:lnTo>
                  <a:lnTo>
                    <a:pt x="7103491" y="230695"/>
                  </a:lnTo>
                  <a:lnTo>
                    <a:pt x="7109244" y="232892"/>
                  </a:lnTo>
                  <a:lnTo>
                    <a:pt x="7114654" y="232613"/>
                  </a:lnTo>
                  <a:lnTo>
                    <a:pt x="7117232" y="227609"/>
                  </a:lnTo>
                  <a:lnTo>
                    <a:pt x="7112838" y="225615"/>
                  </a:lnTo>
                  <a:lnTo>
                    <a:pt x="7109828" y="221729"/>
                  </a:lnTo>
                  <a:lnTo>
                    <a:pt x="7109650" y="213779"/>
                  </a:lnTo>
                  <a:lnTo>
                    <a:pt x="7116254" y="213144"/>
                  </a:lnTo>
                  <a:lnTo>
                    <a:pt x="7123963" y="213855"/>
                  </a:lnTo>
                  <a:lnTo>
                    <a:pt x="7130529" y="213169"/>
                  </a:lnTo>
                  <a:lnTo>
                    <a:pt x="7133717" y="208305"/>
                  </a:lnTo>
                  <a:close/>
                </a:path>
                <a:path w="7179945" h="299720">
                  <a:moveTo>
                    <a:pt x="7152868" y="249542"/>
                  </a:moveTo>
                  <a:lnTo>
                    <a:pt x="7148703" y="245872"/>
                  </a:lnTo>
                  <a:lnTo>
                    <a:pt x="7143318" y="243738"/>
                  </a:lnTo>
                  <a:lnTo>
                    <a:pt x="7135368" y="245618"/>
                  </a:lnTo>
                  <a:lnTo>
                    <a:pt x="7136231" y="253276"/>
                  </a:lnTo>
                  <a:lnTo>
                    <a:pt x="7142696" y="255765"/>
                  </a:lnTo>
                  <a:lnTo>
                    <a:pt x="7149859" y="254152"/>
                  </a:lnTo>
                  <a:lnTo>
                    <a:pt x="7152868" y="249542"/>
                  </a:lnTo>
                  <a:close/>
                </a:path>
                <a:path w="7179945" h="299720">
                  <a:moveTo>
                    <a:pt x="7165289" y="233883"/>
                  </a:moveTo>
                  <a:lnTo>
                    <a:pt x="7158952" y="230708"/>
                  </a:lnTo>
                  <a:lnTo>
                    <a:pt x="7158723" y="236321"/>
                  </a:lnTo>
                  <a:lnTo>
                    <a:pt x="7153262" y="241566"/>
                  </a:lnTo>
                  <a:lnTo>
                    <a:pt x="7159599" y="244754"/>
                  </a:lnTo>
                  <a:lnTo>
                    <a:pt x="7159853" y="239242"/>
                  </a:lnTo>
                  <a:lnTo>
                    <a:pt x="7165289" y="233883"/>
                  </a:lnTo>
                  <a:close/>
                </a:path>
                <a:path w="7179945" h="299720">
                  <a:moveTo>
                    <a:pt x="7172033" y="277444"/>
                  </a:moveTo>
                  <a:lnTo>
                    <a:pt x="7167829" y="272415"/>
                  </a:lnTo>
                  <a:lnTo>
                    <a:pt x="7166572" y="277482"/>
                  </a:lnTo>
                  <a:lnTo>
                    <a:pt x="7155599" y="277139"/>
                  </a:lnTo>
                  <a:lnTo>
                    <a:pt x="7154329" y="282155"/>
                  </a:lnTo>
                  <a:lnTo>
                    <a:pt x="7161263" y="282740"/>
                  </a:lnTo>
                  <a:lnTo>
                    <a:pt x="7168502" y="281038"/>
                  </a:lnTo>
                  <a:lnTo>
                    <a:pt x="7172033" y="277444"/>
                  </a:lnTo>
                  <a:close/>
                </a:path>
                <a:path w="7179945" h="299720">
                  <a:moveTo>
                    <a:pt x="7179754" y="229984"/>
                  </a:moveTo>
                  <a:lnTo>
                    <a:pt x="7179640" y="227444"/>
                  </a:lnTo>
                  <a:lnTo>
                    <a:pt x="7176681" y="224828"/>
                  </a:lnTo>
                  <a:lnTo>
                    <a:pt x="7176275" y="230098"/>
                  </a:lnTo>
                  <a:lnTo>
                    <a:pt x="7176402" y="232740"/>
                  </a:lnTo>
                  <a:lnTo>
                    <a:pt x="7179323" y="235381"/>
                  </a:lnTo>
                  <a:lnTo>
                    <a:pt x="7179754" y="229984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35989" y="7516329"/>
              <a:ext cx="7200900" cy="405765"/>
            </a:xfrm>
            <a:custGeom>
              <a:avLst/>
              <a:gdLst/>
              <a:ahLst/>
              <a:cxnLst/>
              <a:rect l="l" t="t" r="r" b="b"/>
              <a:pathLst>
                <a:path w="7200900" h="405765">
                  <a:moveTo>
                    <a:pt x="12788" y="5537"/>
                  </a:moveTo>
                  <a:lnTo>
                    <a:pt x="6299" y="5892"/>
                  </a:lnTo>
                  <a:lnTo>
                    <a:pt x="0" y="7556"/>
                  </a:lnTo>
                  <a:lnTo>
                    <a:pt x="3454" y="10502"/>
                  </a:lnTo>
                  <a:lnTo>
                    <a:pt x="9956" y="11049"/>
                  </a:lnTo>
                  <a:lnTo>
                    <a:pt x="12788" y="5537"/>
                  </a:lnTo>
                  <a:close/>
                </a:path>
                <a:path w="7200900" h="405765">
                  <a:moveTo>
                    <a:pt x="28930" y="357911"/>
                  </a:moveTo>
                  <a:lnTo>
                    <a:pt x="28613" y="350151"/>
                  </a:lnTo>
                  <a:lnTo>
                    <a:pt x="23164" y="352920"/>
                  </a:lnTo>
                  <a:lnTo>
                    <a:pt x="15722" y="353275"/>
                  </a:lnTo>
                  <a:lnTo>
                    <a:pt x="13525" y="360286"/>
                  </a:lnTo>
                  <a:lnTo>
                    <a:pt x="18961" y="359854"/>
                  </a:lnTo>
                  <a:lnTo>
                    <a:pt x="24904" y="360095"/>
                  </a:lnTo>
                  <a:lnTo>
                    <a:pt x="28930" y="357911"/>
                  </a:lnTo>
                  <a:close/>
                </a:path>
                <a:path w="7200900" h="405765">
                  <a:moveTo>
                    <a:pt x="28943" y="4470"/>
                  </a:moveTo>
                  <a:lnTo>
                    <a:pt x="28663" y="0"/>
                  </a:lnTo>
                  <a:lnTo>
                    <a:pt x="26212" y="1168"/>
                  </a:lnTo>
                  <a:lnTo>
                    <a:pt x="22263" y="508"/>
                  </a:lnTo>
                  <a:lnTo>
                    <a:pt x="22504" y="4991"/>
                  </a:lnTo>
                  <a:lnTo>
                    <a:pt x="24993" y="3695"/>
                  </a:lnTo>
                  <a:lnTo>
                    <a:pt x="28943" y="4470"/>
                  </a:lnTo>
                  <a:close/>
                </a:path>
                <a:path w="7200900" h="405765">
                  <a:moveTo>
                    <a:pt x="114033" y="256628"/>
                  </a:moveTo>
                  <a:lnTo>
                    <a:pt x="98221" y="257517"/>
                  </a:lnTo>
                  <a:lnTo>
                    <a:pt x="93256" y="254000"/>
                  </a:lnTo>
                  <a:lnTo>
                    <a:pt x="86829" y="253250"/>
                  </a:lnTo>
                  <a:lnTo>
                    <a:pt x="81394" y="256044"/>
                  </a:lnTo>
                  <a:lnTo>
                    <a:pt x="79425" y="263156"/>
                  </a:lnTo>
                  <a:lnTo>
                    <a:pt x="104813" y="261721"/>
                  </a:lnTo>
                  <a:lnTo>
                    <a:pt x="108534" y="260845"/>
                  </a:lnTo>
                  <a:lnTo>
                    <a:pt x="113855" y="262077"/>
                  </a:lnTo>
                  <a:lnTo>
                    <a:pt x="114033" y="256628"/>
                  </a:lnTo>
                  <a:close/>
                </a:path>
                <a:path w="7200900" h="405765">
                  <a:moveTo>
                    <a:pt x="122453" y="263194"/>
                  </a:moveTo>
                  <a:lnTo>
                    <a:pt x="119697" y="259549"/>
                  </a:lnTo>
                  <a:lnTo>
                    <a:pt x="116027" y="263398"/>
                  </a:lnTo>
                  <a:lnTo>
                    <a:pt x="117817" y="265785"/>
                  </a:lnTo>
                  <a:lnTo>
                    <a:pt x="118795" y="266941"/>
                  </a:lnTo>
                  <a:lnTo>
                    <a:pt x="122453" y="263194"/>
                  </a:lnTo>
                  <a:close/>
                </a:path>
                <a:path w="7200900" h="405765">
                  <a:moveTo>
                    <a:pt x="134632" y="129311"/>
                  </a:moveTo>
                  <a:lnTo>
                    <a:pt x="132029" y="120446"/>
                  </a:lnTo>
                  <a:lnTo>
                    <a:pt x="126822" y="117144"/>
                  </a:lnTo>
                  <a:lnTo>
                    <a:pt x="122313" y="120103"/>
                  </a:lnTo>
                  <a:lnTo>
                    <a:pt x="121767" y="130035"/>
                  </a:lnTo>
                  <a:lnTo>
                    <a:pt x="134632" y="129311"/>
                  </a:lnTo>
                  <a:close/>
                </a:path>
                <a:path w="7200900" h="405765">
                  <a:moveTo>
                    <a:pt x="142138" y="44742"/>
                  </a:moveTo>
                  <a:lnTo>
                    <a:pt x="141935" y="40170"/>
                  </a:lnTo>
                  <a:lnTo>
                    <a:pt x="139496" y="41338"/>
                  </a:lnTo>
                  <a:lnTo>
                    <a:pt x="135559" y="40678"/>
                  </a:lnTo>
                  <a:lnTo>
                    <a:pt x="135750" y="45212"/>
                  </a:lnTo>
                  <a:lnTo>
                    <a:pt x="138201" y="43992"/>
                  </a:lnTo>
                  <a:lnTo>
                    <a:pt x="142138" y="44742"/>
                  </a:lnTo>
                  <a:close/>
                </a:path>
                <a:path w="7200900" h="405765">
                  <a:moveTo>
                    <a:pt x="142798" y="54216"/>
                  </a:moveTo>
                  <a:lnTo>
                    <a:pt x="139039" y="55079"/>
                  </a:lnTo>
                  <a:lnTo>
                    <a:pt x="133553" y="53873"/>
                  </a:lnTo>
                  <a:lnTo>
                    <a:pt x="133413" y="59296"/>
                  </a:lnTo>
                  <a:lnTo>
                    <a:pt x="137172" y="58356"/>
                  </a:lnTo>
                  <a:lnTo>
                    <a:pt x="142582" y="59575"/>
                  </a:lnTo>
                  <a:lnTo>
                    <a:pt x="142798" y="54216"/>
                  </a:lnTo>
                  <a:close/>
                </a:path>
                <a:path w="7200900" h="405765">
                  <a:moveTo>
                    <a:pt x="144195" y="329539"/>
                  </a:moveTo>
                  <a:lnTo>
                    <a:pt x="135293" y="330415"/>
                  </a:lnTo>
                  <a:lnTo>
                    <a:pt x="129781" y="325539"/>
                  </a:lnTo>
                  <a:lnTo>
                    <a:pt x="124929" y="319557"/>
                  </a:lnTo>
                  <a:lnTo>
                    <a:pt x="118021" y="317093"/>
                  </a:lnTo>
                  <a:lnTo>
                    <a:pt x="112090" y="318376"/>
                  </a:lnTo>
                  <a:lnTo>
                    <a:pt x="110693" y="312191"/>
                  </a:lnTo>
                  <a:lnTo>
                    <a:pt x="105105" y="313143"/>
                  </a:lnTo>
                  <a:lnTo>
                    <a:pt x="104851" y="322783"/>
                  </a:lnTo>
                  <a:lnTo>
                    <a:pt x="97269" y="322859"/>
                  </a:lnTo>
                  <a:lnTo>
                    <a:pt x="93395" y="327787"/>
                  </a:lnTo>
                  <a:lnTo>
                    <a:pt x="84785" y="329349"/>
                  </a:lnTo>
                  <a:lnTo>
                    <a:pt x="76784" y="331749"/>
                  </a:lnTo>
                  <a:lnTo>
                    <a:pt x="69367" y="334937"/>
                  </a:lnTo>
                  <a:lnTo>
                    <a:pt x="62522" y="338899"/>
                  </a:lnTo>
                  <a:lnTo>
                    <a:pt x="53352" y="335584"/>
                  </a:lnTo>
                  <a:lnTo>
                    <a:pt x="54876" y="345960"/>
                  </a:lnTo>
                  <a:lnTo>
                    <a:pt x="47104" y="344335"/>
                  </a:lnTo>
                  <a:lnTo>
                    <a:pt x="44196" y="348030"/>
                  </a:lnTo>
                  <a:lnTo>
                    <a:pt x="39116" y="348894"/>
                  </a:lnTo>
                  <a:lnTo>
                    <a:pt x="34264" y="350037"/>
                  </a:lnTo>
                  <a:lnTo>
                    <a:pt x="32054" y="354533"/>
                  </a:lnTo>
                  <a:lnTo>
                    <a:pt x="50317" y="350608"/>
                  </a:lnTo>
                  <a:lnTo>
                    <a:pt x="85394" y="340779"/>
                  </a:lnTo>
                  <a:lnTo>
                    <a:pt x="103543" y="336600"/>
                  </a:lnTo>
                  <a:lnTo>
                    <a:pt x="108000" y="336677"/>
                  </a:lnTo>
                  <a:lnTo>
                    <a:pt x="113245" y="335470"/>
                  </a:lnTo>
                  <a:lnTo>
                    <a:pt x="117640" y="335737"/>
                  </a:lnTo>
                  <a:lnTo>
                    <a:pt x="119557" y="340245"/>
                  </a:lnTo>
                  <a:lnTo>
                    <a:pt x="125171" y="336931"/>
                  </a:lnTo>
                  <a:lnTo>
                    <a:pt x="132499" y="335800"/>
                  </a:lnTo>
                  <a:lnTo>
                    <a:pt x="139509" y="334213"/>
                  </a:lnTo>
                  <a:lnTo>
                    <a:pt x="144195" y="329539"/>
                  </a:lnTo>
                  <a:close/>
                </a:path>
                <a:path w="7200900" h="405765">
                  <a:moveTo>
                    <a:pt x="157619" y="137388"/>
                  </a:moveTo>
                  <a:lnTo>
                    <a:pt x="157289" y="130238"/>
                  </a:lnTo>
                  <a:lnTo>
                    <a:pt x="150380" y="126263"/>
                  </a:lnTo>
                  <a:lnTo>
                    <a:pt x="150025" y="119075"/>
                  </a:lnTo>
                  <a:lnTo>
                    <a:pt x="140411" y="119621"/>
                  </a:lnTo>
                  <a:lnTo>
                    <a:pt x="142303" y="131953"/>
                  </a:lnTo>
                  <a:lnTo>
                    <a:pt x="149834" y="134886"/>
                  </a:lnTo>
                  <a:lnTo>
                    <a:pt x="157619" y="137388"/>
                  </a:lnTo>
                  <a:close/>
                </a:path>
                <a:path w="7200900" h="405765">
                  <a:moveTo>
                    <a:pt x="177444" y="63957"/>
                  </a:moveTo>
                  <a:lnTo>
                    <a:pt x="174663" y="60464"/>
                  </a:lnTo>
                  <a:lnTo>
                    <a:pt x="170878" y="64147"/>
                  </a:lnTo>
                  <a:lnTo>
                    <a:pt x="172707" y="66433"/>
                  </a:lnTo>
                  <a:lnTo>
                    <a:pt x="173621" y="67716"/>
                  </a:lnTo>
                  <a:lnTo>
                    <a:pt x="177444" y="63957"/>
                  </a:lnTo>
                  <a:close/>
                </a:path>
                <a:path w="7200900" h="405765">
                  <a:moveTo>
                    <a:pt x="179654" y="101206"/>
                  </a:moveTo>
                  <a:lnTo>
                    <a:pt x="177863" y="98856"/>
                  </a:lnTo>
                  <a:lnTo>
                    <a:pt x="176898" y="97612"/>
                  </a:lnTo>
                  <a:lnTo>
                    <a:pt x="173113" y="101346"/>
                  </a:lnTo>
                  <a:lnTo>
                    <a:pt x="174942" y="103632"/>
                  </a:lnTo>
                  <a:lnTo>
                    <a:pt x="175844" y="104889"/>
                  </a:lnTo>
                  <a:lnTo>
                    <a:pt x="179654" y="101206"/>
                  </a:lnTo>
                  <a:close/>
                </a:path>
                <a:path w="7200900" h="405765">
                  <a:moveTo>
                    <a:pt x="183121" y="187286"/>
                  </a:moveTo>
                  <a:lnTo>
                    <a:pt x="180733" y="180594"/>
                  </a:lnTo>
                  <a:lnTo>
                    <a:pt x="179285" y="188074"/>
                  </a:lnTo>
                  <a:lnTo>
                    <a:pt x="183121" y="187286"/>
                  </a:lnTo>
                  <a:close/>
                </a:path>
                <a:path w="7200900" h="405765">
                  <a:moveTo>
                    <a:pt x="184340" y="320573"/>
                  </a:moveTo>
                  <a:lnTo>
                    <a:pt x="184035" y="308673"/>
                  </a:lnTo>
                  <a:lnTo>
                    <a:pt x="179603" y="304177"/>
                  </a:lnTo>
                  <a:lnTo>
                    <a:pt x="172085" y="304634"/>
                  </a:lnTo>
                  <a:lnTo>
                    <a:pt x="167665" y="300215"/>
                  </a:lnTo>
                  <a:lnTo>
                    <a:pt x="167970" y="308660"/>
                  </a:lnTo>
                  <a:lnTo>
                    <a:pt x="168694" y="316420"/>
                  </a:lnTo>
                  <a:lnTo>
                    <a:pt x="170129" y="322999"/>
                  </a:lnTo>
                  <a:lnTo>
                    <a:pt x="172529" y="327939"/>
                  </a:lnTo>
                  <a:lnTo>
                    <a:pt x="180530" y="326923"/>
                  </a:lnTo>
                  <a:lnTo>
                    <a:pt x="184340" y="320573"/>
                  </a:lnTo>
                  <a:close/>
                </a:path>
                <a:path w="7200900" h="405765">
                  <a:moveTo>
                    <a:pt x="187566" y="287515"/>
                  </a:moveTo>
                  <a:lnTo>
                    <a:pt x="184835" y="283959"/>
                  </a:lnTo>
                  <a:lnTo>
                    <a:pt x="181102" y="287718"/>
                  </a:lnTo>
                  <a:lnTo>
                    <a:pt x="182892" y="290017"/>
                  </a:lnTo>
                  <a:lnTo>
                    <a:pt x="183832" y="291261"/>
                  </a:lnTo>
                  <a:lnTo>
                    <a:pt x="187566" y="287515"/>
                  </a:lnTo>
                  <a:close/>
                </a:path>
                <a:path w="7200900" h="405765">
                  <a:moveTo>
                    <a:pt x="195719" y="293814"/>
                  </a:moveTo>
                  <a:lnTo>
                    <a:pt x="195516" y="289306"/>
                  </a:lnTo>
                  <a:lnTo>
                    <a:pt x="193128" y="290512"/>
                  </a:lnTo>
                  <a:lnTo>
                    <a:pt x="189280" y="289712"/>
                  </a:lnTo>
                  <a:lnTo>
                    <a:pt x="189484" y="294347"/>
                  </a:lnTo>
                  <a:lnTo>
                    <a:pt x="191909" y="293166"/>
                  </a:lnTo>
                  <a:lnTo>
                    <a:pt x="195719" y="293814"/>
                  </a:lnTo>
                  <a:close/>
                </a:path>
                <a:path w="7200900" h="405765">
                  <a:moveTo>
                    <a:pt x="206222" y="143891"/>
                  </a:moveTo>
                  <a:lnTo>
                    <a:pt x="206108" y="138976"/>
                  </a:lnTo>
                  <a:lnTo>
                    <a:pt x="204089" y="132156"/>
                  </a:lnTo>
                  <a:lnTo>
                    <a:pt x="202780" y="139560"/>
                  </a:lnTo>
                  <a:lnTo>
                    <a:pt x="202933" y="144373"/>
                  </a:lnTo>
                  <a:lnTo>
                    <a:pt x="204939" y="151231"/>
                  </a:lnTo>
                  <a:lnTo>
                    <a:pt x="206222" y="143891"/>
                  </a:lnTo>
                  <a:close/>
                </a:path>
                <a:path w="7200900" h="405765">
                  <a:moveTo>
                    <a:pt x="208813" y="246367"/>
                  </a:moveTo>
                  <a:lnTo>
                    <a:pt x="208673" y="241858"/>
                  </a:lnTo>
                  <a:lnTo>
                    <a:pt x="206235" y="243014"/>
                  </a:lnTo>
                  <a:lnTo>
                    <a:pt x="202425" y="242354"/>
                  </a:lnTo>
                  <a:lnTo>
                    <a:pt x="202577" y="246875"/>
                  </a:lnTo>
                  <a:lnTo>
                    <a:pt x="204978" y="245706"/>
                  </a:lnTo>
                  <a:lnTo>
                    <a:pt x="208813" y="246367"/>
                  </a:lnTo>
                  <a:close/>
                </a:path>
                <a:path w="7200900" h="405765">
                  <a:moveTo>
                    <a:pt x="210273" y="269798"/>
                  </a:moveTo>
                  <a:lnTo>
                    <a:pt x="202920" y="265607"/>
                  </a:lnTo>
                  <a:lnTo>
                    <a:pt x="188633" y="260362"/>
                  </a:lnTo>
                  <a:lnTo>
                    <a:pt x="184099" y="257200"/>
                  </a:lnTo>
                  <a:lnTo>
                    <a:pt x="179565" y="251625"/>
                  </a:lnTo>
                  <a:lnTo>
                    <a:pt x="176720" y="247294"/>
                  </a:lnTo>
                  <a:lnTo>
                    <a:pt x="170827" y="248666"/>
                  </a:lnTo>
                  <a:lnTo>
                    <a:pt x="169481" y="255397"/>
                  </a:lnTo>
                  <a:lnTo>
                    <a:pt x="166573" y="260286"/>
                  </a:lnTo>
                  <a:lnTo>
                    <a:pt x="162179" y="263245"/>
                  </a:lnTo>
                  <a:lnTo>
                    <a:pt x="156730" y="261759"/>
                  </a:lnTo>
                  <a:lnTo>
                    <a:pt x="150063" y="259168"/>
                  </a:lnTo>
                  <a:lnTo>
                    <a:pt x="143916" y="258914"/>
                  </a:lnTo>
                  <a:lnTo>
                    <a:pt x="140042" y="264502"/>
                  </a:lnTo>
                  <a:lnTo>
                    <a:pt x="148996" y="267385"/>
                  </a:lnTo>
                  <a:lnTo>
                    <a:pt x="169633" y="268655"/>
                  </a:lnTo>
                  <a:lnTo>
                    <a:pt x="178600" y="271589"/>
                  </a:lnTo>
                  <a:lnTo>
                    <a:pt x="197599" y="270522"/>
                  </a:lnTo>
                  <a:lnTo>
                    <a:pt x="200469" y="272529"/>
                  </a:lnTo>
                  <a:lnTo>
                    <a:pt x="204787" y="274942"/>
                  </a:lnTo>
                  <a:lnTo>
                    <a:pt x="208673" y="274967"/>
                  </a:lnTo>
                  <a:lnTo>
                    <a:pt x="210273" y="269798"/>
                  </a:lnTo>
                  <a:close/>
                </a:path>
                <a:path w="7200900" h="405765">
                  <a:moveTo>
                    <a:pt x="216763" y="243840"/>
                  </a:moveTo>
                  <a:lnTo>
                    <a:pt x="214998" y="241477"/>
                  </a:lnTo>
                  <a:lnTo>
                    <a:pt x="214071" y="240220"/>
                  </a:lnTo>
                  <a:lnTo>
                    <a:pt x="210324" y="243954"/>
                  </a:lnTo>
                  <a:lnTo>
                    <a:pt x="212102" y="246329"/>
                  </a:lnTo>
                  <a:lnTo>
                    <a:pt x="213042" y="247548"/>
                  </a:lnTo>
                  <a:lnTo>
                    <a:pt x="216763" y="243840"/>
                  </a:lnTo>
                  <a:close/>
                </a:path>
                <a:path w="7200900" h="405765">
                  <a:moveTo>
                    <a:pt x="222135" y="142836"/>
                  </a:moveTo>
                  <a:lnTo>
                    <a:pt x="221996" y="138442"/>
                  </a:lnTo>
                  <a:lnTo>
                    <a:pt x="219557" y="139496"/>
                  </a:lnTo>
                  <a:lnTo>
                    <a:pt x="215684" y="138849"/>
                  </a:lnTo>
                  <a:lnTo>
                    <a:pt x="215849" y="143332"/>
                  </a:lnTo>
                  <a:lnTo>
                    <a:pt x="218249" y="142189"/>
                  </a:lnTo>
                  <a:lnTo>
                    <a:pt x="222135" y="142836"/>
                  </a:lnTo>
                  <a:close/>
                </a:path>
                <a:path w="7200900" h="405765">
                  <a:moveTo>
                    <a:pt x="224332" y="180251"/>
                  </a:moveTo>
                  <a:lnTo>
                    <a:pt x="217551" y="175818"/>
                  </a:lnTo>
                  <a:lnTo>
                    <a:pt x="216623" y="180149"/>
                  </a:lnTo>
                  <a:lnTo>
                    <a:pt x="219557" y="184531"/>
                  </a:lnTo>
                  <a:lnTo>
                    <a:pt x="224332" y="180251"/>
                  </a:lnTo>
                  <a:close/>
                </a:path>
                <a:path w="7200900" h="405765">
                  <a:moveTo>
                    <a:pt x="229425" y="273202"/>
                  </a:moveTo>
                  <a:lnTo>
                    <a:pt x="229273" y="268719"/>
                  </a:lnTo>
                  <a:lnTo>
                    <a:pt x="226872" y="269887"/>
                  </a:lnTo>
                  <a:lnTo>
                    <a:pt x="223037" y="269163"/>
                  </a:lnTo>
                  <a:lnTo>
                    <a:pt x="223215" y="273710"/>
                  </a:lnTo>
                  <a:lnTo>
                    <a:pt x="225577" y="272529"/>
                  </a:lnTo>
                  <a:lnTo>
                    <a:pt x="229425" y="273202"/>
                  </a:lnTo>
                  <a:close/>
                </a:path>
                <a:path w="7200900" h="405765">
                  <a:moveTo>
                    <a:pt x="232714" y="217081"/>
                  </a:moveTo>
                  <a:lnTo>
                    <a:pt x="232562" y="214439"/>
                  </a:lnTo>
                  <a:lnTo>
                    <a:pt x="229870" y="212039"/>
                  </a:lnTo>
                  <a:lnTo>
                    <a:pt x="229565" y="217258"/>
                  </a:lnTo>
                  <a:lnTo>
                    <a:pt x="229717" y="219786"/>
                  </a:lnTo>
                  <a:lnTo>
                    <a:pt x="232460" y="222402"/>
                  </a:lnTo>
                  <a:lnTo>
                    <a:pt x="232714" y="217081"/>
                  </a:lnTo>
                  <a:close/>
                </a:path>
                <a:path w="7200900" h="405765">
                  <a:moveTo>
                    <a:pt x="236550" y="342912"/>
                  </a:moveTo>
                  <a:lnTo>
                    <a:pt x="236410" y="340423"/>
                  </a:lnTo>
                  <a:lnTo>
                    <a:pt x="233718" y="337794"/>
                  </a:lnTo>
                  <a:lnTo>
                    <a:pt x="233438" y="343090"/>
                  </a:lnTo>
                  <a:lnTo>
                    <a:pt x="233514" y="345732"/>
                  </a:lnTo>
                  <a:lnTo>
                    <a:pt x="236258" y="348348"/>
                  </a:lnTo>
                  <a:lnTo>
                    <a:pt x="236550" y="342912"/>
                  </a:lnTo>
                  <a:close/>
                </a:path>
                <a:path w="7200900" h="405765">
                  <a:moveTo>
                    <a:pt x="239026" y="272808"/>
                  </a:moveTo>
                  <a:lnTo>
                    <a:pt x="238506" y="263461"/>
                  </a:lnTo>
                  <a:lnTo>
                    <a:pt x="232156" y="263817"/>
                  </a:lnTo>
                  <a:lnTo>
                    <a:pt x="232511" y="270040"/>
                  </a:lnTo>
                  <a:lnTo>
                    <a:pt x="232664" y="273164"/>
                  </a:lnTo>
                  <a:lnTo>
                    <a:pt x="239026" y="272808"/>
                  </a:lnTo>
                  <a:close/>
                </a:path>
                <a:path w="7200900" h="405765">
                  <a:moveTo>
                    <a:pt x="246735" y="326059"/>
                  </a:moveTo>
                  <a:lnTo>
                    <a:pt x="245008" y="323786"/>
                  </a:lnTo>
                  <a:lnTo>
                    <a:pt x="244043" y="322592"/>
                  </a:lnTo>
                  <a:lnTo>
                    <a:pt x="240347" y="326301"/>
                  </a:lnTo>
                  <a:lnTo>
                    <a:pt x="242112" y="328688"/>
                  </a:lnTo>
                  <a:lnTo>
                    <a:pt x="243065" y="329882"/>
                  </a:lnTo>
                  <a:lnTo>
                    <a:pt x="246735" y="326059"/>
                  </a:lnTo>
                  <a:close/>
                </a:path>
                <a:path w="7200900" h="405765">
                  <a:moveTo>
                    <a:pt x="258635" y="341655"/>
                  </a:moveTo>
                  <a:lnTo>
                    <a:pt x="253492" y="334645"/>
                  </a:lnTo>
                  <a:lnTo>
                    <a:pt x="245554" y="339026"/>
                  </a:lnTo>
                  <a:lnTo>
                    <a:pt x="243128" y="347281"/>
                  </a:lnTo>
                  <a:lnTo>
                    <a:pt x="247573" y="346646"/>
                  </a:lnTo>
                  <a:lnTo>
                    <a:pt x="252945" y="347230"/>
                  </a:lnTo>
                  <a:lnTo>
                    <a:pt x="257276" y="346430"/>
                  </a:lnTo>
                  <a:lnTo>
                    <a:pt x="258635" y="341655"/>
                  </a:lnTo>
                  <a:close/>
                </a:path>
                <a:path w="7200900" h="405765">
                  <a:moveTo>
                    <a:pt x="260273" y="313550"/>
                  </a:moveTo>
                  <a:lnTo>
                    <a:pt x="255308" y="314236"/>
                  </a:lnTo>
                  <a:lnTo>
                    <a:pt x="249301" y="313651"/>
                  </a:lnTo>
                  <a:lnTo>
                    <a:pt x="251307" y="323405"/>
                  </a:lnTo>
                  <a:lnTo>
                    <a:pt x="256755" y="323430"/>
                  </a:lnTo>
                  <a:lnTo>
                    <a:pt x="259194" y="319481"/>
                  </a:lnTo>
                  <a:lnTo>
                    <a:pt x="260273" y="313550"/>
                  </a:lnTo>
                  <a:close/>
                </a:path>
                <a:path w="7200900" h="405765">
                  <a:moveTo>
                    <a:pt x="270370" y="251129"/>
                  </a:moveTo>
                  <a:lnTo>
                    <a:pt x="266280" y="247954"/>
                  </a:lnTo>
                  <a:lnTo>
                    <a:pt x="265772" y="251574"/>
                  </a:lnTo>
                  <a:lnTo>
                    <a:pt x="263867" y="253441"/>
                  </a:lnTo>
                  <a:lnTo>
                    <a:pt x="260184" y="252869"/>
                  </a:lnTo>
                  <a:lnTo>
                    <a:pt x="255600" y="252031"/>
                  </a:lnTo>
                  <a:lnTo>
                    <a:pt x="254406" y="245567"/>
                  </a:lnTo>
                  <a:lnTo>
                    <a:pt x="250177" y="244157"/>
                  </a:lnTo>
                  <a:lnTo>
                    <a:pt x="246291" y="248335"/>
                  </a:lnTo>
                  <a:lnTo>
                    <a:pt x="240614" y="245986"/>
                  </a:lnTo>
                  <a:lnTo>
                    <a:pt x="234111" y="241871"/>
                  </a:lnTo>
                  <a:lnTo>
                    <a:pt x="227711" y="240766"/>
                  </a:lnTo>
                  <a:lnTo>
                    <a:pt x="218186" y="241312"/>
                  </a:lnTo>
                  <a:lnTo>
                    <a:pt x="217995" y="253542"/>
                  </a:lnTo>
                  <a:lnTo>
                    <a:pt x="220522" y="261315"/>
                  </a:lnTo>
                  <a:lnTo>
                    <a:pt x="228752" y="259486"/>
                  </a:lnTo>
                  <a:lnTo>
                    <a:pt x="232905" y="259092"/>
                  </a:lnTo>
                  <a:lnTo>
                    <a:pt x="231203" y="251040"/>
                  </a:lnTo>
                  <a:lnTo>
                    <a:pt x="234518" y="249783"/>
                  </a:lnTo>
                  <a:lnTo>
                    <a:pt x="239941" y="256032"/>
                  </a:lnTo>
                  <a:lnTo>
                    <a:pt x="247738" y="258330"/>
                  </a:lnTo>
                  <a:lnTo>
                    <a:pt x="256260" y="259397"/>
                  </a:lnTo>
                  <a:lnTo>
                    <a:pt x="263855" y="262013"/>
                  </a:lnTo>
                  <a:lnTo>
                    <a:pt x="265493" y="258394"/>
                  </a:lnTo>
                  <a:lnTo>
                    <a:pt x="268884" y="254685"/>
                  </a:lnTo>
                  <a:lnTo>
                    <a:pt x="270370" y="251129"/>
                  </a:lnTo>
                  <a:close/>
                </a:path>
                <a:path w="7200900" h="405765">
                  <a:moveTo>
                    <a:pt x="282155" y="120891"/>
                  </a:moveTo>
                  <a:lnTo>
                    <a:pt x="277583" y="115125"/>
                  </a:lnTo>
                  <a:lnTo>
                    <a:pt x="269900" y="115443"/>
                  </a:lnTo>
                  <a:lnTo>
                    <a:pt x="269557" y="126288"/>
                  </a:lnTo>
                  <a:lnTo>
                    <a:pt x="274294" y="125209"/>
                  </a:lnTo>
                  <a:lnTo>
                    <a:pt x="281508" y="127228"/>
                  </a:lnTo>
                  <a:lnTo>
                    <a:pt x="282155" y="120891"/>
                  </a:lnTo>
                  <a:close/>
                </a:path>
                <a:path w="7200900" h="405765">
                  <a:moveTo>
                    <a:pt x="285305" y="246862"/>
                  </a:moveTo>
                  <a:lnTo>
                    <a:pt x="284822" y="237490"/>
                  </a:lnTo>
                  <a:lnTo>
                    <a:pt x="278523" y="237845"/>
                  </a:lnTo>
                  <a:lnTo>
                    <a:pt x="278688" y="240957"/>
                  </a:lnTo>
                  <a:lnTo>
                    <a:pt x="278993" y="247218"/>
                  </a:lnTo>
                  <a:lnTo>
                    <a:pt x="285305" y="246862"/>
                  </a:lnTo>
                  <a:close/>
                </a:path>
                <a:path w="7200900" h="405765">
                  <a:moveTo>
                    <a:pt x="289648" y="340728"/>
                  </a:moveTo>
                  <a:lnTo>
                    <a:pt x="289560" y="330517"/>
                  </a:lnTo>
                  <a:lnTo>
                    <a:pt x="284149" y="331000"/>
                  </a:lnTo>
                  <a:lnTo>
                    <a:pt x="278231" y="330796"/>
                  </a:lnTo>
                  <a:lnTo>
                    <a:pt x="274167" y="333019"/>
                  </a:lnTo>
                  <a:lnTo>
                    <a:pt x="274307" y="340741"/>
                  </a:lnTo>
                  <a:lnTo>
                    <a:pt x="282181" y="341071"/>
                  </a:lnTo>
                  <a:lnTo>
                    <a:pt x="289648" y="340728"/>
                  </a:lnTo>
                  <a:close/>
                </a:path>
                <a:path w="7200900" h="405765">
                  <a:moveTo>
                    <a:pt x="313067" y="299669"/>
                  </a:moveTo>
                  <a:lnTo>
                    <a:pt x="312953" y="291884"/>
                  </a:lnTo>
                  <a:lnTo>
                    <a:pt x="305079" y="291642"/>
                  </a:lnTo>
                  <a:lnTo>
                    <a:pt x="297599" y="291884"/>
                  </a:lnTo>
                  <a:lnTo>
                    <a:pt x="297675" y="302145"/>
                  </a:lnTo>
                  <a:lnTo>
                    <a:pt x="303072" y="301675"/>
                  </a:lnTo>
                  <a:lnTo>
                    <a:pt x="308991" y="301891"/>
                  </a:lnTo>
                  <a:lnTo>
                    <a:pt x="313067" y="299669"/>
                  </a:lnTo>
                  <a:close/>
                </a:path>
                <a:path w="7200900" h="405765">
                  <a:moveTo>
                    <a:pt x="313994" y="315112"/>
                  </a:moveTo>
                  <a:lnTo>
                    <a:pt x="313880" y="310464"/>
                  </a:lnTo>
                  <a:lnTo>
                    <a:pt x="311480" y="311734"/>
                  </a:lnTo>
                  <a:lnTo>
                    <a:pt x="307657" y="311124"/>
                  </a:lnTo>
                  <a:lnTo>
                    <a:pt x="307771" y="315518"/>
                  </a:lnTo>
                  <a:lnTo>
                    <a:pt x="310184" y="314286"/>
                  </a:lnTo>
                  <a:lnTo>
                    <a:pt x="313994" y="315112"/>
                  </a:lnTo>
                  <a:close/>
                </a:path>
                <a:path w="7200900" h="405765">
                  <a:moveTo>
                    <a:pt x="317995" y="328955"/>
                  </a:moveTo>
                  <a:lnTo>
                    <a:pt x="310603" y="328053"/>
                  </a:lnTo>
                  <a:lnTo>
                    <a:pt x="306158" y="330835"/>
                  </a:lnTo>
                  <a:lnTo>
                    <a:pt x="305777" y="338937"/>
                  </a:lnTo>
                  <a:lnTo>
                    <a:pt x="313029" y="339788"/>
                  </a:lnTo>
                  <a:lnTo>
                    <a:pt x="317563" y="337210"/>
                  </a:lnTo>
                  <a:lnTo>
                    <a:pt x="317995" y="328955"/>
                  </a:lnTo>
                  <a:close/>
                </a:path>
                <a:path w="7200900" h="405765">
                  <a:moveTo>
                    <a:pt x="318643" y="172897"/>
                  </a:moveTo>
                  <a:lnTo>
                    <a:pt x="316865" y="170446"/>
                  </a:lnTo>
                  <a:lnTo>
                    <a:pt x="315874" y="169214"/>
                  </a:lnTo>
                  <a:lnTo>
                    <a:pt x="312026" y="172948"/>
                  </a:lnTo>
                  <a:lnTo>
                    <a:pt x="313829" y="175285"/>
                  </a:lnTo>
                  <a:lnTo>
                    <a:pt x="314794" y="176479"/>
                  </a:lnTo>
                  <a:lnTo>
                    <a:pt x="318643" y="172897"/>
                  </a:lnTo>
                  <a:close/>
                </a:path>
                <a:path w="7200900" h="405765">
                  <a:moveTo>
                    <a:pt x="326186" y="244741"/>
                  </a:moveTo>
                  <a:lnTo>
                    <a:pt x="325539" y="241261"/>
                  </a:lnTo>
                  <a:lnTo>
                    <a:pt x="322338" y="239687"/>
                  </a:lnTo>
                  <a:lnTo>
                    <a:pt x="320433" y="245084"/>
                  </a:lnTo>
                  <a:lnTo>
                    <a:pt x="326186" y="244741"/>
                  </a:lnTo>
                  <a:close/>
                </a:path>
                <a:path w="7200900" h="405765">
                  <a:moveTo>
                    <a:pt x="331444" y="342493"/>
                  </a:moveTo>
                  <a:lnTo>
                    <a:pt x="331304" y="337858"/>
                  </a:lnTo>
                  <a:lnTo>
                    <a:pt x="328841" y="339077"/>
                  </a:lnTo>
                  <a:lnTo>
                    <a:pt x="324993" y="338315"/>
                  </a:lnTo>
                  <a:lnTo>
                    <a:pt x="325120" y="342798"/>
                  </a:lnTo>
                  <a:lnTo>
                    <a:pt x="327545" y="341731"/>
                  </a:lnTo>
                  <a:lnTo>
                    <a:pt x="331444" y="342493"/>
                  </a:lnTo>
                  <a:close/>
                </a:path>
                <a:path w="7200900" h="405765">
                  <a:moveTo>
                    <a:pt x="334429" y="197891"/>
                  </a:moveTo>
                  <a:lnTo>
                    <a:pt x="333984" y="189649"/>
                  </a:lnTo>
                  <a:lnTo>
                    <a:pt x="331597" y="190423"/>
                  </a:lnTo>
                  <a:lnTo>
                    <a:pt x="330619" y="194932"/>
                  </a:lnTo>
                  <a:lnTo>
                    <a:pt x="334429" y="197891"/>
                  </a:lnTo>
                  <a:close/>
                </a:path>
                <a:path w="7200900" h="405765">
                  <a:moveTo>
                    <a:pt x="338772" y="205740"/>
                  </a:moveTo>
                  <a:lnTo>
                    <a:pt x="337667" y="197789"/>
                  </a:lnTo>
                  <a:lnTo>
                    <a:pt x="334429" y="197891"/>
                  </a:lnTo>
                  <a:lnTo>
                    <a:pt x="334543" y="209499"/>
                  </a:lnTo>
                  <a:lnTo>
                    <a:pt x="338772" y="205740"/>
                  </a:lnTo>
                  <a:close/>
                </a:path>
                <a:path w="7200900" h="405765">
                  <a:moveTo>
                    <a:pt x="342900" y="309537"/>
                  </a:moveTo>
                  <a:lnTo>
                    <a:pt x="339128" y="310464"/>
                  </a:lnTo>
                  <a:lnTo>
                    <a:pt x="333692" y="309118"/>
                  </a:lnTo>
                  <a:lnTo>
                    <a:pt x="333400" y="314540"/>
                  </a:lnTo>
                  <a:lnTo>
                    <a:pt x="337235" y="313690"/>
                  </a:lnTo>
                  <a:lnTo>
                    <a:pt x="342646" y="315061"/>
                  </a:lnTo>
                  <a:lnTo>
                    <a:pt x="342900" y="309537"/>
                  </a:lnTo>
                  <a:close/>
                </a:path>
                <a:path w="7200900" h="405765">
                  <a:moveTo>
                    <a:pt x="343115" y="104279"/>
                  </a:moveTo>
                  <a:lnTo>
                    <a:pt x="342912" y="99745"/>
                  </a:lnTo>
                  <a:lnTo>
                    <a:pt x="339610" y="99860"/>
                  </a:lnTo>
                  <a:lnTo>
                    <a:pt x="334683" y="102539"/>
                  </a:lnTo>
                  <a:lnTo>
                    <a:pt x="339674" y="104711"/>
                  </a:lnTo>
                  <a:lnTo>
                    <a:pt x="343115" y="104279"/>
                  </a:lnTo>
                  <a:close/>
                </a:path>
                <a:path w="7200900" h="405765">
                  <a:moveTo>
                    <a:pt x="344106" y="337362"/>
                  </a:moveTo>
                  <a:lnTo>
                    <a:pt x="343992" y="332917"/>
                  </a:lnTo>
                  <a:lnTo>
                    <a:pt x="341553" y="334035"/>
                  </a:lnTo>
                  <a:lnTo>
                    <a:pt x="337642" y="333197"/>
                  </a:lnTo>
                  <a:lnTo>
                    <a:pt x="337731" y="337667"/>
                  </a:lnTo>
                  <a:lnTo>
                    <a:pt x="340220" y="336613"/>
                  </a:lnTo>
                  <a:lnTo>
                    <a:pt x="344106" y="337362"/>
                  </a:lnTo>
                  <a:close/>
                </a:path>
                <a:path w="7200900" h="405765">
                  <a:moveTo>
                    <a:pt x="417004" y="307098"/>
                  </a:moveTo>
                  <a:lnTo>
                    <a:pt x="416928" y="302590"/>
                  </a:lnTo>
                  <a:lnTo>
                    <a:pt x="414413" y="303593"/>
                  </a:lnTo>
                  <a:lnTo>
                    <a:pt x="410578" y="302895"/>
                  </a:lnTo>
                  <a:lnTo>
                    <a:pt x="410679" y="307378"/>
                  </a:lnTo>
                  <a:lnTo>
                    <a:pt x="413105" y="306260"/>
                  </a:lnTo>
                  <a:lnTo>
                    <a:pt x="417004" y="307098"/>
                  </a:lnTo>
                  <a:close/>
                </a:path>
                <a:path w="7200900" h="405765">
                  <a:moveTo>
                    <a:pt x="418299" y="335076"/>
                  </a:moveTo>
                  <a:lnTo>
                    <a:pt x="418198" y="332587"/>
                  </a:lnTo>
                  <a:lnTo>
                    <a:pt x="415467" y="329895"/>
                  </a:lnTo>
                  <a:lnTo>
                    <a:pt x="415036" y="335178"/>
                  </a:lnTo>
                  <a:lnTo>
                    <a:pt x="415163" y="337820"/>
                  </a:lnTo>
                  <a:lnTo>
                    <a:pt x="417868" y="340512"/>
                  </a:lnTo>
                  <a:lnTo>
                    <a:pt x="418299" y="335076"/>
                  </a:lnTo>
                  <a:close/>
                </a:path>
                <a:path w="7200900" h="405765">
                  <a:moveTo>
                    <a:pt x="419100" y="314286"/>
                  </a:moveTo>
                  <a:lnTo>
                    <a:pt x="417322" y="311861"/>
                  </a:lnTo>
                  <a:lnTo>
                    <a:pt x="416369" y="310616"/>
                  </a:lnTo>
                  <a:lnTo>
                    <a:pt x="412508" y="314210"/>
                  </a:lnTo>
                  <a:lnTo>
                    <a:pt x="414261" y="316598"/>
                  </a:lnTo>
                  <a:lnTo>
                    <a:pt x="415201" y="317881"/>
                  </a:lnTo>
                  <a:lnTo>
                    <a:pt x="419100" y="314286"/>
                  </a:lnTo>
                  <a:close/>
                </a:path>
                <a:path w="7200900" h="405765">
                  <a:moveTo>
                    <a:pt x="428167" y="299923"/>
                  </a:moveTo>
                  <a:lnTo>
                    <a:pt x="426427" y="297599"/>
                  </a:lnTo>
                  <a:lnTo>
                    <a:pt x="425475" y="296265"/>
                  </a:lnTo>
                  <a:lnTo>
                    <a:pt x="421589" y="299974"/>
                  </a:lnTo>
                  <a:lnTo>
                    <a:pt x="423379" y="302387"/>
                  </a:lnTo>
                  <a:lnTo>
                    <a:pt x="424307" y="303669"/>
                  </a:lnTo>
                  <a:lnTo>
                    <a:pt x="428167" y="299923"/>
                  </a:lnTo>
                  <a:close/>
                </a:path>
                <a:path w="7200900" h="405765">
                  <a:moveTo>
                    <a:pt x="433387" y="152717"/>
                  </a:moveTo>
                  <a:lnTo>
                    <a:pt x="428472" y="150482"/>
                  </a:lnTo>
                  <a:lnTo>
                    <a:pt x="424903" y="146126"/>
                  </a:lnTo>
                  <a:lnTo>
                    <a:pt x="419989" y="143878"/>
                  </a:lnTo>
                  <a:lnTo>
                    <a:pt x="417449" y="146659"/>
                  </a:lnTo>
                  <a:lnTo>
                    <a:pt x="409829" y="144284"/>
                  </a:lnTo>
                  <a:lnTo>
                    <a:pt x="402488" y="144170"/>
                  </a:lnTo>
                  <a:lnTo>
                    <a:pt x="400812" y="153758"/>
                  </a:lnTo>
                  <a:lnTo>
                    <a:pt x="408127" y="151269"/>
                  </a:lnTo>
                  <a:lnTo>
                    <a:pt x="416267" y="155613"/>
                  </a:lnTo>
                  <a:lnTo>
                    <a:pt x="424827" y="158775"/>
                  </a:lnTo>
                  <a:lnTo>
                    <a:pt x="433387" y="152717"/>
                  </a:lnTo>
                  <a:close/>
                </a:path>
                <a:path w="7200900" h="405765">
                  <a:moveTo>
                    <a:pt x="438467" y="75717"/>
                  </a:moveTo>
                  <a:lnTo>
                    <a:pt x="435724" y="72161"/>
                  </a:lnTo>
                  <a:lnTo>
                    <a:pt x="431825" y="75844"/>
                  </a:lnTo>
                  <a:lnTo>
                    <a:pt x="433603" y="78193"/>
                  </a:lnTo>
                  <a:lnTo>
                    <a:pt x="434568" y="79451"/>
                  </a:lnTo>
                  <a:lnTo>
                    <a:pt x="438467" y="75717"/>
                  </a:lnTo>
                  <a:close/>
                </a:path>
                <a:path w="7200900" h="405765">
                  <a:moveTo>
                    <a:pt x="446836" y="82321"/>
                  </a:moveTo>
                  <a:lnTo>
                    <a:pt x="441909" y="82448"/>
                  </a:lnTo>
                  <a:lnTo>
                    <a:pt x="436930" y="82511"/>
                  </a:lnTo>
                  <a:lnTo>
                    <a:pt x="433730" y="84912"/>
                  </a:lnTo>
                  <a:lnTo>
                    <a:pt x="434162" y="92062"/>
                  </a:lnTo>
                  <a:lnTo>
                    <a:pt x="440245" y="91325"/>
                  </a:lnTo>
                  <a:lnTo>
                    <a:pt x="444982" y="88696"/>
                  </a:lnTo>
                  <a:lnTo>
                    <a:pt x="446836" y="82321"/>
                  </a:lnTo>
                  <a:close/>
                </a:path>
                <a:path w="7200900" h="405765">
                  <a:moveTo>
                    <a:pt x="450481" y="334048"/>
                  </a:moveTo>
                  <a:lnTo>
                    <a:pt x="445160" y="334695"/>
                  </a:lnTo>
                  <a:lnTo>
                    <a:pt x="438848" y="333984"/>
                  </a:lnTo>
                  <a:lnTo>
                    <a:pt x="433565" y="334645"/>
                  </a:lnTo>
                  <a:lnTo>
                    <a:pt x="431368" y="339394"/>
                  </a:lnTo>
                  <a:lnTo>
                    <a:pt x="436283" y="343027"/>
                  </a:lnTo>
                  <a:lnTo>
                    <a:pt x="442760" y="343903"/>
                  </a:lnTo>
                  <a:lnTo>
                    <a:pt x="448322" y="341185"/>
                  </a:lnTo>
                  <a:lnTo>
                    <a:pt x="450481" y="334048"/>
                  </a:lnTo>
                  <a:close/>
                </a:path>
                <a:path w="7200900" h="405765">
                  <a:moveTo>
                    <a:pt x="509663" y="98907"/>
                  </a:moveTo>
                  <a:lnTo>
                    <a:pt x="503135" y="99110"/>
                  </a:lnTo>
                  <a:lnTo>
                    <a:pt x="503186" y="100799"/>
                  </a:lnTo>
                  <a:lnTo>
                    <a:pt x="503250" y="102323"/>
                  </a:lnTo>
                  <a:lnTo>
                    <a:pt x="503301" y="103847"/>
                  </a:lnTo>
                  <a:lnTo>
                    <a:pt x="507136" y="104508"/>
                  </a:lnTo>
                  <a:lnTo>
                    <a:pt x="509079" y="102730"/>
                  </a:lnTo>
                  <a:lnTo>
                    <a:pt x="509663" y="98907"/>
                  </a:lnTo>
                  <a:close/>
                </a:path>
                <a:path w="7200900" h="405765">
                  <a:moveTo>
                    <a:pt x="1314526" y="310324"/>
                  </a:moveTo>
                  <a:lnTo>
                    <a:pt x="1302994" y="312737"/>
                  </a:lnTo>
                  <a:lnTo>
                    <a:pt x="1290739" y="314083"/>
                  </a:lnTo>
                  <a:lnTo>
                    <a:pt x="1279664" y="317080"/>
                  </a:lnTo>
                  <a:lnTo>
                    <a:pt x="1271676" y="324421"/>
                  </a:lnTo>
                  <a:lnTo>
                    <a:pt x="1298054" y="324396"/>
                  </a:lnTo>
                  <a:lnTo>
                    <a:pt x="1301915" y="317512"/>
                  </a:lnTo>
                  <a:lnTo>
                    <a:pt x="1310513" y="317182"/>
                  </a:lnTo>
                  <a:lnTo>
                    <a:pt x="1314526" y="310324"/>
                  </a:lnTo>
                  <a:close/>
                </a:path>
                <a:path w="7200900" h="405765">
                  <a:moveTo>
                    <a:pt x="1377543" y="306781"/>
                  </a:moveTo>
                  <a:lnTo>
                    <a:pt x="1377213" y="301015"/>
                  </a:lnTo>
                  <a:lnTo>
                    <a:pt x="1372425" y="303834"/>
                  </a:lnTo>
                  <a:lnTo>
                    <a:pt x="1377543" y="306781"/>
                  </a:lnTo>
                  <a:close/>
                </a:path>
                <a:path w="7200900" h="405765">
                  <a:moveTo>
                    <a:pt x="3316516" y="341604"/>
                  </a:moveTo>
                  <a:lnTo>
                    <a:pt x="3316363" y="338937"/>
                  </a:lnTo>
                  <a:lnTo>
                    <a:pt x="3316147" y="336156"/>
                  </a:lnTo>
                  <a:lnTo>
                    <a:pt x="3313290" y="336956"/>
                  </a:lnTo>
                  <a:lnTo>
                    <a:pt x="3313023" y="344551"/>
                  </a:lnTo>
                  <a:lnTo>
                    <a:pt x="3303905" y="339344"/>
                  </a:lnTo>
                  <a:lnTo>
                    <a:pt x="3302914" y="346036"/>
                  </a:lnTo>
                  <a:lnTo>
                    <a:pt x="3309277" y="345224"/>
                  </a:lnTo>
                  <a:lnTo>
                    <a:pt x="3310191" y="351459"/>
                  </a:lnTo>
                  <a:lnTo>
                    <a:pt x="3316249" y="350926"/>
                  </a:lnTo>
                  <a:lnTo>
                    <a:pt x="3316516" y="341604"/>
                  </a:lnTo>
                  <a:close/>
                </a:path>
                <a:path w="7200900" h="405765">
                  <a:moveTo>
                    <a:pt x="3430917" y="354888"/>
                  </a:moveTo>
                  <a:lnTo>
                    <a:pt x="3430752" y="349300"/>
                  </a:lnTo>
                  <a:lnTo>
                    <a:pt x="3425761" y="352005"/>
                  </a:lnTo>
                  <a:lnTo>
                    <a:pt x="3430917" y="354888"/>
                  </a:lnTo>
                  <a:close/>
                </a:path>
                <a:path w="7200900" h="405765">
                  <a:moveTo>
                    <a:pt x="3935514" y="346379"/>
                  </a:moveTo>
                  <a:lnTo>
                    <a:pt x="3933863" y="343839"/>
                  </a:lnTo>
                  <a:lnTo>
                    <a:pt x="3932910" y="342544"/>
                  </a:lnTo>
                  <a:lnTo>
                    <a:pt x="3928643" y="345884"/>
                  </a:lnTo>
                  <a:lnTo>
                    <a:pt x="3930332" y="348373"/>
                  </a:lnTo>
                  <a:lnTo>
                    <a:pt x="3931208" y="349707"/>
                  </a:lnTo>
                  <a:lnTo>
                    <a:pt x="3935514" y="346379"/>
                  </a:lnTo>
                  <a:close/>
                </a:path>
                <a:path w="7200900" h="405765">
                  <a:moveTo>
                    <a:pt x="3962374" y="351612"/>
                  </a:moveTo>
                  <a:lnTo>
                    <a:pt x="3959796" y="347941"/>
                  </a:lnTo>
                  <a:lnTo>
                    <a:pt x="3955491" y="351294"/>
                  </a:lnTo>
                  <a:lnTo>
                    <a:pt x="3957167" y="353822"/>
                  </a:lnTo>
                  <a:lnTo>
                    <a:pt x="3958069" y="355104"/>
                  </a:lnTo>
                  <a:lnTo>
                    <a:pt x="3962374" y="351612"/>
                  </a:lnTo>
                  <a:close/>
                </a:path>
                <a:path w="7200900" h="405765">
                  <a:moveTo>
                    <a:pt x="4578883" y="353618"/>
                  </a:moveTo>
                  <a:lnTo>
                    <a:pt x="4577194" y="351193"/>
                  </a:lnTo>
                  <a:lnTo>
                    <a:pt x="4576292" y="349859"/>
                  </a:lnTo>
                  <a:lnTo>
                    <a:pt x="4571962" y="353263"/>
                  </a:lnTo>
                  <a:lnTo>
                    <a:pt x="4573663" y="355688"/>
                  </a:lnTo>
                  <a:lnTo>
                    <a:pt x="4574591" y="357009"/>
                  </a:lnTo>
                  <a:lnTo>
                    <a:pt x="4578883" y="353618"/>
                  </a:lnTo>
                  <a:close/>
                </a:path>
                <a:path w="7200900" h="405765">
                  <a:moveTo>
                    <a:pt x="4611167" y="351967"/>
                  </a:moveTo>
                  <a:lnTo>
                    <a:pt x="4607293" y="348881"/>
                  </a:lnTo>
                  <a:lnTo>
                    <a:pt x="4600791" y="346456"/>
                  </a:lnTo>
                  <a:lnTo>
                    <a:pt x="4594390" y="346671"/>
                  </a:lnTo>
                  <a:lnTo>
                    <a:pt x="4590808" y="351510"/>
                  </a:lnTo>
                  <a:lnTo>
                    <a:pt x="4593412" y="352501"/>
                  </a:lnTo>
                  <a:lnTo>
                    <a:pt x="4594606" y="355447"/>
                  </a:lnTo>
                  <a:lnTo>
                    <a:pt x="4593907" y="360832"/>
                  </a:lnTo>
                  <a:lnTo>
                    <a:pt x="4602365" y="361721"/>
                  </a:lnTo>
                  <a:lnTo>
                    <a:pt x="4610417" y="362089"/>
                  </a:lnTo>
                  <a:lnTo>
                    <a:pt x="4611167" y="351967"/>
                  </a:lnTo>
                  <a:close/>
                </a:path>
                <a:path w="7200900" h="405765">
                  <a:moveTo>
                    <a:pt x="4695164" y="391160"/>
                  </a:moveTo>
                  <a:lnTo>
                    <a:pt x="4687367" y="392290"/>
                  </a:lnTo>
                  <a:lnTo>
                    <a:pt x="4682414" y="389801"/>
                  </a:lnTo>
                  <a:lnTo>
                    <a:pt x="4681829" y="381584"/>
                  </a:lnTo>
                  <a:lnTo>
                    <a:pt x="4671936" y="380047"/>
                  </a:lnTo>
                  <a:lnTo>
                    <a:pt x="4671085" y="391782"/>
                  </a:lnTo>
                  <a:lnTo>
                    <a:pt x="4661205" y="390372"/>
                  </a:lnTo>
                  <a:lnTo>
                    <a:pt x="4659858" y="385356"/>
                  </a:lnTo>
                  <a:lnTo>
                    <a:pt x="4649127" y="385813"/>
                  </a:lnTo>
                  <a:lnTo>
                    <a:pt x="4647819" y="380796"/>
                  </a:lnTo>
                  <a:lnTo>
                    <a:pt x="4641316" y="382981"/>
                  </a:lnTo>
                  <a:lnTo>
                    <a:pt x="4635805" y="382295"/>
                  </a:lnTo>
                  <a:lnTo>
                    <a:pt x="4630382" y="379526"/>
                  </a:lnTo>
                  <a:lnTo>
                    <a:pt x="4624159" y="375462"/>
                  </a:lnTo>
                  <a:lnTo>
                    <a:pt x="4621276" y="380403"/>
                  </a:lnTo>
                  <a:lnTo>
                    <a:pt x="4615942" y="380403"/>
                  </a:lnTo>
                  <a:lnTo>
                    <a:pt x="4610468" y="377850"/>
                  </a:lnTo>
                  <a:lnTo>
                    <a:pt x="4607166" y="375069"/>
                  </a:lnTo>
                  <a:lnTo>
                    <a:pt x="4606226" y="381889"/>
                  </a:lnTo>
                  <a:lnTo>
                    <a:pt x="4596981" y="376504"/>
                  </a:lnTo>
                  <a:lnTo>
                    <a:pt x="4596727" y="384162"/>
                  </a:lnTo>
                  <a:lnTo>
                    <a:pt x="4602416" y="390817"/>
                  </a:lnTo>
                  <a:lnTo>
                    <a:pt x="4610214" y="393573"/>
                  </a:lnTo>
                  <a:lnTo>
                    <a:pt x="4618875" y="392988"/>
                  </a:lnTo>
                  <a:lnTo>
                    <a:pt x="4627169" y="389610"/>
                  </a:lnTo>
                  <a:lnTo>
                    <a:pt x="4626483" y="395097"/>
                  </a:lnTo>
                  <a:lnTo>
                    <a:pt x="4627715" y="397992"/>
                  </a:lnTo>
                  <a:lnTo>
                    <a:pt x="4630318" y="398983"/>
                  </a:lnTo>
                  <a:lnTo>
                    <a:pt x="4633493" y="393649"/>
                  </a:lnTo>
                  <a:lnTo>
                    <a:pt x="4637735" y="395046"/>
                  </a:lnTo>
                  <a:lnTo>
                    <a:pt x="4642523" y="398500"/>
                  </a:lnTo>
                  <a:lnTo>
                    <a:pt x="4647311" y="399376"/>
                  </a:lnTo>
                  <a:lnTo>
                    <a:pt x="4653381" y="400164"/>
                  </a:lnTo>
                  <a:lnTo>
                    <a:pt x="4654639" y="393877"/>
                  </a:lnTo>
                  <a:lnTo>
                    <a:pt x="4661065" y="395058"/>
                  </a:lnTo>
                  <a:lnTo>
                    <a:pt x="4668774" y="401142"/>
                  </a:lnTo>
                  <a:lnTo>
                    <a:pt x="4680229" y="405345"/>
                  </a:lnTo>
                  <a:lnTo>
                    <a:pt x="4690643" y="403428"/>
                  </a:lnTo>
                  <a:lnTo>
                    <a:pt x="4695164" y="391160"/>
                  </a:lnTo>
                  <a:close/>
                </a:path>
                <a:path w="7200900" h="405765">
                  <a:moveTo>
                    <a:pt x="4719523" y="370459"/>
                  </a:moveTo>
                  <a:lnTo>
                    <a:pt x="4716856" y="367766"/>
                  </a:lnTo>
                  <a:lnTo>
                    <a:pt x="4716069" y="373024"/>
                  </a:lnTo>
                  <a:lnTo>
                    <a:pt x="4715967" y="375640"/>
                  </a:lnTo>
                  <a:lnTo>
                    <a:pt x="4718659" y="378282"/>
                  </a:lnTo>
                  <a:lnTo>
                    <a:pt x="4719459" y="373113"/>
                  </a:lnTo>
                  <a:lnTo>
                    <a:pt x="4719523" y="370459"/>
                  </a:lnTo>
                  <a:close/>
                </a:path>
                <a:path w="7200900" h="405765">
                  <a:moveTo>
                    <a:pt x="4734877" y="371094"/>
                  </a:moveTo>
                  <a:lnTo>
                    <a:pt x="4733175" y="368681"/>
                  </a:lnTo>
                  <a:lnTo>
                    <a:pt x="4732299" y="367423"/>
                  </a:lnTo>
                  <a:lnTo>
                    <a:pt x="4727943" y="370801"/>
                  </a:lnTo>
                  <a:lnTo>
                    <a:pt x="4729658" y="373329"/>
                  </a:lnTo>
                  <a:lnTo>
                    <a:pt x="4730597" y="374611"/>
                  </a:lnTo>
                  <a:lnTo>
                    <a:pt x="4734877" y="371094"/>
                  </a:lnTo>
                  <a:close/>
                </a:path>
                <a:path w="7200900" h="405765">
                  <a:moveTo>
                    <a:pt x="4770298" y="378815"/>
                  </a:moveTo>
                  <a:lnTo>
                    <a:pt x="4766310" y="379526"/>
                  </a:lnTo>
                  <a:lnTo>
                    <a:pt x="4760696" y="377875"/>
                  </a:lnTo>
                  <a:lnTo>
                    <a:pt x="4760023" y="383374"/>
                  </a:lnTo>
                  <a:lnTo>
                    <a:pt x="4764049" y="382663"/>
                  </a:lnTo>
                  <a:lnTo>
                    <a:pt x="4769624" y="384314"/>
                  </a:lnTo>
                  <a:lnTo>
                    <a:pt x="4770298" y="378815"/>
                  </a:lnTo>
                  <a:close/>
                </a:path>
                <a:path w="7200900" h="405765">
                  <a:moveTo>
                    <a:pt x="7106869" y="67703"/>
                  </a:moveTo>
                  <a:lnTo>
                    <a:pt x="7106602" y="63068"/>
                  </a:lnTo>
                  <a:lnTo>
                    <a:pt x="7100494" y="62077"/>
                  </a:lnTo>
                  <a:lnTo>
                    <a:pt x="7099871" y="67945"/>
                  </a:lnTo>
                  <a:lnTo>
                    <a:pt x="7100862" y="73558"/>
                  </a:lnTo>
                  <a:lnTo>
                    <a:pt x="7103846" y="70726"/>
                  </a:lnTo>
                  <a:lnTo>
                    <a:pt x="7106869" y="67703"/>
                  </a:lnTo>
                  <a:close/>
                </a:path>
                <a:path w="7200900" h="405765">
                  <a:moveTo>
                    <a:pt x="7109447" y="384644"/>
                  </a:moveTo>
                  <a:lnTo>
                    <a:pt x="7109346" y="380149"/>
                  </a:lnTo>
                  <a:lnTo>
                    <a:pt x="7106602" y="381279"/>
                  </a:lnTo>
                  <a:lnTo>
                    <a:pt x="7102297" y="380466"/>
                  </a:lnTo>
                  <a:lnTo>
                    <a:pt x="7102399" y="384949"/>
                  </a:lnTo>
                  <a:lnTo>
                    <a:pt x="7105142" y="383908"/>
                  </a:lnTo>
                  <a:lnTo>
                    <a:pt x="7109447" y="384644"/>
                  </a:lnTo>
                  <a:close/>
                </a:path>
                <a:path w="7200900" h="405765">
                  <a:moveTo>
                    <a:pt x="7116750" y="93052"/>
                  </a:moveTo>
                  <a:lnTo>
                    <a:pt x="7114781" y="90728"/>
                  </a:lnTo>
                  <a:lnTo>
                    <a:pt x="7113816" y="89509"/>
                  </a:lnTo>
                  <a:lnTo>
                    <a:pt x="7109638" y="93218"/>
                  </a:lnTo>
                  <a:lnTo>
                    <a:pt x="7111517" y="95542"/>
                  </a:lnTo>
                  <a:lnTo>
                    <a:pt x="7112533" y="96786"/>
                  </a:lnTo>
                  <a:lnTo>
                    <a:pt x="7116750" y="93052"/>
                  </a:lnTo>
                  <a:close/>
                </a:path>
                <a:path w="7200900" h="405765">
                  <a:moveTo>
                    <a:pt x="7118680" y="66141"/>
                  </a:moveTo>
                  <a:lnTo>
                    <a:pt x="7116242" y="62090"/>
                  </a:lnTo>
                  <a:lnTo>
                    <a:pt x="7110336" y="67564"/>
                  </a:lnTo>
                  <a:lnTo>
                    <a:pt x="7116940" y="70916"/>
                  </a:lnTo>
                  <a:lnTo>
                    <a:pt x="7118680" y="66141"/>
                  </a:lnTo>
                  <a:close/>
                </a:path>
                <a:path w="7200900" h="405765">
                  <a:moveTo>
                    <a:pt x="7132968" y="64541"/>
                  </a:moveTo>
                  <a:lnTo>
                    <a:pt x="7131024" y="62217"/>
                  </a:lnTo>
                  <a:lnTo>
                    <a:pt x="7130008" y="60871"/>
                  </a:lnTo>
                  <a:lnTo>
                    <a:pt x="7125881" y="64668"/>
                  </a:lnTo>
                  <a:lnTo>
                    <a:pt x="7127773" y="66967"/>
                  </a:lnTo>
                  <a:lnTo>
                    <a:pt x="7128789" y="68160"/>
                  </a:lnTo>
                  <a:lnTo>
                    <a:pt x="7132968" y="64541"/>
                  </a:lnTo>
                  <a:close/>
                </a:path>
                <a:path w="7200900" h="405765">
                  <a:moveTo>
                    <a:pt x="7200849" y="169506"/>
                  </a:moveTo>
                  <a:lnTo>
                    <a:pt x="7198906" y="167220"/>
                  </a:lnTo>
                  <a:lnTo>
                    <a:pt x="7197877" y="165963"/>
                  </a:lnTo>
                  <a:lnTo>
                    <a:pt x="7193674" y="169583"/>
                  </a:lnTo>
                  <a:lnTo>
                    <a:pt x="7195604" y="171881"/>
                  </a:lnTo>
                  <a:lnTo>
                    <a:pt x="7196658" y="173151"/>
                  </a:lnTo>
                  <a:lnTo>
                    <a:pt x="7200849" y="169506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43849" y="7835201"/>
              <a:ext cx="6741159" cy="129539"/>
            </a:xfrm>
            <a:custGeom>
              <a:avLst/>
              <a:gdLst/>
              <a:ahLst/>
              <a:cxnLst/>
              <a:rect l="l" t="t" r="r" b="b"/>
              <a:pathLst>
                <a:path w="6741159" h="129540">
                  <a:moveTo>
                    <a:pt x="6426" y="31419"/>
                  </a:moveTo>
                  <a:lnTo>
                    <a:pt x="4673" y="29083"/>
                  </a:lnTo>
                  <a:lnTo>
                    <a:pt x="3721" y="27762"/>
                  </a:lnTo>
                  <a:lnTo>
                    <a:pt x="0" y="31610"/>
                  </a:lnTo>
                  <a:lnTo>
                    <a:pt x="1739" y="33896"/>
                  </a:lnTo>
                  <a:lnTo>
                    <a:pt x="2692" y="35217"/>
                  </a:lnTo>
                  <a:lnTo>
                    <a:pt x="6426" y="31419"/>
                  </a:lnTo>
                  <a:close/>
                </a:path>
                <a:path w="6741159" h="129540">
                  <a:moveTo>
                    <a:pt x="63271" y="45681"/>
                  </a:moveTo>
                  <a:lnTo>
                    <a:pt x="63220" y="41071"/>
                  </a:lnTo>
                  <a:lnTo>
                    <a:pt x="60718" y="42278"/>
                  </a:lnTo>
                  <a:lnTo>
                    <a:pt x="56857" y="41389"/>
                  </a:lnTo>
                  <a:lnTo>
                    <a:pt x="56959" y="46012"/>
                  </a:lnTo>
                  <a:lnTo>
                    <a:pt x="59385" y="44843"/>
                  </a:lnTo>
                  <a:lnTo>
                    <a:pt x="63271" y="45681"/>
                  </a:lnTo>
                  <a:close/>
                </a:path>
                <a:path w="6741159" h="129540">
                  <a:moveTo>
                    <a:pt x="142621" y="15176"/>
                  </a:moveTo>
                  <a:lnTo>
                    <a:pt x="137299" y="15824"/>
                  </a:lnTo>
                  <a:lnTo>
                    <a:pt x="130987" y="15113"/>
                  </a:lnTo>
                  <a:lnTo>
                    <a:pt x="125704" y="15773"/>
                  </a:lnTo>
                  <a:lnTo>
                    <a:pt x="123507" y="20523"/>
                  </a:lnTo>
                  <a:lnTo>
                    <a:pt x="128422" y="24155"/>
                  </a:lnTo>
                  <a:lnTo>
                    <a:pt x="134899" y="25031"/>
                  </a:lnTo>
                  <a:lnTo>
                    <a:pt x="140462" y="22313"/>
                  </a:lnTo>
                  <a:lnTo>
                    <a:pt x="142621" y="15176"/>
                  </a:lnTo>
                  <a:close/>
                </a:path>
                <a:path w="6741159" h="129540">
                  <a:moveTo>
                    <a:pt x="669353" y="30530"/>
                  </a:moveTo>
                  <a:lnTo>
                    <a:pt x="665403" y="31165"/>
                  </a:lnTo>
                  <a:lnTo>
                    <a:pt x="667550" y="37858"/>
                  </a:lnTo>
                  <a:lnTo>
                    <a:pt x="669353" y="30530"/>
                  </a:lnTo>
                  <a:close/>
                </a:path>
                <a:path w="6741159" h="129540">
                  <a:moveTo>
                    <a:pt x="838619" y="28930"/>
                  </a:moveTo>
                  <a:lnTo>
                    <a:pt x="833882" y="28486"/>
                  </a:lnTo>
                  <a:lnTo>
                    <a:pt x="829233" y="28143"/>
                  </a:lnTo>
                  <a:lnTo>
                    <a:pt x="828738" y="33502"/>
                  </a:lnTo>
                  <a:lnTo>
                    <a:pt x="831519" y="32791"/>
                  </a:lnTo>
                  <a:lnTo>
                    <a:pt x="831888" y="35394"/>
                  </a:lnTo>
                  <a:lnTo>
                    <a:pt x="832053" y="38239"/>
                  </a:lnTo>
                  <a:lnTo>
                    <a:pt x="837653" y="39966"/>
                  </a:lnTo>
                  <a:lnTo>
                    <a:pt x="838238" y="34683"/>
                  </a:lnTo>
                  <a:lnTo>
                    <a:pt x="838619" y="28930"/>
                  </a:lnTo>
                  <a:close/>
                </a:path>
                <a:path w="6741159" h="129540">
                  <a:moveTo>
                    <a:pt x="863028" y="37045"/>
                  </a:moveTo>
                  <a:lnTo>
                    <a:pt x="860869" y="32931"/>
                  </a:lnTo>
                  <a:lnTo>
                    <a:pt x="855116" y="38214"/>
                  </a:lnTo>
                  <a:lnTo>
                    <a:pt x="861237" y="41744"/>
                  </a:lnTo>
                  <a:lnTo>
                    <a:pt x="863028" y="37045"/>
                  </a:lnTo>
                  <a:close/>
                </a:path>
                <a:path w="6741159" h="129540">
                  <a:moveTo>
                    <a:pt x="884885" y="52260"/>
                  </a:moveTo>
                  <a:lnTo>
                    <a:pt x="879513" y="52819"/>
                  </a:lnTo>
                  <a:lnTo>
                    <a:pt x="878471" y="47193"/>
                  </a:lnTo>
                  <a:lnTo>
                    <a:pt x="878166" y="40601"/>
                  </a:lnTo>
                  <a:lnTo>
                    <a:pt x="874915" y="38214"/>
                  </a:lnTo>
                  <a:lnTo>
                    <a:pt x="875042" y="56794"/>
                  </a:lnTo>
                  <a:lnTo>
                    <a:pt x="878928" y="56121"/>
                  </a:lnTo>
                  <a:lnTo>
                    <a:pt x="884377" y="57607"/>
                  </a:lnTo>
                  <a:lnTo>
                    <a:pt x="884885" y="52260"/>
                  </a:lnTo>
                  <a:close/>
                </a:path>
                <a:path w="6741159" h="129540">
                  <a:moveTo>
                    <a:pt x="918425" y="28333"/>
                  </a:moveTo>
                  <a:lnTo>
                    <a:pt x="914412" y="28892"/>
                  </a:lnTo>
                  <a:lnTo>
                    <a:pt x="916457" y="35623"/>
                  </a:lnTo>
                  <a:lnTo>
                    <a:pt x="918425" y="28333"/>
                  </a:lnTo>
                  <a:close/>
                </a:path>
                <a:path w="6741159" h="129540">
                  <a:moveTo>
                    <a:pt x="963853" y="19545"/>
                  </a:moveTo>
                  <a:lnTo>
                    <a:pt x="963828" y="16916"/>
                  </a:lnTo>
                  <a:lnTo>
                    <a:pt x="961174" y="14147"/>
                  </a:lnTo>
                  <a:lnTo>
                    <a:pt x="960539" y="19545"/>
                  </a:lnTo>
                  <a:lnTo>
                    <a:pt x="960564" y="22059"/>
                  </a:lnTo>
                  <a:lnTo>
                    <a:pt x="963218" y="24828"/>
                  </a:lnTo>
                  <a:lnTo>
                    <a:pt x="963853" y="19545"/>
                  </a:lnTo>
                  <a:close/>
                </a:path>
                <a:path w="6741159" h="129540">
                  <a:moveTo>
                    <a:pt x="980338" y="33451"/>
                  </a:moveTo>
                  <a:lnTo>
                    <a:pt x="976236" y="28194"/>
                  </a:lnTo>
                  <a:lnTo>
                    <a:pt x="972337" y="30035"/>
                  </a:lnTo>
                  <a:lnTo>
                    <a:pt x="972439" y="33591"/>
                  </a:lnTo>
                  <a:lnTo>
                    <a:pt x="980338" y="33451"/>
                  </a:lnTo>
                  <a:close/>
                </a:path>
                <a:path w="6741159" h="129540">
                  <a:moveTo>
                    <a:pt x="1000175" y="38163"/>
                  </a:moveTo>
                  <a:lnTo>
                    <a:pt x="997712" y="33477"/>
                  </a:lnTo>
                  <a:lnTo>
                    <a:pt x="992276" y="32981"/>
                  </a:lnTo>
                  <a:lnTo>
                    <a:pt x="985837" y="33909"/>
                  </a:lnTo>
                  <a:lnTo>
                    <a:pt x="980338" y="33451"/>
                  </a:lnTo>
                  <a:lnTo>
                    <a:pt x="982827" y="38138"/>
                  </a:lnTo>
                  <a:lnTo>
                    <a:pt x="988263" y="38620"/>
                  </a:lnTo>
                  <a:lnTo>
                    <a:pt x="994689" y="37693"/>
                  </a:lnTo>
                  <a:lnTo>
                    <a:pt x="1000175" y="38163"/>
                  </a:lnTo>
                  <a:close/>
                </a:path>
                <a:path w="6741159" h="129540">
                  <a:moveTo>
                    <a:pt x="1013269" y="787"/>
                  </a:moveTo>
                  <a:lnTo>
                    <a:pt x="1009357" y="1549"/>
                  </a:lnTo>
                  <a:lnTo>
                    <a:pt x="1003922" y="0"/>
                  </a:lnTo>
                  <a:lnTo>
                    <a:pt x="1003376" y="5511"/>
                  </a:lnTo>
                  <a:lnTo>
                    <a:pt x="1007287" y="4711"/>
                  </a:lnTo>
                  <a:lnTo>
                    <a:pt x="1012736" y="6248"/>
                  </a:lnTo>
                  <a:lnTo>
                    <a:pt x="1013269" y="787"/>
                  </a:lnTo>
                  <a:close/>
                </a:path>
                <a:path w="6741159" h="129540">
                  <a:moveTo>
                    <a:pt x="1028204" y="12611"/>
                  </a:moveTo>
                  <a:lnTo>
                    <a:pt x="1026490" y="10198"/>
                  </a:lnTo>
                  <a:lnTo>
                    <a:pt x="1025563" y="8813"/>
                  </a:lnTo>
                  <a:lnTo>
                    <a:pt x="1021422" y="12433"/>
                  </a:lnTo>
                  <a:lnTo>
                    <a:pt x="1023175" y="14820"/>
                  </a:lnTo>
                  <a:lnTo>
                    <a:pt x="1024140" y="16192"/>
                  </a:lnTo>
                  <a:lnTo>
                    <a:pt x="1028204" y="12611"/>
                  </a:lnTo>
                  <a:close/>
                </a:path>
                <a:path w="6741159" h="129540">
                  <a:moveTo>
                    <a:pt x="1043012" y="38163"/>
                  </a:moveTo>
                  <a:lnTo>
                    <a:pt x="1039164" y="38938"/>
                  </a:lnTo>
                  <a:lnTo>
                    <a:pt x="1033640" y="37414"/>
                  </a:lnTo>
                  <a:lnTo>
                    <a:pt x="1033132" y="42760"/>
                  </a:lnTo>
                  <a:lnTo>
                    <a:pt x="1037018" y="42113"/>
                  </a:lnTo>
                  <a:lnTo>
                    <a:pt x="1042466" y="43637"/>
                  </a:lnTo>
                  <a:lnTo>
                    <a:pt x="1043012" y="38163"/>
                  </a:lnTo>
                  <a:close/>
                </a:path>
                <a:path w="6741159" h="129540">
                  <a:moveTo>
                    <a:pt x="1094155" y="7874"/>
                  </a:moveTo>
                  <a:lnTo>
                    <a:pt x="1092441" y="5473"/>
                  </a:lnTo>
                  <a:lnTo>
                    <a:pt x="1091577" y="4216"/>
                  </a:lnTo>
                  <a:lnTo>
                    <a:pt x="1087475" y="7823"/>
                  </a:lnTo>
                  <a:lnTo>
                    <a:pt x="1089152" y="10160"/>
                  </a:lnTo>
                  <a:lnTo>
                    <a:pt x="1090066" y="11442"/>
                  </a:lnTo>
                  <a:lnTo>
                    <a:pt x="1094155" y="7874"/>
                  </a:lnTo>
                  <a:close/>
                </a:path>
                <a:path w="6741159" h="129540">
                  <a:moveTo>
                    <a:pt x="2533358" y="76479"/>
                  </a:moveTo>
                  <a:lnTo>
                    <a:pt x="2533307" y="75857"/>
                  </a:lnTo>
                  <a:lnTo>
                    <a:pt x="2532697" y="68376"/>
                  </a:lnTo>
                  <a:lnTo>
                    <a:pt x="2531821" y="66992"/>
                  </a:lnTo>
                  <a:lnTo>
                    <a:pt x="2529560" y="63411"/>
                  </a:lnTo>
                  <a:lnTo>
                    <a:pt x="2528836" y="61976"/>
                  </a:lnTo>
                  <a:lnTo>
                    <a:pt x="2526906" y="58127"/>
                  </a:lnTo>
                  <a:lnTo>
                    <a:pt x="2526957" y="56603"/>
                  </a:lnTo>
                  <a:lnTo>
                    <a:pt x="2527376" y="48450"/>
                  </a:lnTo>
                  <a:lnTo>
                    <a:pt x="2521064" y="48907"/>
                  </a:lnTo>
                  <a:lnTo>
                    <a:pt x="2518486" y="54546"/>
                  </a:lnTo>
                  <a:lnTo>
                    <a:pt x="2515984" y="60718"/>
                  </a:lnTo>
                  <a:lnTo>
                    <a:pt x="2510282" y="61976"/>
                  </a:lnTo>
                  <a:lnTo>
                    <a:pt x="2500515" y="47853"/>
                  </a:lnTo>
                  <a:lnTo>
                    <a:pt x="2489390" y="51943"/>
                  </a:lnTo>
                  <a:lnTo>
                    <a:pt x="2477592" y="51460"/>
                  </a:lnTo>
                  <a:lnTo>
                    <a:pt x="2477376" y="51447"/>
                  </a:lnTo>
                  <a:lnTo>
                    <a:pt x="2466022" y="50050"/>
                  </a:lnTo>
                  <a:lnTo>
                    <a:pt x="2456840" y="51460"/>
                  </a:lnTo>
                  <a:lnTo>
                    <a:pt x="2456459" y="50927"/>
                  </a:lnTo>
                  <a:lnTo>
                    <a:pt x="2454364" y="48082"/>
                  </a:lnTo>
                  <a:lnTo>
                    <a:pt x="2454249" y="46253"/>
                  </a:lnTo>
                  <a:lnTo>
                    <a:pt x="2455202" y="38696"/>
                  </a:lnTo>
                  <a:lnTo>
                    <a:pt x="2450503" y="37401"/>
                  </a:lnTo>
                  <a:lnTo>
                    <a:pt x="2448191" y="43662"/>
                  </a:lnTo>
                  <a:lnTo>
                    <a:pt x="2443391" y="46253"/>
                  </a:lnTo>
                  <a:lnTo>
                    <a:pt x="2437866" y="47802"/>
                  </a:lnTo>
                  <a:lnTo>
                    <a:pt x="2433434" y="50927"/>
                  </a:lnTo>
                  <a:lnTo>
                    <a:pt x="2433129" y="50190"/>
                  </a:lnTo>
                  <a:lnTo>
                    <a:pt x="2431427" y="45986"/>
                  </a:lnTo>
                  <a:lnTo>
                    <a:pt x="2430665" y="44145"/>
                  </a:lnTo>
                  <a:lnTo>
                    <a:pt x="2428798" y="36220"/>
                  </a:lnTo>
                  <a:lnTo>
                    <a:pt x="2420366" y="36728"/>
                  </a:lnTo>
                  <a:lnTo>
                    <a:pt x="2420759" y="42176"/>
                  </a:lnTo>
                  <a:lnTo>
                    <a:pt x="2419388" y="44970"/>
                  </a:lnTo>
                  <a:lnTo>
                    <a:pt x="2416746" y="45986"/>
                  </a:lnTo>
                  <a:lnTo>
                    <a:pt x="2414359" y="42316"/>
                  </a:lnTo>
                  <a:lnTo>
                    <a:pt x="2410485" y="45300"/>
                  </a:lnTo>
                  <a:lnTo>
                    <a:pt x="2405545" y="49682"/>
                  </a:lnTo>
                  <a:lnTo>
                    <a:pt x="2399931" y="50190"/>
                  </a:lnTo>
                  <a:lnTo>
                    <a:pt x="2395893" y="48082"/>
                  </a:lnTo>
                  <a:lnTo>
                    <a:pt x="2395309" y="47777"/>
                  </a:lnTo>
                  <a:lnTo>
                    <a:pt x="2391118" y="48018"/>
                  </a:lnTo>
                  <a:lnTo>
                    <a:pt x="2386330" y="48082"/>
                  </a:lnTo>
                  <a:lnTo>
                    <a:pt x="2379942" y="45173"/>
                  </a:lnTo>
                  <a:lnTo>
                    <a:pt x="2373465" y="50152"/>
                  </a:lnTo>
                  <a:lnTo>
                    <a:pt x="2363965" y="50673"/>
                  </a:lnTo>
                  <a:lnTo>
                    <a:pt x="2356243" y="53949"/>
                  </a:lnTo>
                  <a:lnTo>
                    <a:pt x="2358326" y="44437"/>
                  </a:lnTo>
                  <a:lnTo>
                    <a:pt x="2350071" y="42595"/>
                  </a:lnTo>
                  <a:lnTo>
                    <a:pt x="2349665" y="49060"/>
                  </a:lnTo>
                  <a:lnTo>
                    <a:pt x="2352916" y="51523"/>
                  </a:lnTo>
                  <a:lnTo>
                    <a:pt x="2350859" y="54546"/>
                  </a:lnTo>
                  <a:lnTo>
                    <a:pt x="2347214" y="58420"/>
                  </a:lnTo>
                  <a:lnTo>
                    <a:pt x="2345969" y="63055"/>
                  </a:lnTo>
                  <a:lnTo>
                    <a:pt x="2356294" y="59855"/>
                  </a:lnTo>
                  <a:lnTo>
                    <a:pt x="2358085" y="68033"/>
                  </a:lnTo>
                  <a:lnTo>
                    <a:pt x="2365959" y="68211"/>
                  </a:lnTo>
                  <a:lnTo>
                    <a:pt x="2374557" y="59855"/>
                  </a:lnTo>
                  <a:lnTo>
                    <a:pt x="2376347" y="58127"/>
                  </a:lnTo>
                  <a:lnTo>
                    <a:pt x="2388705" y="56603"/>
                  </a:lnTo>
                  <a:lnTo>
                    <a:pt x="2403144" y="58826"/>
                  </a:lnTo>
                  <a:lnTo>
                    <a:pt x="2419820" y="59982"/>
                  </a:lnTo>
                  <a:lnTo>
                    <a:pt x="2420531" y="67576"/>
                  </a:lnTo>
                  <a:lnTo>
                    <a:pt x="2416441" y="68033"/>
                  </a:lnTo>
                  <a:lnTo>
                    <a:pt x="2416086" y="73875"/>
                  </a:lnTo>
                  <a:lnTo>
                    <a:pt x="2422575" y="74358"/>
                  </a:lnTo>
                  <a:lnTo>
                    <a:pt x="2427363" y="77089"/>
                  </a:lnTo>
                  <a:lnTo>
                    <a:pt x="2432342" y="79527"/>
                  </a:lnTo>
                  <a:lnTo>
                    <a:pt x="2439441" y="79146"/>
                  </a:lnTo>
                  <a:lnTo>
                    <a:pt x="2439009" y="73710"/>
                  </a:lnTo>
                  <a:lnTo>
                    <a:pt x="2440368" y="70827"/>
                  </a:lnTo>
                  <a:lnTo>
                    <a:pt x="2443022" y="69951"/>
                  </a:lnTo>
                  <a:lnTo>
                    <a:pt x="2446248" y="62598"/>
                  </a:lnTo>
                  <a:lnTo>
                    <a:pt x="2453309" y="60286"/>
                  </a:lnTo>
                  <a:lnTo>
                    <a:pt x="2460244" y="62915"/>
                  </a:lnTo>
                  <a:lnTo>
                    <a:pt x="2463127" y="70396"/>
                  </a:lnTo>
                  <a:lnTo>
                    <a:pt x="2443022" y="69951"/>
                  </a:lnTo>
                  <a:lnTo>
                    <a:pt x="2442921" y="74498"/>
                  </a:lnTo>
                  <a:lnTo>
                    <a:pt x="2442972" y="79527"/>
                  </a:lnTo>
                  <a:lnTo>
                    <a:pt x="2444369" y="82740"/>
                  </a:lnTo>
                  <a:lnTo>
                    <a:pt x="2448077" y="80962"/>
                  </a:lnTo>
                  <a:lnTo>
                    <a:pt x="2453525" y="78295"/>
                  </a:lnTo>
                  <a:lnTo>
                    <a:pt x="2459520" y="79527"/>
                  </a:lnTo>
                  <a:lnTo>
                    <a:pt x="2464473" y="83502"/>
                  </a:lnTo>
                  <a:lnTo>
                    <a:pt x="2470467" y="83743"/>
                  </a:lnTo>
                  <a:lnTo>
                    <a:pt x="2476055" y="80810"/>
                  </a:lnTo>
                  <a:lnTo>
                    <a:pt x="2477744" y="78295"/>
                  </a:lnTo>
                  <a:lnTo>
                    <a:pt x="2479776" y="75260"/>
                  </a:lnTo>
                  <a:lnTo>
                    <a:pt x="2473579" y="74498"/>
                  </a:lnTo>
                  <a:lnTo>
                    <a:pt x="2468638" y="71983"/>
                  </a:lnTo>
                  <a:lnTo>
                    <a:pt x="2468118" y="70396"/>
                  </a:lnTo>
                  <a:lnTo>
                    <a:pt x="2466606" y="65709"/>
                  </a:lnTo>
                  <a:lnTo>
                    <a:pt x="2477808" y="63411"/>
                  </a:lnTo>
                  <a:lnTo>
                    <a:pt x="2491829" y="65151"/>
                  </a:lnTo>
                  <a:lnTo>
                    <a:pt x="2507488" y="67487"/>
                  </a:lnTo>
                  <a:lnTo>
                    <a:pt x="2523566" y="66992"/>
                  </a:lnTo>
                  <a:lnTo>
                    <a:pt x="2521470" y="72097"/>
                  </a:lnTo>
                  <a:lnTo>
                    <a:pt x="2518029" y="76708"/>
                  </a:lnTo>
                  <a:lnTo>
                    <a:pt x="2517267" y="79946"/>
                  </a:lnTo>
                  <a:lnTo>
                    <a:pt x="2523210" y="80962"/>
                  </a:lnTo>
                  <a:lnTo>
                    <a:pt x="2524887" y="85788"/>
                  </a:lnTo>
                  <a:lnTo>
                    <a:pt x="2526157" y="81521"/>
                  </a:lnTo>
                  <a:lnTo>
                    <a:pt x="2528481" y="75857"/>
                  </a:lnTo>
                  <a:lnTo>
                    <a:pt x="2533358" y="76479"/>
                  </a:lnTo>
                  <a:close/>
                </a:path>
                <a:path w="6741159" h="129540">
                  <a:moveTo>
                    <a:pt x="2574252" y="49530"/>
                  </a:moveTo>
                  <a:lnTo>
                    <a:pt x="2567660" y="49758"/>
                  </a:lnTo>
                  <a:lnTo>
                    <a:pt x="2562822" y="52158"/>
                  </a:lnTo>
                  <a:lnTo>
                    <a:pt x="2558681" y="53124"/>
                  </a:lnTo>
                  <a:lnTo>
                    <a:pt x="2554173" y="49085"/>
                  </a:lnTo>
                  <a:lnTo>
                    <a:pt x="2556230" y="57962"/>
                  </a:lnTo>
                  <a:lnTo>
                    <a:pt x="2563037" y="58864"/>
                  </a:lnTo>
                  <a:lnTo>
                    <a:pt x="2570429" y="54978"/>
                  </a:lnTo>
                  <a:lnTo>
                    <a:pt x="2574252" y="49530"/>
                  </a:lnTo>
                  <a:close/>
                </a:path>
                <a:path w="6741159" h="129540">
                  <a:moveTo>
                    <a:pt x="2701772" y="47663"/>
                  </a:moveTo>
                  <a:lnTo>
                    <a:pt x="2699118" y="48717"/>
                  </a:lnTo>
                  <a:lnTo>
                    <a:pt x="2695156" y="47625"/>
                  </a:lnTo>
                  <a:lnTo>
                    <a:pt x="2694940" y="52235"/>
                  </a:lnTo>
                  <a:lnTo>
                    <a:pt x="2697518" y="51219"/>
                  </a:lnTo>
                  <a:lnTo>
                    <a:pt x="2701493" y="52260"/>
                  </a:lnTo>
                  <a:lnTo>
                    <a:pt x="2701772" y="47663"/>
                  </a:lnTo>
                  <a:close/>
                </a:path>
                <a:path w="6741159" h="129540">
                  <a:moveTo>
                    <a:pt x="2751848" y="58166"/>
                  </a:moveTo>
                  <a:lnTo>
                    <a:pt x="2746070" y="57785"/>
                  </a:lnTo>
                  <a:lnTo>
                    <a:pt x="2743123" y="61569"/>
                  </a:lnTo>
                  <a:lnTo>
                    <a:pt x="2741472" y="67233"/>
                  </a:lnTo>
                  <a:lnTo>
                    <a:pt x="2747289" y="67729"/>
                  </a:lnTo>
                  <a:lnTo>
                    <a:pt x="2750210" y="63995"/>
                  </a:lnTo>
                  <a:lnTo>
                    <a:pt x="2751848" y="58166"/>
                  </a:lnTo>
                  <a:close/>
                </a:path>
                <a:path w="6741159" h="129540">
                  <a:moveTo>
                    <a:pt x="2781960" y="63665"/>
                  </a:moveTo>
                  <a:lnTo>
                    <a:pt x="2779382" y="64592"/>
                  </a:lnTo>
                  <a:lnTo>
                    <a:pt x="2775293" y="63614"/>
                  </a:lnTo>
                  <a:lnTo>
                    <a:pt x="2775127" y="68084"/>
                  </a:lnTo>
                  <a:lnTo>
                    <a:pt x="2777782" y="67132"/>
                  </a:lnTo>
                  <a:lnTo>
                    <a:pt x="2781795" y="68110"/>
                  </a:lnTo>
                  <a:lnTo>
                    <a:pt x="2781960" y="63665"/>
                  </a:lnTo>
                  <a:close/>
                </a:path>
                <a:path w="6741159" h="129540">
                  <a:moveTo>
                    <a:pt x="2833065" y="41617"/>
                  </a:moveTo>
                  <a:lnTo>
                    <a:pt x="2831211" y="34696"/>
                  </a:lnTo>
                  <a:lnTo>
                    <a:pt x="2828988" y="42049"/>
                  </a:lnTo>
                  <a:lnTo>
                    <a:pt x="2833065" y="41617"/>
                  </a:lnTo>
                  <a:close/>
                </a:path>
                <a:path w="6741159" h="129540">
                  <a:moveTo>
                    <a:pt x="2903918" y="51231"/>
                  </a:moveTo>
                  <a:lnTo>
                    <a:pt x="2900197" y="48044"/>
                  </a:lnTo>
                  <a:lnTo>
                    <a:pt x="2900057" y="56299"/>
                  </a:lnTo>
                  <a:lnTo>
                    <a:pt x="2902585" y="55664"/>
                  </a:lnTo>
                  <a:lnTo>
                    <a:pt x="2903918" y="51231"/>
                  </a:lnTo>
                  <a:close/>
                </a:path>
                <a:path w="6741159" h="129540">
                  <a:moveTo>
                    <a:pt x="2925724" y="41783"/>
                  </a:moveTo>
                  <a:lnTo>
                    <a:pt x="2923095" y="37909"/>
                  </a:lnTo>
                  <a:lnTo>
                    <a:pt x="2918891" y="41414"/>
                  </a:lnTo>
                  <a:lnTo>
                    <a:pt x="2920581" y="43853"/>
                  </a:lnTo>
                  <a:lnTo>
                    <a:pt x="2921431" y="45237"/>
                  </a:lnTo>
                  <a:lnTo>
                    <a:pt x="2925724" y="41783"/>
                  </a:lnTo>
                  <a:close/>
                </a:path>
                <a:path w="6741159" h="129540">
                  <a:moveTo>
                    <a:pt x="2928556" y="60490"/>
                  </a:moveTo>
                  <a:lnTo>
                    <a:pt x="2925965" y="56718"/>
                  </a:lnTo>
                  <a:lnTo>
                    <a:pt x="2921685" y="60096"/>
                  </a:lnTo>
                  <a:lnTo>
                    <a:pt x="2923387" y="62534"/>
                  </a:lnTo>
                  <a:lnTo>
                    <a:pt x="2924264" y="63842"/>
                  </a:lnTo>
                  <a:lnTo>
                    <a:pt x="2928556" y="60490"/>
                  </a:lnTo>
                  <a:close/>
                </a:path>
                <a:path w="6741159" h="129540">
                  <a:moveTo>
                    <a:pt x="2996501" y="38862"/>
                  </a:moveTo>
                  <a:lnTo>
                    <a:pt x="2994787" y="36436"/>
                  </a:lnTo>
                  <a:lnTo>
                    <a:pt x="2993885" y="35140"/>
                  </a:lnTo>
                  <a:lnTo>
                    <a:pt x="2989592" y="38646"/>
                  </a:lnTo>
                  <a:lnTo>
                    <a:pt x="2991243" y="41021"/>
                  </a:lnTo>
                  <a:lnTo>
                    <a:pt x="2992183" y="42329"/>
                  </a:lnTo>
                  <a:lnTo>
                    <a:pt x="2996501" y="38862"/>
                  </a:lnTo>
                  <a:close/>
                </a:path>
                <a:path w="6741159" h="129540">
                  <a:moveTo>
                    <a:pt x="3000616" y="69253"/>
                  </a:moveTo>
                  <a:lnTo>
                    <a:pt x="2996539" y="65239"/>
                  </a:lnTo>
                  <a:lnTo>
                    <a:pt x="2993009" y="61658"/>
                  </a:lnTo>
                  <a:lnTo>
                    <a:pt x="2989910" y="61785"/>
                  </a:lnTo>
                  <a:lnTo>
                    <a:pt x="2987179" y="68910"/>
                  </a:lnTo>
                  <a:lnTo>
                    <a:pt x="2992793" y="69977"/>
                  </a:lnTo>
                  <a:lnTo>
                    <a:pt x="2996742" y="75425"/>
                  </a:lnTo>
                  <a:lnTo>
                    <a:pt x="2999282" y="77698"/>
                  </a:lnTo>
                  <a:lnTo>
                    <a:pt x="3000616" y="69253"/>
                  </a:lnTo>
                  <a:close/>
                </a:path>
                <a:path w="6741159" h="129540">
                  <a:moveTo>
                    <a:pt x="3010839" y="64782"/>
                  </a:moveTo>
                  <a:lnTo>
                    <a:pt x="3006077" y="64135"/>
                  </a:lnTo>
                  <a:lnTo>
                    <a:pt x="3002889" y="61353"/>
                  </a:lnTo>
                  <a:lnTo>
                    <a:pt x="3001124" y="61417"/>
                  </a:lnTo>
                  <a:lnTo>
                    <a:pt x="3000616" y="69253"/>
                  </a:lnTo>
                  <a:lnTo>
                    <a:pt x="3005353" y="69761"/>
                  </a:lnTo>
                  <a:lnTo>
                    <a:pt x="3010141" y="70256"/>
                  </a:lnTo>
                  <a:lnTo>
                    <a:pt x="3010839" y="64782"/>
                  </a:lnTo>
                  <a:close/>
                </a:path>
                <a:path w="6741159" h="129540">
                  <a:moveTo>
                    <a:pt x="3011233" y="50876"/>
                  </a:moveTo>
                  <a:lnTo>
                    <a:pt x="3007398" y="51193"/>
                  </a:lnTo>
                  <a:lnTo>
                    <a:pt x="3006153" y="43980"/>
                  </a:lnTo>
                  <a:lnTo>
                    <a:pt x="3004515" y="50698"/>
                  </a:lnTo>
                  <a:lnTo>
                    <a:pt x="3004413" y="55422"/>
                  </a:lnTo>
                  <a:lnTo>
                    <a:pt x="3010243" y="56680"/>
                  </a:lnTo>
                  <a:lnTo>
                    <a:pt x="3011233" y="50876"/>
                  </a:lnTo>
                  <a:close/>
                </a:path>
                <a:path w="6741159" h="129540">
                  <a:moveTo>
                    <a:pt x="3039935" y="49288"/>
                  </a:moveTo>
                  <a:lnTo>
                    <a:pt x="3038259" y="46837"/>
                  </a:lnTo>
                  <a:lnTo>
                    <a:pt x="3037370" y="45478"/>
                  </a:lnTo>
                  <a:lnTo>
                    <a:pt x="3033077" y="49060"/>
                  </a:lnTo>
                  <a:lnTo>
                    <a:pt x="3034728" y="51473"/>
                  </a:lnTo>
                  <a:lnTo>
                    <a:pt x="3035643" y="52705"/>
                  </a:lnTo>
                  <a:lnTo>
                    <a:pt x="3039935" y="49288"/>
                  </a:lnTo>
                  <a:close/>
                </a:path>
                <a:path w="6741159" h="129540">
                  <a:moveTo>
                    <a:pt x="3041878" y="37642"/>
                  </a:moveTo>
                  <a:lnTo>
                    <a:pt x="3037916" y="38265"/>
                  </a:lnTo>
                  <a:lnTo>
                    <a:pt x="3032328" y="36563"/>
                  </a:lnTo>
                  <a:lnTo>
                    <a:pt x="3031693" y="42049"/>
                  </a:lnTo>
                  <a:lnTo>
                    <a:pt x="3035643" y="41389"/>
                  </a:lnTo>
                  <a:lnTo>
                    <a:pt x="3041180" y="43141"/>
                  </a:lnTo>
                  <a:lnTo>
                    <a:pt x="3041878" y="37642"/>
                  </a:lnTo>
                  <a:close/>
                </a:path>
                <a:path w="6741159" h="129540">
                  <a:moveTo>
                    <a:pt x="3057931" y="65976"/>
                  </a:moveTo>
                  <a:lnTo>
                    <a:pt x="3051467" y="68033"/>
                  </a:lnTo>
                  <a:lnTo>
                    <a:pt x="3051810" y="72402"/>
                  </a:lnTo>
                  <a:lnTo>
                    <a:pt x="3055226" y="73558"/>
                  </a:lnTo>
                  <a:lnTo>
                    <a:pt x="3057931" y="65976"/>
                  </a:lnTo>
                  <a:close/>
                </a:path>
                <a:path w="6741159" h="129540">
                  <a:moveTo>
                    <a:pt x="3061716" y="65201"/>
                  </a:moveTo>
                  <a:lnTo>
                    <a:pt x="3059900" y="61442"/>
                  </a:lnTo>
                  <a:lnTo>
                    <a:pt x="3058071" y="61391"/>
                  </a:lnTo>
                  <a:lnTo>
                    <a:pt x="3057931" y="65976"/>
                  </a:lnTo>
                  <a:lnTo>
                    <a:pt x="3061716" y="65201"/>
                  </a:lnTo>
                  <a:close/>
                </a:path>
                <a:path w="6741159" h="129540">
                  <a:moveTo>
                    <a:pt x="3068663" y="43002"/>
                  </a:moveTo>
                  <a:lnTo>
                    <a:pt x="3062643" y="43395"/>
                  </a:lnTo>
                  <a:lnTo>
                    <a:pt x="3061754" y="37160"/>
                  </a:lnTo>
                  <a:lnTo>
                    <a:pt x="3055366" y="37985"/>
                  </a:lnTo>
                  <a:lnTo>
                    <a:pt x="3053626" y="44856"/>
                  </a:lnTo>
                  <a:lnTo>
                    <a:pt x="3052521" y="51041"/>
                  </a:lnTo>
                  <a:lnTo>
                    <a:pt x="3053511" y="56553"/>
                  </a:lnTo>
                  <a:lnTo>
                    <a:pt x="3058071" y="61391"/>
                  </a:lnTo>
                  <a:lnTo>
                    <a:pt x="3061220" y="53124"/>
                  </a:lnTo>
                  <a:lnTo>
                    <a:pt x="3065018" y="52235"/>
                  </a:lnTo>
                  <a:lnTo>
                    <a:pt x="3065754" y="48437"/>
                  </a:lnTo>
                  <a:lnTo>
                    <a:pt x="3068548" y="47625"/>
                  </a:lnTo>
                  <a:lnTo>
                    <a:pt x="3068663" y="43002"/>
                  </a:lnTo>
                  <a:close/>
                </a:path>
                <a:path w="6741159" h="129540">
                  <a:moveTo>
                    <a:pt x="3069107" y="51777"/>
                  </a:moveTo>
                  <a:lnTo>
                    <a:pt x="3065018" y="52235"/>
                  </a:lnTo>
                  <a:lnTo>
                    <a:pt x="3066910" y="59093"/>
                  </a:lnTo>
                  <a:lnTo>
                    <a:pt x="3069107" y="51777"/>
                  </a:lnTo>
                  <a:close/>
                </a:path>
                <a:path w="6741159" h="129540">
                  <a:moveTo>
                    <a:pt x="3095574" y="43688"/>
                  </a:moveTo>
                  <a:lnTo>
                    <a:pt x="3088373" y="43116"/>
                  </a:lnTo>
                  <a:lnTo>
                    <a:pt x="3083318" y="45199"/>
                  </a:lnTo>
                  <a:lnTo>
                    <a:pt x="3079343" y="46405"/>
                  </a:lnTo>
                  <a:lnTo>
                    <a:pt x="3075368" y="43167"/>
                  </a:lnTo>
                  <a:lnTo>
                    <a:pt x="3074162" y="53771"/>
                  </a:lnTo>
                  <a:lnTo>
                    <a:pt x="3075724" y="60769"/>
                  </a:lnTo>
                  <a:lnTo>
                    <a:pt x="3081591" y="62014"/>
                  </a:lnTo>
                  <a:lnTo>
                    <a:pt x="3083928" y="55499"/>
                  </a:lnTo>
                  <a:lnTo>
                    <a:pt x="3086468" y="54444"/>
                  </a:lnTo>
                  <a:lnTo>
                    <a:pt x="3089973" y="56083"/>
                  </a:lnTo>
                  <a:lnTo>
                    <a:pt x="3095180" y="57619"/>
                  </a:lnTo>
                  <a:lnTo>
                    <a:pt x="3095574" y="43688"/>
                  </a:lnTo>
                  <a:close/>
                </a:path>
                <a:path w="6741159" h="129540">
                  <a:moveTo>
                    <a:pt x="3135960" y="44704"/>
                  </a:moveTo>
                  <a:lnTo>
                    <a:pt x="3130588" y="45021"/>
                  </a:lnTo>
                  <a:lnTo>
                    <a:pt x="3123196" y="42100"/>
                  </a:lnTo>
                  <a:lnTo>
                    <a:pt x="3122358" y="48996"/>
                  </a:lnTo>
                  <a:lnTo>
                    <a:pt x="3124962" y="51562"/>
                  </a:lnTo>
                  <a:lnTo>
                    <a:pt x="3127679" y="54114"/>
                  </a:lnTo>
                  <a:lnTo>
                    <a:pt x="3132315" y="53962"/>
                  </a:lnTo>
                  <a:lnTo>
                    <a:pt x="3133077" y="50139"/>
                  </a:lnTo>
                  <a:lnTo>
                    <a:pt x="3135820" y="49339"/>
                  </a:lnTo>
                  <a:lnTo>
                    <a:pt x="3135960" y="44704"/>
                  </a:lnTo>
                  <a:close/>
                </a:path>
                <a:path w="6741159" h="129540">
                  <a:moveTo>
                    <a:pt x="3142500" y="71970"/>
                  </a:moveTo>
                  <a:lnTo>
                    <a:pt x="3139262" y="67335"/>
                  </a:lnTo>
                  <a:lnTo>
                    <a:pt x="3131921" y="67868"/>
                  </a:lnTo>
                  <a:lnTo>
                    <a:pt x="3131883" y="74676"/>
                  </a:lnTo>
                  <a:lnTo>
                    <a:pt x="3134626" y="77838"/>
                  </a:lnTo>
                  <a:lnTo>
                    <a:pt x="3138449" y="79590"/>
                  </a:lnTo>
                  <a:lnTo>
                    <a:pt x="3141599" y="82181"/>
                  </a:lnTo>
                  <a:lnTo>
                    <a:pt x="3142500" y="71970"/>
                  </a:lnTo>
                  <a:close/>
                </a:path>
                <a:path w="6741159" h="129540">
                  <a:moveTo>
                    <a:pt x="3149828" y="48983"/>
                  </a:moveTo>
                  <a:lnTo>
                    <a:pt x="3148622" y="46024"/>
                  </a:lnTo>
                  <a:lnTo>
                    <a:pt x="3146044" y="44970"/>
                  </a:lnTo>
                  <a:lnTo>
                    <a:pt x="3143110" y="47942"/>
                  </a:lnTo>
                  <a:lnTo>
                    <a:pt x="3141065" y="52247"/>
                  </a:lnTo>
                  <a:lnTo>
                    <a:pt x="3138093" y="55168"/>
                  </a:lnTo>
                  <a:lnTo>
                    <a:pt x="3132315" y="53962"/>
                  </a:lnTo>
                  <a:lnTo>
                    <a:pt x="3131362" y="60642"/>
                  </a:lnTo>
                  <a:lnTo>
                    <a:pt x="3122218" y="55346"/>
                  </a:lnTo>
                  <a:lnTo>
                    <a:pt x="3121952" y="63030"/>
                  </a:lnTo>
                  <a:lnTo>
                    <a:pt x="3130791" y="63855"/>
                  </a:lnTo>
                  <a:lnTo>
                    <a:pt x="3138208" y="62611"/>
                  </a:lnTo>
                  <a:lnTo>
                    <a:pt x="3144291" y="59423"/>
                  </a:lnTo>
                  <a:lnTo>
                    <a:pt x="3149117" y="54394"/>
                  </a:lnTo>
                  <a:lnTo>
                    <a:pt x="3149828" y="48983"/>
                  </a:lnTo>
                  <a:close/>
                </a:path>
                <a:path w="6741159" h="129540">
                  <a:moveTo>
                    <a:pt x="3219653" y="60782"/>
                  </a:moveTo>
                  <a:lnTo>
                    <a:pt x="3211817" y="62141"/>
                  </a:lnTo>
                  <a:lnTo>
                    <a:pt x="3206737" y="59702"/>
                  </a:lnTo>
                  <a:lnTo>
                    <a:pt x="3202952" y="55753"/>
                  </a:lnTo>
                  <a:lnTo>
                    <a:pt x="3201060" y="60261"/>
                  </a:lnTo>
                  <a:lnTo>
                    <a:pt x="3196285" y="60528"/>
                  </a:lnTo>
                  <a:lnTo>
                    <a:pt x="3192221" y="61823"/>
                  </a:lnTo>
                  <a:lnTo>
                    <a:pt x="3192449" y="69405"/>
                  </a:lnTo>
                  <a:lnTo>
                    <a:pt x="3200044" y="69672"/>
                  </a:lnTo>
                  <a:lnTo>
                    <a:pt x="3207689" y="70027"/>
                  </a:lnTo>
                  <a:lnTo>
                    <a:pt x="3214484" y="69088"/>
                  </a:lnTo>
                  <a:lnTo>
                    <a:pt x="3219526" y="65506"/>
                  </a:lnTo>
                  <a:lnTo>
                    <a:pt x="3219653" y="60782"/>
                  </a:lnTo>
                  <a:close/>
                </a:path>
                <a:path w="6741159" h="129540">
                  <a:moveTo>
                    <a:pt x="3239719" y="66040"/>
                  </a:moveTo>
                  <a:lnTo>
                    <a:pt x="3219526" y="65506"/>
                  </a:lnTo>
                  <a:lnTo>
                    <a:pt x="3224314" y="72504"/>
                  </a:lnTo>
                  <a:lnTo>
                    <a:pt x="3230892" y="78041"/>
                  </a:lnTo>
                  <a:lnTo>
                    <a:pt x="3236836" y="77444"/>
                  </a:lnTo>
                  <a:lnTo>
                    <a:pt x="3239719" y="66040"/>
                  </a:lnTo>
                  <a:close/>
                </a:path>
                <a:path w="6741159" h="129540">
                  <a:moveTo>
                    <a:pt x="3297644" y="48895"/>
                  </a:moveTo>
                  <a:lnTo>
                    <a:pt x="3294977" y="49809"/>
                  </a:lnTo>
                  <a:lnTo>
                    <a:pt x="3290951" y="48844"/>
                  </a:lnTo>
                  <a:lnTo>
                    <a:pt x="3290735" y="53352"/>
                  </a:lnTo>
                  <a:lnTo>
                    <a:pt x="3293376" y="52501"/>
                  </a:lnTo>
                  <a:lnTo>
                    <a:pt x="3297390" y="53454"/>
                  </a:lnTo>
                  <a:lnTo>
                    <a:pt x="3297644" y="48895"/>
                  </a:lnTo>
                  <a:close/>
                </a:path>
                <a:path w="6741159" h="129540">
                  <a:moveTo>
                    <a:pt x="3320275" y="82092"/>
                  </a:moveTo>
                  <a:lnTo>
                    <a:pt x="3312464" y="80924"/>
                  </a:lnTo>
                  <a:lnTo>
                    <a:pt x="3306026" y="75044"/>
                  </a:lnTo>
                  <a:lnTo>
                    <a:pt x="3300018" y="71361"/>
                  </a:lnTo>
                  <a:lnTo>
                    <a:pt x="3293453" y="76784"/>
                  </a:lnTo>
                  <a:lnTo>
                    <a:pt x="3295294" y="76835"/>
                  </a:lnTo>
                  <a:lnTo>
                    <a:pt x="3297136" y="80594"/>
                  </a:lnTo>
                  <a:lnTo>
                    <a:pt x="3293313" y="81381"/>
                  </a:lnTo>
                  <a:lnTo>
                    <a:pt x="3287992" y="80886"/>
                  </a:lnTo>
                  <a:lnTo>
                    <a:pt x="3291001" y="69507"/>
                  </a:lnTo>
                  <a:lnTo>
                    <a:pt x="3283470" y="71780"/>
                  </a:lnTo>
                  <a:lnTo>
                    <a:pt x="3277095" y="72834"/>
                  </a:lnTo>
                  <a:lnTo>
                    <a:pt x="3285134" y="79502"/>
                  </a:lnTo>
                  <a:lnTo>
                    <a:pt x="3279813" y="81013"/>
                  </a:lnTo>
                  <a:lnTo>
                    <a:pt x="3270681" y="81711"/>
                  </a:lnTo>
                  <a:lnTo>
                    <a:pt x="3264585" y="78435"/>
                  </a:lnTo>
                  <a:lnTo>
                    <a:pt x="3259417" y="73939"/>
                  </a:lnTo>
                  <a:lnTo>
                    <a:pt x="3253092" y="70980"/>
                  </a:lnTo>
                  <a:lnTo>
                    <a:pt x="3255581" y="82334"/>
                  </a:lnTo>
                  <a:lnTo>
                    <a:pt x="3264116" y="85801"/>
                  </a:lnTo>
                  <a:lnTo>
                    <a:pt x="3274593" y="86753"/>
                  </a:lnTo>
                  <a:lnTo>
                    <a:pt x="3282912" y="90551"/>
                  </a:lnTo>
                  <a:lnTo>
                    <a:pt x="3290887" y="90195"/>
                  </a:lnTo>
                  <a:lnTo>
                    <a:pt x="3297694" y="91376"/>
                  </a:lnTo>
                  <a:lnTo>
                    <a:pt x="3303816" y="93459"/>
                  </a:lnTo>
                  <a:lnTo>
                    <a:pt x="3309759" y="95808"/>
                  </a:lnTo>
                  <a:lnTo>
                    <a:pt x="3309543" y="88226"/>
                  </a:lnTo>
                  <a:lnTo>
                    <a:pt x="3313620" y="86918"/>
                  </a:lnTo>
                  <a:lnTo>
                    <a:pt x="3318395" y="86626"/>
                  </a:lnTo>
                  <a:lnTo>
                    <a:pt x="3320275" y="82092"/>
                  </a:lnTo>
                  <a:close/>
                </a:path>
                <a:path w="6741159" h="129540">
                  <a:moveTo>
                    <a:pt x="3346259" y="61963"/>
                  </a:moveTo>
                  <a:lnTo>
                    <a:pt x="3344570" y="59499"/>
                  </a:lnTo>
                  <a:lnTo>
                    <a:pt x="3343694" y="58127"/>
                  </a:lnTo>
                  <a:lnTo>
                    <a:pt x="3339414" y="61582"/>
                  </a:lnTo>
                  <a:lnTo>
                    <a:pt x="3341103" y="64008"/>
                  </a:lnTo>
                  <a:lnTo>
                    <a:pt x="3341954" y="65354"/>
                  </a:lnTo>
                  <a:lnTo>
                    <a:pt x="3346259" y="61963"/>
                  </a:lnTo>
                  <a:close/>
                </a:path>
                <a:path w="6741159" h="129540">
                  <a:moveTo>
                    <a:pt x="3362007" y="56222"/>
                  </a:moveTo>
                  <a:lnTo>
                    <a:pt x="3358311" y="53644"/>
                  </a:lnTo>
                  <a:lnTo>
                    <a:pt x="3351479" y="54978"/>
                  </a:lnTo>
                  <a:lnTo>
                    <a:pt x="3351199" y="64287"/>
                  </a:lnTo>
                  <a:lnTo>
                    <a:pt x="3361296" y="64554"/>
                  </a:lnTo>
                  <a:lnTo>
                    <a:pt x="3362007" y="56222"/>
                  </a:lnTo>
                  <a:close/>
                </a:path>
                <a:path w="6741159" h="129540">
                  <a:moveTo>
                    <a:pt x="3386759" y="63030"/>
                  </a:moveTo>
                  <a:lnTo>
                    <a:pt x="3384194" y="59207"/>
                  </a:lnTo>
                  <a:lnTo>
                    <a:pt x="3379914" y="62661"/>
                  </a:lnTo>
                  <a:lnTo>
                    <a:pt x="3381603" y="65087"/>
                  </a:lnTo>
                  <a:lnTo>
                    <a:pt x="3382467" y="66433"/>
                  </a:lnTo>
                  <a:lnTo>
                    <a:pt x="3386759" y="63030"/>
                  </a:lnTo>
                  <a:close/>
                </a:path>
                <a:path w="6741159" h="129540">
                  <a:moveTo>
                    <a:pt x="3401949" y="61023"/>
                  </a:moveTo>
                  <a:lnTo>
                    <a:pt x="3401758" y="55384"/>
                  </a:lnTo>
                  <a:lnTo>
                    <a:pt x="3401288" y="49923"/>
                  </a:lnTo>
                  <a:lnTo>
                    <a:pt x="3395484" y="51511"/>
                  </a:lnTo>
                  <a:lnTo>
                    <a:pt x="3395865" y="57023"/>
                  </a:lnTo>
                  <a:lnTo>
                    <a:pt x="3394557" y="64668"/>
                  </a:lnTo>
                  <a:lnTo>
                    <a:pt x="3398418" y="65532"/>
                  </a:lnTo>
                  <a:lnTo>
                    <a:pt x="3398723" y="62623"/>
                  </a:lnTo>
                  <a:lnTo>
                    <a:pt x="3399117" y="60045"/>
                  </a:lnTo>
                  <a:lnTo>
                    <a:pt x="3401949" y="61023"/>
                  </a:lnTo>
                  <a:close/>
                </a:path>
                <a:path w="6741159" h="129540">
                  <a:moveTo>
                    <a:pt x="3467366" y="79121"/>
                  </a:moveTo>
                  <a:lnTo>
                    <a:pt x="3465690" y="76606"/>
                  </a:lnTo>
                  <a:lnTo>
                    <a:pt x="3464788" y="75387"/>
                  </a:lnTo>
                  <a:lnTo>
                    <a:pt x="3460508" y="78803"/>
                  </a:lnTo>
                  <a:lnTo>
                    <a:pt x="3462197" y="81254"/>
                  </a:lnTo>
                  <a:lnTo>
                    <a:pt x="3463086" y="82550"/>
                  </a:lnTo>
                  <a:lnTo>
                    <a:pt x="3467366" y="79121"/>
                  </a:lnTo>
                  <a:close/>
                </a:path>
                <a:path w="6741159" h="129540">
                  <a:moveTo>
                    <a:pt x="3644938" y="67475"/>
                  </a:moveTo>
                  <a:lnTo>
                    <a:pt x="3642296" y="68402"/>
                  </a:lnTo>
                  <a:lnTo>
                    <a:pt x="3638283" y="67424"/>
                  </a:lnTo>
                  <a:lnTo>
                    <a:pt x="3638067" y="71894"/>
                  </a:lnTo>
                  <a:lnTo>
                    <a:pt x="3640772" y="70954"/>
                  </a:lnTo>
                  <a:lnTo>
                    <a:pt x="3644760" y="71945"/>
                  </a:lnTo>
                  <a:lnTo>
                    <a:pt x="3644938" y="67475"/>
                  </a:lnTo>
                  <a:close/>
                </a:path>
                <a:path w="6741159" h="129540">
                  <a:moveTo>
                    <a:pt x="3731857" y="74536"/>
                  </a:moveTo>
                  <a:lnTo>
                    <a:pt x="3725849" y="74244"/>
                  </a:lnTo>
                  <a:lnTo>
                    <a:pt x="3727958" y="79603"/>
                  </a:lnTo>
                  <a:lnTo>
                    <a:pt x="3731260" y="78016"/>
                  </a:lnTo>
                  <a:lnTo>
                    <a:pt x="3731857" y="74536"/>
                  </a:lnTo>
                  <a:close/>
                </a:path>
                <a:path w="6741159" h="129540">
                  <a:moveTo>
                    <a:pt x="3756495" y="94373"/>
                  </a:moveTo>
                  <a:lnTo>
                    <a:pt x="3752456" y="88976"/>
                  </a:lnTo>
                  <a:lnTo>
                    <a:pt x="3754031" y="92722"/>
                  </a:lnTo>
                  <a:lnTo>
                    <a:pt x="3744036" y="96062"/>
                  </a:lnTo>
                  <a:lnTo>
                    <a:pt x="3745446" y="98132"/>
                  </a:lnTo>
                  <a:lnTo>
                    <a:pt x="3749192" y="99402"/>
                  </a:lnTo>
                  <a:lnTo>
                    <a:pt x="3754145" y="97993"/>
                  </a:lnTo>
                  <a:lnTo>
                    <a:pt x="3756495" y="94373"/>
                  </a:lnTo>
                  <a:close/>
                </a:path>
                <a:path w="6741159" h="129540">
                  <a:moveTo>
                    <a:pt x="3954030" y="96634"/>
                  </a:moveTo>
                  <a:lnTo>
                    <a:pt x="3952329" y="94132"/>
                  </a:lnTo>
                  <a:lnTo>
                    <a:pt x="3951440" y="92798"/>
                  </a:lnTo>
                  <a:lnTo>
                    <a:pt x="3947134" y="96151"/>
                  </a:lnTo>
                  <a:lnTo>
                    <a:pt x="3948836" y="98640"/>
                  </a:lnTo>
                  <a:lnTo>
                    <a:pt x="3949700" y="99974"/>
                  </a:lnTo>
                  <a:lnTo>
                    <a:pt x="3954030" y="96634"/>
                  </a:lnTo>
                  <a:close/>
                </a:path>
                <a:path w="6741159" h="129540">
                  <a:moveTo>
                    <a:pt x="4288866" y="65290"/>
                  </a:moveTo>
                  <a:lnTo>
                    <a:pt x="4283202" y="68681"/>
                  </a:lnTo>
                  <a:lnTo>
                    <a:pt x="4283849" y="73456"/>
                  </a:lnTo>
                  <a:lnTo>
                    <a:pt x="4286999" y="74155"/>
                  </a:lnTo>
                  <a:lnTo>
                    <a:pt x="4288866" y="65290"/>
                  </a:lnTo>
                  <a:close/>
                </a:path>
                <a:path w="6741159" h="129540">
                  <a:moveTo>
                    <a:pt x="4324045" y="87274"/>
                  </a:moveTo>
                  <a:lnTo>
                    <a:pt x="4322343" y="84810"/>
                  </a:lnTo>
                  <a:lnTo>
                    <a:pt x="4321441" y="83439"/>
                  </a:lnTo>
                  <a:lnTo>
                    <a:pt x="4317162" y="86931"/>
                  </a:lnTo>
                  <a:lnTo>
                    <a:pt x="4318813" y="89331"/>
                  </a:lnTo>
                  <a:lnTo>
                    <a:pt x="4319702" y="90690"/>
                  </a:lnTo>
                  <a:lnTo>
                    <a:pt x="4324045" y="87274"/>
                  </a:lnTo>
                  <a:close/>
                </a:path>
                <a:path w="6741159" h="129540">
                  <a:moveTo>
                    <a:pt x="4371175" y="107035"/>
                  </a:moveTo>
                  <a:lnTo>
                    <a:pt x="4369460" y="104533"/>
                  </a:lnTo>
                  <a:lnTo>
                    <a:pt x="4368520" y="103200"/>
                  </a:lnTo>
                  <a:lnTo>
                    <a:pt x="4364228" y="106565"/>
                  </a:lnTo>
                  <a:lnTo>
                    <a:pt x="4365930" y="109067"/>
                  </a:lnTo>
                  <a:lnTo>
                    <a:pt x="4366844" y="110388"/>
                  </a:lnTo>
                  <a:lnTo>
                    <a:pt x="4371175" y="107035"/>
                  </a:lnTo>
                  <a:close/>
                </a:path>
                <a:path w="6741159" h="129540">
                  <a:moveTo>
                    <a:pt x="4410151" y="110070"/>
                  </a:moveTo>
                  <a:lnTo>
                    <a:pt x="4403674" y="111048"/>
                  </a:lnTo>
                  <a:lnTo>
                    <a:pt x="4402772" y="104635"/>
                  </a:lnTo>
                  <a:lnTo>
                    <a:pt x="4396651" y="105168"/>
                  </a:lnTo>
                  <a:lnTo>
                    <a:pt x="4396460" y="112496"/>
                  </a:lnTo>
                  <a:lnTo>
                    <a:pt x="4401578" y="115506"/>
                  </a:lnTo>
                  <a:lnTo>
                    <a:pt x="4407598" y="114579"/>
                  </a:lnTo>
                  <a:lnTo>
                    <a:pt x="4410151" y="110070"/>
                  </a:lnTo>
                  <a:close/>
                </a:path>
                <a:path w="6741159" h="129540">
                  <a:moveTo>
                    <a:pt x="4434903" y="73380"/>
                  </a:moveTo>
                  <a:lnTo>
                    <a:pt x="4424464" y="70599"/>
                  </a:lnTo>
                  <a:lnTo>
                    <a:pt x="4413885" y="70065"/>
                  </a:lnTo>
                  <a:lnTo>
                    <a:pt x="4404423" y="73317"/>
                  </a:lnTo>
                  <a:lnTo>
                    <a:pt x="4397260" y="81826"/>
                  </a:lnTo>
                  <a:lnTo>
                    <a:pt x="4406925" y="79895"/>
                  </a:lnTo>
                  <a:lnTo>
                    <a:pt x="4417530" y="82092"/>
                  </a:lnTo>
                  <a:lnTo>
                    <a:pt x="4427410" y="82054"/>
                  </a:lnTo>
                  <a:lnTo>
                    <a:pt x="4434903" y="73380"/>
                  </a:lnTo>
                  <a:close/>
                </a:path>
                <a:path w="6741159" h="129540">
                  <a:moveTo>
                    <a:pt x="4451566" y="87782"/>
                  </a:moveTo>
                  <a:lnTo>
                    <a:pt x="4449699" y="80987"/>
                  </a:lnTo>
                  <a:lnTo>
                    <a:pt x="4447425" y="88112"/>
                  </a:lnTo>
                  <a:lnTo>
                    <a:pt x="4451566" y="87782"/>
                  </a:lnTo>
                  <a:close/>
                </a:path>
                <a:path w="6741159" h="129540">
                  <a:moveTo>
                    <a:pt x="4457624" y="87972"/>
                  </a:moveTo>
                  <a:lnTo>
                    <a:pt x="4451566" y="87782"/>
                  </a:lnTo>
                  <a:lnTo>
                    <a:pt x="4453725" y="93065"/>
                  </a:lnTo>
                  <a:lnTo>
                    <a:pt x="4457039" y="91427"/>
                  </a:lnTo>
                  <a:lnTo>
                    <a:pt x="4457624" y="87972"/>
                  </a:lnTo>
                  <a:close/>
                </a:path>
                <a:path w="6741159" h="129540">
                  <a:moveTo>
                    <a:pt x="4972697" y="110058"/>
                  </a:moveTo>
                  <a:lnTo>
                    <a:pt x="4969967" y="107264"/>
                  </a:lnTo>
                  <a:lnTo>
                    <a:pt x="4969218" y="112458"/>
                  </a:lnTo>
                  <a:lnTo>
                    <a:pt x="4969167" y="115163"/>
                  </a:lnTo>
                  <a:lnTo>
                    <a:pt x="4971897" y="117881"/>
                  </a:lnTo>
                  <a:lnTo>
                    <a:pt x="4972647" y="112534"/>
                  </a:lnTo>
                  <a:lnTo>
                    <a:pt x="4972697" y="110058"/>
                  </a:lnTo>
                  <a:close/>
                </a:path>
                <a:path w="6741159" h="129540">
                  <a:moveTo>
                    <a:pt x="5020538" y="108800"/>
                  </a:moveTo>
                  <a:lnTo>
                    <a:pt x="5015712" y="109093"/>
                  </a:lnTo>
                  <a:lnTo>
                    <a:pt x="5009959" y="108089"/>
                  </a:lnTo>
                  <a:lnTo>
                    <a:pt x="5005222" y="108508"/>
                  </a:lnTo>
                  <a:lnTo>
                    <a:pt x="5003419" y="113080"/>
                  </a:lnTo>
                  <a:lnTo>
                    <a:pt x="5008435" y="115328"/>
                  </a:lnTo>
                  <a:lnTo>
                    <a:pt x="5012944" y="116725"/>
                  </a:lnTo>
                  <a:lnTo>
                    <a:pt x="5016970" y="115227"/>
                  </a:lnTo>
                  <a:lnTo>
                    <a:pt x="5020538" y="108800"/>
                  </a:lnTo>
                  <a:close/>
                </a:path>
                <a:path w="6741159" h="129540">
                  <a:moveTo>
                    <a:pt x="5493766" y="110604"/>
                  </a:moveTo>
                  <a:lnTo>
                    <a:pt x="5492928" y="104813"/>
                  </a:lnTo>
                  <a:lnTo>
                    <a:pt x="5486984" y="105867"/>
                  </a:lnTo>
                  <a:lnTo>
                    <a:pt x="5486882" y="110528"/>
                  </a:lnTo>
                  <a:lnTo>
                    <a:pt x="5493766" y="110604"/>
                  </a:lnTo>
                  <a:close/>
                </a:path>
                <a:path w="6741159" h="129540">
                  <a:moveTo>
                    <a:pt x="5784989" y="105803"/>
                  </a:moveTo>
                  <a:lnTo>
                    <a:pt x="5783173" y="103403"/>
                  </a:lnTo>
                  <a:lnTo>
                    <a:pt x="5782297" y="102057"/>
                  </a:lnTo>
                  <a:lnTo>
                    <a:pt x="5777954" y="105752"/>
                  </a:lnTo>
                  <a:lnTo>
                    <a:pt x="5779719" y="108127"/>
                  </a:lnTo>
                  <a:lnTo>
                    <a:pt x="5780710" y="109321"/>
                  </a:lnTo>
                  <a:lnTo>
                    <a:pt x="5784989" y="105803"/>
                  </a:lnTo>
                  <a:close/>
                </a:path>
                <a:path w="6741159" h="129540">
                  <a:moveTo>
                    <a:pt x="6404635" y="101993"/>
                  </a:moveTo>
                  <a:lnTo>
                    <a:pt x="6402768" y="99618"/>
                  </a:lnTo>
                  <a:lnTo>
                    <a:pt x="6401778" y="98285"/>
                  </a:lnTo>
                  <a:lnTo>
                    <a:pt x="6397536" y="102044"/>
                  </a:lnTo>
                  <a:lnTo>
                    <a:pt x="6399352" y="104381"/>
                  </a:lnTo>
                  <a:lnTo>
                    <a:pt x="6400343" y="105562"/>
                  </a:lnTo>
                  <a:lnTo>
                    <a:pt x="6404635" y="101993"/>
                  </a:lnTo>
                  <a:close/>
                </a:path>
                <a:path w="6741159" h="129540">
                  <a:moveTo>
                    <a:pt x="6452349" y="122250"/>
                  </a:moveTo>
                  <a:lnTo>
                    <a:pt x="6449466" y="119697"/>
                  </a:lnTo>
                  <a:lnTo>
                    <a:pt x="6446558" y="117386"/>
                  </a:lnTo>
                  <a:lnTo>
                    <a:pt x="6441732" y="117665"/>
                  </a:lnTo>
                  <a:lnTo>
                    <a:pt x="6441834" y="122402"/>
                  </a:lnTo>
                  <a:lnTo>
                    <a:pt x="6444666" y="125539"/>
                  </a:lnTo>
                  <a:lnTo>
                    <a:pt x="6451574" y="129501"/>
                  </a:lnTo>
                  <a:lnTo>
                    <a:pt x="6452349" y="122250"/>
                  </a:lnTo>
                  <a:close/>
                </a:path>
                <a:path w="6741159" h="129540">
                  <a:moveTo>
                    <a:pt x="6464414" y="110451"/>
                  </a:moveTo>
                  <a:lnTo>
                    <a:pt x="6462573" y="108051"/>
                  </a:lnTo>
                  <a:lnTo>
                    <a:pt x="6461544" y="106705"/>
                  </a:lnTo>
                  <a:lnTo>
                    <a:pt x="6457302" y="110375"/>
                  </a:lnTo>
                  <a:lnTo>
                    <a:pt x="6459131" y="112839"/>
                  </a:lnTo>
                  <a:lnTo>
                    <a:pt x="6460147" y="114134"/>
                  </a:lnTo>
                  <a:lnTo>
                    <a:pt x="6464414" y="110451"/>
                  </a:lnTo>
                  <a:close/>
                </a:path>
                <a:path w="6741159" h="129540">
                  <a:moveTo>
                    <a:pt x="6466357" y="122021"/>
                  </a:moveTo>
                  <a:lnTo>
                    <a:pt x="6458039" y="118846"/>
                  </a:lnTo>
                  <a:lnTo>
                    <a:pt x="6456921" y="123024"/>
                  </a:lnTo>
                  <a:lnTo>
                    <a:pt x="6460528" y="126720"/>
                  </a:lnTo>
                  <a:lnTo>
                    <a:pt x="6466357" y="122021"/>
                  </a:lnTo>
                  <a:close/>
                </a:path>
                <a:path w="6741159" h="129540">
                  <a:moveTo>
                    <a:pt x="6567462" y="97180"/>
                  </a:moveTo>
                  <a:lnTo>
                    <a:pt x="6567246" y="92443"/>
                  </a:lnTo>
                  <a:lnTo>
                    <a:pt x="6561175" y="91465"/>
                  </a:lnTo>
                  <a:lnTo>
                    <a:pt x="6560477" y="97282"/>
                  </a:lnTo>
                  <a:lnTo>
                    <a:pt x="6564363" y="96748"/>
                  </a:lnTo>
                  <a:lnTo>
                    <a:pt x="6566090" y="103974"/>
                  </a:lnTo>
                  <a:lnTo>
                    <a:pt x="6567462" y="97180"/>
                  </a:lnTo>
                  <a:close/>
                </a:path>
                <a:path w="6741159" h="129540">
                  <a:moveTo>
                    <a:pt x="6617424" y="100266"/>
                  </a:moveTo>
                  <a:lnTo>
                    <a:pt x="6616547" y="91833"/>
                  </a:lnTo>
                  <a:lnTo>
                    <a:pt x="6612610" y="87630"/>
                  </a:lnTo>
                  <a:lnTo>
                    <a:pt x="6606514" y="86398"/>
                  </a:lnTo>
                  <a:lnTo>
                    <a:pt x="6599199" y="86855"/>
                  </a:lnTo>
                  <a:lnTo>
                    <a:pt x="6601485" y="96672"/>
                  </a:lnTo>
                  <a:lnTo>
                    <a:pt x="6605283" y="101942"/>
                  </a:lnTo>
                  <a:lnTo>
                    <a:pt x="6610591" y="103022"/>
                  </a:lnTo>
                  <a:lnTo>
                    <a:pt x="6617424" y="100266"/>
                  </a:lnTo>
                  <a:close/>
                </a:path>
                <a:path w="6741159" h="129540">
                  <a:moveTo>
                    <a:pt x="6688264" y="83820"/>
                  </a:moveTo>
                  <a:lnTo>
                    <a:pt x="6685877" y="77076"/>
                  </a:lnTo>
                  <a:lnTo>
                    <a:pt x="6683997" y="84404"/>
                  </a:lnTo>
                  <a:lnTo>
                    <a:pt x="6688264" y="83820"/>
                  </a:lnTo>
                  <a:close/>
                </a:path>
                <a:path w="6741159" h="129540">
                  <a:moveTo>
                    <a:pt x="6703073" y="101803"/>
                  </a:moveTo>
                  <a:lnTo>
                    <a:pt x="6703034" y="97345"/>
                  </a:lnTo>
                  <a:lnTo>
                    <a:pt x="6700304" y="98425"/>
                  </a:lnTo>
                  <a:lnTo>
                    <a:pt x="6696011" y="97701"/>
                  </a:lnTo>
                  <a:lnTo>
                    <a:pt x="6696049" y="102184"/>
                  </a:lnTo>
                  <a:lnTo>
                    <a:pt x="6698742" y="101066"/>
                  </a:lnTo>
                  <a:lnTo>
                    <a:pt x="6703073" y="101803"/>
                  </a:lnTo>
                  <a:close/>
                </a:path>
                <a:path w="6741159" h="129540">
                  <a:moveTo>
                    <a:pt x="6740614" y="98463"/>
                  </a:moveTo>
                  <a:lnTo>
                    <a:pt x="6738683" y="96113"/>
                  </a:lnTo>
                  <a:lnTo>
                    <a:pt x="6737655" y="94805"/>
                  </a:lnTo>
                  <a:lnTo>
                    <a:pt x="6733311" y="98526"/>
                  </a:lnTo>
                  <a:lnTo>
                    <a:pt x="6735254" y="100825"/>
                  </a:lnTo>
                  <a:lnTo>
                    <a:pt x="6736296" y="102108"/>
                  </a:lnTo>
                  <a:lnTo>
                    <a:pt x="6740614" y="9846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82445" y="7877733"/>
              <a:ext cx="6811645" cy="107950"/>
            </a:xfrm>
            <a:custGeom>
              <a:avLst/>
              <a:gdLst/>
              <a:ahLst/>
              <a:cxnLst/>
              <a:rect l="l" t="t" r="r" b="b"/>
              <a:pathLst>
                <a:path w="6811645" h="107950">
                  <a:moveTo>
                    <a:pt x="6235" y="46050"/>
                  </a:moveTo>
                  <a:lnTo>
                    <a:pt x="5956" y="41351"/>
                  </a:lnTo>
                  <a:lnTo>
                    <a:pt x="457" y="40487"/>
                  </a:lnTo>
                  <a:lnTo>
                    <a:pt x="0" y="46405"/>
                  </a:lnTo>
                  <a:lnTo>
                    <a:pt x="3492" y="45783"/>
                  </a:lnTo>
                  <a:lnTo>
                    <a:pt x="5232" y="52844"/>
                  </a:lnTo>
                  <a:lnTo>
                    <a:pt x="6235" y="46050"/>
                  </a:lnTo>
                  <a:close/>
                </a:path>
                <a:path w="6811645" h="107950">
                  <a:moveTo>
                    <a:pt x="19024" y="50038"/>
                  </a:moveTo>
                  <a:lnTo>
                    <a:pt x="18859" y="44958"/>
                  </a:lnTo>
                  <a:lnTo>
                    <a:pt x="16903" y="38252"/>
                  </a:lnTo>
                  <a:lnTo>
                    <a:pt x="15671" y="45516"/>
                  </a:lnTo>
                  <a:lnTo>
                    <a:pt x="15786" y="50393"/>
                  </a:lnTo>
                  <a:lnTo>
                    <a:pt x="17754" y="57188"/>
                  </a:lnTo>
                  <a:lnTo>
                    <a:pt x="19024" y="50038"/>
                  </a:lnTo>
                  <a:close/>
                </a:path>
                <a:path w="6811645" h="107950">
                  <a:moveTo>
                    <a:pt x="58267" y="19634"/>
                  </a:moveTo>
                  <a:lnTo>
                    <a:pt x="52857" y="19735"/>
                  </a:lnTo>
                  <a:lnTo>
                    <a:pt x="50419" y="23698"/>
                  </a:lnTo>
                  <a:lnTo>
                    <a:pt x="49326" y="29603"/>
                  </a:lnTo>
                  <a:lnTo>
                    <a:pt x="54749" y="29451"/>
                  </a:lnTo>
                  <a:lnTo>
                    <a:pt x="57162" y="25539"/>
                  </a:lnTo>
                  <a:lnTo>
                    <a:pt x="58267" y="19634"/>
                  </a:lnTo>
                  <a:close/>
                </a:path>
                <a:path w="6811645" h="107950">
                  <a:moveTo>
                    <a:pt x="108127" y="24841"/>
                  </a:moveTo>
                  <a:lnTo>
                    <a:pt x="106324" y="22504"/>
                  </a:lnTo>
                  <a:lnTo>
                    <a:pt x="105384" y="21196"/>
                  </a:lnTo>
                  <a:lnTo>
                    <a:pt x="101600" y="24980"/>
                  </a:lnTo>
                  <a:lnTo>
                    <a:pt x="103352" y="27317"/>
                  </a:lnTo>
                  <a:lnTo>
                    <a:pt x="104317" y="28460"/>
                  </a:lnTo>
                  <a:lnTo>
                    <a:pt x="108127" y="24841"/>
                  </a:lnTo>
                  <a:close/>
                </a:path>
                <a:path w="6811645" h="107950">
                  <a:moveTo>
                    <a:pt x="223456" y="56007"/>
                  </a:moveTo>
                  <a:lnTo>
                    <a:pt x="221145" y="42316"/>
                  </a:lnTo>
                  <a:lnTo>
                    <a:pt x="213995" y="36283"/>
                  </a:lnTo>
                  <a:lnTo>
                    <a:pt x="205625" y="32181"/>
                  </a:lnTo>
                  <a:lnTo>
                    <a:pt x="199694" y="24244"/>
                  </a:lnTo>
                  <a:lnTo>
                    <a:pt x="193611" y="23342"/>
                  </a:lnTo>
                  <a:lnTo>
                    <a:pt x="192811" y="29641"/>
                  </a:lnTo>
                  <a:lnTo>
                    <a:pt x="187045" y="29197"/>
                  </a:lnTo>
                  <a:lnTo>
                    <a:pt x="188760" y="16687"/>
                  </a:lnTo>
                  <a:lnTo>
                    <a:pt x="180047" y="20447"/>
                  </a:lnTo>
                  <a:lnTo>
                    <a:pt x="176822" y="15532"/>
                  </a:lnTo>
                  <a:lnTo>
                    <a:pt x="175691" y="20612"/>
                  </a:lnTo>
                  <a:lnTo>
                    <a:pt x="165531" y="20256"/>
                  </a:lnTo>
                  <a:lnTo>
                    <a:pt x="164376" y="25374"/>
                  </a:lnTo>
                  <a:lnTo>
                    <a:pt x="170103" y="26174"/>
                  </a:lnTo>
                  <a:lnTo>
                    <a:pt x="173570" y="30607"/>
                  </a:lnTo>
                  <a:lnTo>
                    <a:pt x="176593" y="35775"/>
                  </a:lnTo>
                  <a:lnTo>
                    <a:pt x="181025" y="38773"/>
                  </a:lnTo>
                  <a:lnTo>
                    <a:pt x="181368" y="31838"/>
                  </a:lnTo>
                  <a:lnTo>
                    <a:pt x="188607" y="34239"/>
                  </a:lnTo>
                  <a:lnTo>
                    <a:pt x="193662" y="33693"/>
                  </a:lnTo>
                  <a:lnTo>
                    <a:pt x="195427" y="39154"/>
                  </a:lnTo>
                  <a:lnTo>
                    <a:pt x="197485" y="44107"/>
                  </a:lnTo>
                  <a:lnTo>
                    <a:pt x="200634" y="47421"/>
                  </a:lnTo>
                  <a:lnTo>
                    <a:pt x="204203" y="38671"/>
                  </a:lnTo>
                  <a:lnTo>
                    <a:pt x="209105" y="44551"/>
                  </a:lnTo>
                  <a:lnTo>
                    <a:pt x="215468" y="54000"/>
                  </a:lnTo>
                  <a:lnTo>
                    <a:pt x="223456" y="56007"/>
                  </a:lnTo>
                  <a:close/>
                </a:path>
                <a:path w="6811645" h="107950">
                  <a:moveTo>
                    <a:pt x="636117" y="27216"/>
                  </a:moveTo>
                  <a:lnTo>
                    <a:pt x="630135" y="24904"/>
                  </a:lnTo>
                  <a:lnTo>
                    <a:pt x="624840" y="24028"/>
                  </a:lnTo>
                  <a:lnTo>
                    <a:pt x="620318" y="25996"/>
                  </a:lnTo>
                  <a:lnTo>
                    <a:pt x="616623" y="32181"/>
                  </a:lnTo>
                  <a:lnTo>
                    <a:pt x="622046" y="31648"/>
                  </a:lnTo>
                  <a:lnTo>
                    <a:pt x="628421" y="32473"/>
                  </a:lnTo>
                  <a:lnTo>
                    <a:pt x="633780" y="31915"/>
                  </a:lnTo>
                  <a:lnTo>
                    <a:pt x="636117" y="27216"/>
                  </a:lnTo>
                  <a:close/>
                </a:path>
                <a:path w="6811645" h="107950">
                  <a:moveTo>
                    <a:pt x="645947" y="31762"/>
                  </a:moveTo>
                  <a:lnTo>
                    <a:pt x="645883" y="28600"/>
                  </a:lnTo>
                  <a:lnTo>
                    <a:pt x="645782" y="22402"/>
                  </a:lnTo>
                  <a:lnTo>
                    <a:pt x="639305" y="22479"/>
                  </a:lnTo>
                  <a:lnTo>
                    <a:pt x="639470" y="31838"/>
                  </a:lnTo>
                  <a:lnTo>
                    <a:pt x="645947" y="31762"/>
                  </a:lnTo>
                  <a:close/>
                </a:path>
                <a:path w="6811645" h="107950">
                  <a:moveTo>
                    <a:pt x="723938" y="16560"/>
                  </a:moveTo>
                  <a:lnTo>
                    <a:pt x="721690" y="11366"/>
                  </a:lnTo>
                  <a:lnTo>
                    <a:pt x="718578" y="13131"/>
                  </a:lnTo>
                  <a:lnTo>
                    <a:pt x="718146" y="16598"/>
                  </a:lnTo>
                  <a:lnTo>
                    <a:pt x="723938" y="16560"/>
                  </a:lnTo>
                  <a:close/>
                </a:path>
                <a:path w="6811645" h="107950">
                  <a:moveTo>
                    <a:pt x="730161" y="18669"/>
                  </a:moveTo>
                  <a:lnTo>
                    <a:pt x="723938" y="16560"/>
                  </a:lnTo>
                  <a:lnTo>
                    <a:pt x="726478" y="24117"/>
                  </a:lnTo>
                  <a:lnTo>
                    <a:pt x="729780" y="23012"/>
                  </a:lnTo>
                  <a:lnTo>
                    <a:pt x="730161" y="18669"/>
                  </a:lnTo>
                  <a:close/>
                </a:path>
                <a:path w="6811645" h="107950">
                  <a:moveTo>
                    <a:pt x="754900" y="9258"/>
                  </a:moveTo>
                  <a:lnTo>
                    <a:pt x="753198" y="6896"/>
                  </a:lnTo>
                  <a:lnTo>
                    <a:pt x="752297" y="5575"/>
                  </a:lnTo>
                  <a:lnTo>
                    <a:pt x="748258" y="9283"/>
                  </a:lnTo>
                  <a:lnTo>
                    <a:pt x="749947" y="11658"/>
                  </a:lnTo>
                  <a:lnTo>
                    <a:pt x="750912" y="12814"/>
                  </a:lnTo>
                  <a:lnTo>
                    <a:pt x="754900" y="9258"/>
                  </a:lnTo>
                  <a:close/>
                </a:path>
                <a:path w="6811645" h="107950">
                  <a:moveTo>
                    <a:pt x="834771" y="10439"/>
                  </a:moveTo>
                  <a:lnTo>
                    <a:pt x="834186" y="2641"/>
                  </a:lnTo>
                  <a:lnTo>
                    <a:pt x="828192" y="0"/>
                  </a:lnTo>
                  <a:lnTo>
                    <a:pt x="821397" y="1460"/>
                  </a:lnTo>
                  <a:lnTo>
                    <a:pt x="818426" y="5969"/>
                  </a:lnTo>
                  <a:lnTo>
                    <a:pt x="827595" y="1968"/>
                  </a:lnTo>
                  <a:lnTo>
                    <a:pt x="826897" y="12458"/>
                  </a:lnTo>
                  <a:lnTo>
                    <a:pt x="834771" y="10439"/>
                  </a:lnTo>
                  <a:close/>
                </a:path>
                <a:path w="6811645" h="107950">
                  <a:moveTo>
                    <a:pt x="2422233" y="32588"/>
                  </a:moveTo>
                  <a:lnTo>
                    <a:pt x="2420556" y="30060"/>
                  </a:lnTo>
                  <a:lnTo>
                    <a:pt x="2419642" y="28765"/>
                  </a:lnTo>
                  <a:lnTo>
                    <a:pt x="2415400" y="32283"/>
                  </a:lnTo>
                  <a:lnTo>
                    <a:pt x="2417064" y="34709"/>
                  </a:lnTo>
                  <a:lnTo>
                    <a:pt x="2418003" y="35979"/>
                  </a:lnTo>
                  <a:lnTo>
                    <a:pt x="2422233" y="32588"/>
                  </a:lnTo>
                  <a:close/>
                </a:path>
                <a:path w="6811645" h="107950">
                  <a:moveTo>
                    <a:pt x="2444115" y="26047"/>
                  </a:moveTo>
                  <a:lnTo>
                    <a:pt x="2435847" y="25057"/>
                  </a:lnTo>
                  <a:lnTo>
                    <a:pt x="2430170" y="28130"/>
                  </a:lnTo>
                  <a:lnTo>
                    <a:pt x="2427122" y="34937"/>
                  </a:lnTo>
                  <a:lnTo>
                    <a:pt x="2432126" y="39001"/>
                  </a:lnTo>
                  <a:lnTo>
                    <a:pt x="2437041" y="37680"/>
                  </a:lnTo>
                  <a:lnTo>
                    <a:pt x="2441244" y="32766"/>
                  </a:lnTo>
                  <a:lnTo>
                    <a:pt x="2444115" y="26047"/>
                  </a:lnTo>
                  <a:close/>
                </a:path>
                <a:path w="6811645" h="107950">
                  <a:moveTo>
                    <a:pt x="2459177" y="28790"/>
                  </a:moveTo>
                  <a:lnTo>
                    <a:pt x="2457500" y="26365"/>
                  </a:lnTo>
                  <a:lnTo>
                    <a:pt x="2456637" y="25031"/>
                  </a:lnTo>
                  <a:lnTo>
                    <a:pt x="2452370" y="28409"/>
                  </a:lnTo>
                  <a:lnTo>
                    <a:pt x="2454046" y="30822"/>
                  </a:lnTo>
                  <a:lnTo>
                    <a:pt x="2454960" y="32156"/>
                  </a:lnTo>
                  <a:lnTo>
                    <a:pt x="2459177" y="28790"/>
                  </a:lnTo>
                  <a:close/>
                </a:path>
                <a:path w="6811645" h="107950">
                  <a:moveTo>
                    <a:pt x="2470797" y="31191"/>
                  </a:moveTo>
                  <a:lnTo>
                    <a:pt x="2467064" y="31534"/>
                  </a:lnTo>
                  <a:lnTo>
                    <a:pt x="2465717" y="24295"/>
                  </a:lnTo>
                  <a:lnTo>
                    <a:pt x="2464092" y="31038"/>
                  </a:lnTo>
                  <a:lnTo>
                    <a:pt x="2464016" y="35775"/>
                  </a:lnTo>
                  <a:lnTo>
                    <a:pt x="2469781" y="37134"/>
                  </a:lnTo>
                  <a:lnTo>
                    <a:pt x="2470797" y="31191"/>
                  </a:lnTo>
                  <a:close/>
                </a:path>
                <a:path w="6811645" h="107950">
                  <a:moveTo>
                    <a:pt x="2564358" y="42710"/>
                  </a:moveTo>
                  <a:lnTo>
                    <a:pt x="2563241" y="32537"/>
                  </a:lnTo>
                  <a:lnTo>
                    <a:pt x="2558173" y="29324"/>
                  </a:lnTo>
                  <a:lnTo>
                    <a:pt x="2552039" y="31534"/>
                  </a:lnTo>
                  <a:lnTo>
                    <a:pt x="2547721" y="37655"/>
                  </a:lnTo>
                  <a:lnTo>
                    <a:pt x="2555849" y="35902"/>
                  </a:lnTo>
                  <a:lnTo>
                    <a:pt x="2554795" y="46304"/>
                  </a:lnTo>
                  <a:lnTo>
                    <a:pt x="2564358" y="42710"/>
                  </a:lnTo>
                  <a:close/>
                </a:path>
                <a:path w="6811645" h="107950">
                  <a:moveTo>
                    <a:pt x="2604757" y="34213"/>
                  </a:moveTo>
                  <a:lnTo>
                    <a:pt x="2598128" y="34061"/>
                  </a:lnTo>
                  <a:lnTo>
                    <a:pt x="2598064" y="37134"/>
                  </a:lnTo>
                  <a:lnTo>
                    <a:pt x="2597886" y="43459"/>
                  </a:lnTo>
                  <a:lnTo>
                    <a:pt x="2604516" y="43611"/>
                  </a:lnTo>
                  <a:lnTo>
                    <a:pt x="2604668" y="37287"/>
                  </a:lnTo>
                  <a:lnTo>
                    <a:pt x="2604757" y="34213"/>
                  </a:lnTo>
                  <a:close/>
                </a:path>
                <a:path w="6811645" h="107950">
                  <a:moveTo>
                    <a:pt x="2621521" y="34569"/>
                  </a:moveTo>
                  <a:lnTo>
                    <a:pt x="2615755" y="33223"/>
                  </a:lnTo>
                  <a:lnTo>
                    <a:pt x="2614739" y="39154"/>
                  </a:lnTo>
                  <a:lnTo>
                    <a:pt x="2618511" y="38747"/>
                  </a:lnTo>
                  <a:lnTo>
                    <a:pt x="2619768" y="45948"/>
                  </a:lnTo>
                  <a:lnTo>
                    <a:pt x="2621445" y="39306"/>
                  </a:lnTo>
                  <a:lnTo>
                    <a:pt x="2621521" y="34569"/>
                  </a:lnTo>
                  <a:close/>
                </a:path>
                <a:path w="6811645" h="107950">
                  <a:moveTo>
                    <a:pt x="2645003" y="35102"/>
                  </a:moveTo>
                  <a:lnTo>
                    <a:pt x="2641168" y="32042"/>
                  </a:lnTo>
                  <a:lnTo>
                    <a:pt x="2634754" y="29641"/>
                  </a:lnTo>
                  <a:lnTo>
                    <a:pt x="2628442" y="29857"/>
                  </a:lnTo>
                  <a:lnTo>
                    <a:pt x="2624912" y="34658"/>
                  </a:lnTo>
                  <a:lnTo>
                    <a:pt x="2630386" y="39065"/>
                  </a:lnTo>
                  <a:lnTo>
                    <a:pt x="2635605" y="42087"/>
                  </a:lnTo>
                  <a:lnTo>
                    <a:pt x="2640507" y="41490"/>
                  </a:lnTo>
                  <a:lnTo>
                    <a:pt x="2645003" y="35102"/>
                  </a:lnTo>
                  <a:close/>
                </a:path>
                <a:path w="6811645" h="107950">
                  <a:moveTo>
                    <a:pt x="2728734" y="36982"/>
                  </a:moveTo>
                  <a:lnTo>
                    <a:pt x="2723667" y="35585"/>
                  </a:lnTo>
                  <a:lnTo>
                    <a:pt x="2717914" y="32321"/>
                  </a:lnTo>
                  <a:lnTo>
                    <a:pt x="2712555" y="31280"/>
                  </a:lnTo>
                  <a:lnTo>
                    <a:pt x="2708668" y="36537"/>
                  </a:lnTo>
                  <a:lnTo>
                    <a:pt x="2702979" y="38188"/>
                  </a:lnTo>
                  <a:lnTo>
                    <a:pt x="2696057" y="40995"/>
                  </a:lnTo>
                  <a:lnTo>
                    <a:pt x="2689568" y="41440"/>
                  </a:lnTo>
                  <a:lnTo>
                    <a:pt x="2685224" y="36004"/>
                  </a:lnTo>
                  <a:lnTo>
                    <a:pt x="2685148" y="33197"/>
                  </a:lnTo>
                  <a:lnTo>
                    <a:pt x="2684894" y="30594"/>
                  </a:lnTo>
                  <a:lnTo>
                    <a:pt x="2681998" y="31394"/>
                  </a:lnTo>
                  <a:lnTo>
                    <a:pt x="2681732" y="39014"/>
                  </a:lnTo>
                  <a:lnTo>
                    <a:pt x="2672677" y="33629"/>
                  </a:lnTo>
                  <a:lnTo>
                    <a:pt x="2671686" y="40411"/>
                  </a:lnTo>
                  <a:lnTo>
                    <a:pt x="2676271" y="43027"/>
                  </a:lnTo>
                  <a:lnTo>
                    <a:pt x="2681808" y="43446"/>
                  </a:lnTo>
                  <a:lnTo>
                    <a:pt x="2687294" y="43624"/>
                  </a:lnTo>
                  <a:lnTo>
                    <a:pt x="2691688" y="45542"/>
                  </a:lnTo>
                  <a:lnTo>
                    <a:pt x="2693352" y="47091"/>
                  </a:lnTo>
                  <a:lnTo>
                    <a:pt x="2690711" y="56311"/>
                  </a:lnTo>
                  <a:lnTo>
                    <a:pt x="2694775" y="54876"/>
                  </a:lnTo>
                  <a:lnTo>
                    <a:pt x="2697391" y="50241"/>
                  </a:lnTo>
                  <a:lnTo>
                    <a:pt x="2702915" y="49885"/>
                  </a:lnTo>
                  <a:lnTo>
                    <a:pt x="2709418" y="50990"/>
                  </a:lnTo>
                  <a:lnTo>
                    <a:pt x="2714993" y="50761"/>
                  </a:lnTo>
                  <a:lnTo>
                    <a:pt x="2721203" y="51371"/>
                  </a:lnTo>
                  <a:lnTo>
                    <a:pt x="2724708" y="48018"/>
                  </a:lnTo>
                  <a:lnTo>
                    <a:pt x="2726791" y="42595"/>
                  </a:lnTo>
                  <a:lnTo>
                    <a:pt x="2728734" y="36982"/>
                  </a:lnTo>
                  <a:close/>
                </a:path>
                <a:path w="6811645" h="107950">
                  <a:moveTo>
                    <a:pt x="2748902" y="37426"/>
                  </a:moveTo>
                  <a:lnTo>
                    <a:pt x="2738844" y="37211"/>
                  </a:lnTo>
                  <a:lnTo>
                    <a:pt x="2738463" y="51295"/>
                  </a:lnTo>
                  <a:lnTo>
                    <a:pt x="2747403" y="54660"/>
                  </a:lnTo>
                  <a:lnTo>
                    <a:pt x="2745181" y="41783"/>
                  </a:lnTo>
                  <a:lnTo>
                    <a:pt x="2748902" y="37426"/>
                  </a:lnTo>
                  <a:close/>
                </a:path>
                <a:path w="6811645" h="107950">
                  <a:moveTo>
                    <a:pt x="2822867" y="34658"/>
                  </a:moveTo>
                  <a:lnTo>
                    <a:pt x="2814878" y="29857"/>
                  </a:lnTo>
                  <a:lnTo>
                    <a:pt x="2806408" y="31546"/>
                  </a:lnTo>
                  <a:lnTo>
                    <a:pt x="2800134" y="39306"/>
                  </a:lnTo>
                  <a:lnTo>
                    <a:pt x="2798749" y="52679"/>
                  </a:lnTo>
                  <a:lnTo>
                    <a:pt x="2807195" y="51663"/>
                  </a:lnTo>
                  <a:lnTo>
                    <a:pt x="2813812" y="48018"/>
                  </a:lnTo>
                  <a:lnTo>
                    <a:pt x="2818930" y="42189"/>
                  </a:lnTo>
                  <a:lnTo>
                    <a:pt x="2822867" y="34658"/>
                  </a:lnTo>
                  <a:close/>
                </a:path>
                <a:path w="6811645" h="107950">
                  <a:moveTo>
                    <a:pt x="2832925" y="34912"/>
                  </a:moveTo>
                  <a:lnTo>
                    <a:pt x="2830258" y="35788"/>
                  </a:lnTo>
                  <a:lnTo>
                    <a:pt x="2826296" y="34810"/>
                  </a:lnTo>
                  <a:lnTo>
                    <a:pt x="2826093" y="39293"/>
                  </a:lnTo>
                  <a:lnTo>
                    <a:pt x="2828709" y="38277"/>
                  </a:lnTo>
                  <a:lnTo>
                    <a:pt x="2832697" y="39395"/>
                  </a:lnTo>
                  <a:lnTo>
                    <a:pt x="2832925" y="34912"/>
                  </a:lnTo>
                  <a:close/>
                </a:path>
                <a:path w="6811645" h="107950">
                  <a:moveTo>
                    <a:pt x="2883471" y="31496"/>
                  </a:moveTo>
                  <a:lnTo>
                    <a:pt x="2874416" y="27800"/>
                  </a:lnTo>
                  <a:lnTo>
                    <a:pt x="2863354" y="25984"/>
                  </a:lnTo>
                  <a:lnTo>
                    <a:pt x="2853080" y="27863"/>
                  </a:lnTo>
                  <a:lnTo>
                    <a:pt x="2846349" y="35280"/>
                  </a:lnTo>
                  <a:lnTo>
                    <a:pt x="2853779" y="36842"/>
                  </a:lnTo>
                  <a:lnTo>
                    <a:pt x="2858097" y="37401"/>
                  </a:lnTo>
                  <a:lnTo>
                    <a:pt x="2862427" y="37058"/>
                  </a:lnTo>
                  <a:lnTo>
                    <a:pt x="2869908" y="35877"/>
                  </a:lnTo>
                  <a:lnTo>
                    <a:pt x="2874226" y="42024"/>
                  </a:lnTo>
                  <a:lnTo>
                    <a:pt x="2882277" y="42240"/>
                  </a:lnTo>
                  <a:lnTo>
                    <a:pt x="2883471" y="31496"/>
                  </a:lnTo>
                  <a:close/>
                </a:path>
                <a:path w="6811645" h="107950">
                  <a:moveTo>
                    <a:pt x="2903817" y="27279"/>
                  </a:moveTo>
                  <a:lnTo>
                    <a:pt x="2898013" y="26924"/>
                  </a:lnTo>
                  <a:lnTo>
                    <a:pt x="2895117" y="30670"/>
                  </a:lnTo>
                  <a:lnTo>
                    <a:pt x="2893441" y="36449"/>
                  </a:lnTo>
                  <a:lnTo>
                    <a:pt x="2899257" y="36766"/>
                  </a:lnTo>
                  <a:lnTo>
                    <a:pt x="2902191" y="33070"/>
                  </a:lnTo>
                  <a:lnTo>
                    <a:pt x="2903817" y="27279"/>
                  </a:lnTo>
                  <a:close/>
                </a:path>
                <a:path w="6811645" h="107950">
                  <a:moveTo>
                    <a:pt x="2913710" y="32258"/>
                  </a:moveTo>
                  <a:lnTo>
                    <a:pt x="2907881" y="30886"/>
                  </a:lnTo>
                  <a:lnTo>
                    <a:pt x="2906928" y="36791"/>
                  </a:lnTo>
                  <a:lnTo>
                    <a:pt x="2910675" y="36334"/>
                  </a:lnTo>
                  <a:lnTo>
                    <a:pt x="2911945" y="43611"/>
                  </a:lnTo>
                  <a:lnTo>
                    <a:pt x="2913634" y="36969"/>
                  </a:lnTo>
                  <a:lnTo>
                    <a:pt x="2913710" y="32258"/>
                  </a:lnTo>
                  <a:close/>
                </a:path>
                <a:path w="6811645" h="107950">
                  <a:moveTo>
                    <a:pt x="2949092" y="35560"/>
                  </a:moveTo>
                  <a:lnTo>
                    <a:pt x="2947403" y="33121"/>
                  </a:lnTo>
                  <a:lnTo>
                    <a:pt x="2946539" y="31775"/>
                  </a:lnTo>
                  <a:lnTo>
                    <a:pt x="2942247" y="35306"/>
                  </a:lnTo>
                  <a:lnTo>
                    <a:pt x="2943910" y="37757"/>
                  </a:lnTo>
                  <a:lnTo>
                    <a:pt x="2944761" y="38950"/>
                  </a:lnTo>
                  <a:lnTo>
                    <a:pt x="2949092" y="35560"/>
                  </a:lnTo>
                  <a:close/>
                </a:path>
                <a:path w="6811645" h="107950">
                  <a:moveTo>
                    <a:pt x="2960446" y="47434"/>
                  </a:moveTo>
                  <a:lnTo>
                    <a:pt x="2958096" y="42684"/>
                  </a:lnTo>
                  <a:lnTo>
                    <a:pt x="2952572" y="42062"/>
                  </a:lnTo>
                  <a:lnTo>
                    <a:pt x="2945981" y="42811"/>
                  </a:lnTo>
                  <a:lnTo>
                    <a:pt x="2940418" y="42214"/>
                  </a:lnTo>
                  <a:lnTo>
                    <a:pt x="2939732" y="32880"/>
                  </a:lnTo>
                  <a:lnTo>
                    <a:pt x="2935236" y="28740"/>
                  </a:lnTo>
                  <a:lnTo>
                    <a:pt x="2929991" y="30124"/>
                  </a:lnTo>
                  <a:lnTo>
                    <a:pt x="2927058" y="37325"/>
                  </a:lnTo>
                  <a:lnTo>
                    <a:pt x="2932836" y="35725"/>
                  </a:lnTo>
                  <a:lnTo>
                    <a:pt x="2933357" y="41084"/>
                  </a:lnTo>
                  <a:lnTo>
                    <a:pt x="2933560" y="46748"/>
                  </a:lnTo>
                  <a:lnTo>
                    <a:pt x="2960446" y="47434"/>
                  </a:lnTo>
                  <a:close/>
                </a:path>
                <a:path w="6811645" h="107950">
                  <a:moveTo>
                    <a:pt x="2963811" y="47523"/>
                  </a:moveTo>
                  <a:lnTo>
                    <a:pt x="2962694" y="47485"/>
                  </a:lnTo>
                  <a:lnTo>
                    <a:pt x="2961602" y="47472"/>
                  </a:lnTo>
                  <a:lnTo>
                    <a:pt x="2960446" y="47434"/>
                  </a:lnTo>
                  <a:lnTo>
                    <a:pt x="2960992" y="52781"/>
                  </a:lnTo>
                  <a:lnTo>
                    <a:pt x="2963748" y="50063"/>
                  </a:lnTo>
                  <a:lnTo>
                    <a:pt x="2963811" y="47523"/>
                  </a:lnTo>
                  <a:close/>
                </a:path>
                <a:path w="6811645" h="107950">
                  <a:moveTo>
                    <a:pt x="2968815" y="44691"/>
                  </a:moveTo>
                  <a:lnTo>
                    <a:pt x="2963634" y="41846"/>
                  </a:lnTo>
                  <a:lnTo>
                    <a:pt x="2963811" y="47523"/>
                  </a:lnTo>
                  <a:lnTo>
                    <a:pt x="2968815" y="44691"/>
                  </a:lnTo>
                  <a:close/>
                </a:path>
                <a:path w="6811645" h="107950">
                  <a:moveTo>
                    <a:pt x="2970111" y="61645"/>
                  </a:moveTo>
                  <a:lnTo>
                    <a:pt x="2966428" y="60718"/>
                  </a:lnTo>
                  <a:lnTo>
                    <a:pt x="2961576" y="59499"/>
                  </a:lnTo>
                  <a:lnTo>
                    <a:pt x="2959354" y="58928"/>
                  </a:lnTo>
                  <a:lnTo>
                    <a:pt x="2943263" y="55270"/>
                  </a:lnTo>
                  <a:lnTo>
                    <a:pt x="2937459" y="53962"/>
                  </a:lnTo>
                  <a:lnTo>
                    <a:pt x="2926677" y="51257"/>
                  </a:lnTo>
                  <a:lnTo>
                    <a:pt x="2927477" y="47536"/>
                  </a:lnTo>
                  <a:lnTo>
                    <a:pt x="2930194" y="46685"/>
                  </a:lnTo>
                  <a:lnTo>
                    <a:pt x="2930334" y="41948"/>
                  </a:lnTo>
                  <a:lnTo>
                    <a:pt x="2922917" y="45631"/>
                  </a:lnTo>
                  <a:lnTo>
                    <a:pt x="2915742" y="49669"/>
                  </a:lnTo>
                  <a:lnTo>
                    <a:pt x="2908198" y="53174"/>
                  </a:lnTo>
                  <a:lnTo>
                    <a:pt x="2899664" y="55270"/>
                  </a:lnTo>
                  <a:lnTo>
                    <a:pt x="2896895" y="54457"/>
                  </a:lnTo>
                  <a:lnTo>
                    <a:pt x="2894152" y="53644"/>
                  </a:lnTo>
                  <a:lnTo>
                    <a:pt x="2883103" y="50368"/>
                  </a:lnTo>
                  <a:lnTo>
                    <a:pt x="2865793" y="48412"/>
                  </a:lnTo>
                  <a:lnTo>
                    <a:pt x="2849511" y="47142"/>
                  </a:lnTo>
                  <a:lnTo>
                    <a:pt x="2836024" y="44272"/>
                  </a:lnTo>
                  <a:lnTo>
                    <a:pt x="2837269" y="52768"/>
                  </a:lnTo>
                  <a:lnTo>
                    <a:pt x="2843657" y="54521"/>
                  </a:lnTo>
                  <a:lnTo>
                    <a:pt x="2852064" y="53644"/>
                  </a:lnTo>
                  <a:lnTo>
                    <a:pt x="2859328" y="54229"/>
                  </a:lnTo>
                  <a:lnTo>
                    <a:pt x="2863608" y="57607"/>
                  </a:lnTo>
                  <a:lnTo>
                    <a:pt x="2874962" y="60655"/>
                  </a:lnTo>
                  <a:lnTo>
                    <a:pt x="2879255" y="64020"/>
                  </a:lnTo>
                  <a:lnTo>
                    <a:pt x="2880868" y="58229"/>
                  </a:lnTo>
                  <a:lnTo>
                    <a:pt x="2883776" y="54457"/>
                  </a:lnTo>
                  <a:lnTo>
                    <a:pt x="2889580" y="55003"/>
                  </a:lnTo>
                  <a:lnTo>
                    <a:pt x="2891637" y="60096"/>
                  </a:lnTo>
                  <a:lnTo>
                    <a:pt x="2904083" y="59499"/>
                  </a:lnTo>
                  <a:lnTo>
                    <a:pt x="2906153" y="64706"/>
                  </a:lnTo>
                  <a:lnTo>
                    <a:pt x="2914459" y="60718"/>
                  </a:lnTo>
                  <a:lnTo>
                    <a:pt x="2922498" y="65735"/>
                  </a:lnTo>
                  <a:lnTo>
                    <a:pt x="2930753" y="70446"/>
                  </a:lnTo>
                  <a:lnTo>
                    <a:pt x="2939758" y="65595"/>
                  </a:lnTo>
                  <a:lnTo>
                    <a:pt x="2942209" y="69773"/>
                  </a:lnTo>
                  <a:lnTo>
                    <a:pt x="2942323" y="70446"/>
                  </a:lnTo>
                  <a:lnTo>
                    <a:pt x="2943060" y="76238"/>
                  </a:lnTo>
                  <a:lnTo>
                    <a:pt x="2942602" y="84277"/>
                  </a:lnTo>
                  <a:lnTo>
                    <a:pt x="2950489" y="81711"/>
                  </a:lnTo>
                  <a:lnTo>
                    <a:pt x="2955912" y="89242"/>
                  </a:lnTo>
                  <a:lnTo>
                    <a:pt x="2957499" y="85229"/>
                  </a:lnTo>
                  <a:lnTo>
                    <a:pt x="2959112" y="81013"/>
                  </a:lnTo>
                  <a:lnTo>
                    <a:pt x="2960992" y="80556"/>
                  </a:lnTo>
                  <a:lnTo>
                    <a:pt x="2962884" y="80086"/>
                  </a:lnTo>
                  <a:lnTo>
                    <a:pt x="2962452" y="76860"/>
                  </a:lnTo>
                  <a:lnTo>
                    <a:pt x="2962198" y="74955"/>
                  </a:lnTo>
                  <a:lnTo>
                    <a:pt x="2956268" y="76860"/>
                  </a:lnTo>
                  <a:lnTo>
                    <a:pt x="2956420" y="70624"/>
                  </a:lnTo>
                  <a:lnTo>
                    <a:pt x="2959163" y="69773"/>
                  </a:lnTo>
                  <a:lnTo>
                    <a:pt x="2959900" y="66090"/>
                  </a:lnTo>
                  <a:lnTo>
                    <a:pt x="2963278" y="66167"/>
                  </a:lnTo>
                  <a:lnTo>
                    <a:pt x="2967139" y="67081"/>
                  </a:lnTo>
                  <a:lnTo>
                    <a:pt x="2968307" y="66090"/>
                  </a:lnTo>
                  <a:lnTo>
                    <a:pt x="2968879" y="65595"/>
                  </a:lnTo>
                  <a:lnTo>
                    <a:pt x="2969310" y="65227"/>
                  </a:lnTo>
                  <a:lnTo>
                    <a:pt x="2970111" y="61645"/>
                  </a:lnTo>
                  <a:close/>
                </a:path>
                <a:path w="6811645" h="107950">
                  <a:moveTo>
                    <a:pt x="3084728" y="55295"/>
                  </a:moveTo>
                  <a:lnTo>
                    <a:pt x="3074835" y="56184"/>
                  </a:lnTo>
                  <a:lnTo>
                    <a:pt x="3074809" y="54864"/>
                  </a:lnTo>
                  <a:lnTo>
                    <a:pt x="3074784" y="52679"/>
                  </a:lnTo>
                  <a:lnTo>
                    <a:pt x="3074784" y="51790"/>
                  </a:lnTo>
                  <a:lnTo>
                    <a:pt x="3074708" y="45389"/>
                  </a:lnTo>
                  <a:lnTo>
                    <a:pt x="3074695" y="44411"/>
                  </a:lnTo>
                  <a:lnTo>
                    <a:pt x="3064865" y="45389"/>
                  </a:lnTo>
                  <a:lnTo>
                    <a:pt x="3055442" y="41287"/>
                  </a:lnTo>
                  <a:lnTo>
                    <a:pt x="3055937" y="51790"/>
                  </a:lnTo>
                  <a:lnTo>
                    <a:pt x="3047923" y="49695"/>
                  </a:lnTo>
                  <a:lnTo>
                    <a:pt x="3046844" y="48628"/>
                  </a:lnTo>
                  <a:lnTo>
                    <a:pt x="3045409" y="47218"/>
                  </a:lnTo>
                  <a:lnTo>
                    <a:pt x="3044342" y="46240"/>
                  </a:lnTo>
                  <a:lnTo>
                    <a:pt x="3042551" y="44640"/>
                  </a:lnTo>
                  <a:lnTo>
                    <a:pt x="3037929" y="44704"/>
                  </a:lnTo>
                  <a:lnTo>
                    <a:pt x="3030067" y="46240"/>
                  </a:lnTo>
                  <a:lnTo>
                    <a:pt x="3025051" y="46113"/>
                  </a:lnTo>
                  <a:lnTo>
                    <a:pt x="3019742" y="45123"/>
                  </a:lnTo>
                  <a:lnTo>
                    <a:pt x="3011005" y="44018"/>
                  </a:lnTo>
                  <a:lnTo>
                    <a:pt x="3008668" y="46418"/>
                  </a:lnTo>
                  <a:lnTo>
                    <a:pt x="3008668" y="56845"/>
                  </a:lnTo>
                  <a:lnTo>
                    <a:pt x="3006674" y="61518"/>
                  </a:lnTo>
                  <a:lnTo>
                    <a:pt x="3000552" y="57835"/>
                  </a:lnTo>
                  <a:lnTo>
                    <a:pt x="3006242" y="52984"/>
                  </a:lnTo>
                  <a:lnTo>
                    <a:pt x="3006598" y="52679"/>
                  </a:lnTo>
                  <a:lnTo>
                    <a:pt x="3008668" y="56845"/>
                  </a:lnTo>
                  <a:lnTo>
                    <a:pt x="3008668" y="46418"/>
                  </a:lnTo>
                  <a:lnTo>
                    <a:pt x="3006496" y="48628"/>
                  </a:lnTo>
                  <a:lnTo>
                    <a:pt x="2998508" y="48387"/>
                  </a:lnTo>
                  <a:lnTo>
                    <a:pt x="2993948" y="52984"/>
                  </a:lnTo>
                  <a:lnTo>
                    <a:pt x="2993313" y="50190"/>
                  </a:lnTo>
                  <a:lnTo>
                    <a:pt x="2992653" y="47218"/>
                  </a:lnTo>
                  <a:lnTo>
                    <a:pt x="2989910" y="43281"/>
                  </a:lnTo>
                  <a:lnTo>
                    <a:pt x="2984144" y="43332"/>
                  </a:lnTo>
                  <a:lnTo>
                    <a:pt x="2981998" y="53581"/>
                  </a:lnTo>
                  <a:lnTo>
                    <a:pt x="2990329" y="50190"/>
                  </a:lnTo>
                  <a:lnTo>
                    <a:pt x="2990469" y="57594"/>
                  </a:lnTo>
                  <a:lnTo>
                    <a:pt x="2984335" y="61493"/>
                  </a:lnTo>
                  <a:lnTo>
                    <a:pt x="2983496" y="66700"/>
                  </a:lnTo>
                  <a:lnTo>
                    <a:pt x="2988284" y="66357"/>
                  </a:lnTo>
                  <a:lnTo>
                    <a:pt x="2993059" y="66243"/>
                  </a:lnTo>
                  <a:lnTo>
                    <a:pt x="2993428" y="71589"/>
                  </a:lnTo>
                  <a:lnTo>
                    <a:pt x="3001314" y="70129"/>
                  </a:lnTo>
                  <a:lnTo>
                    <a:pt x="3006521" y="70015"/>
                  </a:lnTo>
                  <a:lnTo>
                    <a:pt x="3011055" y="72021"/>
                  </a:lnTo>
                  <a:lnTo>
                    <a:pt x="3016859" y="76911"/>
                  </a:lnTo>
                  <a:lnTo>
                    <a:pt x="3019183" y="71818"/>
                  </a:lnTo>
                  <a:lnTo>
                    <a:pt x="3031566" y="73012"/>
                  </a:lnTo>
                  <a:lnTo>
                    <a:pt x="3032125" y="71818"/>
                  </a:lnTo>
                  <a:lnTo>
                    <a:pt x="3032963" y="70015"/>
                  </a:lnTo>
                  <a:lnTo>
                    <a:pt x="3033915" y="67983"/>
                  </a:lnTo>
                  <a:lnTo>
                    <a:pt x="3031032" y="66243"/>
                  </a:lnTo>
                  <a:lnTo>
                    <a:pt x="3029305" y="65189"/>
                  </a:lnTo>
                  <a:lnTo>
                    <a:pt x="3024301" y="65024"/>
                  </a:lnTo>
                  <a:lnTo>
                    <a:pt x="3019120" y="63893"/>
                  </a:lnTo>
                  <a:lnTo>
                    <a:pt x="3017012" y="61518"/>
                  </a:lnTo>
                  <a:lnTo>
                    <a:pt x="3014040" y="58178"/>
                  </a:lnTo>
                  <a:lnTo>
                    <a:pt x="3024848" y="56769"/>
                  </a:lnTo>
                  <a:lnTo>
                    <a:pt x="3039529" y="58737"/>
                  </a:lnTo>
                  <a:lnTo>
                    <a:pt x="3054934" y="59601"/>
                  </a:lnTo>
                  <a:lnTo>
                    <a:pt x="3062694" y="56769"/>
                  </a:lnTo>
                  <a:lnTo>
                    <a:pt x="3067926" y="54864"/>
                  </a:lnTo>
                  <a:lnTo>
                    <a:pt x="3069996" y="59182"/>
                  </a:lnTo>
                  <a:lnTo>
                    <a:pt x="3076168" y="60756"/>
                  </a:lnTo>
                  <a:lnTo>
                    <a:pt x="3082417" y="59499"/>
                  </a:lnTo>
                  <a:lnTo>
                    <a:pt x="3084245" y="56184"/>
                  </a:lnTo>
                  <a:lnTo>
                    <a:pt x="3084728" y="55295"/>
                  </a:lnTo>
                  <a:close/>
                </a:path>
                <a:path w="6811645" h="107950">
                  <a:moveTo>
                    <a:pt x="3161106" y="36233"/>
                  </a:moveTo>
                  <a:lnTo>
                    <a:pt x="3159366" y="33794"/>
                  </a:lnTo>
                  <a:lnTo>
                    <a:pt x="3158515" y="32562"/>
                  </a:lnTo>
                  <a:lnTo>
                    <a:pt x="3154248" y="35902"/>
                  </a:lnTo>
                  <a:lnTo>
                    <a:pt x="3155912" y="38430"/>
                  </a:lnTo>
                  <a:lnTo>
                    <a:pt x="3156813" y="39789"/>
                  </a:lnTo>
                  <a:lnTo>
                    <a:pt x="3161106" y="36233"/>
                  </a:lnTo>
                  <a:close/>
                </a:path>
                <a:path w="6811645" h="107950">
                  <a:moveTo>
                    <a:pt x="3188030" y="36918"/>
                  </a:moveTo>
                  <a:lnTo>
                    <a:pt x="3186341" y="34467"/>
                  </a:lnTo>
                  <a:lnTo>
                    <a:pt x="3185414" y="33223"/>
                  </a:lnTo>
                  <a:lnTo>
                    <a:pt x="3181172" y="36588"/>
                  </a:lnTo>
                  <a:lnTo>
                    <a:pt x="3182823" y="39116"/>
                  </a:lnTo>
                  <a:lnTo>
                    <a:pt x="3183699" y="40487"/>
                  </a:lnTo>
                  <a:lnTo>
                    <a:pt x="3188030" y="36918"/>
                  </a:lnTo>
                  <a:close/>
                </a:path>
                <a:path w="6811645" h="107950">
                  <a:moveTo>
                    <a:pt x="3263404" y="45885"/>
                  </a:moveTo>
                  <a:lnTo>
                    <a:pt x="3260763" y="46748"/>
                  </a:lnTo>
                  <a:lnTo>
                    <a:pt x="3256775" y="45783"/>
                  </a:lnTo>
                  <a:lnTo>
                    <a:pt x="3256508" y="50253"/>
                  </a:lnTo>
                  <a:lnTo>
                    <a:pt x="3259163" y="49263"/>
                  </a:lnTo>
                  <a:lnTo>
                    <a:pt x="3263176" y="50368"/>
                  </a:lnTo>
                  <a:lnTo>
                    <a:pt x="3263404" y="45885"/>
                  </a:lnTo>
                  <a:close/>
                </a:path>
                <a:path w="6811645" h="107950">
                  <a:moveTo>
                    <a:pt x="3290138" y="51104"/>
                  </a:moveTo>
                  <a:lnTo>
                    <a:pt x="3285312" y="47269"/>
                  </a:lnTo>
                  <a:lnTo>
                    <a:pt x="3278632" y="46024"/>
                  </a:lnTo>
                  <a:lnTo>
                    <a:pt x="3272650" y="48361"/>
                  </a:lnTo>
                  <a:lnTo>
                    <a:pt x="3269881" y="55321"/>
                  </a:lnTo>
                  <a:lnTo>
                    <a:pt x="3275457" y="55041"/>
                  </a:lnTo>
                  <a:lnTo>
                    <a:pt x="3281984" y="56121"/>
                  </a:lnTo>
                  <a:lnTo>
                    <a:pt x="3287534" y="55753"/>
                  </a:lnTo>
                  <a:lnTo>
                    <a:pt x="3290138" y="51104"/>
                  </a:lnTo>
                  <a:close/>
                </a:path>
                <a:path w="6811645" h="107950">
                  <a:moveTo>
                    <a:pt x="3320377" y="56642"/>
                  </a:moveTo>
                  <a:lnTo>
                    <a:pt x="3317735" y="57594"/>
                  </a:lnTo>
                  <a:lnTo>
                    <a:pt x="3313709" y="56629"/>
                  </a:lnTo>
                  <a:lnTo>
                    <a:pt x="3313519" y="61137"/>
                  </a:lnTo>
                  <a:lnTo>
                    <a:pt x="3316160" y="60172"/>
                  </a:lnTo>
                  <a:lnTo>
                    <a:pt x="3320123" y="61112"/>
                  </a:lnTo>
                  <a:lnTo>
                    <a:pt x="3320377" y="56642"/>
                  </a:lnTo>
                  <a:close/>
                </a:path>
                <a:path w="6811645" h="107950">
                  <a:moveTo>
                    <a:pt x="3393490" y="42265"/>
                  </a:moveTo>
                  <a:lnTo>
                    <a:pt x="3391839" y="39814"/>
                  </a:lnTo>
                  <a:lnTo>
                    <a:pt x="3390912" y="38595"/>
                  </a:lnTo>
                  <a:lnTo>
                    <a:pt x="3386645" y="41935"/>
                  </a:lnTo>
                  <a:lnTo>
                    <a:pt x="3388296" y="44462"/>
                  </a:lnTo>
                  <a:lnTo>
                    <a:pt x="3389172" y="45808"/>
                  </a:lnTo>
                  <a:lnTo>
                    <a:pt x="3393490" y="42265"/>
                  </a:lnTo>
                  <a:close/>
                </a:path>
                <a:path w="6811645" h="107950">
                  <a:moveTo>
                    <a:pt x="3432327" y="40894"/>
                  </a:moveTo>
                  <a:lnTo>
                    <a:pt x="3424275" y="38823"/>
                  </a:lnTo>
                  <a:lnTo>
                    <a:pt x="3424745" y="49263"/>
                  </a:lnTo>
                  <a:lnTo>
                    <a:pt x="3415284" y="45186"/>
                  </a:lnTo>
                  <a:lnTo>
                    <a:pt x="3415195" y="42291"/>
                  </a:lnTo>
                  <a:lnTo>
                    <a:pt x="3414979" y="39662"/>
                  </a:lnTo>
                  <a:lnTo>
                    <a:pt x="3412058" y="40360"/>
                  </a:lnTo>
                  <a:lnTo>
                    <a:pt x="3412490" y="48234"/>
                  </a:lnTo>
                  <a:lnTo>
                    <a:pt x="3414712" y="52476"/>
                  </a:lnTo>
                  <a:lnTo>
                    <a:pt x="3418065" y="53086"/>
                  </a:lnTo>
                  <a:lnTo>
                    <a:pt x="3421875" y="50063"/>
                  </a:lnTo>
                  <a:lnTo>
                    <a:pt x="3420668" y="57594"/>
                  </a:lnTo>
                  <a:lnTo>
                    <a:pt x="3426091" y="62623"/>
                  </a:lnTo>
                  <a:lnTo>
                    <a:pt x="3428542" y="54775"/>
                  </a:lnTo>
                  <a:lnTo>
                    <a:pt x="3425279" y="52374"/>
                  </a:lnTo>
                  <a:lnTo>
                    <a:pt x="3427399" y="49339"/>
                  </a:lnTo>
                  <a:lnTo>
                    <a:pt x="3431044" y="45542"/>
                  </a:lnTo>
                  <a:lnTo>
                    <a:pt x="3432327" y="40894"/>
                  </a:lnTo>
                  <a:close/>
                </a:path>
                <a:path w="6811645" h="107950">
                  <a:moveTo>
                    <a:pt x="3464052" y="53581"/>
                  </a:moveTo>
                  <a:lnTo>
                    <a:pt x="3462401" y="51155"/>
                  </a:lnTo>
                  <a:lnTo>
                    <a:pt x="3461562" y="49809"/>
                  </a:lnTo>
                  <a:lnTo>
                    <a:pt x="3457181" y="53174"/>
                  </a:lnTo>
                  <a:lnTo>
                    <a:pt x="3458870" y="55600"/>
                  </a:lnTo>
                  <a:lnTo>
                    <a:pt x="3459823" y="56934"/>
                  </a:lnTo>
                  <a:lnTo>
                    <a:pt x="3464052" y="53581"/>
                  </a:lnTo>
                  <a:close/>
                </a:path>
                <a:path w="6811645" h="107950">
                  <a:moveTo>
                    <a:pt x="3553599" y="53568"/>
                  </a:moveTo>
                  <a:lnTo>
                    <a:pt x="3533279" y="53035"/>
                  </a:lnTo>
                  <a:lnTo>
                    <a:pt x="3527069" y="53962"/>
                  </a:lnTo>
                  <a:lnTo>
                    <a:pt x="3528288" y="56375"/>
                  </a:lnTo>
                  <a:lnTo>
                    <a:pt x="3533660" y="58293"/>
                  </a:lnTo>
                  <a:lnTo>
                    <a:pt x="3539871" y="57746"/>
                  </a:lnTo>
                  <a:lnTo>
                    <a:pt x="3544976" y="57188"/>
                  </a:lnTo>
                  <a:lnTo>
                    <a:pt x="3552279" y="59766"/>
                  </a:lnTo>
                  <a:lnTo>
                    <a:pt x="3553599" y="53568"/>
                  </a:lnTo>
                  <a:close/>
                </a:path>
                <a:path w="6811645" h="107950">
                  <a:moveTo>
                    <a:pt x="3573627" y="58661"/>
                  </a:moveTo>
                  <a:lnTo>
                    <a:pt x="3569119" y="57150"/>
                  </a:lnTo>
                  <a:lnTo>
                    <a:pt x="3567417" y="52019"/>
                  </a:lnTo>
                  <a:lnTo>
                    <a:pt x="3560292" y="53759"/>
                  </a:lnTo>
                  <a:lnTo>
                    <a:pt x="3560051" y="61074"/>
                  </a:lnTo>
                  <a:lnTo>
                    <a:pt x="3565106" y="64109"/>
                  </a:lnTo>
                  <a:lnTo>
                    <a:pt x="3571087" y="63195"/>
                  </a:lnTo>
                  <a:lnTo>
                    <a:pt x="3573627" y="58661"/>
                  </a:lnTo>
                  <a:close/>
                </a:path>
                <a:path w="6811645" h="107950">
                  <a:moveTo>
                    <a:pt x="3666452" y="63614"/>
                  </a:moveTo>
                  <a:lnTo>
                    <a:pt x="3664724" y="61087"/>
                  </a:lnTo>
                  <a:lnTo>
                    <a:pt x="3663886" y="59778"/>
                  </a:lnTo>
                  <a:lnTo>
                    <a:pt x="3659568" y="63271"/>
                  </a:lnTo>
                  <a:lnTo>
                    <a:pt x="3661232" y="65709"/>
                  </a:lnTo>
                  <a:lnTo>
                    <a:pt x="3662210" y="66979"/>
                  </a:lnTo>
                  <a:lnTo>
                    <a:pt x="3666452" y="63614"/>
                  </a:lnTo>
                  <a:close/>
                </a:path>
                <a:path w="6811645" h="107950">
                  <a:moveTo>
                    <a:pt x="4064012" y="71488"/>
                  </a:moveTo>
                  <a:lnTo>
                    <a:pt x="4060025" y="72161"/>
                  </a:lnTo>
                  <a:lnTo>
                    <a:pt x="4054437" y="70548"/>
                  </a:lnTo>
                  <a:lnTo>
                    <a:pt x="4053738" y="75946"/>
                  </a:lnTo>
                  <a:lnTo>
                    <a:pt x="4057726" y="75222"/>
                  </a:lnTo>
                  <a:lnTo>
                    <a:pt x="4063288" y="77000"/>
                  </a:lnTo>
                  <a:lnTo>
                    <a:pt x="4064012" y="71488"/>
                  </a:lnTo>
                  <a:close/>
                </a:path>
                <a:path w="6811645" h="107950">
                  <a:moveTo>
                    <a:pt x="4094772" y="63030"/>
                  </a:moveTo>
                  <a:lnTo>
                    <a:pt x="4092092" y="63969"/>
                  </a:lnTo>
                  <a:lnTo>
                    <a:pt x="4088092" y="62928"/>
                  </a:lnTo>
                  <a:lnTo>
                    <a:pt x="4087876" y="67551"/>
                  </a:lnTo>
                  <a:lnTo>
                    <a:pt x="4090530" y="66509"/>
                  </a:lnTo>
                  <a:lnTo>
                    <a:pt x="4094530" y="67487"/>
                  </a:lnTo>
                  <a:lnTo>
                    <a:pt x="4094772" y="63030"/>
                  </a:lnTo>
                  <a:close/>
                </a:path>
                <a:path w="6811645" h="107950">
                  <a:moveTo>
                    <a:pt x="4172305" y="83299"/>
                  </a:moveTo>
                  <a:lnTo>
                    <a:pt x="4170756" y="76441"/>
                  </a:lnTo>
                  <a:lnTo>
                    <a:pt x="4168724" y="83591"/>
                  </a:lnTo>
                  <a:lnTo>
                    <a:pt x="4165193" y="83654"/>
                  </a:lnTo>
                  <a:lnTo>
                    <a:pt x="4165917" y="89522"/>
                  </a:lnTo>
                  <a:lnTo>
                    <a:pt x="4172013" y="88379"/>
                  </a:lnTo>
                  <a:lnTo>
                    <a:pt x="4172305" y="83299"/>
                  </a:lnTo>
                  <a:close/>
                </a:path>
                <a:path w="6811645" h="107950">
                  <a:moveTo>
                    <a:pt x="4471555" y="67538"/>
                  </a:moveTo>
                  <a:lnTo>
                    <a:pt x="4465078" y="68516"/>
                  </a:lnTo>
                  <a:lnTo>
                    <a:pt x="4464177" y="62103"/>
                  </a:lnTo>
                  <a:lnTo>
                    <a:pt x="4458055" y="62636"/>
                  </a:lnTo>
                  <a:lnTo>
                    <a:pt x="4457865" y="69964"/>
                  </a:lnTo>
                  <a:lnTo>
                    <a:pt x="4462983" y="72974"/>
                  </a:lnTo>
                  <a:lnTo>
                    <a:pt x="4469003" y="72047"/>
                  </a:lnTo>
                  <a:lnTo>
                    <a:pt x="4471555" y="67538"/>
                  </a:lnTo>
                  <a:close/>
                </a:path>
                <a:path w="6811645" h="107950">
                  <a:moveTo>
                    <a:pt x="4607103" y="89369"/>
                  </a:moveTo>
                  <a:lnTo>
                    <a:pt x="4600333" y="89217"/>
                  </a:lnTo>
                  <a:lnTo>
                    <a:pt x="4600105" y="98564"/>
                  </a:lnTo>
                  <a:lnTo>
                    <a:pt x="4606861" y="98729"/>
                  </a:lnTo>
                  <a:lnTo>
                    <a:pt x="4607103" y="89369"/>
                  </a:lnTo>
                  <a:close/>
                </a:path>
                <a:path w="6811645" h="107950">
                  <a:moveTo>
                    <a:pt x="4632426" y="91770"/>
                  </a:moveTo>
                  <a:lnTo>
                    <a:pt x="4627245" y="88900"/>
                  </a:lnTo>
                  <a:lnTo>
                    <a:pt x="4627410" y="94500"/>
                  </a:lnTo>
                  <a:lnTo>
                    <a:pt x="4632426" y="91770"/>
                  </a:lnTo>
                  <a:close/>
                </a:path>
                <a:path w="6811645" h="107950">
                  <a:moveTo>
                    <a:pt x="4655705" y="80632"/>
                  </a:moveTo>
                  <a:lnTo>
                    <a:pt x="4651578" y="81114"/>
                  </a:lnTo>
                  <a:lnTo>
                    <a:pt x="4653483" y="87845"/>
                  </a:lnTo>
                  <a:lnTo>
                    <a:pt x="4655705" y="80632"/>
                  </a:lnTo>
                  <a:close/>
                </a:path>
                <a:path w="6811645" h="107950">
                  <a:moveTo>
                    <a:pt x="4668596" y="81508"/>
                  </a:moveTo>
                  <a:lnTo>
                    <a:pt x="4665904" y="82384"/>
                  </a:lnTo>
                  <a:lnTo>
                    <a:pt x="4661890" y="81419"/>
                  </a:lnTo>
                  <a:lnTo>
                    <a:pt x="4661662" y="85902"/>
                  </a:lnTo>
                  <a:lnTo>
                    <a:pt x="4664316" y="84886"/>
                  </a:lnTo>
                  <a:lnTo>
                    <a:pt x="4668380" y="85979"/>
                  </a:lnTo>
                  <a:lnTo>
                    <a:pt x="4668596" y="81508"/>
                  </a:lnTo>
                  <a:close/>
                </a:path>
                <a:path w="6811645" h="107950">
                  <a:moveTo>
                    <a:pt x="4770704" y="94056"/>
                  </a:moveTo>
                  <a:lnTo>
                    <a:pt x="4770501" y="88392"/>
                  </a:lnTo>
                  <a:lnTo>
                    <a:pt x="4765497" y="91211"/>
                  </a:lnTo>
                  <a:lnTo>
                    <a:pt x="4770704" y="94056"/>
                  </a:lnTo>
                  <a:close/>
                </a:path>
                <a:path w="6811645" h="107950">
                  <a:moveTo>
                    <a:pt x="4821987" y="75501"/>
                  </a:moveTo>
                  <a:lnTo>
                    <a:pt x="4819993" y="68834"/>
                  </a:lnTo>
                  <a:lnTo>
                    <a:pt x="4817821" y="75907"/>
                  </a:lnTo>
                  <a:lnTo>
                    <a:pt x="4821987" y="75501"/>
                  </a:lnTo>
                  <a:close/>
                </a:path>
                <a:path w="6811645" h="107950">
                  <a:moveTo>
                    <a:pt x="4828819" y="81673"/>
                  </a:moveTo>
                  <a:lnTo>
                    <a:pt x="4826216" y="77558"/>
                  </a:lnTo>
                  <a:lnTo>
                    <a:pt x="4821987" y="75501"/>
                  </a:lnTo>
                  <a:lnTo>
                    <a:pt x="4821225" y="79324"/>
                  </a:lnTo>
                  <a:lnTo>
                    <a:pt x="4818431" y="80162"/>
                  </a:lnTo>
                  <a:lnTo>
                    <a:pt x="4818329" y="84874"/>
                  </a:lnTo>
                  <a:lnTo>
                    <a:pt x="4823739" y="89763"/>
                  </a:lnTo>
                  <a:lnTo>
                    <a:pt x="4828464" y="89598"/>
                  </a:lnTo>
                  <a:lnTo>
                    <a:pt x="4828819" y="81673"/>
                  </a:lnTo>
                  <a:close/>
                </a:path>
                <a:path w="6811645" h="107950">
                  <a:moveTo>
                    <a:pt x="4837100" y="87604"/>
                  </a:moveTo>
                  <a:lnTo>
                    <a:pt x="4835398" y="85178"/>
                  </a:lnTo>
                  <a:lnTo>
                    <a:pt x="4834496" y="83845"/>
                  </a:lnTo>
                  <a:lnTo>
                    <a:pt x="4830165" y="87249"/>
                  </a:lnTo>
                  <a:lnTo>
                    <a:pt x="4831893" y="89649"/>
                  </a:lnTo>
                  <a:lnTo>
                    <a:pt x="4832832" y="90982"/>
                  </a:lnTo>
                  <a:lnTo>
                    <a:pt x="4837100" y="87604"/>
                  </a:lnTo>
                  <a:close/>
                </a:path>
                <a:path w="6811645" h="107950">
                  <a:moveTo>
                    <a:pt x="4862754" y="85674"/>
                  </a:moveTo>
                  <a:lnTo>
                    <a:pt x="4859845" y="86309"/>
                  </a:lnTo>
                  <a:lnTo>
                    <a:pt x="4859579" y="83769"/>
                  </a:lnTo>
                  <a:lnTo>
                    <a:pt x="4859464" y="80899"/>
                  </a:lnTo>
                  <a:lnTo>
                    <a:pt x="4852606" y="80772"/>
                  </a:lnTo>
                  <a:lnTo>
                    <a:pt x="4851997" y="87591"/>
                  </a:lnTo>
                  <a:lnTo>
                    <a:pt x="4856023" y="90855"/>
                  </a:lnTo>
                  <a:lnTo>
                    <a:pt x="4860861" y="90309"/>
                  </a:lnTo>
                  <a:lnTo>
                    <a:pt x="4862754" y="85674"/>
                  </a:lnTo>
                  <a:close/>
                </a:path>
                <a:path w="6811645" h="107950">
                  <a:moveTo>
                    <a:pt x="4907966" y="85928"/>
                  </a:moveTo>
                  <a:lnTo>
                    <a:pt x="4907610" y="80302"/>
                  </a:lnTo>
                  <a:lnTo>
                    <a:pt x="4907407" y="77050"/>
                  </a:lnTo>
                  <a:lnTo>
                    <a:pt x="4902162" y="76669"/>
                  </a:lnTo>
                  <a:lnTo>
                    <a:pt x="4902162" y="84074"/>
                  </a:lnTo>
                  <a:lnTo>
                    <a:pt x="4897907" y="87490"/>
                  </a:lnTo>
                  <a:lnTo>
                    <a:pt x="4896790" y="86067"/>
                  </a:lnTo>
                  <a:lnTo>
                    <a:pt x="4895215" y="83870"/>
                  </a:lnTo>
                  <a:lnTo>
                    <a:pt x="4899418" y="80365"/>
                  </a:lnTo>
                  <a:lnTo>
                    <a:pt x="4900473" y="81648"/>
                  </a:lnTo>
                  <a:lnTo>
                    <a:pt x="4902162" y="84074"/>
                  </a:lnTo>
                  <a:lnTo>
                    <a:pt x="4902162" y="76669"/>
                  </a:lnTo>
                  <a:lnTo>
                    <a:pt x="4898555" y="76403"/>
                  </a:lnTo>
                  <a:lnTo>
                    <a:pt x="4891468" y="78905"/>
                  </a:lnTo>
                  <a:lnTo>
                    <a:pt x="4885512" y="80365"/>
                  </a:lnTo>
                  <a:lnTo>
                    <a:pt x="4880026" y="76555"/>
                  </a:lnTo>
                  <a:lnTo>
                    <a:pt x="4878438" y="82359"/>
                  </a:lnTo>
                  <a:lnTo>
                    <a:pt x="4875492" y="86067"/>
                  </a:lnTo>
                  <a:lnTo>
                    <a:pt x="4869599" y="85813"/>
                  </a:lnTo>
                  <a:lnTo>
                    <a:pt x="4868862" y="79870"/>
                  </a:lnTo>
                  <a:lnTo>
                    <a:pt x="4862906" y="80975"/>
                  </a:lnTo>
                  <a:lnTo>
                    <a:pt x="4862804" y="84074"/>
                  </a:lnTo>
                  <a:lnTo>
                    <a:pt x="4862855" y="85813"/>
                  </a:lnTo>
                  <a:lnTo>
                    <a:pt x="4865916" y="89420"/>
                  </a:lnTo>
                  <a:lnTo>
                    <a:pt x="4866729" y="96177"/>
                  </a:lnTo>
                  <a:lnTo>
                    <a:pt x="4868024" y="102489"/>
                  </a:lnTo>
                  <a:lnTo>
                    <a:pt x="4872583" y="104495"/>
                  </a:lnTo>
                  <a:lnTo>
                    <a:pt x="4872152" y="98933"/>
                  </a:lnTo>
                  <a:lnTo>
                    <a:pt x="4873549" y="96177"/>
                  </a:lnTo>
                  <a:lnTo>
                    <a:pt x="4876177" y="95186"/>
                  </a:lnTo>
                  <a:lnTo>
                    <a:pt x="4880229" y="98844"/>
                  </a:lnTo>
                  <a:lnTo>
                    <a:pt x="4883010" y="97459"/>
                  </a:lnTo>
                  <a:lnTo>
                    <a:pt x="4884763" y="95186"/>
                  </a:lnTo>
                  <a:lnTo>
                    <a:pt x="4885829" y="93802"/>
                  </a:lnTo>
                  <a:lnTo>
                    <a:pt x="4889995" y="90716"/>
                  </a:lnTo>
                  <a:lnTo>
                    <a:pt x="4892980" y="94437"/>
                  </a:lnTo>
                  <a:lnTo>
                    <a:pt x="4897577" y="95961"/>
                  </a:lnTo>
                  <a:lnTo>
                    <a:pt x="4903571" y="95681"/>
                  </a:lnTo>
                  <a:lnTo>
                    <a:pt x="4903419" y="90716"/>
                  </a:lnTo>
                  <a:lnTo>
                    <a:pt x="4903330" y="87490"/>
                  </a:lnTo>
                  <a:lnTo>
                    <a:pt x="4903317" y="87287"/>
                  </a:lnTo>
                  <a:lnTo>
                    <a:pt x="4907966" y="85928"/>
                  </a:lnTo>
                  <a:close/>
                </a:path>
                <a:path w="6811645" h="107950">
                  <a:moveTo>
                    <a:pt x="4992789" y="98234"/>
                  </a:moveTo>
                  <a:lnTo>
                    <a:pt x="4992560" y="92557"/>
                  </a:lnTo>
                  <a:lnTo>
                    <a:pt x="4987531" y="95389"/>
                  </a:lnTo>
                  <a:lnTo>
                    <a:pt x="4992789" y="98234"/>
                  </a:lnTo>
                  <a:close/>
                </a:path>
                <a:path w="6811645" h="107950">
                  <a:moveTo>
                    <a:pt x="4997577" y="89827"/>
                  </a:moveTo>
                  <a:lnTo>
                    <a:pt x="4992332" y="86995"/>
                  </a:lnTo>
                  <a:lnTo>
                    <a:pt x="4992560" y="92557"/>
                  </a:lnTo>
                  <a:lnTo>
                    <a:pt x="4997577" y="89827"/>
                  </a:lnTo>
                  <a:close/>
                </a:path>
                <a:path w="6811645" h="107950">
                  <a:moveTo>
                    <a:pt x="5616765" y="96774"/>
                  </a:moveTo>
                  <a:lnTo>
                    <a:pt x="5614073" y="97688"/>
                  </a:lnTo>
                  <a:lnTo>
                    <a:pt x="5609983" y="96761"/>
                  </a:lnTo>
                  <a:lnTo>
                    <a:pt x="5609856" y="101257"/>
                  </a:lnTo>
                  <a:lnTo>
                    <a:pt x="5612562" y="100228"/>
                  </a:lnTo>
                  <a:lnTo>
                    <a:pt x="5616613" y="101269"/>
                  </a:lnTo>
                  <a:lnTo>
                    <a:pt x="5616765" y="96774"/>
                  </a:lnTo>
                  <a:close/>
                </a:path>
                <a:path w="6811645" h="107950">
                  <a:moveTo>
                    <a:pt x="5623293" y="90043"/>
                  </a:moveTo>
                  <a:lnTo>
                    <a:pt x="5620309" y="82791"/>
                  </a:lnTo>
                  <a:lnTo>
                    <a:pt x="5616727" y="88049"/>
                  </a:lnTo>
                  <a:lnTo>
                    <a:pt x="5619915" y="91122"/>
                  </a:lnTo>
                  <a:lnTo>
                    <a:pt x="5623293" y="90043"/>
                  </a:lnTo>
                  <a:close/>
                </a:path>
                <a:path w="6811645" h="107950">
                  <a:moveTo>
                    <a:pt x="5775134" y="98259"/>
                  </a:moveTo>
                  <a:lnTo>
                    <a:pt x="5768213" y="98259"/>
                  </a:lnTo>
                  <a:lnTo>
                    <a:pt x="5768149" y="107530"/>
                  </a:lnTo>
                  <a:lnTo>
                    <a:pt x="5775083" y="107530"/>
                  </a:lnTo>
                  <a:lnTo>
                    <a:pt x="5775134" y="98259"/>
                  </a:lnTo>
                  <a:close/>
                </a:path>
                <a:path w="6811645" h="107950">
                  <a:moveTo>
                    <a:pt x="5794248" y="100660"/>
                  </a:moveTo>
                  <a:lnTo>
                    <a:pt x="5792470" y="98259"/>
                  </a:lnTo>
                  <a:lnTo>
                    <a:pt x="5791543" y="96951"/>
                  </a:lnTo>
                  <a:lnTo>
                    <a:pt x="5787161" y="100431"/>
                  </a:lnTo>
                  <a:lnTo>
                    <a:pt x="5788952" y="102806"/>
                  </a:lnTo>
                  <a:lnTo>
                    <a:pt x="5789904" y="104101"/>
                  </a:lnTo>
                  <a:lnTo>
                    <a:pt x="5794248" y="100660"/>
                  </a:lnTo>
                  <a:close/>
                </a:path>
                <a:path w="6811645" h="107950">
                  <a:moveTo>
                    <a:pt x="6394615" y="94361"/>
                  </a:moveTo>
                  <a:lnTo>
                    <a:pt x="6394564" y="86055"/>
                  </a:lnTo>
                  <a:lnTo>
                    <a:pt x="6390627" y="89242"/>
                  </a:lnTo>
                  <a:lnTo>
                    <a:pt x="6391973" y="93713"/>
                  </a:lnTo>
                  <a:lnTo>
                    <a:pt x="6394615" y="94361"/>
                  </a:lnTo>
                  <a:close/>
                </a:path>
                <a:path w="6811645" h="107950">
                  <a:moveTo>
                    <a:pt x="6419126" y="85686"/>
                  </a:moveTo>
                  <a:lnTo>
                    <a:pt x="6414960" y="86474"/>
                  </a:lnTo>
                  <a:lnTo>
                    <a:pt x="6409156" y="85064"/>
                  </a:lnTo>
                  <a:lnTo>
                    <a:pt x="6408648" y="90576"/>
                  </a:lnTo>
                  <a:lnTo>
                    <a:pt x="6412789" y="89725"/>
                  </a:lnTo>
                  <a:lnTo>
                    <a:pt x="6418643" y="91160"/>
                  </a:lnTo>
                  <a:lnTo>
                    <a:pt x="6419126" y="85686"/>
                  </a:lnTo>
                  <a:close/>
                </a:path>
                <a:path w="6811645" h="107950">
                  <a:moveTo>
                    <a:pt x="6436881" y="88061"/>
                  </a:moveTo>
                  <a:lnTo>
                    <a:pt x="6436563" y="80848"/>
                  </a:lnTo>
                  <a:lnTo>
                    <a:pt x="6430073" y="81559"/>
                  </a:lnTo>
                  <a:lnTo>
                    <a:pt x="6424904" y="84035"/>
                  </a:lnTo>
                  <a:lnTo>
                    <a:pt x="6422707" y="90373"/>
                  </a:lnTo>
                  <a:lnTo>
                    <a:pt x="6428029" y="90335"/>
                  </a:lnTo>
                  <a:lnTo>
                    <a:pt x="6433388" y="90398"/>
                  </a:lnTo>
                  <a:lnTo>
                    <a:pt x="6436881" y="88061"/>
                  </a:lnTo>
                  <a:close/>
                </a:path>
                <a:path w="6811645" h="107950">
                  <a:moveTo>
                    <a:pt x="6555854" y="83527"/>
                  </a:moveTo>
                  <a:lnTo>
                    <a:pt x="6555803" y="79082"/>
                  </a:lnTo>
                  <a:lnTo>
                    <a:pt x="6545313" y="79235"/>
                  </a:lnTo>
                  <a:lnTo>
                    <a:pt x="6539357" y="79756"/>
                  </a:lnTo>
                  <a:lnTo>
                    <a:pt x="6539255" y="82334"/>
                  </a:lnTo>
                  <a:lnTo>
                    <a:pt x="6543103" y="84493"/>
                  </a:lnTo>
                  <a:lnTo>
                    <a:pt x="6548945" y="83781"/>
                  </a:lnTo>
                  <a:lnTo>
                    <a:pt x="6551638" y="82727"/>
                  </a:lnTo>
                  <a:lnTo>
                    <a:pt x="6555854" y="83527"/>
                  </a:lnTo>
                  <a:close/>
                </a:path>
                <a:path w="6811645" h="107950">
                  <a:moveTo>
                    <a:pt x="6573444" y="83426"/>
                  </a:moveTo>
                  <a:lnTo>
                    <a:pt x="6568999" y="83286"/>
                  </a:lnTo>
                  <a:lnTo>
                    <a:pt x="6568478" y="77584"/>
                  </a:lnTo>
                  <a:lnTo>
                    <a:pt x="6562865" y="78981"/>
                  </a:lnTo>
                  <a:lnTo>
                    <a:pt x="6562547" y="85826"/>
                  </a:lnTo>
                  <a:lnTo>
                    <a:pt x="6566814" y="88938"/>
                  </a:lnTo>
                  <a:lnTo>
                    <a:pt x="6571742" y="88176"/>
                  </a:lnTo>
                  <a:lnTo>
                    <a:pt x="6573444" y="83426"/>
                  </a:lnTo>
                  <a:close/>
                </a:path>
                <a:path w="6811645" h="107950">
                  <a:moveTo>
                    <a:pt x="6604952" y="78371"/>
                  </a:moveTo>
                  <a:lnTo>
                    <a:pt x="6594437" y="78524"/>
                  </a:lnTo>
                  <a:lnTo>
                    <a:pt x="6590271" y="79362"/>
                  </a:lnTo>
                  <a:lnTo>
                    <a:pt x="6584429" y="77927"/>
                  </a:lnTo>
                  <a:lnTo>
                    <a:pt x="6584023" y="83273"/>
                  </a:lnTo>
                  <a:lnTo>
                    <a:pt x="6594538" y="83108"/>
                  </a:lnTo>
                  <a:lnTo>
                    <a:pt x="6598615" y="82410"/>
                  </a:lnTo>
                  <a:lnTo>
                    <a:pt x="6604482" y="83845"/>
                  </a:lnTo>
                  <a:lnTo>
                    <a:pt x="6604952" y="78371"/>
                  </a:lnTo>
                  <a:close/>
                </a:path>
                <a:path w="6811645" h="107950">
                  <a:moveTo>
                    <a:pt x="6649161" y="79832"/>
                  </a:moveTo>
                  <a:lnTo>
                    <a:pt x="6647269" y="77457"/>
                  </a:lnTo>
                  <a:lnTo>
                    <a:pt x="6646265" y="76174"/>
                  </a:lnTo>
                  <a:lnTo>
                    <a:pt x="6641909" y="79781"/>
                  </a:lnTo>
                  <a:lnTo>
                    <a:pt x="6643814" y="82169"/>
                  </a:lnTo>
                  <a:lnTo>
                    <a:pt x="6644843" y="83439"/>
                  </a:lnTo>
                  <a:lnTo>
                    <a:pt x="6649161" y="79832"/>
                  </a:lnTo>
                  <a:close/>
                </a:path>
                <a:path w="6811645" h="107950">
                  <a:moveTo>
                    <a:pt x="6811162" y="87820"/>
                  </a:moveTo>
                  <a:lnTo>
                    <a:pt x="6808229" y="81267"/>
                  </a:lnTo>
                  <a:lnTo>
                    <a:pt x="6804469" y="86702"/>
                  </a:lnTo>
                  <a:lnTo>
                    <a:pt x="6799516" y="90716"/>
                  </a:lnTo>
                  <a:lnTo>
                    <a:pt x="6795567" y="95948"/>
                  </a:lnTo>
                  <a:lnTo>
                    <a:pt x="6794817" y="105092"/>
                  </a:lnTo>
                  <a:lnTo>
                    <a:pt x="6803403" y="104101"/>
                  </a:lnTo>
                  <a:lnTo>
                    <a:pt x="6809206" y="96888"/>
                  </a:lnTo>
                  <a:lnTo>
                    <a:pt x="6811162" y="87820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88858" y="7906892"/>
              <a:ext cx="6788784" cy="127635"/>
            </a:xfrm>
            <a:custGeom>
              <a:avLst/>
              <a:gdLst/>
              <a:ahLst/>
              <a:cxnLst/>
              <a:rect l="l" t="t" r="r" b="b"/>
              <a:pathLst>
                <a:path w="6788784" h="127634">
                  <a:moveTo>
                    <a:pt x="3759" y="30657"/>
                  </a:moveTo>
                  <a:lnTo>
                    <a:pt x="1422" y="24028"/>
                  </a:lnTo>
                  <a:lnTo>
                    <a:pt x="0" y="31305"/>
                  </a:lnTo>
                  <a:lnTo>
                    <a:pt x="3759" y="30657"/>
                  </a:lnTo>
                  <a:close/>
                </a:path>
                <a:path w="6788784" h="127634">
                  <a:moveTo>
                    <a:pt x="8064" y="38519"/>
                  </a:moveTo>
                  <a:lnTo>
                    <a:pt x="6858" y="30492"/>
                  </a:lnTo>
                  <a:lnTo>
                    <a:pt x="3759" y="30657"/>
                  </a:lnTo>
                  <a:lnTo>
                    <a:pt x="3911" y="33769"/>
                  </a:lnTo>
                  <a:lnTo>
                    <a:pt x="4267" y="40005"/>
                  </a:lnTo>
                  <a:lnTo>
                    <a:pt x="8064" y="38519"/>
                  </a:lnTo>
                  <a:close/>
                </a:path>
                <a:path w="6788784" h="127634">
                  <a:moveTo>
                    <a:pt x="171767" y="18973"/>
                  </a:moveTo>
                  <a:lnTo>
                    <a:pt x="165036" y="14414"/>
                  </a:lnTo>
                  <a:lnTo>
                    <a:pt x="164058" y="18732"/>
                  </a:lnTo>
                  <a:lnTo>
                    <a:pt x="166928" y="23164"/>
                  </a:lnTo>
                  <a:lnTo>
                    <a:pt x="171767" y="18973"/>
                  </a:lnTo>
                  <a:close/>
                </a:path>
                <a:path w="6788784" h="127634">
                  <a:moveTo>
                    <a:pt x="189382" y="16205"/>
                  </a:moveTo>
                  <a:lnTo>
                    <a:pt x="187629" y="13893"/>
                  </a:lnTo>
                  <a:lnTo>
                    <a:pt x="186690" y="12522"/>
                  </a:lnTo>
                  <a:lnTo>
                    <a:pt x="182841" y="16230"/>
                  </a:lnTo>
                  <a:lnTo>
                    <a:pt x="184581" y="18567"/>
                  </a:lnTo>
                  <a:lnTo>
                    <a:pt x="185585" y="19900"/>
                  </a:lnTo>
                  <a:lnTo>
                    <a:pt x="189382" y="16205"/>
                  </a:lnTo>
                  <a:close/>
                </a:path>
                <a:path w="6788784" h="127634">
                  <a:moveTo>
                    <a:pt x="659180" y="6896"/>
                  </a:moveTo>
                  <a:lnTo>
                    <a:pt x="656666" y="8001"/>
                  </a:lnTo>
                  <a:lnTo>
                    <a:pt x="652729" y="7137"/>
                  </a:lnTo>
                  <a:lnTo>
                    <a:pt x="652729" y="11684"/>
                  </a:lnTo>
                  <a:lnTo>
                    <a:pt x="655243" y="10579"/>
                  </a:lnTo>
                  <a:lnTo>
                    <a:pt x="659168" y="11544"/>
                  </a:lnTo>
                  <a:lnTo>
                    <a:pt x="659180" y="6896"/>
                  </a:lnTo>
                  <a:close/>
                </a:path>
                <a:path w="6788784" h="127634">
                  <a:moveTo>
                    <a:pt x="1862937" y="4787"/>
                  </a:moveTo>
                  <a:lnTo>
                    <a:pt x="1856994" y="4737"/>
                  </a:lnTo>
                  <a:lnTo>
                    <a:pt x="1857413" y="8216"/>
                  </a:lnTo>
                  <a:lnTo>
                    <a:pt x="1860600" y="9982"/>
                  </a:lnTo>
                  <a:lnTo>
                    <a:pt x="1862937" y="4787"/>
                  </a:lnTo>
                  <a:close/>
                </a:path>
                <a:path w="6788784" h="127634">
                  <a:moveTo>
                    <a:pt x="1922843" y="10401"/>
                  </a:moveTo>
                  <a:lnTo>
                    <a:pt x="1917077" y="9055"/>
                  </a:lnTo>
                  <a:lnTo>
                    <a:pt x="1916125" y="14986"/>
                  </a:lnTo>
                  <a:lnTo>
                    <a:pt x="1919909" y="14516"/>
                  </a:lnTo>
                  <a:lnTo>
                    <a:pt x="1921192" y="21894"/>
                  </a:lnTo>
                  <a:lnTo>
                    <a:pt x="1922754" y="15100"/>
                  </a:lnTo>
                  <a:lnTo>
                    <a:pt x="1922843" y="10401"/>
                  </a:lnTo>
                  <a:close/>
                </a:path>
                <a:path w="6788784" h="127634">
                  <a:moveTo>
                    <a:pt x="2006485" y="6883"/>
                  </a:moveTo>
                  <a:lnTo>
                    <a:pt x="2004885" y="0"/>
                  </a:lnTo>
                  <a:lnTo>
                    <a:pt x="2002993" y="7226"/>
                  </a:lnTo>
                  <a:lnTo>
                    <a:pt x="1999488" y="7340"/>
                  </a:lnTo>
                  <a:lnTo>
                    <a:pt x="2000250" y="13119"/>
                  </a:lnTo>
                  <a:lnTo>
                    <a:pt x="2006257" y="11849"/>
                  </a:lnTo>
                  <a:lnTo>
                    <a:pt x="2006485" y="6883"/>
                  </a:lnTo>
                  <a:close/>
                </a:path>
                <a:path w="6788784" h="127634">
                  <a:moveTo>
                    <a:pt x="2258136" y="14008"/>
                  </a:moveTo>
                  <a:lnTo>
                    <a:pt x="2256459" y="11620"/>
                  </a:lnTo>
                  <a:lnTo>
                    <a:pt x="2255609" y="10185"/>
                  </a:lnTo>
                  <a:lnTo>
                    <a:pt x="2251367" y="13703"/>
                  </a:lnTo>
                  <a:lnTo>
                    <a:pt x="2253056" y="16129"/>
                  </a:lnTo>
                  <a:lnTo>
                    <a:pt x="2253945" y="17513"/>
                  </a:lnTo>
                  <a:lnTo>
                    <a:pt x="2258136" y="14008"/>
                  </a:lnTo>
                  <a:close/>
                </a:path>
                <a:path w="6788784" h="127634">
                  <a:moveTo>
                    <a:pt x="2337371" y="17373"/>
                  </a:moveTo>
                  <a:lnTo>
                    <a:pt x="2333282" y="17767"/>
                  </a:lnTo>
                  <a:lnTo>
                    <a:pt x="2335174" y="24599"/>
                  </a:lnTo>
                  <a:lnTo>
                    <a:pt x="2337371" y="17373"/>
                  </a:lnTo>
                  <a:close/>
                </a:path>
                <a:path w="6788784" h="127634">
                  <a:moveTo>
                    <a:pt x="2371902" y="16433"/>
                  </a:moveTo>
                  <a:lnTo>
                    <a:pt x="2370251" y="14020"/>
                  </a:lnTo>
                  <a:lnTo>
                    <a:pt x="2369350" y="12585"/>
                  </a:lnTo>
                  <a:lnTo>
                    <a:pt x="2365108" y="16090"/>
                  </a:lnTo>
                  <a:lnTo>
                    <a:pt x="2366772" y="18516"/>
                  </a:lnTo>
                  <a:lnTo>
                    <a:pt x="2367711" y="19913"/>
                  </a:lnTo>
                  <a:lnTo>
                    <a:pt x="2371902" y="16433"/>
                  </a:lnTo>
                  <a:close/>
                </a:path>
                <a:path w="6788784" h="127634">
                  <a:moveTo>
                    <a:pt x="2428925" y="17716"/>
                  </a:moveTo>
                  <a:lnTo>
                    <a:pt x="2427186" y="15303"/>
                  </a:lnTo>
                  <a:lnTo>
                    <a:pt x="2426309" y="13868"/>
                  </a:lnTo>
                  <a:lnTo>
                    <a:pt x="2422055" y="17373"/>
                  </a:lnTo>
                  <a:lnTo>
                    <a:pt x="2423718" y="19799"/>
                  </a:lnTo>
                  <a:lnTo>
                    <a:pt x="2424620" y="21183"/>
                  </a:lnTo>
                  <a:lnTo>
                    <a:pt x="2428925" y="17716"/>
                  </a:lnTo>
                  <a:close/>
                </a:path>
                <a:path w="6788784" h="127634">
                  <a:moveTo>
                    <a:pt x="2492514" y="19151"/>
                  </a:moveTo>
                  <a:lnTo>
                    <a:pt x="2490876" y="16738"/>
                  </a:lnTo>
                  <a:lnTo>
                    <a:pt x="2489924" y="15303"/>
                  </a:lnTo>
                  <a:lnTo>
                    <a:pt x="2485707" y="18808"/>
                  </a:lnTo>
                  <a:lnTo>
                    <a:pt x="2487396" y="21234"/>
                  </a:lnTo>
                  <a:lnTo>
                    <a:pt x="2488273" y="22618"/>
                  </a:lnTo>
                  <a:lnTo>
                    <a:pt x="2492514" y="19151"/>
                  </a:lnTo>
                  <a:close/>
                </a:path>
                <a:path w="6788784" h="127634">
                  <a:moveTo>
                    <a:pt x="2698419" y="25958"/>
                  </a:moveTo>
                  <a:lnTo>
                    <a:pt x="2695778" y="26974"/>
                  </a:lnTo>
                  <a:lnTo>
                    <a:pt x="2691790" y="25958"/>
                  </a:lnTo>
                  <a:lnTo>
                    <a:pt x="2691587" y="30505"/>
                  </a:lnTo>
                  <a:lnTo>
                    <a:pt x="2694216" y="29476"/>
                  </a:lnTo>
                  <a:lnTo>
                    <a:pt x="2698229" y="30594"/>
                  </a:lnTo>
                  <a:lnTo>
                    <a:pt x="2698419" y="25958"/>
                  </a:lnTo>
                  <a:close/>
                </a:path>
                <a:path w="6788784" h="127634">
                  <a:moveTo>
                    <a:pt x="2750197" y="34213"/>
                  </a:moveTo>
                  <a:lnTo>
                    <a:pt x="2748546" y="31788"/>
                  </a:lnTo>
                  <a:lnTo>
                    <a:pt x="2747683" y="30454"/>
                  </a:lnTo>
                  <a:lnTo>
                    <a:pt x="2743403" y="33921"/>
                  </a:lnTo>
                  <a:lnTo>
                    <a:pt x="2745054" y="36347"/>
                  </a:lnTo>
                  <a:lnTo>
                    <a:pt x="2745943" y="37680"/>
                  </a:lnTo>
                  <a:lnTo>
                    <a:pt x="2750197" y="34213"/>
                  </a:lnTo>
                  <a:close/>
                </a:path>
                <a:path w="6788784" h="127634">
                  <a:moveTo>
                    <a:pt x="2758605" y="32029"/>
                  </a:moveTo>
                  <a:lnTo>
                    <a:pt x="2755925" y="32969"/>
                  </a:lnTo>
                  <a:lnTo>
                    <a:pt x="2751988" y="32054"/>
                  </a:lnTo>
                  <a:lnTo>
                    <a:pt x="2751772" y="36499"/>
                  </a:lnTo>
                  <a:lnTo>
                    <a:pt x="2754363" y="35509"/>
                  </a:lnTo>
                  <a:lnTo>
                    <a:pt x="2758363" y="36487"/>
                  </a:lnTo>
                  <a:lnTo>
                    <a:pt x="2758605" y="32029"/>
                  </a:lnTo>
                  <a:close/>
                </a:path>
                <a:path w="6788784" h="127634">
                  <a:moveTo>
                    <a:pt x="2899740" y="35547"/>
                  </a:moveTo>
                  <a:lnTo>
                    <a:pt x="2893758" y="35445"/>
                  </a:lnTo>
                  <a:lnTo>
                    <a:pt x="2894152" y="38925"/>
                  </a:lnTo>
                  <a:lnTo>
                    <a:pt x="2897340" y="40716"/>
                  </a:lnTo>
                  <a:lnTo>
                    <a:pt x="2899740" y="35547"/>
                  </a:lnTo>
                  <a:close/>
                </a:path>
                <a:path w="6788784" h="127634">
                  <a:moveTo>
                    <a:pt x="3033484" y="38849"/>
                  </a:moveTo>
                  <a:lnTo>
                    <a:pt x="3033090" y="35356"/>
                  </a:lnTo>
                  <a:lnTo>
                    <a:pt x="3029902" y="33578"/>
                  </a:lnTo>
                  <a:lnTo>
                    <a:pt x="3027502" y="38785"/>
                  </a:lnTo>
                  <a:lnTo>
                    <a:pt x="3033484" y="38849"/>
                  </a:lnTo>
                  <a:close/>
                </a:path>
                <a:path w="6788784" h="127634">
                  <a:moveTo>
                    <a:pt x="3056077" y="41910"/>
                  </a:moveTo>
                  <a:lnTo>
                    <a:pt x="3053524" y="38150"/>
                  </a:lnTo>
                  <a:lnTo>
                    <a:pt x="3049270" y="41592"/>
                  </a:lnTo>
                  <a:lnTo>
                    <a:pt x="3050921" y="44030"/>
                  </a:lnTo>
                  <a:lnTo>
                    <a:pt x="3051810" y="45364"/>
                  </a:lnTo>
                  <a:lnTo>
                    <a:pt x="3056077" y="41910"/>
                  </a:lnTo>
                  <a:close/>
                </a:path>
                <a:path w="6788784" h="127634">
                  <a:moveTo>
                    <a:pt x="3110280" y="29298"/>
                  </a:moveTo>
                  <a:lnTo>
                    <a:pt x="3108617" y="26885"/>
                  </a:lnTo>
                  <a:lnTo>
                    <a:pt x="3107715" y="25514"/>
                  </a:lnTo>
                  <a:lnTo>
                    <a:pt x="3103448" y="29019"/>
                  </a:lnTo>
                  <a:lnTo>
                    <a:pt x="3105099" y="31496"/>
                  </a:lnTo>
                  <a:lnTo>
                    <a:pt x="3105988" y="32677"/>
                  </a:lnTo>
                  <a:lnTo>
                    <a:pt x="3110280" y="29298"/>
                  </a:lnTo>
                  <a:close/>
                </a:path>
                <a:path w="6788784" h="127634">
                  <a:moveTo>
                    <a:pt x="3467404" y="38595"/>
                  </a:moveTo>
                  <a:lnTo>
                    <a:pt x="3465728" y="36195"/>
                  </a:lnTo>
                  <a:lnTo>
                    <a:pt x="3464788" y="34810"/>
                  </a:lnTo>
                  <a:lnTo>
                    <a:pt x="3460572" y="38315"/>
                  </a:lnTo>
                  <a:lnTo>
                    <a:pt x="3462197" y="40792"/>
                  </a:lnTo>
                  <a:lnTo>
                    <a:pt x="3463112" y="41986"/>
                  </a:lnTo>
                  <a:lnTo>
                    <a:pt x="3467404" y="38595"/>
                  </a:lnTo>
                  <a:close/>
                </a:path>
                <a:path w="6788784" h="127634">
                  <a:moveTo>
                    <a:pt x="3506076" y="41948"/>
                  </a:moveTo>
                  <a:lnTo>
                    <a:pt x="3502279" y="42291"/>
                  </a:lnTo>
                  <a:lnTo>
                    <a:pt x="3501021" y="35001"/>
                  </a:lnTo>
                  <a:lnTo>
                    <a:pt x="3499332" y="41783"/>
                  </a:lnTo>
                  <a:lnTo>
                    <a:pt x="3499218" y="46507"/>
                  </a:lnTo>
                  <a:lnTo>
                    <a:pt x="3505073" y="47739"/>
                  </a:lnTo>
                  <a:lnTo>
                    <a:pt x="3506076" y="41948"/>
                  </a:lnTo>
                  <a:close/>
                </a:path>
                <a:path w="6788784" h="127634">
                  <a:moveTo>
                    <a:pt x="3529558" y="47180"/>
                  </a:moveTo>
                  <a:lnTo>
                    <a:pt x="3525050" y="45631"/>
                  </a:lnTo>
                  <a:lnTo>
                    <a:pt x="3523323" y="40462"/>
                  </a:lnTo>
                  <a:lnTo>
                    <a:pt x="3516223" y="42240"/>
                  </a:lnTo>
                  <a:lnTo>
                    <a:pt x="3515957" y="49530"/>
                  </a:lnTo>
                  <a:lnTo>
                    <a:pt x="3521011" y="52565"/>
                  </a:lnTo>
                  <a:lnTo>
                    <a:pt x="3526993" y="51676"/>
                  </a:lnTo>
                  <a:lnTo>
                    <a:pt x="3529558" y="47180"/>
                  </a:lnTo>
                  <a:close/>
                </a:path>
                <a:path w="6788784" h="127634">
                  <a:moveTo>
                    <a:pt x="3537826" y="54470"/>
                  </a:moveTo>
                  <a:lnTo>
                    <a:pt x="3536137" y="52019"/>
                  </a:lnTo>
                  <a:lnTo>
                    <a:pt x="3535286" y="50698"/>
                  </a:lnTo>
                  <a:lnTo>
                    <a:pt x="3530981" y="54127"/>
                  </a:lnTo>
                  <a:lnTo>
                    <a:pt x="3532632" y="56565"/>
                  </a:lnTo>
                  <a:lnTo>
                    <a:pt x="3533559" y="57912"/>
                  </a:lnTo>
                  <a:lnTo>
                    <a:pt x="3537826" y="54470"/>
                  </a:lnTo>
                  <a:close/>
                </a:path>
                <a:path w="6788784" h="127634">
                  <a:moveTo>
                    <a:pt x="3782822" y="49326"/>
                  </a:moveTo>
                  <a:lnTo>
                    <a:pt x="3780180" y="50177"/>
                  </a:lnTo>
                  <a:lnTo>
                    <a:pt x="3776192" y="49187"/>
                  </a:lnTo>
                  <a:lnTo>
                    <a:pt x="3775900" y="53721"/>
                  </a:lnTo>
                  <a:lnTo>
                    <a:pt x="3778580" y="52806"/>
                  </a:lnTo>
                  <a:lnTo>
                    <a:pt x="3782631" y="53797"/>
                  </a:lnTo>
                  <a:lnTo>
                    <a:pt x="3782822" y="49326"/>
                  </a:lnTo>
                  <a:close/>
                </a:path>
                <a:path w="6788784" h="127634">
                  <a:moveTo>
                    <a:pt x="3811587" y="52451"/>
                  </a:moveTo>
                  <a:lnTo>
                    <a:pt x="3809885" y="50025"/>
                  </a:lnTo>
                  <a:lnTo>
                    <a:pt x="3808971" y="48602"/>
                  </a:lnTo>
                  <a:lnTo>
                    <a:pt x="3804678" y="52082"/>
                  </a:lnTo>
                  <a:lnTo>
                    <a:pt x="3806355" y="54521"/>
                  </a:lnTo>
                  <a:lnTo>
                    <a:pt x="3807256" y="55905"/>
                  </a:lnTo>
                  <a:lnTo>
                    <a:pt x="3811587" y="52451"/>
                  </a:lnTo>
                  <a:close/>
                </a:path>
                <a:path w="6788784" h="127634">
                  <a:moveTo>
                    <a:pt x="3823411" y="50380"/>
                  </a:moveTo>
                  <a:lnTo>
                    <a:pt x="3821328" y="44996"/>
                  </a:lnTo>
                  <a:lnTo>
                    <a:pt x="3818026" y="46583"/>
                  </a:lnTo>
                  <a:lnTo>
                    <a:pt x="3817416" y="50076"/>
                  </a:lnTo>
                  <a:lnTo>
                    <a:pt x="3823411" y="50380"/>
                  </a:lnTo>
                  <a:close/>
                </a:path>
                <a:path w="6788784" h="127634">
                  <a:moveTo>
                    <a:pt x="3829456" y="50584"/>
                  </a:moveTo>
                  <a:lnTo>
                    <a:pt x="3823411" y="50380"/>
                  </a:lnTo>
                  <a:lnTo>
                    <a:pt x="3825519" y="55664"/>
                  </a:lnTo>
                  <a:lnTo>
                    <a:pt x="3828846" y="54038"/>
                  </a:lnTo>
                  <a:lnTo>
                    <a:pt x="3829456" y="50584"/>
                  </a:lnTo>
                  <a:close/>
                </a:path>
                <a:path w="6788784" h="127634">
                  <a:moveTo>
                    <a:pt x="3884295" y="56515"/>
                  </a:moveTo>
                  <a:lnTo>
                    <a:pt x="3880459" y="56972"/>
                  </a:lnTo>
                  <a:lnTo>
                    <a:pt x="3879202" y="49530"/>
                  </a:lnTo>
                  <a:lnTo>
                    <a:pt x="3877526" y="56349"/>
                  </a:lnTo>
                  <a:lnTo>
                    <a:pt x="3877437" y="61048"/>
                  </a:lnTo>
                  <a:lnTo>
                    <a:pt x="3883266" y="62407"/>
                  </a:lnTo>
                  <a:lnTo>
                    <a:pt x="3884295" y="56515"/>
                  </a:lnTo>
                  <a:close/>
                </a:path>
                <a:path w="6788784" h="127634">
                  <a:moveTo>
                    <a:pt x="4095432" y="70167"/>
                  </a:moveTo>
                  <a:lnTo>
                    <a:pt x="4093362" y="65989"/>
                  </a:lnTo>
                  <a:lnTo>
                    <a:pt x="4087304" y="71081"/>
                  </a:lnTo>
                  <a:lnTo>
                    <a:pt x="4093438" y="74803"/>
                  </a:lnTo>
                  <a:lnTo>
                    <a:pt x="4095432" y="70167"/>
                  </a:lnTo>
                  <a:close/>
                </a:path>
                <a:path w="6788784" h="127634">
                  <a:moveTo>
                    <a:pt x="4292778" y="60134"/>
                  </a:moveTo>
                  <a:lnTo>
                    <a:pt x="4291101" y="57746"/>
                  </a:lnTo>
                  <a:lnTo>
                    <a:pt x="4290187" y="56362"/>
                  </a:lnTo>
                  <a:lnTo>
                    <a:pt x="4285869" y="59867"/>
                  </a:lnTo>
                  <a:lnTo>
                    <a:pt x="4287571" y="62344"/>
                  </a:lnTo>
                  <a:lnTo>
                    <a:pt x="4288472" y="63538"/>
                  </a:lnTo>
                  <a:lnTo>
                    <a:pt x="4292778" y="60134"/>
                  </a:lnTo>
                  <a:close/>
                </a:path>
                <a:path w="6788784" h="127634">
                  <a:moveTo>
                    <a:pt x="4626013" y="62611"/>
                  </a:moveTo>
                  <a:lnTo>
                    <a:pt x="4620831" y="59740"/>
                  </a:lnTo>
                  <a:lnTo>
                    <a:pt x="4620996" y="65341"/>
                  </a:lnTo>
                  <a:lnTo>
                    <a:pt x="4626013" y="62611"/>
                  </a:lnTo>
                  <a:close/>
                </a:path>
                <a:path w="6788784" h="127634">
                  <a:moveTo>
                    <a:pt x="4660138" y="68605"/>
                  </a:moveTo>
                  <a:lnTo>
                    <a:pt x="4658436" y="66217"/>
                  </a:lnTo>
                  <a:lnTo>
                    <a:pt x="4657522" y="64846"/>
                  </a:lnTo>
                  <a:lnTo>
                    <a:pt x="4653216" y="68351"/>
                  </a:lnTo>
                  <a:lnTo>
                    <a:pt x="4654905" y="70827"/>
                  </a:lnTo>
                  <a:lnTo>
                    <a:pt x="4655807" y="72009"/>
                  </a:lnTo>
                  <a:lnTo>
                    <a:pt x="4660138" y="68605"/>
                  </a:lnTo>
                  <a:close/>
                </a:path>
                <a:path w="6788784" h="127634">
                  <a:moveTo>
                    <a:pt x="4712995" y="62788"/>
                  </a:moveTo>
                  <a:lnTo>
                    <a:pt x="4708957" y="63347"/>
                  </a:lnTo>
                  <a:lnTo>
                    <a:pt x="4703330" y="61696"/>
                  </a:lnTo>
                  <a:lnTo>
                    <a:pt x="4702619" y="67221"/>
                  </a:lnTo>
                  <a:lnTo>
                    <a:pt x="4706658" y="66649"/>
                  </a:lnTo>
                  <a:lnTo>
                    <a:pt x="4712284" y="68135"/>
                  </a:lnTo>
                  <a:lnTo>
                    <a:pt x="4712995" y="62788"/>
                  </a:lnTo>
                  <a:close/>
                </a:path>
                <a:path w="6788784" h="127634">
                  <a:moveTo>
                    <a:pt x="4750371" y="63639"/>
                  </a:moveTo>
                  <a:lnTo>
                    <a:pt x="4747742" y="64617"/>
                  </a:lnTo>
                  <a:lnTo>
                    <a:pt x="4743691" y="63652"/>
                  </a:lnTo>
                  <a:lnTo>
                    <a:pt x="4743462" y="68160"/>
                  </a:lnTo>
                  <a:lnTo>
                    <a:pt x="4746168" y="67208"/>
                  </a:lnTo>
                  <a:lnTo>
                    <a:pt x="4750181" y="68135"/>
                  </a:lnTo>
                  <a:lnTo>
                    <a:pt x="4750371" y="63639"/>
                  </a:lnTo>
                  <a:close/>
                </a:path>
                <a:path w="6788784" h="127634">
                  <a:moveTo>
                    <a:pt x="4756874" y="77749"/>
                  </a:moveTo>
                  <a:lnTo>
                    <a:pt x="4754219" y="78752"/>
                  </a:lnTo>
                  <a:lnTo>
                    <a:pt x="4750155" y="77749"/>
                  </a:lnTo>
                  <a:lnTo>
                    <a:pt x="4749927" y="82283"/>
                  </a:lnTo>
                  <a:lnTo>
                    <a:pt x="4752619" y="81267"/>
                  </a:lnTo>
                  <a:lnTo>
                    <a:pt x="4756607" y="82372"/>
                  </a:lnTo>
                  <a:lnTo>
                    <a:pt x="4756874" y="77749"/>
                  </a:lnTo>
                  <a:close/>
                </a:path>
                <a:path w="6788784" h="127634">
                  <a:moveTo>
                    <a:pt x="4828425" y="79209"/>
                  </a:moveTo>
                  <a:lnTo>
                    <a:pt x="4820844" y="80492"/>
                  </a:lnTo>
                  <a:lnTo>
                    <a:pt x="4816437" y="80886"/>
                  </a:lnTo>
                  <a:lnTo>
                    <a:pt x="4812055" y="80327"/>
                  </a:lnTo>
                  <a:lnTo>
                    <a:pt x="4804511" y="78790"/>
                  </a:lnTo>
                  <a:lnTo>
                    <a:pt x="4802352" y="84493"/>
                  </a:lnTo>
                  <a:lnTo>
                    <a:pt x="4797018" y="88506"/>
                  </a:lnTo>
                  <a:lnTo>
                    <a:pt x="4793615" y="92278"/>
                  </a:lnTo>
                  <a:lnTo>
                    <a:pt x="4797260" y="97282"/>
                  </a:lnTo>
                  <a:lnTo>
                    <a:pt x="4799850" y="93052"/>
                  </a:lnTo>
                  <a:lnTo>
                    <a:pt x="4803610" y="90347"/>
                  </a:lnTo>
                  <a:lnTo>
                    <a:pt x="4807737" y="88176"/>
                  </a:lnTo>
                  <a:lnTo>
                    <a:pt x="4810074" y="93052"/>
                  </a:lnTo>
                  <a:lnTo>
                    <a:pt x="4816106" y="93078"/>
                  </a:lnTo>
                  <a:lnTo>
                    <a:pt x="4821288" y="94208"/>
                  </a:lnTo>
                  <a:lnTo>
                    <a:pt x="4821085" y="102412"/>
                  </a:lnTo>
                  <a:lnTo>
                    <a:pt x="4826800" y="102184"/>
                  </a:lnTo>
                  <a:lnTo>
                    <a:pt x="4828413" y="96050"/>
                  </a:lnTo>
                  <a:lnTo>
                    <a:pt x="4828184" y="87299"/>
                  </a:lnTo>
                  <a:lnTo>
                    <a:pt x="4828425" y="79209"/>
                  </a:lnTo>
                  <a:close/>
                </a:path>
                <a:path w="6788784" h="127634">
                  <a:moveTo>
                    <a:pt x="4889309" y="112991"/>
                  </a:moveTo>
                  <a:lnTo>
                    <a:pt x="4881092" y="112395"/>
                  </a:lnTo>
                  <a:lnTo>
                    <a:pt x="4871771" y="113220"/>
                  </a:lnTo>
                  <a:lnTo>
                    <a:pt x="4863541" y="112623"/>
                  </a:lnTo>
                  <a:lnTo>
                    <a:pt x="4861191" y="110261"/>
                  </a:lnTo>
                  <a:lnTo>
                    <a:pt x="4858639" y="107721"/>
                  </a:lnTo>
                  <a:lnTo>
                    <a:pt x="4852822" y="109601"/>
                  </a:lnTo>
                  <a:lnTo>
                    <a:pt x="4848606" y="110261"/>
                  </a:lnTo>
                  <a:lnTo>
                    <a:pt x="4846015" y="107264"/>
                  </a:lnTo>
                  <a:lnTo>
                    <a:pt x="4845456" y="101498"/>
                  </a:lnTo>
                  <a:lnTo>
                    <a:pt x="4845126" y="98158"/>
                  </a:lnTo>
                  <a:lnTo>
                    <a:pt x="4850295" y="98183"/>
                  </a:lnTo>
                  <a:lnTo>
                    <a:pt x="4853686" y="98158"/>
                  </a:lnTo>
                  <a:lnTo>
                    <a:pt x="4855553" y="98158"/>
                  </a:lnTo>
                  <a:lnTo>
                    <a:pt x="4858956" y="100495"/>
                  </a:lnTo>
                  <a:lnTo>
                    <a:pt x="4858639" y="107721"/>
                  </a:lnTo>
                  <a:lnTo>
                    <a:pt x="4862042" y="107810"/>
                  </a:lnTo>
                  <a:lnTo>
                    <a:pt x="4864798" y="100711"/>
                  </a:lnTo>
                  <a:lnTo>
                    <a:pt x="4867961" y="100558"/>
                  </a:lnTo>
                  <a:lnTo>
                    <a:pt x="4871453" y="103962"/>
                  </a:lnTo>
                  <a:lnTo>
                    <a:pt x="4875708" y="108038"/>
                  </a:lnTo>
                  <a:lnTo>
                    <a:pt x="4875873" y="100558"/>
                  </a:lnTo>
                  <a:lnTo>
                    <a:pt x="4875923" y="98145"/>
                  </a:lnTo>
                  <a:lnTo>
                    <a:pt x="4876000" y="94957"/>
                  </a:lnTo>
                  <a:lnTo>
                    <a:pt x="4876114" y="89433"/>
                  </a:lnTo>
                  <a:lnTo>
                    <a:pt x="4870018" y="88760"/>
                  </a:lnTo>
                  <a:lnTo>
                    <a:pt x="4868824" y="94957"/>
                  </a:lnTo>
                  <a:lnTo>
                    <a:pt x="4862347" y="93903"/>
                  </a:lnTo>
                  <a:lnTo>
                    <a:pt x="4858994" y="87452"/>
                  </a:lnTo>
                  <a:lnTo>
                    <a:pt x="4858372" y="86258"/>
                  </a:lnTo>
                  <a:lnTo>
                    <a:pt x="4852657" y="86144"/>
                  </a:lnTo>
                  <a:lnTo>
                    <a:pt x="4845850" y="87452"/>
                  </a:lnTo>
                  <a:lnTo>
                    <a:pt x="4838611" y="84112"/>
                  </a:lnTo>
                  <a:lnTo>
                    <a:pt x="4837049" y="89103"/>
                  </a:lnTo>
                  <a:lnTo>
                    <a:pt x="4834064" y="92049"/>
                  </a:lnTo>
                  <a:lnTo>
                    <a:pt x="4831537" y="95643"/>
                  </a:lnTo>
                  <a:lnTo>
                    <a:pt x="4831385" y="102590"/>
                  </a:lnTo>
                  <a:lnTo>
                    <a:pt x="4841379" y="101498"/>
                  </a:lnTo>
                  <a:lnTo>
                    <a:pt x="4843081" y="103962"/>
                  </a:lnTo>
                  <a:lnTo>
                    <a:pt x="4837989" y="112077"/>
                  </a:lnTo>
                  <a:lnTo>
                    <a:pt x="4844427" y="112725"/>
                  </a:lnTo>
                  <a:lnTo>
                    <a:pt x="4840046" y="127546"/>
                  </a:lnTo>
                  <a:lnTo>
                    <a:pt x="4847933" y="126238"/>
                  </a:lnTo>
                  <a:lnTo>
                    <a:pt x="4852746" y="123291"/>
                  </a:lnTo>
                  <a:lnTo>
                    <a:pt x="4858690" y="123063"/>
                  </a:lnTo>
                  <a:lnTo>
                    <a:pt x="4865294" y="122212"/>
                  </a:lnTo>
                  <a:lnTo>
                    <a:pt x="4872063" y="117424"/>
                  </a:lnTo>
                  <a:lnTo>
                    <a:pt x="4876470" y="121069"/>
                  </a:lnTo>
                  <a:lnTo>
                    <a:pt x="4882045" y="122008"/>
                  </a:lnTo>
                  <a:lnTo>
                    <a:pt x="4886947" y="119557"/>
                  </a:lnTo>
                  <a:lnTo>
                    <a:pt x="4887709" y="117424"/>
                  </a:lnTo>
                  <a:lnTo>
                    <a:pt x="4889220" y="113220"/>
                  </a:lnTo>
                  <a:lnTo>
                    <a:pt x="4889309" y="112991"/>
                  </a:lnTo>
                  <a:close/>
                </a:path>
                <a:path w="6788784" h="127634">
                  <a:moveTo>
                    <a:pt x="4917275" y="85521"/>
                  </a:moveTo>
                  <a:lnTo>
                    <a:pt x="4915293" y="78740"/>
                  </a:lnTo>
                  <a:lnTo>
                    <a:pt x="4913109" y="85890"/>
                  </a:lnTo>
                  <a:lnTo>
                    <a:pt x="4917275" y="85521"/>
                  </a:lnTo>
                  <a:close/>
                </a:path>
                <a:path w="6788784" h="127634">
                  <a:moveTo>
                    <a:pt x="4944503" y="90639"/>
                  </a:moveTo>
                  <a:lnTo>
                    <a:pt x="4939576" y="85229"/>
                  </a:lnTo>
                  <a:lnTo>
                    <a:pt x="4936033" y="85153"/>
                  </a:lnTo>
                  <a:lnTo>
                    <a:pt x="4930826" y="90385"/>
                  </a:lnTo>
                  <a:lnTo>
                    <a:pt x="4929898" y="84010"/>
                  </a:lnTo>
                  <a:lnTo>
                    <a:pt x="4922380" y="86423"/>
                  </a:lnTo>
                  <a:lnTo>
                    <a:pt x="4917275" y="85521"/>
                  </a:lnTo>
                  <a:lnTo>
                    <a:pt x="4916627" y="90970"/>
                  </a:lnTo>
                  <a:lnTo>
                    <a:pt x="4917846" y="93789"/>
                  </a:lnTo>
                  <a:lnTo>
                    <a:pt x="4920500" y="94945"/>
                  </a:lnTo>
                  <a:lnTo>
                    <a:pt x="4921148" y="89433"/>
                  </a:lnTo>
                  <a:lnTo>
                    <a:pt x="4926800" y="91147"/>
                  </a:lnTo>
                  <a:lnTo>
                    <a:pt x="4930800" y="90411"/>
                  </a:lnTo>
                  <a:lnTo>
                    <a:pt x="4930800" y="91935"/>
                  </a:lnTo>
                  <a:lnTo>
                    <a:pt x="4930711" y="95110"/>
                  </a:lnTo>
                  <a:lnTo>
                    <a:pt x="4936160" y="94665"/>
                  </a:lnTo>
                  <a:lnTo>
                    <a:pt x="4943716" y="97523"/>
                  </a:lnTo>
                  <a:lnTo>
                    <a:pt x="4944503" y="90639"/>
                  </a:lnTo>
                  <a:close/>
                </a:path>
                <a:path w="6788784" h="127634">
                  <a:moveTo>
                    <a:pt x="5009489" y="91821"/>
                  </a:moveTo>
                  <a:lnTo>
                    <a:pt x="5006581" y="89560"/>
                  </a:lnTo>
                  <a:lnTo>
                    <a:pt x="5002149" y="86842"/>
                  </a:lnTo>
                  <a:lnTo>
                    <a:pt x="4997970" y="86537"/>
                  </a:lnTo>
                  <a:lnTo>
                    <a:pt x="4995824" y="91579"/>
                  </a:lnTo>
                  <a:lnTo>
                    <a:pt x="4998732" y="93840"/>
                  </a:lnTo>
                  <a:lnTo>
                    <a:pt x="5003165" y="96570"/>
                  </a:lnTo>
                  <a:lnTo>
                    <a:pt x="5007343" y="96862"/>
                  </a:lnTo>
                  <a:lnTo>
                    <a:pt x="5009489" y="91821"/>
                  </a:lnTo>
                  <a:close/>
                </a:path>
                <a:path w="6788784" h="127634">
                  <a:moveTo>
                    <a:pt x="5040401" y="87731"/>
                  </a:moveTo>
                  <a:lnTo>
                    <a:pt x="5033569" y="87617"/>
                  </a:lnTo>
                  <a:lnTo>
                    <a:pt x="5033378" y="96977"/>
                  </a:lnTo>
                  <a:lnTo>
                    <a:pt x="5040211" y="97091"/>
                  </a:lnTo>
                  <a:lnTo>
                    <a:pt x="5040401" y="87731"/>
                  </a:lnTo>
                  <a:close/>
                </a:path>
                <a:path w="6788784" h="127634">
                  <a:moveTo>
                    <a:pt x="5104003" y="72555"/>
                  </a:moveTo>
                  <a:lnTo>
                    <a:pt x="5101348" y="68897"/>
                  </a:lnTo>
                  <a:lnTo>
                    <a:pt x="5097056" y="72364"/>
                  </a:lnTo>
                  <a:lnTo>
                    <a:pt x="5098758" y="74828"/>
                  </a:lnTo>
                  <a:lnTo>
                    <a:pt x="5099672" y="76136"/>
                  </a:lnTo>
                  <a:lnTo>
                    <a:pt x="5104003" y="72555"/>
                  </a:lnTo>
                  <a:close/>
                </a:path>
                <a:path w="6788784" h="127634">
                  <a:moveTo>
                    <a:pt x="5700115" y="78765"/>
                  </a:moveTo>
                  <a:lnTo>
                    <a:pt x="5696318" y="76161"/>
                  </a:lnTo>
                  <a:lnTo>
                    <a:pt x="5689384" y="77724"/>
                  </a:lnTo>
                  <a:lnTo>
                    <a:pt x="5689371" y="80835"/>
                  </a:lnTo>
                  <a:lnTo>
                    <a:pt x="5689295" y="87109"/>
                  </a:lnTo>
                  <a:lnTo>
                    <a:pt x="5699607" y="87210"/>
                  </a:lnTo>
                  <a:lnTo>
                    <a:pt x="5700115" y="78765"/>
                  </a:lnTo>
                  <a:close/>
                </a:path>
                <a:path w="6788784" h="127634">
                  <a:moveTo>
                    <a:pt x="5775553" y="87731"/>
                  </a:moveTo>
                  <a:lnTo>
                    <a:pt x="5770372" y="88519"/>
                  </a:lnTo>
                  <a:lnTo>
                    <a:pt x="5762777" y="85928"/>
                  </a:lnTo>
                  <a:lnTo>
                    <a:pt x="5761672" y="92316"/>
                  </a:lnTo>
                  <a:lnTo>
                    <a:pt x="5766257" y="98310"/>
                  </a:lnTo>
                  <a:lnTo>
                    <a:pt x="5772099" y="95097"/>
                  </a:lnTo>
                  <a:lnTo>
                    <a:pt x="5775553" y="87731"/>
                  </a:lnTo>
                  <a:close/>
                </a:path>
                <a:path w="6788784" h="127634">
                  <a:moveTo>
                    <a:pt x="5784329" y="80670"/>
                  </a:moveTo>
                  <a:lnTo>
                    <a:pt x="5782526" y="78359"/>
                  </a:lnTo>
                  <a:lnTo>
                    <a:pt x="5781599" y="77076"/>
                  </a:lnTo>
                  <a:lnTo>
                    <a:pt x="5777255" y="80619"/>
                  </a:lnTo>
                  <a:lnTo>
                    <a:pt x="5779033" y="83045"/>
                  </a:lnTo>
                  <a:lnTo>
                    <a:pt x="5779986" y="84340"/>
                  </a:lnTo>
                  <a:lnTo>
                    <a:pt x="5784329" y="80670"/>
                  </a:lnTo>
                  <a:close/>
                </a:path>
                <a:path w="6788784" h="127634">
                  <a:moveTo>
                    <a:pt x="5793257" y="88658"/>
                  </a:moveTo>
                  <a:lnTo>
                    <a:pt x="5792889" y="83045"/>
                  </a:lnTo>
                  <a:lnTo>
                    <a:pt x="5787834" y="85877"/>
                  </a:lnTo>
                  <a:lnTo>
                    <a:pt x="5793257" y="88658"/>
                  </a:lnTo>
                  <a:close/>
                </a:path>
                <a:path w="6788784" h="127634">
                  <a:moveTo>
                    <a:pt x="5797994" y="80187"/>
                  </a:moveTo>
                  <a:lnTo>
                    <a:pt x="5792609" y="77444"/>
                  </a:lnTo>
                  <a:lnTo>
                    <a:pt x="5792889" y="83045"/>
                  </a:lnTo>
                  <a:lnTo>
                    <a:pt x="5797994" y="80187"/>
                  </a:lnTo>
                  <a:close/>
                </a:path>
                <a:path w="6788784" h="127634">
                  <a:moveTo>
                    <a:pt x="5955982" y="83045"/>
                  </a:moveTo>
                  <a:lnTo>
                    <a:pt x="5949073" y="83045"/>
                  </a:lnTo>
                  <a:lnTo>
                    <a:pt x="5942215" y="84302"/>
                  </a:lnTo>
                  <a:lnTo>
                    <a:pt x="5945657" y="87439"/>
                  </a:lnTo>
                  <a:lnTo>
                    <a:pt x="5952528" y="88366"/>
                  </a:lnTo>
                  <a:lnTo>
                    <a:pt x="5955982" y="83045"/>
                  </a:lnTo>
                  <a:close/>
                </a:path>
                <a:path w="6788784" h="127634">
                  <a:moveTo>
                    <a:pt x="5987250" y="87718"/>
                  </a:moveTo>
                  <a:lnTo>
                    <a:pt x="5983148" y="88392"/>
                  </a:lnTo>
                  <a:lnTo>
                    <a:pt x="5977369" y="86855"/>
                  </a:lnTo>
                  <a:lnTo>
                    <a:pt x="5976848" y="92303"/>
                  </a:lnTo>
                  <a:lnTo>
                    <a:pt x="5980950" y="91617"/>
                  </a:lnTo>
                  <a:lnTo>
                    <a:pt x="5986678" y="93218"/>
                  </a:lnTo>
                  <a:lnTo>
                    <a:pt x="5987250" y="87718"/>
                  </a:lnTo>
                  <a:close/>
                </a:path>
                <a:path w="6788784" h="127634">
                  <a:moveTo>
                    <a:pt x="6006350" y="94691"/>
                  </a:moveTo>
                  <a:lnTo>
                    <a:pt x="6004547" y="92303"/>
                  </a:lnTo>
                  <a:lnTo>
                    <a:pt x="6003658" y="90932"/>
                  </a:lnTo>
                  <a:lnTo>
                    <a:pt x="5999340" y="94602"/>
                  </a:lnTo>
                  <a:lnTo>
                    <a:pt x="6001131" y="96989"/>
                  </a:lnTo>
                  <a:lnTo>
                    <a:pt x="6002096" y="98209"/>
                  </a:lnTo>
                  <a:lnTo>
                    <a:pt x="6006350" y="94691"/>
                  </a:lnTo>
                  <a:close/>
                </a:path>
                <a:path w="6788784" h="127634">
                  <a:moveTo>
                    <a:pt x="6039294" y="96989"/>
                  </a:moveTo>
                  <a:lnTo>
                    <a:pt x="6039282" y="94399"/>
                  </a:lnTo>
                  <a:lnTo>
                    <a:pt x="6036462" y="91617"/>
                  </a:lnTo>
                  <a:lnTo>
                    <a:pt x="6035840" y="96989"/>
                  </a:lnTo>
                  <a:lnTo>
                    <a:pt x="6035853" y="99517"/>
                  </a:lnTo>
                  <a:lnTo>
                    <a:pt x="6038659" y="102285"/>
                  </a:lnTo>
                  <a:lnTo>
                    <a:pt x="6039294" y="96989"/>
                  </a:lnTo>
                  <a:close/>
                </a:path>
                <a:path w="6788784" h="127634">
                  <a:moveTo>
                    <a:pt x="6094857" y="96977"/>
                  </a:moveTo>
                  <a:lnTo>
                    <a:pt x="6091860" y="94780"/>
                  </a:lnTo>
                  <a:lnTo>
                    <a:pt x="6087300" y="92125"/>
                  </a:lnTo>
                  <a:lnTo>
                    <a:pt x="6083046" y="91884"/>
                  </a:lnTo>
                  <a:lnTo>
                    <a:pt x="6080976" y="96977"/>
                  </a:lnTo>
                  <a:lnTo>
                    <a:pt x="6085535" y="97040"/>
                  </a:lnTo>
                  <a:lnTo>
                    <a:pt x="6089485" y="100507"/>
                  </a:lnTo>
                  <a:lnTo>
                    <a:pt x="6092647" y="102222"/>
                  </a:lnTo>
                  <a:lnTo>
                    <a:pt x="6094857" y="96977"/>
                  </a:lnTo>
                  <a:close/>
                </a:path>
                <a:path w="6788784" h="127634">
                  <a:moveTo>
                    <a:pt x="6122657" y="106337"/>
                  </a:moveTo>
                  <a:lnTo>
                    <a:pt x="6119990" y="105232"/>
                  </a:lnTo>
                  <a:lnTo>
                    <a:pt x="6118618" y="102425"/>
                  </a:lnTo>
                  <a:lnTo>
                    <a:pt x="6119165" y="96977"/>
                  </a:lnTo>
                  <a:lnTo>
                    <a:pt x="6105271" y="96977"/>
                  </a:lnTo>
                  <a:lnTo>
                    <a:pt x="6106973" y="104355"/>
                  </a:lnTo>
                  <a:lnTo>
                    <a:pt x="6112878" y="108940"/>
                  </a:lnTo>
                  <a:lnTo>
                    <a:pt x="6119330" y="109893"/>
                  </a:lnTo>
                  <a:lnTo>
                    <a:pt x="6122657" y="106337"/>
                  </a:lnTo>
                  <a:close/>
                </a:path>
                <a:path w="6788784" h="127634">
                  <a:moveTo>
                    <a:pt x="6143422" y="96977"/>
                  </a:moveTo>
                  <a:lnTo>
                    <a:pt x="6133008" y="96977"/>
                  </a:lnTo>
                  <a:lnTo>
                    <a:pt x="6130341" y="97967"/>
                  </a:lnTo>
                  <a:lnTo>
                    <a:pt x="6126175" y="97167"/>
                  </a:lnTo>
                  <a:lnTo>
                    <a:pt x="6126111" y="101600"/>
                  </a:lnTo>
                  <a:lnTo>
                    <a:pt x="6136538" y="101600"/>
                  </a:lnTo>
                  <a:lnTo>
                    <a:pt x="6139192" y="100558"/>
                  </a:lnTo>
                  <a:lnTo>
                    <a:pt x="6143371" y="101447"/>
                  </a:lnTo>
                  <a:lnTo>
                    <a:pt x="6143422" y="96977"/>
                  </a:lnTo>
                  <a:close/>
                </a:path>
                <a:path w="6788784" h="127634">
                  <a:moveTo>
                    <a:pt x="6162624" y="99352"/>
                  </a:moveTo>
                  <a:lnTo>
                    <a:pt x="6160808" y="96977"/>
                  </a:lnTo>
                  <a:lnTo>
                    <a:pt x="6159830" y="95656"/>
                  </a:lnTo>
                  <a:lnTo>
                    <a:pt x="6155550" y="99212"/>
                  </a:lnTo>
                  <a:lnTo>
                    <a:pt x="6157379" y="101600"/>
                  </a:lnTo>
                  <a:lnTo>
                    <a:pt x="6158319" y="102908"/>
                  </a:lnTo>
                  <a:lnTo>
                    <a:pt x="6162624" y="99352"/>
                  </a:lnTo>
                  <a:close/>
                </a:path>
                <a:path w="6788784" h="127634">
                  <a:moveTo>
                    <a:pt x="6223609" y="101269"/>
                  </a:moveTo>
                  <a:lnTo>
                    <a:pt x="6214478" y="104216"/>
                  </a:lnTo>
                  <a:lnTo>
                    <a:pt x="6210935" y="99568"/>
                  </a:lnTo>
                  <a:lnTo>
                    <a:pt x="6212967" y="87515"/>
                  </a:lnTo>
                  <a:lnTo>
                    <a:pt x="6208827" y="88252"/>
                  </a:lnTo>
                  <a:lnTo>
                    <a:pt x="6202997" y="86779"/>
                  </a:lnTo>
                  <a:lnTo>
                    <a:pt x="6202451" y="92240"/>
                  </a:lnTo>
                  <a:lnTo>
                    <a:pt x="6208636" y="93218"/>
                  </a:lnTo>
                  <a:lnTo>
                    <a:pt x="6210541" y="100088"/>
                  </a:lnTo>
                  <a:lnTo>
                    <a:pt x="6209589" y="110756"/>
                  </a:lnTo>
                  <a:lnTo>
                    <a:pt x="6217653" y="111937"/>
                  </a:lnTo>
                  <a:lnTo>
                    <a:pt x="6222835" y="109448"/>
                  </a:lnTo>
                  <a:lnTo>
                    <a:pt x="6223609" y="101269"/>
                  </a:lnTo>
                  <a:close/>
                </a:path>
                <a:path w="6788784" h="127634">
                  <a:moveTo>
                    <a:pt x="6234138" y="96481"/>
                  </a:moveTo>
                  <a:lnTo>
                    <a:pt x="6231394" y="97523"/>
                  </a:lnTo>
                  <a:lnTo>
                    <a:pt x="6227203" y="96774"/>
                  </a:lnTo>
                  <a:lnTo>
                    <a:pt x="6227102" y="101206"/>
                  </a:lnTo>
                  <a:lnTo>
                    <a:pt x="6229820" y="100139"/>
                  </a:lnTo>
                  <a:lnTo>
                    <a:pt x="6234036" y="100952"/>
                  </a:lnTo>
                  <a:lnTo>
                    <a:pt x="6234138" y="96481"/>
                  </a:lnTo>
                  <a:close/>
                </a:path>
                <a:path w="6788784" h="127634">
                  <a:moveTo>
                    <a:pt x="6393802" y="77825"/>
                  </a:moveTo>
                  <a:lnTo>
                    <a:pt x="6391948" y="75539"/>
                  </a:lnTo>
                  <a:lnTo>
                    <a:pt x="6390970" y="74256"/>
                  </a:lnTo>
                  <a:lnTo>
                    <a:pt x="6386677" y="77863"/>
                  </a:lnTo>
                  <a:lnTo>
                    <a:pt x="6388519" y="80276"/>
                  </a:lnTo>
                  <a:lnTo>
                    <a:pt x="6389510" y="81559"/>
                  </a:lnTo>
                  <a:lnTo>
                    <a:pt x="6393802" y="77825"/>
                  </a:lnTo>
                  <a:close/>
                </a:path>
                <a:path w="6788784" h="127634">
                  <a:moveTo>
                    <a:pt x="6450101" y="81724"/>
                  </a:moveTo>
                  <a:lnTo>
                    <a:pt x="6448260" y="79400"/>
                  </a:lnTo>
                  <a:lnTo>
                    <a:pt x="6447218" y="78066"/>
                  </a:lnTo>
                  <a:lnTo>
                    <a:pt x="6442875" y="81737"/>
                  </a:lnTo>
                  <a:lnTo>
                    <a:pt x="6444818" y="84150"/>
                  </a:lnTo>
                  <a:lnTo>
                    <a:pt x="6445796" y="85293"/>
                  </a:lnTo>
                  <a:lnTo>
                    <a:pt x="6450101" y="81724"/>
                  </a:lnTo>
                  <a:close/>
                </a:path>
                <a:path w="6788784" h="127634">
                  <a:moveTo>
                    <a:pt x="6483998" y="93840"/>
                  </a:moveTo>
                  <a:lnTo>
                    <a:pt x="6483477" y="88150"/>
                  </a:lnTo>
                  <a:lnTo>
                    <a:pt x="6478460" y="91020"/>
                  </a:lnTo>
                  <a:lnTo>
                    <a:pt x="6483998" y="93840"/>
                  </a:lnTo>
                  <a:close/>
                </a:path>
                <a:path w="6788784" h="127634">
                  <a:moveTo>
                    <a:pt x="6489154" y="84607"/>
                  </a:moveTo>
                  <a:lnTo>
                    <a:pt x="6488252" y="79883"/>
                  </a:lnTo>
                  <a:lnTo>
                    <a:pt x="6484975" y="79298"/>
                  </a:lnTo>
                  <a:lnTo>
                    <a:pt x="6483477" y="88150"/>
                  </a:lnTo>
                  <a:lnTo>
                    <a:pt x="6489154" y="84607"/>
                  </a:lnTo>
                  <a:close/>
                </a:path>
                <a:path w="6788784" h="127634">
                  <a:moveTo>
                    <a:pt x="6511785" y="87363"/>
                  </a:moveTo>
                  <a:lnTo>
                    <a:pt x="6509804" y="80670"/>
                  </a:lnTo>
                  <a:lnTo>
                    <a:pt x="6508128" y="87795"/>
                  </a:lnTo>
                  <a:lnTo>
                    <a:pt x="6504406" y="88176"/>
                  </a:lnTo>
                  <a:lnTo>
                    <a:pt x="6505461" y="93840"/>
                  </a:lnTo>
                  <a:lnTo>
                    <a:pt x="6511696" y="92430"/>
                  </a:lnTo>
                  <a:lnTo>
                    <a:pt x="6511785" y="87363"/>
                  </a:lnTo>
                  <a:close/>
                </a:path>
                <a:path w="6788784" h="127634">
                  <a:moveTo>
                    <a:pt x="6573215" y="89217"/>
                  </a:moveTo>
                  <a:lnTo>
                    <a:pt x="6570358" y="85496"/>
                  </a:lnTo>
                  <a:lnTo>
                    <a:pt x="6566052" y="89217"/>
                  </a:lnTo>
                  <a:lnTo>
                    <a:pt x="6567932" y="91592"/>
                  </a:lnTo>
                  <a:lnTo>
                    <a:pt x="6568973" y="92798"/>
                  </a:lnTo>
                  <a:lnTo>
                    <a:pt x="6573215" y="89217"/>
                  </a:lnTo>
                  <a:close/>
                </a:path>
                <a:path w="6788784" h="127634">
                  <a:moveTo>
                    <a:pt x="6656159" y="85039"/>
                  </a:moveTo>
                  <a:lnTo>
                    <a:pt x="6649872" y="87896"/>
                  </a:lnTo>
                  <a:lnTo>
                    <a:pt x="6641376" y="87947"/>
                  </a:lnTo>
                  <a:lnTo>
                    <a:pt x="6638544" y="94983"/>
                  </a:lnTo>
                  <a:lnTo>
                    <a:pt x="6647459" y="95338"/>
                  </a:lnTo>
                  <a:lnTo>
                    <a:pt x="6655956" y="95250"/>
                  </a:lnTo>
                  <a:lnTo>
                    <a:pt x="6656159" y="85039"/>
                  </a:lnTo>
                  <a:close/>
                </a:path>
                <a:path w="6788784" h="127634">
                  <a:moveTo>
                    <a:pt x="6661290" y="82003"/>
                  </a:moveTo>
                  <a:lnTo>
                    <a:pt x="6655651" y="79476"/>
                  </a:lnTo>
                  <a:lnTo>
                    <a:pt x="6656159" y="85039"/>
                  </a:lnTo>
                  <a:lnTo>
                    <a:pt x="6661290" y="82003"/>
                  </a:lnTo>
                  <a:close/>
                </a:path>
                <a:path w="6788784" h="127634">
                  <a:moveTo>
                    <a:pt x="6738467" y="82232"/>
                  </a:moveTo>
                  <a:lnTo>
                    <a:pt x="6738379" y="79692"/>
                  </a:lnTo>
                  <a:lnTo>
                    <a:pt x="6735394" y="77076"/>
                  </a:lnTo>
                  <a:lnTo>
                    <a:pt x="6734899" y="82359"/>
                  </a:lnTo>
                  <a:lnTo>
                    <a:pt x="6734988" y="84988"/>
                  </a:lnTo>
                  <a:lnTo>
                    <a:pt x="6737972" y="87604"/>
                  </a:lnTo>
                  <a:lnTo>
                    <a:pt x="6738467" y="82232"/>
                  </a:lnTo>
                  <a:close/>
                </a:path>
                <a:path w="6788784" h="127634">
                  <a:moveTo>
                    <a:pt x="6754584" y="79476"/>
                  </a:moveTo>
                  <a:lnTo>
                    <a:pt x="6752641" y="77165"/>
                  </a:lnTo>
                  <a:lnTo>
                    <a:pt x="6751599" y="75793"/>
                  </a:lnTo>
                  <a:lnTo>
                    <a:pt x="6747319" y="79540"/>
                  </a:lnTo>
                  <a:lnTo>
                    <a:pt x="6749250" y="81864"/>
                  </a:lnTo>
                  <a:lnTo>
                    <a:pt x="6750228" y="83197"/>
                  </a:lnTo>
                  <a:lnTo>
                    <a:pt x="6754584" y="79476"/>
                  </a:lnTo>
                  <a:close/>
                </a:path>
                <a:path w="6788784" h="127634">
                  <a:moveTo>
                    <a:pt x="6766763" y="71996"/>
                  </a:moveTo>
                  <a:lnTo>
                    <a:pt x="6764198" y="66814"/>
                  </a:lnTo>
                  <a:lnTo>
                    <a:pt x="6760807" y="68643"/>
                  </a:lnTo>
                  <a:lnTo>
                    <a:pt x="6760400" y="72136"/>
                  </a:lnTo>
                  <a:lnTo>
                    <a:pt x="6766763" y="71996"/>
                  </a:lnTo>
                  <a:close/>
                </a:path>
                <a:path w="6788784" h="127634">
                  <a:moveTo>
                    <a:pt x="6788429" y="75933"/>
                  </a:moveTo>
                  <a:lnTo>
                    <a:pt x="6781419" y="73342"/>
                  </a:lnTo>
                  <a:lnTo>
                    <a:pt x="6776326" y="73685"/>
                  </a:lnTo>
                  <a:lnTo>
                    <a:pt x="6771856" y="74180"/>
                  </a:lnTo>
                  <a:lnTo>
                    <a:pt x="6766763" y="71996"/>
                  </a:lnTo>
                  <a:lnTo>
                    <a:pt x="6767258" y="85940"/>
                  </a:lnTo>
                  <a:lnTo>
                    <a:pt x="6772694" y="83578"/>
                  </a:lnTo>
                  <a:lnTo>
                    <a:pt x="6778892" y="82181"/>
                  </a:lnTo>
                  <a:lnTo>
                    <a:pt x="6784568" y="80162"/>
                  </a:lnTo>
                  <a:lnTo>
                    <a:pt x="6788429" y="75933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88706" y="7921091"/>
              <a:ext cx="6705600" cy="120650"/>
            </a:xfrm>
            <a:custGeom>
              <a:avLst/>
              <a:gdLst/>
              <a:ahLst/>
              <a:cxnLst/>
              <a:rect l="l" t="t" r="r" b="b"/>
              <a:pathLst>
                <a:path w="6705600" h="120650">
                  <a:moveTo>
                    <a:pt x="4978" y="31369"/>
                  </a:moveTo>
                  <a:lnTo>
                    <a:pt x="4406" y="25806"/>
                  </a:lnTo>
                  <a:lnTo>
                    <a:pt x="0" y="28879"/>
                  </a:lnTo>
                  <a:lnTo>
                    <a:pt x="4978" y="31369"/>
                  </a:lnTo>
                  <a:close/>
                </a:path>
                <a:path w="6705600" h="120650">
                  <a:moveTo>
                    <a:pt x="131381" y="33883"/>
                  </a:moveTo>
                  <a:lnTo>
                    <a:pt x="131279" y="29400"/>
                  </a:lnTo>
                  <a:lnTo>
                    <a:pt x="128828" y="30556"/>
                  </a:lnTo>
                  <a:lnTo>
                    <a:pt x="125006" y="29768"/>
                  </a:lnTo>
                  <a:lnTo>
                    <a:pt x="125082" y="34239"/>
                  </a:lnTo>
                  <a:lnTo>
                    <a:pt x="127508" y="33185"/>
                  </a:lnTo>
                  <a:lnTo>
                    <a:pt x="131381" y="33883"/>
                  </a:lnTo>
                  <a:close/>
                </a:path>
                <a:path w="6705600" h="120650">
                  <a:moveTo>
                    <a:pt x="170916" y="16560"/>
                  </a:moveTo>
                  <a:lnTo>
                    <a:pt x="169125" y="14211"/>
                  </a:lnTo>
                  <a:lnTo>
                    <a:pt x="168186" y="12877"/>
                  </a:lnTo>
                  <a:lnTo>
                    <a:pt x="164338" y="16598"/>
                  </a:lnTo>
                  <a:lnTo>
                    <a:pt x="166090" y="19037"/>
                  </a:lnTo>
                  <a:lnTo>
                    <a:pt x="167030" y="20307"/>
                  </a:lnTo>
                  <a:lnTo>
                    <a:pt x="170916" y="16560"/>
                  </a:lnTo>
                  <a:close/>
                </a:path>
                <a:path w="6705600" h="120650">
                  <a:moveTo>
                    <a:pt x="211531" y="31470"/>
                  </a:moveTo>
                  <a:lnTo>
                    <a:pt x="211429" y="28930"/>
                  </a:lnTo>
                  <a:lnTo>
                    <a:pt x="208737" y="26301"/>
                  </a:lnTo>
                  <a:lnTo>
                    <a:pt x="208292" y="31572"/>
                  </a:lnTo>
                  <a:lnTo>
                    <a:pt x="208394" y="34188"/>
                  </a:lnTo>
                  <a:lnTo>
                    <a:pt x="211086" y="36855"/>
                  </a:lnTo>
                  <a:lnTo>
                    <a:pt x="211531" y="31470"/>
                  </a:lnTo>
                  <a:close/>
                </a:path>
                <a:path w="6705600" h="120650">
                  <a:moveTo>
                    <a:pt x="333146" y="27609"/>
                  </a:moveTo>
                  <a:lnTo>
                    <a:pt x="333044" y="22885"/>
                  </a:lnTo>
                  <a:lnTo>
                    <a:pt x="329222" y="22288"/>
                  </a:lnTo>
                  <a:lnTo>
                    <a:pt x="330034" y="14439"/>
                  </a:lnTo>
                  <a:lnTo>
                    <a:pt x="329349" y="9017"/>
                  </a:lnTo>
                  <a:lnTo>
                    <a:pt x="313334" y="9537"/>
                  </a:lnTo>
                  <a:lnTo>
                    <a:pt x="314502" y="15900"/>
                  </a:lnTo>
                  <a:lnTo>
                    <a:pt x="321475" y="13220"/>
                  </a:lnTo>
                  <a:lnTo>
                    <a:pt x="326275" y="13843"/>
                  </a:lnTo>
                  <a:lnTo>
                    <a:pt x="324472" y="18008"/>
                  </a:lnTo>
                  <a:lnTo>
                    <a:pt x="322732" y="22186"/>
                  </a:lnTo>
                  <a:lnTo>
                    <a:pt x="326580" y="23088"/>
                  </a:lnTo>
                  <a:lnTo>
                    <a:pt x="327621" y="28879"/>
                  </a:lnTo>
                  <a:lnTo>
                    <a:pt x="333146" y="27609"/>
                  </a:lnTo>
                  <a:close/>
                </a:path>
                <a:path w="6705600" h="120650">
                  <a:moveTo>
                    <a:pt x="390283" y="11607"/>
                  </a:moveTo>
                  <a:lnTo>
                    <a:pt x="390245" y="7035"/>
                  </a:lnTo>
                  <a:lnTo>
                    <a:pt x="387781" y="8178"/>
                  </a:lnTo>
                  <a:lnTo>
                    <a:pt x="383921" y="7302"/>
                  </a:lnTo>
                  <a:lnTo>
                    <a:pt x="383959" y="11963"/>
                  </a:lnTo>
                  <a:lnTo>
                    <a:pt x="386397" y="10769"/>
                  </a:lnTo>
                  <a:lnTo>
                    <a:pt x="390283" y="11607"/>
                  </a:lnTo>
                  <a:close/>
                </a:path>
                <a:path w="6705600" h="120650">
                  <a:moveTo>
                    <a:pt x="409600" y="11137"/>
                  </a:moveTo>
                  <a:lnTo>
                    <a:pt x="405371" y="11188"/>
                  </a:lnTo>
                  <a:lnTo>
                    <a:pt x="401637" y="7797"/>
                  </a:lnTo>
                  <a:lnTo>
                    <a:pt x="398678" y="6197"/>
                  </a:lnTo>
                  <a:lnTo>
                    <a:pt x="396760" y="11557"/>
                  </a:lnTo>
                  <a:lnTo>
                    <a:pt x="399313" y="12407"/>
                  </a:lnTo>
                  <a:lnTo>
                    <a:pt x="400608" y="15265"/>
                  </a:lnTo>
                  <a:lnTo>
                    <a:pt x="400253" y="20701"/>
                  </a:lnTo>
                  <a:lnTo>
                    <a:pt x="406666" y="20485"/>
                  </a:lnTo>
                  <a:lnTo>
                    <a:pt x="406552" y="15798"/>
                  </a:lnTo>
                  <a:lnTo>
                    <a:pt x="409054" y="14833"/>
                  </a:lnTo>
                  <a:lnTo>
                    <a:pt x="409600" y="11137"/>
                  </a:lnTo>
                  <a:close/>
                </a:path>
                <a:path w="6705600" h="120650">
                  <a:moveTo>
                    <a:pt x="435216" y="10299"/>
                  </a:moveTo>
                  <a:lnTo>
                    <a:pt x="433082" y="3517"/>
                  </a:lnTo>
                  <a:lnTo>
                    <a:pt x="431330" y="10845"/>
                  </a:lnTo>
                  <a:lnTo>
                    <a:pt x="435216" y="10299"/>
                  </a:lnTo>
                  <a:close/>
                </a:path>
                <a:path w="6705600" h="120650">
                  <a:moveTo>
                    <a:pt x="440931" y="10160"/>
                  </a:moveTo>
                  <a:lnTo>
                    <a:pt x="435216" y="10299"/>
                  </a:lnTo>
                  <a:lnTo>
                    <a:pt x="437527" y="15443"/>
                  </a:lnTo>
                  <a:lnTo>
                    <a:pt x="440563" y="13639"/>
                  </a:lnTo>
                  <a:lnTo>
                    <a:pt x="440931" y="10160"/>
                  </a:lnTo>
                  <a:close/>
                </a:path>
                <a:path w="6705600" h="120650">
                  <a:moveTo>
                    <a:pt x="514908" y="15748"/>
                  </a:moveTo>
                  <a:lnTo>
                    <a:pt x="513168" y="13385"/>
                  </a:lnTo>
                  <a:lnTo>
                    <a:pt x="512229" y="12242"/>
                  </a:lnTo>
                  <a:lnTo>
                    <a:pt x="508266" y="15748"/>
                  </a:lnTo>
                  <a:lnTo>
                    <a:pt x="509981" y="18122"/>
                  </a:lnTo>
                  <a:lnTo>
                    <a:pt x="510933" y="19418"/>
                  </a:lnTo>
                  <a:lnTo>
                    <a:pt x="514908" y="15748"/>
                  </a:lnTo>
                  <a:close/>
                </a:path>
                <a:path w="6705600" h="120650">
                  <a:moveTo>
                    <a:pt x="526478" y="27241"/>
                  </a:moveTo>
                  <a:lnTo>
                    <a:pt x="520649" y="27559"/>
                  </a:lnTo>
                  <a:lnTo>
                    <a:pt x="512711" y="22529"/>
                  </a:lnTo>
                  <a:lnTo>
                    <a:pt x="506869" y="22796"/>
                  </a:lnTo>
                  <a:lnTo>
                    <a:pt x="491655" y="27889"/>
                  </a:lnTo>
                  <a:lnTo>
                    <a:pt x="472503" y="27559"/>
                  </a:lnTo>
                  <a:lnTo>
                    <a:pt x="454418" y="28625"/>
                  </a:lnTo>
                  <a:lnTo>
                    <a:pt x="442391" y="37960"/>
                  </a:lnTo>
                  <a:lnTo>
                    <a:pt x="453047" y="36436"/>
                  </a:lnTo>
                  <a:lnTo>
                    <a:pt x="461543" y="36182"/>
                  </a:lnTo>
                  <a:lnTo>
                    <a:pt x="470115" y="35496"/>
                  </a:lnTo>
                  <a:lnTo>
                    <a:pt x="481012" y="32613"/>
                  </a:lnTo>
                  <a:lnTo>
                    <a:pt x="487222" y="31356"/>
                  </a:lnTo>
                  <a:lnTo>
                    <a:pt x="488327" y="37757"/>
                  </a:lnTo>
                  <a:lnTo>
                    <a:pt x="494169" y="36969"/>
                  </a:lnTo>
                  <a:lnTo>
                    <a:pt x="497370" y="32334"/>
                  </a:lnTo>
                  <a:lnTo>
                    <a:pt x="503466" y="31711"/>
                  </a:lnTo>
                  <a:lnTo>
                    <a:pt x="509752" y="31330"/>
                  </a:lnTo>
                  <a:lnTo>
                    <a:pt x="513499" y="27419"/>
                  </a:lnTo>
                  <a:lnTo>
                    <a:pt x="514959" y="31648"/>
                  </a:lnTo>
                  <a:lnTo>
                    <a:pt x="520103" y="32981"/>
                  </a:lnTo>
                  <a:lnTo>
                    <a:pt x="525183" y="31496"/>
                  </a:lnTo>
                  <a:lnTo>
                    <a:pt x="526478" y="27241"/>
                  </a:lnTo>
                  <a:close/>
                </a:path>
                <a:path w="6705600" h="120650">
                  <a:moveTo>
                    <a:pt x="659638" y="11315"/>
                  </a:moveTo>
                  <a:lnTo>
                    <a:pt x="653122" y="11404"/>
                  </a:lnTo>
                  <a:lnTo>
                    <a:pt x="650608" y="12509"/>
                  </a:lnTo>
                  <a:lnTo>
                    <a:pt x="646696" y="11645"/>
                  </a:lnTo>
                  <a:lnTo>
                    <a:pt x="646696" y="16192"/>
                  </a:lnTo>
                  <a:lnTo>
                    <a:pt x="651548" y="15405"/>
                  </a:lnTo>
                  <a:lnTo>
                    <a:pt x="658736" y="17703"/>
                  </a:lnTo>
                  <a:lnTo>
                    <a:pt x="659638" y="11315"/>
                  </a:lnTo>
                  <a:close/>
                </a:path>
                <a:path w="6705600" h="120650">
                  <a:moveTo>
                    <a:pt x="912393" y="15367"/>
                  </a:moveTo>
                  <a:lnTo>
                    <a:pt x="910653" y="12890"/>
                  </a:lnTo>
                  <a:lnTo>
                    <a:pt x="909789" y="11607"/>
                  </a:lnTo>
                  <a:lnTo>
                    <a:pt x="905675" y="15074"/>
                  </a:lnTo>
                  <a:lnTo>
                    <a:pt x="907415" y="17513"/>
                  </a:lnTo>
                  <a:lnTo>
                    <a:pt x="908342" y="18834"/>
                  </a:lnTo>
                  <a:lnTo>
                    <a:pt x="912393" y="15367"/>
                  </a:lnTo>
                  <a:close/>
                </a:path>
                <a:path w="6705600" h="120650">
                  <a:moveTo>
                    <a:pt x="1396555" y="11099"/>
                  </a:moveTo>
                  <a:lnTo>
                    <a:pt x="1394815" y="8686"/>
                  </a:lnTo>
                  <a:lnTo>
                    <a:pt x="1393964" y="7531"/>
                  </a:lnTo>
                  <a:lnTo>
                    <a:pt x="1389786" y="10947"/>
                  </a:lnTo>
                  <a:lnTo>
                    <a:pt x="1391500" y="13347"/>
                  </a:lnTo>
                  <a:lnTo>
                    <a:pt x="1392428" y="14668"/>
                  </a:lnTo>
                  <a:lnTo>
                    <a:pt x="1396555" y="11099"/>
                  </a:lnTo>
                  <a:close/>
                </a:path>
                <a:path w="6705600" h="120650">
                  <a:moveTo>
                    <a:pt x="1454531" y="13982"/>
                  </a:moveTo>
                  <a:lnTo>
                    <a:pt x="1451902" y="15011"/>
                  </a:lnTo>
                  <a:lnTo>
                    <a:pt x="1447927" y="14071"/>
                  </a:lnTo>
                  <a:lnTo>
                    <a:pt x="1447850" y="18542"/>
                  </a:lnTo>
                  <a:lnTo>
                    <a:pt x="1450441" y="17576"/>
                  </a:lnTo>
                  <a:lnTo>
                    <a:pt x="1454353" y="18453"/>
                  </a:lnTo>
                  <a:lnTo>
                    <a:pt x="1454531" y="13982"/>
                  </a:lnTo>
                  <a:close/>
                </a:path>
                <a:path w="6705600" h="120650">
                  <a:moveTo>
                    <a:pt x="1461262" y="63"/>
                  </a:moveTo>
                  <a:lnTo>
                    <a:pt x="1454632" y="0"/>
                  </a:lnTo>
                  <a:lnTo>
                    <a:pt x="1452003" y="1041"/>
                  </a:lnTo>
                  <a:lnTo>
                    <a:pt x="1448028" y="0"/>
                  </a:lnTo>
                  <a:lnTo>
                    <a:pt x="1447952" y="4660"/>
                  </a:lnTo>
                  <a:lnTo>
                    <a:pt x="1452943" y="3911"/>
                  </a:lnTo>
                  <a:lnTo>
                    <a:pt x="1460169" y="6438"/>
                  </a:lnTo>
                  <a:lnTo>
                    <a:pt x="1461262" y="63"/>
                  </a:lnTo>
                  <a:close/>
                </a:path>
                <a:path w="6705600" h="120650">
                  <a:moveTo>
                    <a:pt x="1484363" y="5016"/>
                  </a:moveTo>
                  <a:lnTo>
                    <a:pt x="1481823" y="5943"/>
                  </a:lnTo>
                  <a:lnTo>
                    <a:pt x="1477873" y="5016"/>
                  </a:lnTo>
                  <a:lnTo>
                    <a:pt x="1477721" y="9512"/>
                  </a:lnTo>
                  <a:lnTo>
                    <a:pt x="1480324" y="8572"/>
                  </a:lnTo>
                  <a:lnTo>
                    <a:pt x="1484287" y="9486"/>
                  </a:lnTo>
                  <a:lnTo>
                    <a:pt x="1484363" y="5016"/>
                  </a:lnTo>
                  <a:close/>
                </a:path>
                <a:path w="6705600" h="120650">
                  <a:moveTo>
                    <a:pt x="1490903" y="23698"/>
                  </a:moveTo>
                  <a:lnTo>
                    <a:pt x="1488706" y="18427"/>
                  </a:lnTo>
                  <a:lnTo>
                    <a:pt x="1485480" y="20091"/>
                  </a:lnTo>
                  <a:lnTo>
                    <a:pt x="1484972" y="23558"/>
                  </a:lnTo>
                  <a:lnTo>
                    <a:pt x="1490903" y="23698"/>
                  </a:lnTo>
                  <a:close/>
                </a:path>
                <a:path w="6705600" h="120650">
                  <a:moveTo>
                    <a:pt x="1500911" y="14427"/>
                  </a:moveTo>
                  <a:lnTo>
                    <a:pt x="1499425" y="5575"/>
                  </a:lnTo>
                  <a:lnTo>
                    <a:pt x="1496326" y="6210"/>
                  </a:lnTo>
                  <a:lnTo>
                    <a:pt x="1495513" y="10947"/>
                  </a:lnTo>
                  <a:lnTo>
                    <a:pt x="1500911" y="14427"/>
                  </a:lnTo>
                  <a:close/>
                </a:path>
                <a:path w="6705600" h="120650">
                  <a:moveTo>
                    <a:pt x="1505242" y="20701"/>
                  </a:moveTo>
                  <a:lnTo>
                    <a:pt x="1500911" y="14427"/>
                  </a:lnTo>
                  <a:lnTo>
                    <a:pt x="1502384" y="24447"/>
                  </a:lnTo>
                  <a:lnTo>
                    <a:pt x="1496072" y="23304"/>
                  </a:lnTo>
                  <a:lnTo>
                    <a:pt x="1490903" y="23685"/>
                  </a:lnTo>
                  <a:lnTo>
                    <a:pt x="1495132" y="29667"/>
                  </a:lnTo>
                  <a:lnTo>
                    <a:pt x="1501609" y="27228"/>
                  </a:lnTo>
                  <a:lnTo>
                    <a:pt x="1505242" y="20701"/>
                  </a:lnTo>
                  <a:close/>
                </a:path>
                <a:path w="6705600" h="120650">
                  <a:moveTo>
                    <a:pt x="1533042" y="19659"/>
                  </a:moveTo>
                  <a:lnTo>
                    <a:pt x="1527416" y="14681"/>
                  </a:lnTo>
                  <a:lnTo>
                    <a:pt x="1527327" y="21691"/>
                  </a:lnTo>
                  <a:lnTo>
                    <a:pt x="1524901" y="25323"/>
                  </a:lnTo>
                  <a:lnTo>
                    <a:pt x="1522031" y="28270"/>
                  </a:lnTo>
                  <a:lnTo>
                    <a:pt x="1520583" y="33248"/>
                  </a:lnTo>
                  <a:lnTo>
                    <a:pt x="1527797" y="31838"/>
                  </a:lnTo>
                  <a:lnTo>
                    <a:pt x="1532559" y="26339"/>
                  </a:lnTo>
                  <a:lnTo>
                    <a:pt x="1533042" y="19659"/>
                  </a:lnTo>
                  <a:close/>
                </a:path>
                <a:path w="6705600" h="120650">
                  <a:moveTo>
                    <a:pt x="1573847" y="15151"/>
                  </a:moveTo>
                  <a:lnTo>
                    <a:pt x="1566113" y="16687"/>
                  </a:lnTo>
                  <a:lnTo>
                    <a:pt x="1561096" y="14287"/>
                  </a:lnTo>
                  <a:lnTo>
                    <a:pt x="1557286" y="10299"/>
                  </a:lnTo>
                  <a:lnTo>
                    <a:pt x="1557731" y="18059"/>
                  </a:lnTo>
                  <a:lnTo>
                    <a:pt x="1563801" y="20853"/>
                  </a:lnTo>
                  <a:lnTo>
                    <a:pt x="1570748" y="19583"/>
                  </a:lnTo>
                  <a:lnTo>
                    <a:pt x="1573847" y="15151"/>
                  </a:lnTo>
                  <a:close/>
                </a:path>
                <a:path w="6705600" h="120650">
                  <a:moveTo>
                    <a:pt x="1585201" y="26365"/>
                  </a:moveTo>
                  <a:lnTo>
                    <a:pt x="1580007" y="23583"/>
                  </a:lnTo>
                  <a:lnTo>
                    <a:pt x="1580324" y="29298"/>
                  </a:lnTo>
                  <a:lnTo>
                    <a:pt x="1585201" y="26365"/>
                  </a:lnTo>
                  <a:close/>
                </a:path>
                <a:path w="6705600" h="120650">
                  <a:moveTo>
                    <a:pt x="2044230" y="28638"/>
                  </a:moveTo>
                  <a:lnTo>
                    <a:pt x="2042541" y="26212"/>
                  </a:lnTo>
                  <a:lnTo>
                    <a:pt x="2041664" y="25006"/>
                  </a:lnTo>
                  <a:lnTo>
                    <a:pt x="2037435" y="28384"/>
                  </a:lnTo>
                  <a:lnTo>
                    <a:pt x="2039099" y="30886"/>
                  </a:lnTo>
                  <a:lnTo>
                    <a:pt x="2040001" y="32219"/>
                  </a:lnTo>
                  <a:lnTo>
                    <a:pt x="2044230" y="28638"/>
                  </a:lnTo>
                  <a:close/>
                </a:path>
                <a:path w="6705600" h="120650">
                  <a:moveTo>
                    <a:pt x="2216251" y="15354"/>
                  </a:moveTo>
                  <a:lnTo>
                    <a:pt x="2211489" y="15633"/>
                  </a:lnTo>
                  <a:lnTo>
                    <a:pt x="2205863" y="14617"/>
                  </a:lnTo>
                  <a:lnTo>
                    <a:pt x="2201214" y="15036"/>
                  </a:lnTo>
                  <a:lnTo>
                    <a:pt x="2199424" y="19621"/>
                  </a:lnTo>
                  <a:lnTo>
                    <a:pt x="2206015" y="20243"/>
                  </a:lnTo>
                  <a:lnTo>
                    <a:pt x="2210498" y="22529"/>
                  </a:lnTo>
                  <a:lnTo>
                    <a:pt x="2213660" y="22288"/>
                  </a:lnTo>
                  <a:lnTo>
                    <a:pt x="2216251" y="15354"/>
                  </a:lnTo>
                  <a:close/>
                </a:path>
                <a:path w="6705600" h="120650">
                  <a:moveTo>
                    <a:pt x="2259507" y="16103"/>
                  </a:moveTo>
                  <a:lnTo>
                    <a:pt x="2254313" y="16421"/>
                  </a:lnTo>
                  <a:lnTo>
                    <a:pt x="2247989" y="15252"/>
                  </a:lnTo>
                  <a:lnTo>
                    <a:pt x="2249360" y="25171"/>
                  </a:lnTo>
                  <a:lnTo>
                    <a:pt x="2255024" y="25527"/>
                  </a:lnTo>
                  <a:lnTo>
                    <a:pt x="2257945" y="21717"/>
                  </a:lnTo>
                  <a:lnTo>
                    <a:pt x="2259507" y="16103"/>
                  </a:lnTo>
                  <a:close/>
                </a:path>
                <a:path w="6705600" h="120650">
                  <a:moveTo>
                    <a:pt x="2289264" y="30530"/>
                  </a:moveTo>
                  <a:lnTo>
                    <a:pt x="2283993" y="30010"/>
                  </a:lnTo>
                  <a:lnTo>
                    <a:pt x="2277643" y="30962"/>
                  </a:lnTo>
                  <a:lnTo>
                    <a:pt x="2279446" y="21005"/>
                  </a:lnTo>
                  <a:lnTo>
                    <a:pt x="2274722" y="21374"/>
                  </a:lnTo>
                  <a:lnTo>
                    <a:pt x="2269096" y="20408"/>
                  </a:lnTo>
                  <a:lnTo>
                    <a:pt x="2264460" y="20840"/>
                  </a:lnTo>
                  <a:lnTo>
                    <a:pt x="2262657" y="25412"/>
                  </a:lnTo>
                  <a:lnTo>
                    <a:pt x="2265184" y="26504"/>
                  </a:lnTo>
                  <a:lnTo>
                    <a:pt x="2269223" y="25666"/>
                  </a:lnTo>
                  <a:lnTo>
                    <a:pt x="2269261" y="30162"/>
                  </a:lnTo>
                  <a:lnTo>
                    <a:pt x="2265299" y="30861"/>
                  </a:lnTo>
                  <a:lnTo>
                    <a:pt x="2259800" y="29222"/>
                  </a:lnTo>
                  <a:lnTo>
                    <a:pt x="2259101" y="34721"/>
                  </a:lnTo>
                  <a:lnTo>
                    <a:pt x="2268334" y="34671"/>
                  </a:lnTo>
                  <a:lnTo>
                    <a:pt x="2280170" y="35356"/>
                  </a:lnTo>
                  <a:lnTo>
                    <a:pt x="2289022" y="34683"/>
                  </a:lnTo>
                  <a:lnTo>
                    <a:pt x="2289264" y="30530"/>
                  </a:lnTo>
                  <a:close/>
                </a:path>
                <a:path w="6705600" h="120650">
                  <a:moveTo>
                    <a:pt x="2463266" y="39154"/>
                  </a:moveTo>
                  <a:lnTo>
                    <a:pt x="2460625" y="40195"/>
                  </a:lnTo>
                  <a:lnTo>
                    <a:pt x="2456726" y="39090"/>
                  </a:lnTo>
                  <a:lnTo>
                    <a:pt x="2456472" y="43738"/>
                  </a:lnTo>
                  <a:lnTo>
                    <a:pt x="2459075" y="42621"/>
                  </a:lnTo>
                  <a:lnTo>
                    <a:pt x="2463101" y="43586"/>
                  </a:lnTo>
                  <a:lnTo>
                    <a:pt x="2463266" y="39154"/>
                  </a:lnTo>
                  <a:close/>
                </a:path>
                <a:path w="6705600" h="120650">
                  <a:moveTo>
                    <a:pt x="2486990" y="30327"/>
                  </a:moveTo>
                  <a:lnTo>
                    <a:pt x="2479167" y="26873"/>
                  </a:lnTo>
                  <a:lnTo>
                    <a:pt x="2477922" y="31064"/>
                  </a:lnTo>
                  <a:lnTo>
                    <a:pt x="2481199" y="34886"/>
                  </a:lnTo>
                  <a:lnTo>
                    <a:pt x="2486990" y="30327"/>
                  </a:lnTo>
                  <a:close/>
                </a:path>
                <a:path w="6705600" h="120650">
                  <a:moveTo>
                    <a:pt x="2493429" y="39839"/>
                  </a:moveTo>
                  <a:lnTo>
                    <a:pt x="2487231" y="40347"/>
                  </a:lnTo>
                  <a:lnTo>
                    <a:pt x="2482151" y="42646"/>
                  </a:lnTo>
                  <a:lnTo>
                    <a:pt x="2479802" y="48806"/>
                  </a:lnTo>
                  <a:lnTo>
                    <a:pt x="2487434" y="50292"/>
                  </a:lnTo>
                  <a:lnTo>
                    <a:pt x="2492387" y="48006"/>
                  </a:lnTo>
                  <a:lnTo>
                    <a:pt x="2493429" y="39839"/>
                  </a:lnTo>
                  <a:close/>
                </a:path>
                <a:path w="6705600" h="120650">
                  <a:moveTo>
                    <a:pt x="2505138" y="42468"/>
                  </a:moveTo>
                  <a:lnTo>
                    <a:pt x="2503462" y="40081"/>
                  </a:lnTo>
                  <a:lnTo>
                    <a:pt x="2502611" y="38747"/>
                  </a:lnTo>
                  <a:lnTo>
                    <a:pt x="2498318" y="42202"/>
                  </a:lnTo>
                  <a:lnTo>
                    <a:pt x="2500007" y="44729"/>
                  </a:lnTo>
                  <a:lnTo>
                    <a:pt x="2500934" y="45910"/>
                  </a:lnTo>
                  <a:lnTo>
                    <a:pt x="2505138" y="42468"/>
                  </a:lnTo>
                  <a:close/>
                </a:path>
                <a:path w="6705600" h="120650">
                  <a:moveTo>
                    <a:pt x="2583713" y="46609"/>
                  </a:moveTo>
                  <a:lnTo>
                    <a:pt x="2579141" y="46532"/>
                  </a:lnTo>
                  <a:lnTo>
                    <a:pt x="2576499" y="44081"/>
                  </a:lnTo>
                  <a:lnTo>
                    <a:pt x="2573820" y="41656"/>
                  </a:lnTo>
                  <a:lnTo>
                    <a:pt x="2573591" y="50927"/>
                  </a:lnTo>
                  <a:lnTo>
                    <a:pt x="2578290" y="56324"/>
                  </a:lnTo>
                  <a:lnTo>
                    <a:pt x="2581643" y="56210"/>
                  </a:lnTo>
                  <a:lnTo>
                    <a:pt x="2583713" y="46609"/>
                  </a:lnTo>
                  <a:close/>
                </a:path>
                <a:path w="6705600" h="120650">
                  <a:moveTo>
                    <a:pt x="2827464" y="26543"/>
                  </a:moveTo>
                  <a:lnTo>
                    <a:pt x="2825775" y="24079"/>
                  </a:lnTo>
                  <a:lnTo>
                    <a:pt x="2824886" y="22694"/>
                  </a:lnTo>
                  <a:lnTo>
                    <a:pt x="2820632" y="26200"/>
                  </a:lnTo>
                  <a:lnTo>
                    <a:pt x="2822283" y="28727"/>
                  </a:lnTo>
                  <a:lnTo>
                    <a:pt x="2823146" y="30035"/>
                  </a:lnTo>
                  <a:lnTo>
                    <a:pt x="2827464" y="26543"/>
                  </a:lnTo>
                  <a:close/>
                </a:path>
                <a:path w="6705600" h="120650">
                  <a:moveTo>
                    <a:pt x="2879280" y="34734"/>
                  </a:moveTo>
                  <a:lnTo>
                    <a:pt x="2870771" y="33197"/>
                  </a:lnTo>
                  <a:lnTo>
                    <a:pt x="2867088" y="38722"/>
                  </a:lnTo>
                  <a:lnTo>
                    <a:pt x="2864383" y="45631"/>
                  </a:lnTo>
                  <a:lnTo>
                    <a:pt x="2858782" y="48285"/>
                  </a:lnTo>
                  <a:lnTo>
                    <a:pt x="2858401" y="42760"/>
                  </a:lnTo>
                  <a:lnTo>
                    <a:pt x="2859709" y="35039"/>
                  </a:lnTo>
                  <a:lnTo>
                    <a:pt x="2855772" y="34137"/>
                  </a:lnTo>
                  <a:lnTo>
                    <a:pt x="2850350" y="39535"/>
                  </a:lnTo>
                  <a:lnTo>
                    <a:pt x="2842882" y="41897"/>
                  </a:lnTo>
                  <a:lnTo>
                    <a:pt x="2835046" y="43726"/>
                  </a:lnTo>
                  <a:lnTo>
                    <a:pt x="2828493" y="47472"/>
                  </a:lnTo>
                  <a:lnTo>
                    <a:pt x="2811716" y="47053"/>
                  </a:lnTo>
                  <a:lnTo>
                    <a:pt x="2805226" y="53289"/>
                  </a:lnTo>
                  <a:lnTo>
                    <a:pt x="2795562" y="54851"/>
                  </a:lnTo>
                  <a:lnTo>
                    <a:pt x="2786265" y="56984"/>
                  </a:lnTo>
                  <a:lnTo>
                    <a:pt x="2780919" y="64935"/>
                  </a:lnTo>
                  <a:lnTo>
                    <a:pt x="2794254" y="62661"/>
                  </a:lnTo>
                  <a:lnTo>
                    <a:pt x="2808160" y="61277"/>
                  </a:lnTo>
                  <a:lnTo>
                    <a:pt x="2822765" y="60921"/>
                  </a:lnTo>
                  <a:lnTo>
                    <a:pt x="2838183" y="61722"/>
                  </a:lnTo>
                  <a:lnTo>
                    <a:pt x="2838056" y="48602"/>
                  </a:lnTo>
                  <a:lnTo>
                    <a:pt x="2855404" y="48171"/>
                  </a:lnTo>
                  <a:lnTo>
                    <a:pt x="2855264" y="52908"/>
                  </a:lnTo>
                  <a:lnTo>
                    <a:pt x="2852496" y="53695"/>
                  </a:lnTo>
                  <a:lnTo>
                    <a:pt x="2851797" y="57365"/>
                  </a:lnTo>
                  <a:lnTo>
                    <a:pt x="2861132" y="55346"/>
                  </a:lnTo>
                  <a:lnTo>
                    <a:pt x="2870212" y="52959"/>
                  </a:lnTo>
                  <a:lnTo>
                    <a:pt x="2876956" y="47104"/>
                  </a:lnTo>
                  <a:lnTo>
                    <a:pt x="2879280" y="34734"/>
                  </a:lnTo>
                  <a:close/>
                </a:path>
                <a:path w="6705600" h="120650">
                  <a:moveTo>
                    <a:pt x="2926524" y="31381"/>
                  </a:moveTo>
                  <a:lnTo>
                    <a:pt x="2922079" y="31330"/>
                  </a:lnTo>
                  <a:lnTo>
                    <a:pt x="2918168" y="34696"/>
                  </a:lnTo>
                  <a:lnTo>
                    <a:pt x="2915069" y="36322"/>
                  </a:lnTo>
                  <a:lnTo>
                    <a:pt x="2913037" y="31051"/>
                  </a:lnTo>
                  <a:lnTo>
                    <a:pt x="2906280" y="35598"/>
                  </a:lnTo>
                  <a:lnTo>
                    <a:pt x="2895739" y="34594"/>
                  </a:lnTo>
                  <a:lnTo>
                    <a:pt x="2886176" y="35102"/>
                  </a:lnTo>
                  <a:lnTo>
                    <a:pt x="2882417" y="44145"/>
                  </a:lnTo>
                  <a:lnTo>
                    <a:pt x="2885719" y="49174"/>
                  </a:lnTo>
                  <a:lnTo>
                    <a:pt x="2892031" y="49720"/>
                  </a:lnTo>
                  <a:lnTo>
                    <a:pt x="2898584" y="47612"/>
                  </a:lnTo>
                  <a:lnTo>
                    <a:pt x="2902610" y="44653"/>
                  </a:lnTo>
                  <a:lnTo>
                    <a:pt x="2907944" y="48577"/>
                  </a:lnTo>
                  <a:lnTo>
                    <a:pt x="2914015" y="46926"/>
                  </a:lnTo>
                  <a:lnTo>
                    <a:pt x="2920238" y="45466"/>
                  </a:lnTo>
                  <a:lnTo>
                    <a:pt x="2926016" y="49987"/>
                  </a:lnTo>
                  <a:lnTo>
                    <a:pt x="2926524" y="31381"/>
                  </a:lnTo>
                  <a:close/>
                </a:path>
                <a:path w="6705600" h="120650">
                  <a:moveTo>
                    <a:pt x="2934792" y="38544"/>
                  </a:moveTo>
                  <a:lnTo>
                    <a:pt x="2933128" y="36106"/>
                  </a:lnTo>
                  <a:lnTo>
                    <a:pt x="2932201" y="34925"/>
                  </a:lnTo>
                  <a:lnTo>
                    <a:pt x="2927947" y="38265"/>
                  </a:lnTo>
                  <a:lnTo>
                    <a:pt x="2929623" y="40716"/>
                  </a:lnTo>
                  <a:lnTo>
                    <a:pt x="2930537" y="42049"/>
                  </a:lnTo>
                  <a:lnTo>
                    <a:pt x="2934792" y="38544"/>
                  </a:lnTo>
                  <a:close/>
                </a:path>
                <a:path w="6705600" h="120650">
                  <a:moveTo>
                    <a:pt x="2990646" y="40132"/>
                  </a:moveTo>
                  <a:lnTo>
                    <a:pt x="2986709" y="36855"/>
                  </a:lnTo>
                  <a:lnTo>
                    <a:pt x="2981934" y="37376"/>
                  </a:lnTo>
                  <a:lnTo>
                    <a:pt x="2980080" y="42011"/>
                  </a:lnTo>
                  <a:lnTo>
                    <a:pt x="2982112" y="42303"/>
                  </a:lnTo>
                  <a:lnTo>
                    <a:pt x="2984030" y="42837"/>
                  </a:lnTo>
                  <a:lnTo>
                    <a:pt x="2983280" y="46723"/>
                  </a:lnTo>
                  <a:lnTo>
                    <a:pt x="2990011" y="46901"/>
                  </a:lnTo>
                  <a:lnTo>
                    <a:pt x="2990646" y="40132"/>
                  </a:lnTo>
                  <a:close/>
                </a:path>
                <a:path w="6705600" h="120650">
                  <a:moveTo>
                    <a:pt x="3003308" y="51968"/>
                  </a:moveTo>
                  <a:lnTo>
                    <a:pt x="2996590" y="51803"/>
                  </a:lnTo>
                  <a:lnTo>
                    <a:pt x="2996336" y="61074"/>
                  </a:lnTo>
                  <a:lnTo>
                    <a:pt x="3003054" y="61239"/>
                  </a:lnTo>
                  <a:lnTo>
                    <a:pt x="3003308" y="51968"/>
                  </a:lnTo>
                  <a:close/>
                </a:path>
                <a:path w="6705600" h="120650">
                  <a:moveTo>
                    <a:pt x="3114814" y="36182"/>
                  </a:moveTo>
                  <a:lnTo>
                    <a:pt x="3112173" y="37071"/>
                  </a:lnTo>
                  <a:lnTo>
                    <a:pt x="3108172" y="36106"/>
                  </a:lnTo>
                  <a:lnTo>
                    <a:pt x="3107969" y="40576"/>
                  </a:lnTo>
                  <a:lnTo>
                    <a:pt x="3110611" y="39674"/>
                  </a:lnTo>
                  <a:lnTo>
                    <a:pt x="3114611" y="40665"/>
                  </a:lnTo>
                  <a:lnTo>
                    <a:pt x="3114814" y="36182"/>
                  </a:lnTo>
                  <a:close/>
                </a:path>
                <a:path w="6705600" h="120650">
                  <a:moveTo>
                    <a:pt x="3131604" y="36614"/>
                  </a:moveTo>
                  <a:lnTo>
                    <a:pt x="3127667" y="37172"/>
                  </a:lnTo>
                  <a:lnTo>
                    <a:pt x="3122104" y="35572"/>
                  </a:lnTo>
                  <a:lnTo>
                    <a:pt x="3121406" y="40919"/>
                  </a:lnTo>
                  <a:lnTo>
                    <a:pt x="3125368" y="40386"/>
                  </a:lnTo>
                  <a:lnTo>
                    <a:pt x="3130918" y="42049"/>
                  </a:lnTo>
                  <a:lnTo>
                    <a:pt x="3131604" y="36614"/>
                  </a:lnTo>
                  <a:close/>
                </a:path>
                <a:path w="6705600" h="120650">
                  <a:moveTo>
                    <a:pt x="3155061" y="41770"/>
                  </a:moveTo>
                  <a:lnTo>
                    <a:pt x="3152419" y="42773"/>
                  </a:lnTo>
                  <a:lnTo>
                    <a:pt x="3148419" y="41732"/>
                  </a:lnTo>
                  <a:lnTo>
                    <a:pt x="3148177" y="46278"/>
                  </a:lnTo>
                  <a:lnTo>
                    <a:pt x="3150806" y="45275"/>
                  </a:lnTo>
                  <a:lnTo>
                    <a:pt x="3154807" y="46405"/>
                  </a:lnTo>
                  <a:lnTo>
                    <a:pt x="3155061" y="41770"/>
                  </a:lnTo>
                  <a:close/>
                </a:path>
                <a:path w="6705600" h="120650">
                  <a:moveTo>
                    <a:pt x="3180143" y="49593"/>
                  </a:moveTo>
                  <a:lnTo>
                    <a:pt x="3178454" y="47066"/>
                  </a:lnTo>
                  <a:lnTo>
                    <a:pt x="3177540" y="45770"/>
                  </a:lnTo>
                  <a:lnTo>
                    <a:pt x="3173298" y="49110"/>
                  </a:lnTo>
                  <a:lnTo>
                    <a:pt x="3174949" y="51612"/>
                  </a:lnTo>
                  <a:lnTo>
                    <a:pt x="3175838" y="52946"/>
                  </a:lnTo>
                  <a:lnTo>
                    <a:pt x="3180143" y="49593"/>
                  </a:lnTo>
                  <a:close/>
                </a:path>
                <a:path w="6705600" h="120650">
                  <a:moveTo>
                    <a:pt x="3205022" y="57111"/>
                  </a:moveTo>
                  <a:lnTo>
                    <a:pt x="3203625" y="48742"/>
                  </a:lnTo>
                  <a:lnTo>
                    <a:pt x="3199193" y="44551"/>
                  </a:lnTo>
                  <a:lnTo>
                    <a:pt x="3194354" y="45377"/>
                  </a:lnTo>
                  <a:lnTo>
                    <a:pt x="3191751" y="52031"/>
                  </a:lnTo>
                  <a:lnTo>
                    <a:pt x="3198152" y="51219"/>
                  </a:lnTo>
                  <a:lnTo>
                    <a:pt x="3199028" y="57480"/>
                  </a:lnTo>
                  <a:lnTo>
                    <a:pt x="3205022" y="57111"/>
                  </a:lnTo>
                  <a:close/>
                </a:path>
                <a:path w="6705600" h="120650">
                  <a:moveTo>
                    <a:pt x="3242030" y="58051"/>
                  </a:moveTo>
                  <a:lnTo>
                    <a:pt x="3239693" y="53238"/>
                  </a:lnTo>
                  <a:lnTo>
                    <a:pt x="3234194" y="52603"/>
                  </a:lnTo>
                  <a:lnTo>
                    <a:pt x="3227603" y="53378"/>
                  </a:lnTo>
                  <a:lnTo>
                    <a:pt x="3222028" y="52806"/>
                  </a:lnTo>
                  <a:lnTo>
                    <a:pt x="3224390" y="57594"/>
                  </a:lnTo>
                  <a:lnTo>
                    <a:pt x="3229902" y="58267"/>
                  </a:lnTo>
                  <a:lnTo>
                    <a:pt x="3236480" y="57531"/>
                  </a:lnTo>
                  <a:lnTo>
                    <a:pt x="3242030" y="58051"/>
                  </a:lnTo>
                  <a:close/>
                </a:path>
                <a:path w="6705600" h="120650">
                  <a:moveTo>
                    <a:pt x="3248114" y="58635"/>
                  </a:moveTo>
                  <a:lnTo>
                    <a:pt x="3247402" y="54063"/>
                  </a:lnTo>
                  <a:lnTo>
                    <a:pt x="3242030" y="58051"/>
                  </a:lnTo>
                  <a:lnTo>
                    <a:pt x="3245789" y="62915"/>
                  </a:lnTo>
                  <a:lnTo>
                    <a:pt x="3248114" y="58635"/>
                  </a:lnTo>
                  <a:close/>
                </a:path>
                <a:path w="6705600" h="120650">
                  <a:moveTo>
                    <a:pt x="3476561" y="61874"/>
                  </a:moveTo>
                  <a:lnTo>
                    <a:pt x="3474897" y="59448"/>
                  </a:lnTo>
                  <a:lnTo>
                    <a:pt x="3474034" y="58216"/>
                  </a:lnTo>
                  <a:lnTo>
                    <a:pt x="3469754" y="61569"/>
                  </a:lnTo>
                  <a:lnTo>
                    <a:pt x="3471405" y="64096"/>
                  </a:lnTo>
                  <a:lnTo>
                    <a:pt x="3472243" y="65430"/>
                  </a:lnTo>
                  <a:lnTo>
                    <a:pt x="3476561" y="61874"/>
                  </a:lnTo>
                  <a:close/>
                </a:path>
                <a:path w="6705600" h="120650">
                  <a:moveTo>
                    <a:pt x="3561486" y="45567"/>
                  </a:moveTo>
                  <a:lnTo>
                    <a:pt x="3559822" y="43091"/>
                  </a:lnTo>
                  <a:lnTo>
                    <a:pt x="3558933" y="41706"/>
                  </a:lnTo>
                  <a:lnTo>
                    <a:pt x="3554641" y="45199"/>
                  </a:lnTo>
                  <a:lnTo>
                    <a:pt x="3556317" y="47726"/>
                  </a:lnTo>
                  <a:lnTo>
                    <a:pt x="3557181" y="49047"/>
                  </a:lnTo>
                  <a:lnTo>
                    <a:pt x="3561486" y="45567"/>
                  </a:lnTo>
                  <a:close/>
                </a:path>
                <a:path w="6705600" h="120650">
                  <a:moveTo>
                    <a:pt x="3586797" y="43815"/>
                  </a:moveTo>
                  <a:lnTo>
                    <a:pt x="3580955" y="42418"/>
                  </a:lnTo>
                  <a:lnTo>
                    <a:pt x="3579914" y="48361"/>
                  </a:lnTo>
                  <a:lnTo>
                    <a:pt x="3583749" y="47917"/>
                  </a:lnTo>
                  <a:lnTo>
                    <a:pt x="3584994" y="55295"/>
                  </a:lnTo>
                  <a:lnTo>
                    <a:pt x="3586696" y="48552"/>
                  </a:lnTo>
                  <a:lnTo>
                    <a:pt x="3586797" y="43815"/>
                  </a:lnTo>
                  <a:close/>
                </a:path>
                <a:path w="6705600" h="120650">
                  <a:moveTo>
                    <a:pt x="3647300" y="54711"/>
                  </a:moveTo>
                  <a:lnTo>
                    <a:pt x="3642842" y="54597"/>
                  </a:lnTo>
                  <a:lnTo>
                    <a:pt x="3644430" y="46583"/>
                  </a:lnTo>
                  <a:lnTo>
                    <a:pt x="3640798" y="45250"/>
                  </a:lnTo>
                  <a:lnTo>
                    <a:pt x="3640518" y="53009"/>
                  </a:lnTo>
                  <a:lnTo>
                    <a:pt x="3631374" y="47561"/>
                  </a:lnTo>
                  <a:lnTo>
                    <a:pt x="3630422" y="54279"/>
                  </a:lnTo>
                  <a:lnTo>
                    <a:pt x="3633711" y="57061"/>
                  </a:lnTo>
                  <a:lnTo>
                    <a:pt x="3639147" y="59651"/>
                  </a:lnTo>
                  <a:lnTo>
                    <a:pt x="3644430" y="59677"/>
                  </a:lnTo>
                  <a:lnTo>
                    <a:pt x="3647300" y="54711"/>
                  </a:lnTo>
                  <a:close/>
                </a:path>
                <a:path w="6705600" h="120650">
                  <a:moveTo>
                    <a:pt x="3655847" y="52755"/>
                  </a:moveTo>
                  <a:lnTo>
                    <a:pt x="3654158" y="50330"/>
                  </a:lnTo>
                  <a:lnTo>
                    <a:pt x="3653307" y="48945"/>
                  </a:lnTo>
                  <a:lnTo>
                    <a:pt x="3648989" y="52362"/>
                  </a:lnTo>
                  <a:lnTo>
                    <a:pt x="3650665" y="54800"/>
                  </a:lnTo>
                  <a:lnTo>
                    <a:pt x="3651580" y="56121"/>
                  </a:lnTo>
                  <a:lnTo>
                    <a:pt x="3655847" y="52755"/>
                  </a:lnTo>
                  <a:close/>
                </a:path>
                <a:path w="6705600" h="120650">
                  <a:moveTo>
                    <a:pt x="3669220" y="57683"/>
                  </a:moveTo>
                  <a:lnTo>
                    <a:pt x="3666655" y="54063"/>
                  </a:lnTo>
                  <a:lnTo>
                    <a:pt x="3662362" y="57416"/>
                  </a:lnTo>
                  <a:lnTo>
                    <a:pt x="3664039" y="59855"/>
                  </a:lnTo>
                  <a:lnTo>
                    <a:pt x="3664928" y="61188"/>
                  </a:lnTo>
                  <a:lnTo>
                    <a:pt x="3669220" y="57683"/>
                  </a:lnTo>
                  <a:close/>
                </a:path>
                <a:path w="6705600" h="120650">
                  <a:moveTo>
                    <a:pt x="3680917" y="60299"/>
                  </a:moveTo>
                  <a:lnTo>
                    <a:pt x="3674783" y="56603"/>
                  </a:lnTo>
                  <a:lnTo>
                    <a:pt x="3672776" y="61264"/>
                  </a:lnTo>
                  <a:lnTo>
                    <a:pt x="3674846" y="65443"/>
                  </a:lnTo>
                  <a:lnTo>
                    <a:pt x="3680917" y="60299"/>
                  </a:lnTo>
                  <a:close/>
                </a:path>
                <a:path w="6705600" h="120650">
                  <a:moveTo>
                    <a:pt x="3735298" y="70243"/>
                  </a:moveTo>
                  <a:lnTo>
                    <a:pt x="3732022" y="65532"/>
                  </a:lnTo>
                  <a:lnTo>
                    <a:pt x="3724668" y="66103"/>
                  </a:lnTo>
                  <a:lnTo>
                    <a:pt x="3724389" y="75577"/>
                  </a:lnTo>
                  <a:lnTo>
                    <a:pt x="3719855" y="73825"/>
                  </a:lnTo>
                  <a:lnTo>
                    <a:pt x="3718115" y="68656"/>
                  </a:lnTo>
                  <a:lnTo>
                    <a:pt x="3711054" y="70485"/>
                  </a:lnTo>
                  <a:lnTo>
                    <a:pt x="3710952" y="76796"/>
                  </a:lnTo>
                  <a:lnTo>
                    <a:pt x="3707282" y="84366"/>
                  </a:lnTo>
                  <a:lnTo>
                    <a:pt x="3712260" y="86702"/>
                  </a:lnTo>
                  <a:lnTo>
                    <a:pt x="3719588" y="86029"/>
                  </a:lnTo>
                  <a:lnTo>
                    <a:pt x="3727539" y="83515"/>
                  </a:lnTo>
                  <a:lnTo>
                    <a:pt x="3734371" y="80365"/>
                  </a:lnTo>
                  <a:lnTo>
                    <a:pt x="3735298" y="70243"/>
                  </a:lnTo>
                  <a:close/>
                </a:path>
                <a:path w="6705600" h="120650">
                  <a:moveTo>
                    <a:pt x="3926382" y="59842"/>
                  </a:moveTo>
                  <a:lnTo>
                    <a:pt x="3924681" y="57416"/>
                  </a:lnTo>
                  <a:lnTo>
                    <a:pt x="3923792" y="56032"/>
                  </a:lnTo>
                  <a:lnTo>
                    <a:pt x="3919512" y="59448"/>
                  </a:lnTo>
                  <a:lnTo>
                    <a:pt x="3921175" y="61887"/>
                  </a:lnTo>
                  <a:lnTo>
                    <a:pt x="3922052" y="63207"/>
                  </a:lnTo>
                  <a:lnTo>
                    <a:pt x="3926382" y="59842"/>
                  </a:lnTo>
                  <a:close/>
                </a:path>
                <a:path w="6705600" h="120650">
                  <a:moveTo>
                    <a:pt x="4185285" y="73380"/>
                  </a:moveTo>
                  <a:lnTo>
                    <a:pt x="4173042" y="72377"/>
                  </a:lnTo>
                  <a:lnTo>
                    <a:pt x="4164139" y="71031"/>
                  </a:lnTo>
                  <a:lnTo>
                    <a:pt x="4155643" y="70599"/>
                  </a:lnTo>
                  <a:lnTo>
                    <a:pt x="4144619" y="72339"/>
                  </a:lnTo>
                  <a:lnTo>
                    <a:pt x="4140085" y="70700"/>
                  </a:lnTo>
                  <a:lnTo>
                    <a:pt x="4138409" y="65493"/>
                  </a:lnTo>
                  <a:lnTo>
                    <a:pt x="4131208" y="67310"/>
                  </a:lnTo>
                  <a:lnTo>
                    <a:pt x="4104106" y="66598"/>
                  </a:lnTo>
                  <a:lnTo>
                    <a:pt x="4097642" y="66890"/>
                  </a:lnTo>
                  <a:lnTo>
                    <a:pt x="4090200" y="65747"/>
                  </a:lnTo>
                  <a:lnTo>
                    <a:pt x="4083748" y="66052"/>
                  </a:lnTo>
                  <a:lnTo>
                    <a:pt x="4080294" y="70688"/>
                  </a:lnTo>
                  <a:lnTo>
                    <a:pt x="4087825" y="74383"/>
                  </a:lnTo>
                  <a:lnTo>
                    <a:pt x="4094429" y="74002"/>
                  </a:lnTo>
                  <a:lnTo>
                    <a:pt x="4101579" y="72161"/>
                  </a:lnTo>
                  <a:lnTo>
                    <a:pt x="4110736" y="71450"/>
                  </a:lnTo>
                  <a:lnTo>
                    <a:pt x="4114596" y="75577"/>
                  </a:lnTo>
                  <a:lnTo>
                    <a:pt x="4119638" y="77825"/>
                  </a:lnTo>
                  <a:lnTo>
                    <a:pt x="4127589" y="76530"/>
                  </a:lnTo>
                  <a:lnTo>
                    <a:pt x="4158030" y="77317"/>
                  </a:lnTo>
                  <a:lnTo>
                    <a:pt x="4173677" y="78613"/>
                  </a:lnTo>
                  <a:lnTo>
                    <a:pt x="4180040" y="77647"/>
                  </a:lnTo>
                  <a:lnTo>
                    <a:pt x="4185285" y="73380"/>
                  </a:lnTo>
                  <a:close/>
                </a:path>
                <a:path w="6705600" h="120650">
                  <a:moveTo>
                    <a:pt x="4198683" y="78371"/>
                  </a:moveTo>
                  <a:lnTo>
                    <a:pt x="4196054" y="79425"/>
                  </a:lnTo>
                  <a:lnTo>
                    <a:pt x="4192016" y="78460"/>
                  </a:lnTo>
                  <a:lnTo>
                    <a:pt x="4191774" y="82931"/>
                  </a:lnTo>
                  <a:lnTo>
                    <a:pt x="4194441" y="81851"/>
                  </a:lnTo>
                  <a:lnTo>
                    <a:pt x="4198505" y="82943"/>
                  </a:lnTo>
                  <a:lnTo>
                    <a:pt x="4198683" y="78371"/>
                  </a:lnTo>
                  <a:close/>
                </a:path>
                <a:path w="6705600" h="120650">
                  <a:moveTo>
                    <a:pt x="4542079" y="81927"/>
                  </a:moveTo>
                  <a:lnTo>
                    <a:pt x="4539437" y="82931"/>
                  </a:lnTo>
                  <a:lnTo>
                    <a:pt x="4535373" y="81927"/>
                  </a:lnTo>
                  <a:lnTo>
                    <a:pt x="4535157" y="86398"/>
                  </a:lnTo>
                  <a:lnTo>
                    <a:pt x="4537811" y="85471"/>
                  </a:lnTo>
                  <a:lnTo>
                    <a:pt x="4541863" y="86398"/>
                  </a:lnTo>
                  <a:lnTo>
                    <a:pt x="4542079" y="81927"/>
                  </a:lnTo>
                  <a:close/>
                </a:path>
                <a:path w="6705600" h="120650">
                  <a:moveTo>
                    <a:pt x="4552289" y="82169"/>
                  </a:moveTo>
                  <a:lnTo>
                    <a:pt x="4546244" y="82080"/>
                  </a:lnTo>
                  <a:lnTo>
                    <a:pt x="4546651" y="85559"/>
                  </a:lnTo>
                  <a:lnTo>
                    <a:pt x="4549876" y="87337"/>
                  </a:lnTo>
                  <a:lnTo>
                    <a:pt x="4552289" y="82169"/>
                  </a:lnTo>
                  <a:close/>
                </a:path>
                <a:path w="6705600" h="120650">
                  <a:moveTo>
                    <a:pt x="4603229" y="87947"/>
                  </a:moveTo>
                  <a:lnTo>
                    <a:pt x="4600575" y="89014"/>
                  </a:lnTo>
                  <a:lnTo>
                    <a:pt x="4596485" y="88061"/>
                  </a:lnTo>
                  <a:lnTo>
                    <a:pt x="4596269" y="92532"/>
                  </a:lnTo>
                  <a:lnTo>
                    <a:pt x="4598987" y="91452"/>
                  </a:lnTo>
                  <a:lnTo>
                    <a:pt x="4603039" y="92532"/>
                  </a:lnTo>
                  <a:lnTo>
                    <a:pt x="4603229" y="87947"/>
                  </a:lnTo>
                  <a:close/>
                </a:path>
                <a:path w="6705600" h="120650">
                  <a:moveTo>
                    <a:pt x="4905375" y="78155"/>
                  </a:moveTo>
                  <a:lnTo>
                    <a:pt x="4903635" y="75704"/>
                  </a:lnTo>
                  <a:lnTo>
                    <a:pt x="4902720" y="74320"/>
                  </a:lnTo>
                  <a:lnTo>
                    <a:pt x="4898390" y="77838"/>
                  </a:lnTo>
                  <a:lnTo>
                    <a:pt x="4900130" y="80365"/>
                  </a:lnTo>
                  <a:lnTo>
                    <a:pt x="4901044" y="81686"/>
                  </a:lnTo>
                  <a:lnTo>
                    <a:pt x="4905375" y="78155"/>
                  </a:lnTo>
                  <a:close/>
                </a:path>
                <a:path w="6705600" h="120650">
                  <a:moveTo>
                    <a:pt x="5112067" y="88760"/>
                  </a:moveTo>
                  <a:lnTo>
                    <a:pt x="5103888" y="87972"/>
                  </a:lnTo>
                  <a:lnTo>
                    <a:pt x="5097551" y="89763"/>
                  </a:lnTo>
                  <a:lnTo>
                    <a:pt x="5092446" y="93268"/>
                  </a:lnTo>
                  <a:lnTo>
                    <a:pt x="5087975" y="97650"/>
                  </a:lnTo>
                  <a:lnTo>
                    <a:pt x="5087721" y="97193"/>
                  </a:lnTo>
                  <a:lnTo>
                    <a:pt x="5087544" y="96850"/>
                  </a:lnTo>
                  <a:lnTo>
                    <a:pt x="5083683" y="89636"/>
                  </a:lnTo>
                  <a:lnTo>
                    <a:pt x="5077091" y="88150"/>
                  </a:lnTo>
                  <a:lnTo>
                    <a:pt x="5074831" y="87630"/>
                  </a:lnTo>
                  <a:lnTo>
                    <a:pt x="5070653" y="87833"/>
                  </a:lnTo>
                  <a:lnTo>
                    <a:pt x="5070653" y="106794"/>
                  </a:lnTo>
                  <a:lnTo>
                    <a:pt x="5070475" y="111264"/>
                  </a:lnTo>
                  <a:lnTo>
                    <a:pt x="5070284" y="111213"/>
                  </a:lnTo>
                  <a:lnTo>
                    <a:pt x="5066398" y="110172"/>
                  </a:lnTo>
                  <a:lnTo>
                    <a:pt x="5063718" y="111213"/>
                  </a:lnTo>
                  <a:lnTo>
                    <a:pt x="5063807" y="109372"/>
                  </a:lnTo>
                  <a:lnTo>
                    <a:pt x="5063883" y="107734"/>
                  </a:lnTo>
                  <a:lnTo>
                    <a:pt x="5063922" y="106705"/>
                  </a:lnTo>
                  <a:lnTo>
                    <a:pt x="5067986" y="107759"/>
                  </a:lnTo>
                  <a:lnTo>
                    <a:pt x="5070653" y="106794"/>
                  </a:lnTo>
                  <a:lnTo>
                    <a:pt x="5070653" y="87833"/>
                  </a:lnTo>
                  <a:lnTo>
                    <a:pt x="5064036" y="88150"/>
                  </a:lnTo>
                  <a:lnTo>
                    <a:pt x="5062220" y="88074"/>
                  </a:lnTo>
                  <a:lnTo>
                    <a:pt x="5062220" y="104279"/>
                  </a:lnTo>
                  <a:lnTo>
                    <a:pt x="5057864" y="107734"/>
                  </a:lnTo>
                  <a:lnTo>
                    <a:pt x="5057178" y="106794"/>
                  </a:lnTo>
                  <a:lnTo>
                    <a:pt x="5055413" y="104228"/>
                  </a:lnTo>
                  <a:lnTo>
                    <a:pt x="5055273" y="104025"/>
                  </a:lnTo>
                  <a:lnTo>
                    <a:pt x="5059553" y="100558"/>
                  </a:lnTo>
                  <a:lnTo>
                    <a:pt x="5062220" y="104279"/>
                  </a:lnTo>
                  <a:lnTo>
                    <a:pt x="5062220" y="88074"/>
                  </a:lnTo>
                  <a:lnTo>
                    <a:pt x="5053939" y="87718"/>
                  </a:lnTo>
                  <a:lnTo>
                    <a:pt x="5049431" y="89306"/>
                  </a:lnTo>
                  <a:lnTo>
                    <a:pt x="5048415" y="95821"/>
                  </a:lnTo>
                  <a:lnTo>
                    <a:pt x="5043500" y="96850"/>
                  </a:lnTo>
                  <a:lnTo>
                    <a:pt x="5037544" y="93319"/>
                  </a:lnTo>
                  <a:lnTo>
                    <a:pt x="5030635" y="94818"/>
                  </a:lnTo>
                  <a:lnTo>
                    <a:pt x="5022469" y="97193"/>
                  </a:lnTo>
                  <a:lnTo>
                    <a:pt x="5018710" y="96850"/>
                  </a:lnTo>
                  <a:lnTo>
                    <a:pt x="5012728" y="96304"/>
                  </a:lnTo>
                  <a:lnTo>
                    <a:pt x="5006556" y="96850"/>
                  </a:lnTo>
                  <a:lnTo>
                    <a:pt x="5006441" y="96062"/>
                  </a:lnTo>
                  <a:lnTo>
                    <a:pt x="5005578" y="90462"/>
                  </a:lnTo>
                  <a:lnTo>
                    <a:pt x="4999113" y="91414"/>
                  </a:lnTo>
                  <a:lnTo>
                    <a:pt x="4994554" y="96062"/>
                  </a:lnTo>
                  <a:lnTo>
                    <a:pt x="4986452" y="95821"/>
                  </a:lnTo>
                  <a:lnTo>
                    <a:pt x="4981841" y="100469"/>
                  </a:lnTo>
                  <a:lnTo>
                    <a:pt x="4983226" y="92595"/>
                  </a:lnTo>
                  <a:lnTo>
                    <a:pt x="4979289" y="91643"/>
                  </a:lnTo>
                  <a:lnTo>
                    <a:pt x="4975187" y="90995"/>
                  </a:lnTo>
                  <a:lnTo>
                    <a:pt x="4968646" y="92925"/>
                  </a:lnTo>
                  <a:lnTo>
                    <a:pt x="4968710" y="104228"/>
                  </a:lnTo>
                  <a:lnTo>
                    <a:pt x="4957902" y="100050"/>
                  </a:lnTo>
                  <a:lnTo>
                    <a:pt x="4957673" y="99288"/>
                  </a:lnTo>
                  <a:lnTo>
                    <a:pt x="4957635" y="99161"/>
                  </a:lnTo>
                  <a:lnTo>
                    <a:pt x="4955908" y="93535"/>
                  </a:lnTo>
                  <a:lnTo>
                    <a:pt x="4944732" y="99161"/>
                  </a:lnTo>
                  <a:lnTo>
                    <a:pt x="4944389" y="90424"/>
                  </a:lnTo>
                  <a:lnTo>
                    <a:pt x="4937379" y="92481"/>
                  </a:lnTo>
                  <a:lnTo>
                    <a:pt x="4923980" y="97193"/>
                  </a:lnTo>
                  <a:lnTo>
                    <a:pt x="4916843" y="99288"/>
                  </a:lnTo>
                  <a:lnTo>
                    <a:pt x="4909109" y="97663"/>
                  </a:lnTo>
                  <a:lnTo>
                    <a:pt x="4902809" y="95897"/>
                  </a:lnTo>
                  <a:lnTo>
                    <a:pt x="4897526" y="96913"/>
                  </a:lnTo>
                  <a:lnTo>
                    <a:pt x="4892814" y="103593"/>
                  </a:lnTo>
                  <a:lnTo>
                    <a:pt x="4896955" y="105613"/>
                  </a:lnTo>
                  <a:lnTo>
                    <a:pt x="4899685" y="109575"/>
                  </a:lnTo>
                  <a:lnTo>
                    <a:pt x="4899342" y="117640"/>
                  </a:lnTo>
                  <a:lnTo>
                    <a:pt x="4916932" y="118643"/>
                  </a:lnTo>
                  <a:lnTo>
                    <a:pt x="4932692" y="117017"/>
                  </a:lnTo>
                  <a:lnTo>
                    <a:pt x="4947196" y="113639"/>
                  </a:lnTo>
                  <a:lnTo>
                    <a:pt x="4961039" y="109372"/>
                  </a:lnTo>
                  <a:lnTo>
                    <a:pt x="4966703" y="109956"/>
                  </a:lnTo>
                  <a:lnTo>
                    <a:pt x="4972393" y="118452"/>
                  </a:lnTo>
                  <a:lnTo>
                    <a:pt x="4978031" y="119049"/>
                  </a:lnTo>
                  <a:lnTo>
                    <a:pt x="4984483" y="115366"/>
                  </a:lnTo>
                  <a:lnTo>
                    <a:pt x="4990706" y="111404"/>
                  </a:lnTo>
                  <a:lnTo>
                    <a:pt x="4998720" y="110032"/>
                  </a:lnTo>
                  <a:lnTo>
                    <a:pt x="5010378" y="112814"/>
                  </a:lnTo>
                  <a:lnTo>
                    <a:pt x="5020386" y="112318"/>
                  </a:lnTo>
                  <a:lnTo>
                    <a:pt x="5028920" y="113195"/>
                  </a:lnTo>
                  <a:lnTo>
                    <a:pt x="5036147" y="120091"/>
                  </a:lnTo>
                  <a:lnTo>
                    <a:pt x="5041824" y="119684"/>
                  </a:lnTo>
                  <a:lnTo>
                    <a:pt x="5047170" y="112318"/>
                  </a:lnTo>
                  <a:lnTo>
                    <a:pt x="5047831" y="111404"/>
                  </a:lnTo>
                  <a:lnTo>
                    <a:pt x="5053482" y="111023"/>
                  </a:lnTo>
                  <a:lnTo>
                    <a:pt x="5058435" y="110032"/>
                  </a:lnTo>
                  <a:lnTo>
                    <a:pt x="5061763" y="109372"/>
                  </a:lnTo>
                  <a:lnTo>
                    <a:pt x="5060759" y="119722"/>
                  </a:lnTo>
                  <a:lnTo>
                    <a:pt x="5070487" y="116052"/>
                  </a:lnTo>
                  <a:lnTo>
                    <a:pt x="5074412" y="111264"/>
                  </a:lnTo>
                  <a:lnTo>
                    <a:pt x="5075961" y="109372"/>
                  </a:lnTo>
                  <a:lnTo>
                    <a:pt x="5083048" y="106794"/>
                  </a:lnTo>
                  <a:lnTo>
                    <a:pt x="5083289" y="106705"/>
                  </a:lnTo>
                  <a:lnTo>
                    <a:pt x="5084000" y="106451"/>
                  </a:lnTo>
                  <a:lnTo>
                    <a:pt x="5091290" y="102438"/>
                  </a:lnTo>
                  <a:lnTo>
                    <a:pt x="5098148" y="101295"/>
                  </a:lnTo>
                  <a:lnTo>
                    <a:pt x="5102022" y="100558"/>
                  </a:lnTo>
                  <a:lnTo>
                    <a:pt x="5102466" y="100469"/>
                  </a:lnTo>
                  <a:lnTo>
                    <a:pt x="5104866" y="100012"/>
                  </a:lnTo>
                  <a:lnTo>
                    <a:pt x="5108321" y="97650"/>
                  </a:lnTo>
                  <a:lnTo>
                    <a:pt x="5109984" y="96520"/>
                  </a:lnTo>
                  <a:lnTo>
                    <a:pt x="5112067" y="88760"/>
                  </a:lnTo>
                  <a:close/>
                </a:path>
                <a:path w="6705600" h="120650">
                  <a:moveTo>
                    <a:pt x="5136007" y="89179"/>
                  </a:moveTo>
                  <a:lnTo>
                    <a:pt x="5131320" y="89306"/>
                  </a:lnTo>
                  <a:lnTo>
                    <a:pt x="5125783" y="84429"/>
                  </a:lnTo>
                  <a:lnTo>
                    <a:pt x="5124589" y="89877"/>
                  </a:lnTo>
                  <a:lnTo>
                    <a:pt x="5121072" y="92024"/>
                  </a:lnTo>
                  <a:lnTo>
                    <a:pt x="5117287" y="93802"/>
                  </a:lnTo>
                  <a:lnTo>
                    <a:pt x="5115280" y="98132"/>
                  </a:lnTo>
                  <a:lnTo>
                    <a:pt x="5123015" y="99707"/>
                  </a:lnTo>
                  <a:lnTo>
                    <a:pt x="5129504" y="101752"/>
                  </a:lnTo>
                  <a:lnTo>
                    <a:pt x="5134064" y="99745"/>
                  </a:lnTo>
                  <a:lnTo>
                    <a:pt x="5136007" y="89179"/>
                  </a:lnTo>
                  <a:close/>
                </a:path>
                <a:path w="6705600" h="120650">
                  <a:moveTo>
                    <a:pt x="5159883" y="94322"/>
                  </a:moveTo>
                  <a:lnTo>
                    <a:pt x="5155819" y="95059"/>
                  </a:lnTo>
                  <a:lnTo>
                    <a:pt x="5150167" y="93421"/>
                  </a:lnTo>
                  <a:lnTo>
                    <a:pt x="5149532" y="98767"/>
                  </a:lnTo>
                  <a:lnTo>
                    <a:pt x="5153558" y="98196"/>
                  </a:lnTo>
                  <a:lnTo>
                    <a:pt x="5159235" y="99809"/>
                  </a:lnTo>
                  <a:lnTo>
                    <a:pt x="5159883" y="94322"/>
                  </a:lnTo>
                  <a:close/>
                </a:path>
                <a:path w="6705600" h="120650">
                  <a:moveTo>
                    <a:pt x="6155829" y="89814"/>
                  </a:moveTo>
                  <a:lnTo>
                    <a:pt x="6154090" y="87401"/>
                  </a:lnTo>
                  <a:lnTo>
                    <a:pt x="6153112" y="86042"/>
                  </a:lnTo>
                  <a:lnTo>
                    <a:pt x="6148806" y="89649"/>
                  </a:lnTo>
                  <a:lnTo>
                    <a:pt x="6150635" y="92138"/>
                  </a:lnTo>
                  <a:lnTo>
                    <a:pt x="6151562" y="93421"/>
                  </a:lnTo>
                  <a:lnTo>
                    <a:pt x="6155829" y="89814"/>
                  </a:lnTo>
                  <a:close/>
                </a:path>
                <a:path w="6705600" h="120650">
                  <a:moveTo>
                    <a:pt x="6192329" y="96685"/>
                  </a:moveTo>
                  <a:lnTo>
                    <a:pt x="6189586" y="97777"/>
                  </a:lnTo>
                  <a:lnTo>
                    <a:pt x="6185446" y="96837"/>
                  </a:lnTo>
                  <a:lnTo>
                    <a:pt x="6185395" y="101371"/>
                  </a:lnTo>
                  <a:lnTo>
                    <a:pt x="6188062" y="100279"/>
                  </a:lnTo>
                  <a:lnTo>
                    <a:pt x="6192240" y="101307"/>
                  </a:lnTo>
                  <a:lnTo>
                    <a:pt x="6192329" y="96685"/>
                  </a:lnTo>
                  <a:close/>
                </a:path>
                <a:path w="6705600" h="120650">
                  <a:moveTo>
                    <a:pt x="6234290" y="82283"/>
                  </a:moveTo>
                  <a:lnTo>
                    <a:pt x="6231547" y="83324"/>
                  </a:lnTo>
                  <a:lnTo>
                    <a:pt x="6227356" y="82575"/>
                  </a:lnTo>
                  <a:lnTo>
                    <a:pt x="6227254" y="87007"/>
                  </a:lnTo>
                  <a:lnTo>
                    <a:pt x="6229972" y="85940"/>
                  </a:lnTo>
                  <a:lnTo>
                    <a:pt x="6234188" y="86753"/>
                  </a:lnTo>
                  <a:lnTo>
                    <a:pt x="6234290" y="82283"/>
                  </a:lnTo>
                  <a:close/>
                </a:path>
                <a:path w="6705600" h="120650">
                  <a:moveTo>
                    <a:pt x="6276429" y="81686"/>
                  </a:moveTo>
                  <a:lnTo>
                    <a:pt x="6273724" y="82727"/>
                  </a:lnTo>
                  <a:lnTo>
                    <a:pt x="6269533" y="81978"/>
                  </a:lnTo>
                  <a:lnTo>
                    <a:pt x="6269431" y="86410"/>
                  </a:lnTo>
                  <a:lnTo>
                    <a:pt x="6272136" y="85318"/>
                  </a:lnTo>
                  <a:lnTo>
                    <a:pt x="6276352" y="86156"/>
                  </a:lnTo>
                  <a:lnTo>
                    <a:pt x="6276429" y="81686"/>
                  </a:lnTo>
                  <a:close/>
                </a:path>
                <a:path w="6705600" h="120650">
                  <a:moveTo>
                    <a:pt x="6638684" y="80784"/>
                  </a:moveTo>
                  <a:lnTo>
                    <a:pt x="6633007" y="76835"/>
                  </a:lnTo>
                  <a:lnTo>
                    <a:pt x="6632257" y="81445"/>
                  </a:lnTo>
                  <a:lnTo>
                    <a:pt x="6634708" y="85725"/>
                  </a:lnTo>
                  <a:lnTo>
                    <a:pt x="6638684" y="80784"/>
                  </a:lnTo>
                  <a:close/>
                </a:path>
                <a:path w="6705600" h="120650">
                  <a:moveTo>
                    <a:pt x="6688963" y="83807"/>
                  </a:moveTo>
                  <a:lnTo>
                    <a:pt x="6678155" y="83896"/>
                  </a:lnTo>
                  <a:lnTo>
                    <a:pt x="6677495" y="87503"/>
                  </a:lnTo>
                  <a:lnTo>
                    <a:pt x="6682575" y="89255"/>
                  </a:lnTo>
                  <a:lnTo>
                    <a:pt x="6688963" y="83807"/>
                  </a:lnTo>
                  <a:close/>
                </a:path>
                <a:path w="6705600" h="120650">
                  <a:moveTo>
                    <a:pt x="6694081" y="80733"/>
                  </a:moveTo>
                  <a:lnTo>
                    <a:pt x="6688366" y="78028"/>
                  </a:lnTo>
                  <a:lnTo>
                    <a:pt x="6688963" y="83807"/>
                  </a:lnTo>
                  <a:lnTo>
                    <a:pt x="6694081" y="80733"/>
                  </a:lnTo>
                  <a:close/>
                </a:path>
                <a:path w="6705600" h="120650">
                  <a:moveTo>
                    <a:pt x="6705028" y="80937"/>
                  </a:moveTo>
                  <a:lnTo>
                    <a:pt x="6703174" y="78574"/>
                  </a:lnTo>
                  <a:lnTo>
                    <a:pt x="6702095" y="77241"/>
                  </a:lnTo>
                  <a:lnTo>
                    <a:pt x="6697777" y="81000"/>
                  </a:lnTo>
                  <a:lnTo>
                    <a:pt x="6699694" y="83426"/>
                  </a:lnTo>
                  <a:lnTo>
                    <a:pt x="6700736" y="84696"/>
                  </a:lnTo>
                  <a:lnTo>
                    <a:pt x="6705028" y="80937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973453" y="7948688"/>
              <a:ext cx="4719955" cy="114935"/>
            </a:xfrm>
            <a:custGeom>
              <a:avLst/>
              <a:gdLst/>
              <a:ahLst/>
              <a:cxnLst/>
              <a:rect l="l" t="t" r="r" b="b"/>
              <a:pathLst>
                <a:path w="4719955" h="114934">
                  <a:moveTo>
                    <a:pt x="6337" y="11976"/>
                  </a:moveTo>
                  <a:lnTo>
                    <a:pt x="6311" y="7493"/>
                  </a:lnTo>
                  <a:lnTo>
                    <a:pt x="3835" y="8585"/>
                  </a:lnTo>
                  <a:lnTo>
                    <a:pt x="0" y="7734"/>
                  </a:lnTo>
                  <a:lnTo>
                    <a:pt x="25" y="12242"/>
                  </a:lnTo>
                  <a:lnTo>
                    <a:pt x="2463" y="11087"/>
                  </a:lnTo>
                  <a:lnTo>
                    <a:pt x="6337" y="11976"/>
                  </a:lnTo>
                  <a:close/>
                </a:path>
                <a:path w="4719955" h="114934">
                  <a:moveTo>
                    <a:pt x="20853" y="9398"/>
                  </a:moveTo>
                  <a:lnTo>
                    <a:pt x="19113" y="7073"/>
                  </a:lnTo>
                  <a:lnTo>
                    <a:pt x="18199" y="5791"/>
                  </a:lnTo>
                  <a:lnTo>
                    <a:pt x="14338" y="9410"/>
                  </a:lnTo>
                  <a:lnTo>
                    <a:pt x="16052" y="11709"/>
                  </a:lnTo>
                  <a:lnTo>
                    <a:pt x="16954" y="13017"/>
                  </a:lnTo>
                  <a:lnTo>
                    <a:pt x="20853" y="9398"/>
                  </a:lnTo>
                  <a:close/>
                </a:path>
                <a:path w="4719955" h="114934">
                  <a:moveTo>
                    <a:pt x="311061" y="6540"/>
                  </a:moveTo>
                  <a:lnTo>
                    <a:pt x="308800" y="1333"/>
                  </a:lnTo>
                  <a:lnTo>
                    <a:pt x="305676" y="3098"/>
                  </a:lnTo>
                  <a:lnTo>
                    <a:pt x="305257" y="6578"/>
                  </a:lnTo>
                  <a:lnTo>
                    <a:pt x="311061" y="6540"/>
                  </a:lnTo>
                  <a:close/>
                </a:path>
                <a:path w="4719955" h="114934">
                  <a:moveTo>
                    <a:pt x="314972" y="6057"/>
                  </a:moveTo>
                  <a:lnTo>
                    <a:pt x="311061" y="6540"/>
                  </a:lnTo>
                  <a:lnTo>
                    <a:pt x="313131" y="13360"/>
                  </a:lnTo>
                  <a:lnTo>
                    <a:pt x="314972" y="6057"/>
                  </a:lnTo>
                  <a:close/>
                </a:path>
                <a:path w="4719955" h="114934">
                  <a:moveTo>
                    <a:pt x="332473" y="22733"/>
                  </a:moveTo>
                  <a:lnTo>
                    <a:pt x="330758" y="20345"/>
                  </a:lnTo>
                  <a:lnTo>
                    <a:pt x="329844" y="18935"/>
                  </a:lnTo>
                  <a:lnTo>
                    <a:pt x="325843" y="22580"/>
                  </a:lnTo>
                  <a:lnTo>
                    <a:pt x="327583" y="24955"/>
                  </a:lnTo>
                  <a:lnTo>
                    <a:pt x="328485" y="26301"/>
                  </a:lnTo>
                  <a:lnTo>
                    <a:pt x="332473" y="22733"/>
                  </a:lnTo>
                  <a:close/>
                </a:path>
                <a:path w="4719955" h="114934">
                  <a:moveTo>
                    <a:pt x="333921" y="15595"/>
                  </a:moveTo>
                  <a:lnTo>
                    <a:pt x="333324" y="7835"/>
                  </a:lnTo>
                  <a:lnTo>
                    <a:pt x="327329" y="5181"/>
                  </a:lnTo>
                  <a:lnTo>
                    <a:pt x="320560" y="6629"/>
                  </a:lnTo>
                  <a:lnTo>
                    <a:pt x="317627" y="11150"/>
                  </a:lnTo>
                  <a:lnTo>
                    <a:pt x="325424" y="9105"/>
                  </a:lnTo>
                  <a:lnTo>
                    <a:pt x="324802" y="19583"/>
                  </a:lnTo>
                  <a:lnTo>
                    <a:pt x="333921" y="15595"/>
                  </a:lnTo>
                  <a:close/>
                </a:path>
                <a:path w="4719955" h="114934">
                  <a:moveTo>
                    <a:pt x="350139" y="10706"/>
                  </a:moveTo>
                  <a:lnTo>
                    <a:pt x="343623" y="10795"/>
                  </a:lnTo>
                  <a:lnTo>
                    <a:pt x="337248" y="12166"/>
                  </a:lnTo>
                  <a:lnTo>
                    <a:pt x="340512" y="15252"/>
                  </a:lnTo>
                  <a:lnTo>
                    <a:pt x="346964" y="16078"/>
                  </a:lnTo>
                  <a:lnTo>
                    <a:pt x="350139" y="10706"/>
                  </a:lnTo>
                  <a:close/>
                </a:path>
                <a:path w="4719955" h="114934">
                  <a:moveTo>
                    <a:pt x="386067" y="24130"/>
                  </a:moveTo>
                  <a:lnTo>
                    <a:pt x="384225" y="15951"/>
                  </a:lnTo>
                  <a:lnTo>
                    <a:pt x="376364" y="13627"/>
                  </a:lnTo>
                  <a:lnTo>
                    <a:pt x="367665" y="15481"/>
                  </a:lnTo>
                  <a:lnTo>
                    <a:pt x="363258" y="19900"/>
                  </a:lnTo>
                  <a:lnTo>
                    <a:pt x="373773" y="16941"/>
                  </a:lnTo>
                  <a:lnTo>
                    <a:pt x="378409" y="22821"/>
                  </a:lnTo>
                  <a:lnTo>
                    <a:pt x="386067" y="24130"/>
                  </a:lnTo>
                  <a:close/>
                </a:path>
                <a:path w="4719955" h="114934">
                  <a:moveTo>
                    <a:pt x="405523" y="19304"/>
                  </a:moveTo>
                  <a:lnTo>
                    <a:pt x="403021" y="20231"/>
                  </a:lnTo>
                  <a:lnTo>
                    <a:pt x="399110" y="19418"/>
                  </a:lnTo>
                  <a:lnTo>
                    <a:pt x="399059" y="23939"/>
                  </a:lnTo>
                  <a:lnTo>
                    <a:pt x="401574" y="22936"/>
                  </a:lnTo>
                  <a:lnTo>
                    <a:pt x="405472" y="23736"/>
                  </a:lnTo>
                  <a:lnTo>
                    <a:pt x="405523" y="19304"/>
                  </a:lnTo>
                  <a:close/>
                </a:path>
                <a:path w="4719955" h="114934">
                  <a:moveTo>
                    <a:pt x="483425" y="8788"/>
                  </a:moveTo>
                  <a:lnTo>
                    <a:pt x="483336" y="4076"/>
                  </a:lnTo>
                  <a:lnTo>
                    <a:pt x="477672" y="3022"/>
                  </a:lnTo>
                  <a:lnTo>
                    <a:pt x="476973" y="8877"/>
                  </a:lnTo>
                  <a:lnTo>
                    <a:pt x="480593" y="8331"/>
                  </a:lnTo>
                  <a:lnTo>
                    <a:pt x="482053" y="15494"/>
                  </a:lnTo>
                  <a:lnTo>
                    <a:pt x="483425" y="8788"/>
                  </a:lnTo>
                  <a:close/>
                </a:path>
                <a:path w="4719955" h="114934">
                  <a:moveTo>
                    <a:pt x="591972" y="27241"/>
                  </a:moveTo>
                  <a:lnTo>
                    <a:pt x="591947" y="24638"/>
                  </a:lnTo>
                  <a:lnTo>
                    <a:pt x="589241" y="21882"/>
                  </a:lnTo>
                  <a:lnTo>
                    <a:pt x="588645" y="27241"/>
                  </a:lnTo>
                  <a:lnTo>
                    <a:pt x="588645" y="29806"/>
                  </a:lnTo>
                  <a:lnTo>
                    <a:pt x="591337" y="32537"/>
                  </a:lnTo>
                  <a:lnTo>
                    <a:pt x="591972" y="27241"/>
                  </a:lnTo>
                  <a:close/>
                </a:path>
                <a:path w="4719955" h="114934">
                  <a:moveTo>
                    <a:pt x="687184" y="22529"/>
                  </a:moveTo>
                  <a:lnTo>
                    <a:pt x="687158" y="17818"/>
                  </a:lnTo>
                  <a:lnTo>
                    <a:pt x="681405" y="16700"/>
                  </a:lnTo>
                  <a:lnTo>
                    <a:pt x="680643" y="22529"/>
                  </a:lnTo>
                  <a:lnTo>
                    <a:pt x="684326" y="22047"/>
                  </a:lnTo>
                  <a:lnTo>
                    <a:pt x="685774" y="29324"/>
                  </a:lnTo>
                  <a:lnTo>
                    <a:pt x="687184" y="22529"/>
                  </a:lnTo>
                  <a:close/>
                </a:path>
                <a:path w="4719955" h="114934">
                  <a:moveTo>
                    <a:pt x="706920" y="22504"/>
                  </a:moveTo>
                  <a:lnTo>
                    <a:pt x="700354" y="22504"/>
                  </a:lnTo>
                  <a:lnTo>
                    <a:pt x="693889" y="23812"/>
                  </a:lnTo>
                  <a:lnTo>
                    <a:pt x="697141" y="26949"/>
                  </a:lnTo>
                  <a:lnTo>
                    <a:pt x="703643" y="27863"/>
                  </a:lnTo>
                  <a:lnTo>
                    <a:pt x="706920" y="22504"/>
                  </a:lnTo>
                  <a:close/>
                </a:path>
                <a:path w="4719955" h="114934">
                  <a:moveTo>
                    <a:pt x="719709" y="28460"/>
                  </a:moveTo>
                  <a:lnTo>
                    <a:pt x="719137" y="23266"/>
                  </a:lnTo>
                  <a:lnTo>
                    <a:pt x="715467" y="20853"/>
                  </a:lnTo>
                  <a:lnTo>
                    <a:pt x="711644" y="22745"/>
                  </a:lnTo>
                  <a:lnTo>
                    <a:pt x="710260" y="27190"/>
                  </a:lnTo>
                  <a:lnTo>
                    <a:pt x="710361" y="28054"/>
                  </a:lnTo>
                  <a:lnTo>
                    <a:pt x="719709" y="28460"/>
                  </a:lnTo>
                  <a:close/>
                </a:path>
                <a:path w="4719955" h="114934">
                  <a:moveTo>
                    <a:pt x="1157503" y="3708"/>
                  </a:moveTo>
                  <a:lnTo>
                    <a:pt x="1155788" y="1308"/>
                  </a:lnTo>
                  <a:lnTo>
                    <a:pt x="1154887" y="0"/>
                  </a:lnTo>
                  <a:lnTo>
                    <a:pt x="1150747" y="3454"/>
                  </a:lnTo>
                  <a:lnTo>
                    <a:pt x="1152448" y="5816"/>
                  </a:lnTo>
                  <a:lnTo>
                    <a:pt x="1153325" y="7137"/>
                  </a:lnTo>
                  <a:lnTo>
                    <a:pt x="1157503" y="3708"/>
                  </a:lnTo>
                  <a:close/>
                </a:path>
                <a:path w="4719955" h="114934">
                  <a:moveTo>
                    <a:pt x="1172362" y="1485"/>
                  </a:moveTo>
                  <a:lnTo>
                    <a:pt x="1168450" y="2070"/>
                  </a:lnTo>
                  <a:lnTo>
                    <a:pt x="1162951" y="495"/>
                  </a:lnTo>
                  <a:lnTo>
                    <a:pt x="1162392" y="5930"/>
                  </a:lnTo>
                  <a:lnTo>
                    <a:pt x="1166253" y="5207"/>
                  </a:lnTo>
                  <a:lnTo>
                    <a:pt x="1171778" y="6781"/>
                  </a:lnTo>
                  <a:lnTo>
                    <a:pt x="1172362" y="1485"/>
                  </a:lnTo>
                  <a:close/>
                </a:path>
                <a:path w="4719955" h="114934">
                  <a:moveTo>
                    <a:pt x="1195819" y="7251"/>
                  </a:moveTo>
                  <a:lnTo>
                    <a:pt x="1195578" y="1701"/>
                  </a:lnTo>
                  <a:lnTo>
                    <a:pt x="1190688" y="4470"/>
                  </a:lnTo>
                  <a:lnTo>
                    <a:pt x="1195819" y="7251"/>
                  </a:lnTo>
                  <a:close/>
                </a:path>
                <a:path w="4719955" h="114934">
                  <a:moveTo>
                    <a:pt x="1884311" y="12001"/>
                  </a:moveTo>
                  <a:lnTo>
                    <a:pt x="1881695" y="12966"/>
                  </a:lnTo>
                  <a:lnTo>
                    <a:pt x="1877733" y="11925"/>
                  </a:lnTo>
                  <a:lnTo>
                    <a:pt x="1877491" y="16433"/>
                  </a:lnTo>
                  <a:lnTo>
                    <a:pt x="1880082" y="15392"/>
                  </a:lnTo>
                  <a:lnTo>
                    <a:pt x="1884070" y="16459"/>
                  </a:lnTo>
                  <a:lnTo>
                    <a:pt x="1884311" y="12001"/>
                  </a:lnTo>
                  <a:close/>
                </a:path>
                <a:path w="4719955" h="114934">
                  <a:moveTo>
                    <a:pt x="1991245" y="18884"/>
                  </a:moveTo>
                  <a:lnTo>
                    <a:pt x="1988604" y="19926"/>
                  </a:lnTo>
                  <a:lnTo>
                    <a:pt x="1984603" y="18872"/>
                  </a:lnTo>
                  <a:lnTo>
                    <a:pt x="1984463" y="23444"/>
                  </a:lnTo>
                  <a:lnTo>
                    <a:pt x="1987067" y="22428"/>
                  </a:lnTo>
                  <a:lnTo>
                    <a:pt x="1991093" y="23393"/>
                  </a:lnTo>
                  <a:lnTo>
                    <a:pt x="1991245" y="18884"/>
                  </a:lnTo>
                  <a:close/>
                </a:path>
                <a:path w="4719955" h="114934">
                  <a:moveTo>
                    <a:pt x="2093404" y="23634"/>
                  </a:moveTo>
                  <a:lnTo>
                    <a:pt x="2091728" y="21145"/>
                  </a:lnTo>
                  <a:lnTo>
                    <a:pt x="2090839" y="19850"/>
                  </a:lnTo>
                  <a:lnTo>
                    <a:pt x="2086584" y="23329"/>
                  </a:lnTo>
                  <a:lnTo>
                    <a:pt x="2088273" y="25768"/>
                  </a:lnTo>
                  <a:lnTo>
                    <a:pt x="2089137" y="27038"/>
                  </a:lnTo>
                  <a:lnTo>
                    <a:pt x="2093404" y="23634"/>
                  </a:lnTo>
                  <a:close/>
                </a:path>
                <a:path w="4719955" h="114934">
                  <a:moveTo>
                    <a:pt x="2108238" y="30899"/>
                  </a:moveTo>
                  <a:lnTo>
                    <a:pt x="2102142" y="27165"/>
                  </a:lnTo>
                  <a:lnTo>
                    <a:pt x="2100173" y="31813"/>
                  </a:lnTo>
                  <a:lnTo>
                    <a:pt x="2102243" y="36004"/>
                  </a:lnTo>
                  <a:lnTo>
                    <a:pt x="2108238" y="30899"/>
                  </a:lnTo>
                  <a:close/>
                </a:path>
                <a:path w="4719955" h="114934">
                  <a:moveTo>
                    <a:pt x="2114918" y="31051"/>
                  </a:moveTo>
                  <a:lnTo>
                    <a:pt x="2114219" y="25133"/>
                  </a:lnTo>
                  <a:lnTo>
                    <a:pt x="2108416" y="26136"/>
                  </a:lnTo>
                  <a:lnTo>
                    <a:pt x="2108238" y="30899"/>
                  </a:lnTo>
                  <a:lnTo>
                    <a:pt x="2114918" y="31051"/>
                  </a:lnTo>
                  <a:close/>
                </a:path>
                <a:path w="4719955" h="114934">
                  <a:moveTo>
                    <a:pt x="2122995" y="34594"/>
                  </a:moveTo>
                  <a:lnTo>
                    <a:pt x="2122982" y="31051"/>
                  </a:lnTo>
                  <a:lnTo>
                    <a:pt x="2114918" y="31051"/>
                  </a:lnTo>
                  <a:lnTo>
                    <a:pt x="2118969" y="36360"/>
                  </a:lnTo>
                  <a:lnTo>
                    <a:pt x="2122995" y="34594"/>
                  </a:lnTo>
                  <a:close/>
                </a:path>
                <a:path w="4719955" h="114934">
                  <a:moveTo>
                    <a:pt x="2191715" y="42037"/>
                  </a:moveTo>
                  <a:lnTo>
                    <a:pt x="2189061" y="43053"/>
                  </a:lnTo>
                  <a:lnTo>
                    <a:pt x="2185073" y="42037"/>
                  </a:lnTo>
                  <a:lnTo>
                    <a:pt x="2184882" y="46570"/>
                  </a:lnTo>
                  <a:lnTo>
                    <a:pt x="2187511" y="45554"/>
                  </a:lnTo>
                  <a:lnTo>
                    <a:pt x="2191499" y="46672"/>
                  </a:lnTo>
                  <a:lnTo>
                    <a:pt x="2191715" y="42037"/>
                  </a:lnTo>
                  <a:close/>
                </a:path>
                <a:path w="4719955" h="114934">
                  <a:moveTo>
                    <a:pt x="2222208" y="28778"/>
                  </a:moveTo>
                  <a:lnTo>
                    <a:pt x="2214791" y="27368"/>
                  </a:lnTo>
                  <a:lnTo>
                    <a:pt x="2207971" y="24599"/>
                  </a:lnTo>
                  <a:lnTo>
                    <a:pt x="2202370" y="24955"/>
                  </a:lnTo>
                  <a:lnTo>
                    <a:pt x="2198598" y="32931"/>
                  </a:lnTo>
                  <a:lnTo>
                    <a:pt x="2204999" y="32626"/>
                  </a:lnTo>
                  <a:lnTo>
                    <a:pt x="2212390" y="33756"/>
                  </a:lnTo>
                  <a:lnTo>
                    <a:pt x="2218779" y="33439"/>
                  </a:lnTo>
                  <a:lnTo>
                    <a:pt x="2222208" y="28778"/>
                  </a:lnTo>
                  <a:close/>
                </a:path>
                <a:path w="4719955" h="114934">
                  <a:moveTo>
                    <a:pt x="2312479" y="35471"/>
                  </a:moveTo>
                  <a:lnTo>
                    <a:pt x="2308504" y="36093"/>
                  </a:lnTo>
                  <a:lnTo>
                    <a:pt x="2303005" y="34442"/>
                  </a:lnTo>
                  <a:lnTo>
                    <a:pt x="2302294" y="39966"/>
                  </a:lnTo>
                  <a:lnTo>
                    <a:pt x="2306282" y="39243"/>
                  </a:lnTo>
                  <a:lnTo>
                    <a:pt x="2311793" y="40881"/>
                  </a:lnTo>
                  <a:lnTo>
                    <a:pt x="2312479" y="35471"/>
                  </a:lnTo>
                  <a:close/>
                </a:path>
                <a:path w="4719955" h="114934">
                  <a:moveTo>
                    <a:pt x="2329192" y="35852"/>
                  </a:moveTo>
                  <a:lnTo>
                    <a:pt x="2326576" y="36817"/>
                  </a:lnTo>
                  <a:lnTo>
                    <a:pt x="2322639" y="35725"/>
                  </a:lnTo>
                  <a:lnTo>
                    <a:pt x="2322372" y="40411"/>
                  </a:lnTo>
                  <a:lnTo>
                    <a:pt x="2325001" y="39370"/>
                  </a:lnTo>
                  <a:lnTo>
                    <a:pt x="2329002" y="40411"/>
                  </a:lnTo>
                  <a:lnTo>
                    <a:pt x="2329192" y="35852"/>
                  </a:lnTo>
                  <a:close/>
                </a:path>
                <a:path w="4719955" h="114934">
                  <a:moveTo>
                    <a:pt x="2332685" y="31254"/>
                  </a:moveTo>
                  <a:lnTo>
                    <a:pt x="2330793" y="24409"/>
                  </a:lnTo>
                  <a:lnTo>
                    <a:pt x="2328621" y="31699"/>
                  </a:lnTo>
                  <a:lnTo>
                    <a:pt x="2332685" y="31254"/>
                  </a:lnTo>
                  <a:close/>
                </a:path>
                <a:path w="4719955" h="114934">
                  <a:moveTo>
                    <a:pt x="2356002" y="36449"/>
                  </a:moveTo>
                  <a:lnTo>
                    <a:pt x="2348153" y="34772"/>
                  </a:lnTo>
                  <a:lnTo>
                    <a:pt x="2343645" y="28816"/>
                  </a:lnTo>
                  <a:lnTo>
                    <a:pt x="2332685" y="31254"/>
                  </a:lnTo>
                  <a:lnTo>
                    <a:pt x="2332545" y="35915"/>
                  </a:lnTo>
                  <a:lnTo>
                    <a:pt x="2337028" y="39230"/>
                  </a:lnTo>
                  <a:lnTo>
                    <a:pt x="2344407" y="41516"/>
                  </a:lnTo>
                  <a:lnTo>
                    <a:pt x="2351722" y="41148"/>
                  </a:lnTo>
                  <a:lnTo>
                    <a:pt x="2356002" y="36449"/>
                  </a:lnTo>
                  <a:close/>
                </a:path>
                <a:path w="4719955" h="114934">
                  <a:moveTo>
                    <a:pt x="2376068" y="36906"/>
                  </a:moveTo>
                  <a:lnTo>
                    <a:pt x="2366048" y="36690"/>
                  </a:lnTo>
                  <a:lnTo>
                    <a:pt x="2363406" y="37655"/>
                  </a:lnTo>
                  <a:lnTo>
                    <a:pt x="2359418" y="36563"/>
                  </a:lnTo>
                  <a:lnTo>
                    <a:pt x="2359215" y="41249"/>
                  </a:lnTo>
                  <a:lnTo>
                    <a:pt x="2369286" y="41465"/>
                  </a:lnTo>
                  <a:lnTo>
                    <a:pt x="2371877" y="40424"/>
                  </a:lnTo>
                  <a:lnTo>
                    <a:pt x="2375865" y="41465"/>
                  </a:lnTo>
                  <a:lnTo>
                    <a:pt x="2376068" y="36906"/>
                  </a:lnTo>
                  <a:close/>
                </a:path>
                <a:path w="4719955" h="114934">
                  <a:moveTo>
                    <a:pt x="2508910" y="37947"/>
                  </a:moveTo>
                  <a:lnTo>
                    <a:pt x="2507259" y="35521"/>
                  </a:lnTo>
                  <a:lnTo>
                    <a:pt x="2506357" y="34175"/>
                  </a:lnTo>
                  <a:lnTo>
                    <a:pt x="2502090" y="37642"/>
                  </a:lnTo>
                  <a:lnTo>
                    <a:pt x="2503779" y="40106"/>
                  </a:lnTo>
                  <a:lnTo>
                    <a:pt x="2504656" y="41402"/>
                  </a:lnTo>
                  <a:lnTo>
                    <a:pt x="2508910" y="37947"/>
                  </a:lnTo>
                  <a:close/>
                </a:path>
                <a:path w="4719955" h="114934">
                  <a:moveTo>
                    <a:pt x="2551099" y="31915"/>
                  </a:moveTo>
                  <a:lnTo>
                    <a:pt x="2547137" y="32588"/>
                  </a:lnTo>
                  <a:lnTo>
                    <a:pt x="2541536" y="30949"/>
                  </a:lnTo>
                  <a:lnTo>
                    <a:pt x="2540876" y="36372"/>
                  </a:lnTo>
                  <a:lnTo>
                    <a:pt x="2544864" y="35699"/>
                  </a:lnTo>
                  <a:lnTo>
                    <a:pt x="2550414" y="37388"/>
                  </a:lnTo>
                  <a:lnTo>
                    <a:pt x="2551099" y="31915"/>
                  </a:lnTo>
                  <a:close/>
                </a:path>
                <a:path w="4719955" h="114934">
                  <a:moveTo>
                    <a:pt x="2559621" y="29972"/>
                  </a:moveTo>
                  <a:lnTo>
                    <a:pt x="2557932" y="27546"/>
                  </a:lnTo>
                  <a:lnTo>
                    <a:pt x="2557043" y="26212"/>
                  </a:lnTo>
                  <a:lnTo>
                    <a:pt x="2552801" y="29603"/>
                  </a:lnTo>
                  <a:lnTo>
                    <a:pt x="2554452" y="32004"/>
                  </a:lnTo>
                  <a:lnTo>
                    <a:pt x="2555329" y="33337"/>
                  </a:lnTo>
                  <a:lnTo>
                    <a:pt x="2559621" y="29972"/>
                  </a:lnTo>
                  <a:close/>
                </a:path>
                <a:path w="4719955" h="114934">
                  <a:moveTo>
                    <a:pt x="2618562" y="24371"/>
                  </a:moveTo>
                  <a:lnTo>
                    <a:pt x="2611844" y="24206"/>
                  </a:lnTo>
                  <a:lnTo>
                    <a:pt x="2611590" y="33477"/>
                  </a:lnTo>
                  <a:lnTo>
                    <a:pt x="2618308" y="33642"/>
                  </a:lnTo>
                  <a:lnTo>
                    <a:pt x="2618562" y="24371"/>
                  </a:lnTo>
                  <a:close/>
                </a:path>
                <a:path w="4719955" h="114934">
                  <a:moveTo>
                    <a:pt x="2946146" y="49136"/>
                  </a:moveTo>
                  <a:lnTo>
                    <a:pt x="2944457" y="46710"/>
                  </a:lnTo>
                  <a:lnTo>
                    <a:pt x="2943580" y="45377"/>
                  </a:lnTo>
                  <a:lnTo>
                    <a:pt x="2939262" y="48831"/>
                  </a:lnTo>
                  <a:lnTo>
                    <a:pt x="2940939" y="51282"/>
                  </a:lnTo>
                  <a:lnTo>
                    <a:pt x="2941853" y="52590"/>
                  </a:lnTo>
                  <a:lnTo>
                    <a:pt x="2946146" y="49136"/>
                  </a:lnTo>
                  <a:close/>
                </a:path>
                <a:path w="4719955" h="114934">
                  <a:moveTo>
                    <a:pt x="2971368" y="52095"/>
                  </a:moveTo>
                  <a:lnTo>
                    <a:pt x="2968688" y="53047"/>
                  </a:lnTo>
                  <a:lnTo>
                    <a:pt x="2964675" y="51930"/>
                  </a:lnTo>
                  <a:lnTo>
                    <a:pt x="2964484" y="56616"/>
                  </a:lnTo>
                  <a:lnTo>
                    <a:pt x="2967113" y="55587"/>
                  </a:lnTo>
                  <a:lnTo>
                    <a:pt x="2971139" y="56654"/>
                  </a:lnTo>
                  <a:lnTo>
                    <a:pt x="2971368" y="52095"/>
                  </a:lnTo>
                  <a:close/>
                </a:path>
                <a:path w="4719955" h="114934">
                  <a:moveTo>
                    <a:pt x="3051949" y="68211"/>
                  </a:moveTo>
                  <a:lnTo>
                    <a:pt x="3045803" y="64503"/>
                  </a:lnTo>
                  <a:lnTo>
                    <a:pt x="3043809" y="69151"/>
                  </a:lnTo>
                  <a:lnTo>
                    <a:pt x="3045879" y="73317"/>
                  </a:lnTo>
                  <a:lnTo>
                    <a:pt x="3051949" y="68211"/>
                  </a:lnTo>
                  <a:close/>
                </a:path>
                <a:path w="4719955" h="114934">
                  <a:moveTo>
                    <a:pt x="3074136" y="61950"/>
                  </a:moveTo>
                  <a:lnTo>
                    <a:pt x="3072460" y="59486"/>
                  </a:lnTo>
                  <a:lnTo>
                    <a:pt x="3071571" y="58051"/>
                  </a:lnTo>
                  <a:lnTo>
                    <a:pt x="3067253" y="61518"/>
                  </a:lnTo>
                  <a:lnTo>
                    <a:pt x="3068917" y="63957"/>
                  </a:lnTo>
                  <a:lnTo>
                    <a:pt x="3069844" y="65366"/>
                  </a:lnTo>
                  <a:lnTo>
                    <a:pt x="3074136" y="61950"/>
                  </a:lnTo>
                  <a:close/>
                </a:path>
                <a:path w="4719955" h="114934">
                  <a:moveTo>
                    <a:pt x="3260166" y="52857"/>
                  </a:moveTo>
                  <a:lnTo>
                    <a:pt x="3257613" y="49047"/>
                  </a:lnTo>
                  <a:lnTo>
                    <a:pt x="3253308" y="52514"/>
                  </a:lnTo>
                  <a:lnTo>
                    <a:pt x="3254959" y="54965"/>
                  </a:lnTo>
                  <a:lnTo>
                    <a:pt x="3255861" y="56235"/>
                  </a:lnTo>
                  <a:lnTo>
                    <a:pt x="3260166" y="52857"/>
                  </a:lnTo>
                  <a:close/>
                </a:path>
                <a:path w="4719955" h="114934">
                  <a:moveTo>
                    <a:pt x="3370313" y="62230"/>
                  </a:moveTo>
                  <a:lnTo>
                    <a:pt x="3366249" y="62598"/>
                  </a:lnTo>
                  <a:lnTo>
                    <a:pt x="3368103" y="69380"/>
                  </a:lnTo>
                  <a:lnTo>
                    <a:pt x="3370313" y="62230"/>
                  </a:lnTo>
                  <a:close/>
                </a:path>
                <a:path w="4719955" h="114934">
                  <a:moveTo>
                    <a:pt x="3610013" y="68948"/>
                  </a:moveTo>
                  <a:lnTo>
                    <a:pt x="3596944" y="70421"/>
                  </a:lnTo>
                  <a:lnTo>
                    <a:pt x="3581019" y="69088"/>
                  </a:lnTo>
                  <a:lnTo>
                    <a:pt x="3564369" y="66116"/>
                  </a:lnTo>
                  <a:lnTo>
                    <a:pt x="3549129" y="62699"/>
                  </a:lnTo>
                  <a:lnTo>
                    <a:pt x="3533762" y="66814"/>
                  </a:lnTo>
                  <a:lnTo>
                    <a:pt x="3518497" y="66687"/>
                  </a:lnTo>
                  <a:lnTo>
                    <a:pt x="3505022" y="63030"/>
                  </a:lnTo>
                  <a:lnTo>
                    <a:pt x="3495065" y="56578"/>
                  </a:lnTo>
                  <a:lnTo>
                    <a:pt x="3493224" y="61163"/>
                  </a:lnTo>
                  <a:lnTo>
                    <a:pt x="3488499" y="61582"/>
                  </a:lnTo>
                  <a:lnTo>
                    <a:pt x="3482797" y="60566"/>
                  </a:lnTo>
                  <a:lnTo>
                    <a:pt x="3477971" y="60845"/>
                  </a:lnTo>
                  <a:lnTo>
                    <a:pt x="3457676" y="60325"/>
                  </a:lnTo>
                  <a:lnTo>
                    <a:pt x="3451822" y="56705"/>
                  </a:lnTo>
                  <a:lnTo>
                    <a:pt x="3437318" y="53111"/>
                  </a:lnTo>
                  <a:lnTo>
                    <a:pt x="3430803" y="50380"/>
                  </a:lnTo>
                  <a:lnTo>
                    <a:pt x="3425063" y="54063"/>
                  </a:lnTo>
                  <a:lnTo>
                    <a:pt x="3417290" y="54851"/>
                  </a:lnTo>
                  <a:lnTo>
                    <a:pt x="3396932" y="53949"/>
                  </a:lnTo>
                  <a:lnTo>
                    <a:pt x="3397745" y="48336"/>
                  </a:lnTo>
                  <a:lnTo>
                    <a:pt x="3397123" y="44767"/>
                  </a:lnTo>
                  <a:lnTo>
                    <a:pt x="3388017" y="41109"/>
                  </a:lnTo>
                  <a:lnTo>
                    <a:pt x="3390049" y="53784"/>
                  </a:lnTo>
                  <a:lnTo>
                    <a:pt x="3383369" y="53682"/>
                  </a:lnTo>
                  <a:lnTo>
                    <a:pt x="3383127" y="43510"/>
                  </a:lnTo>
                  <a:lnTo>
                    <a:pt x="3375152" y="43535"/>
                  </a:lnTo>
                  <a:lnTo>
                    <a:pt x="3366795" y="43954"/>
                  </a:lnTo>
                  <a:lnTo>
                    <a:pt x="3364877" y="48475"/>
                  </a:lnTo>
                  <a:lnTo>
                    <a:pt x="3360089" y="48742"/>
                  </a:lnTo>
                  <a:lnTo>
                    <a:pt x="3355987" y="50038"/>
                  </a:lnTo>
                  <a:lnTo>
                    <a:pt x="3356191" y="57658"/>
                  </a:lnTo>
                  <a:lnTo>
                    <a:pt x="3361715" y="56502"/>
                  </a:lnTo>
                  <a:lnTo>
                    <a:pt x="3361893" y="62153"/>
                  </a:lnTo>
                  <a:lnTo>
                    <a:pt x="3366249" y="62598"/>
                  </a:lnTo>
                  <a:lnTo>
                    <a:pt x="3365830" y="57124"/>
                  </a:lnTo>
                  <a:lnTo>
                    <a:pt x="3367163" y="54343"/>
                  </a:lnTo>
                  <a:lnTo>
                    <a:pt x="3369894" y="53314"/>
                  </a:lnTo>
                  <a:lnTo>
                    <a:pt x="3376599" y="53632"/>
                  </a:lnTo>
                  <a:lnTo>
                    <a:pt x="3373780" y="66090"/>
                  </a:lnTo>
                  <a:lnTo>
                    <a:pt x="3383102" y="63055"/>
                  </a:lnTo>
                  <a:lnTo>
                    <a:pt x="3384308" y="56705"/>
                  </a:lnTo>
                  <a:lnTo>
                    <a:pt x="3391649" y="59397"/>
                  </a:lnTo>
                  <a:lnTo>
                    <a:pt x="3396716" y="58750"/>
                  </a:lnTo>
                  <a:lnTo>
                    <a:pt x="3406991" y="62649"/>
                  </a:lnTo>
                  <a:lnTo>
                    <a:pt x="3420110" y="68745"/>
                  </a:lnTo>
                  <a:lnTo>
                    <a:pt x="3443909" y="69367"/>
                  </a:lnTo>
                  <a:lnTo>
                    <a:pt x="3454908" y="68453"/>
                  </a:lnTo>
                  <a:lnTo>
                    <a:pt x="3464293" y="65176"/>
                  </a:lnTo>
                  <a:lnTo>
                    <a:pt x="3468446" y="71691"/>
                  </a:lnTo>
                  <a:lnTo>
                    <a:pt x="3478847" y="70104"/>
                  </a:lnTo>
                  <a:lnTo>
                    <a:pt x="3487877" y="70497"/>
                  </a:lnTo>
                  <a:lnTo>
                    <a:pt x="3488601" y="75488"/>
                  </a:lnTo>
                  <a:lnTo>
                    <a:pt x="3494557" y="73710"/>
                  </a:lnTo>
                  <a:lnTo>
                    <a:pt x="3494405" y="79933"/>
                  </a:lnTo>
                  <a:lnTo>
                    <a:pt x="3495065" y="85737"/>
                  </a:lnTo>
                  <a:lnTo>
                    <a:pt x="3501009" y="84836"/>
                  </a:lnTo>
                  <a:lnTo>
                    <a:pt x="3501186" y="80098"/>
                  </a:lnTo>
                  <a:lnTo>
                    <a:pt x="3496500" y="78308"/>
                  </a:lnTo>
                  <a:lnTo>
                    <a:pt x="3501123" y="71882"/>
                  </a:lnTo>
                  <a:lnTo>
                    <a:pt x="3504831" y="70942"/>
                  </a:lnTo>
                  <a:lnTo>
                    <a:pt x="3512820" y="72669"/>
                  </a:lnTo>
                  <a:lnTo>
                    <a:pt x="3523932" y="73215"/>
                  </a:lnTo>
                  <a:lnTo>
                    <a:pt x="3534714" y="76339"/>
                  </a:lnTo>
                  <a:lnTo>
                    <a:pt x="3541699" y="85775"/>
                  </a:lnTo>
                  <a:lnTo>
                    <a:pt x="3547287" y="85432"/>
                  </a:lnTo>
                  <a:lnTo>
                    <a:pt x="3553307" y="77216"/>
                  </a:lnTo>
                  <a:lnTo>
                    <a:pt x="3558895" y="76911"/>
                  </a:lnTo>
                  <a:lnTo>
                    <a:pt x="3582593" y="77520"/>
                  </a:lnTo>
                  <a:lnTo>
                    <a:pt x="3589642" y="81889"/>
                  </a:lnTo>
                  <a:lnTo>
                    <a:pt x="3598926" y="82613"/>
                  </a:lnTo>
                  <a:lnTo>
                    <a:pt x="3606901" y="78638"/>
                  </a:lnTo>
                  <a:lnTo>
                    <a:pt x="3610013" y="68948"/>
                  </a:lnTo>
                  <a:close/>
                </a:path>
                <a:path w="4719955" h="114934">
                  <a:moveTo>
                    <a:pt x="3687394" y="89496"/>
                  </a:moveTo>
                  <a:lnTo>
                    <a:pt x="3686924" y="88963"/>
                  </a:lnTo>
                  <a:lnTo>
                    <a:pt x="3684638" y="86398"/>
                  </a:lnTo>
                  <a:lnTo>
                    <a:pt x="3683851" y="84442"/>
                  </a:lnTo>
                  <a:lnTo>
                    <a:pt x="3682860" y="81991"/>
                  </a:lnTo>
                  <a:lnTo>
                    <a:pt x="3681336" y="80340"/>
                  </a:lnTo>
                  <a:lnTo>
                    <a:pt x="3680028" y="78917"/>
                  </a:lnTo>
                  <a:lnTo>
                    <a:pt x="3674097" y="79844"/>
                  </a:lnTo>
                  <a:lnTo>
                    <a:pt x="3670604" y="80137"/>
                  </a:lnTo>
                  <a:lnTo>
                    <a:pt x="3670604" y="84442"/>
                  </a:lnTo>
                  <a:lnTo>
                    <a:pt x="3670414" y="88963"/>
                  </a:lnTo>
                  <a:lnTo>
                    <a:pt x="3670071" y="88874"/>
                  </a:lnTo>
                  <a:lnTo>
                    <a:pt x="3666375" y="87960"/>
                  </a:lnTo>
                  <a:lnTo>
                    <a:pt x="3663683" y="88874"/>
                  </a:lnTo>
                  <a:lnTo>
                    <a:pt x="3663912" y="84366"/>
                  </a:lnTo>
                  <a:lnTo>
                    <a:pt x="3667950" y="85382"/>
                  </a:lnTo>
                  <a:lnTo>
                    <a:pt x="3670604" y="84442"/>
                  </a:lnTo>
                  <a:lnTo>
                    <a:pt x="3670604" y="80137"/>
                  </a:lnTo>
                  <a:lnTo>
                    <a:pt x="3668001" y="80340"/>
                  </a:lnTo>
                  <a:lnTo>
                    <a:pt x="3667760" y="78549"/>
                  </a:lnTo>
                  <a:lnTo>
                    <a:pt x="3667163" y="74002"/>
                  </a:lnTo>
                  <a:lnTo>
                    <a:pt x="3660724" y="74942"/>
                  </a:lnTo>
                  <a:lnTo>
                    <a:pt x="3650996" y="78549"/>
                  </a:lnTo>
                  <a:lnTo>
                    <a:pt x="3642576" y="76479"/>
                  </a:lnTo>
                  <a:lnTo>
                    <a:pt x="3634676" y="75730"/>
                  </a:lnTo>
                  <a:lnTo>
                    <a:pt x="3626535" y="83312"/>
                  </a:lnTo>
                  <a:lnTo>
                    <a:pt x="3660432" y="84175"/>
                  </a:lnTo>
                  <a:lnTo>
                    <a:pt x="3657587" y="96875"/>
                  </a:lnTo>
                  <a:lnTo>
                    <a:pt x="3666960" y="93637"/>
                  </a:lnTo>
                  <a:lnTo>
                    <a:pt x="3672611" y="93370"/>
                  </a:lnTo>
                  <a:lnTo>
                    <a:pt x="3679190" y="94475"/>
                  </a:lnTo>
                  <a:lnTo>
                    <a:pt x="3684765" y="94132"/>
                  </a:lnTo>
                  <a:lnTo>
                    <a:pt x="3685197" y="93370"/>
                  </a:lnTo>
                  <a:lnTo>
                    <a:pt x="3687394" y="89496"/>
                  </a:lnTo>
                  <a:close/>
                </a:path>
                <a:path w="4719955" h="114934">
                  <a:moveTo>
                    <a:pt x="3701935" y="66624"/>
                  </a:moveTo>
                  <a:lnTo>
                    <a:pt x="3701656" y="66611"/>
                  </a:lnTo>
                  <a:lnTo>
                    <a:pt x="3701808" y="67005"/>
                  </a:lnTo>
                  <a:lnTo>
                    <a:pt x="3701935" y="66624"/>
                  </a:lnTo>
                  <a:close/>
                </a:path>
                <a:path w="4719955" h="114934">
                  <a:moveTo>
                    <a:pt x="3710432" y="54724"/>
                  </a:moveTo>
                  <a:lnTo>
                    <a:pt x="3705415" y="52717"/>
                  </a:lnTo>
                  <a:lnTo>
                    <a:pt x="3705199" y="52793"/>
                  </a:lnTo>
                  <a:lnTo>
                    <a:pt x="3705517" y="57023"/>
                  </a:lnTo>
                  <a:lnTo>
                    <a:pt x="3705275" y="57454"/>
                  </a:lnTo>
                  <a:lnTo>
                    <a:pt x="3704907" y="57873"/>
                  </a:lnTo>
                  <a:lnTo>
                    <a:pt x="3701935" y="66624"/>
                  </a:lnTo>
                  <a:lnTo>
                    <a:pt x="3705415" y="66929"/>
                  </a:lnTo>
                  <a:lnTo>
                    <a:pt x="3709390" y="61214"/>
                  </a:lnTo>
                  <a:lnTo>
                    <a:pt x="3710432" y="54724"/>
                  </a:lnTo>
                  <a:close/>
                </a:path>
                <a:path w="4719955" h="114934">
                  <a:moveTo>
                    <a:pt x="3714648" y="85585"/>
                  </a:moveTo>
                  <a:lnTo>
                    <a:pt x="3707638" y="84569"/>
                  </a:lnTo>
                  <a:lnTo>
                    <a:pt x="3701885" y="81915"/>
                  </a:lnTo>
                  <a:lnTo>
                    <a:pt x="3695776" y="79730"/>
                  </a:lnTo>
                  <a:lnTo>
                    <a:pt x="3687661" y="80187"/>
                  </a:lnTo>
                  <a:lnTo>
                    <a:pt x="3687394" y="89496"/>
                  </a:lnTo>
                  <a:lnTo>
                    <a:pt x="3692906" y="93510"/>
                  </a:lnTo>
                  <a:lnTo>
                    <a:pt x="3700805" y="95008"/>
                  </a:lnTo>
                  <a:lnTo>
                    <a:pt x="3708781" y="93929"/>
                  </a:lnTo>
                  <a:lnTo>
                    <a:pt x="3714521" y="90195"/>
                  </a:lnTo>
                  <a:lnTo>
                    <a:pt x="3714648" y="85585"/>
                  </a:lnTo>
                  <a:close/>
                </a:path>
                <a:path w="4719955" h="114934">
                  <a:moveTo>
                    <a:pt x="3822839" y="97650"/>
                  </a:moveTo>
                  <a:lnTo>
                    <a:pt x="3818813" y="94399"/>
                  </a:lnTo>
                  <a:lnTo>
                    <a:pt x="3814813" y="95580"/>
                  </a:lnTo>
                  <a:lnTo>
                    <a:pt x="3809733" y="97675"/>
                  </a:lnTo>
                  <a:lnTo>
                    <a:pt x="3802481" y="97129"/>
                  </a:lnTo>
                  <a:lnTo>
                    <a:pt x="3771976" y="96342"/>
                  </a:lnTo>
                  <a:lnTo>
                    <a:pt x="3759314" y="91363"/>
                  </a:lnTo>
                  <a:lnTo>
                    <a:pt x="3747744" y="89662"/>
                  </a:lnTo>
                  <a:lnTo>
                    <a:pt x="3736492" y="88671"/>
                  </a:lnTo>
                  <a:lnTo>
                    <a:pt x="3724808" y="85839"/>
                  </a:lnTo>
                  <a:lnTo>
                    <a:pt x="3724148" y="94170"/>
                  </a:lnTo>
                  <a:lnTo>
                    <a:pt x="3727907" y="96786"/>
                  </a:lnTo>
                  <a:lnTo>
                    <a:pt x="3734765" y="95389"/>
                  </a:lnTo>
                  <a:lnTo>
                    <a:pt x="3739527" y="96685"/>
                  </a:lnTo>
                  <a:lnTo>
                    <a:pt x="3740251" y="103238"/>
                  </a:lnTo>
                  <a:lnTo>
                    <a:pt x="3744620" y="104965"/>
                  </a:lnTo>
                  <a:lnTo>
                    <a:pt x="3751262" y="99555"/>
                  </a:lnTo>
                  <a:lnTo>
                    <a:pt x="3758565" y="100355"/>
                  </a:lnTo>
                  <a:lnTo>
                    <a:pt x="3768356" y="105575"/>
                  </a:lnTo>
                  <a:lnTo>
                    <a:pt x="3768941" y="105600"/>
                  </a:lnTo>
                  <a:lnTo>
                    <a:pt x="3773970" y="96545"/>
                  </a:lnTo>
                  <a:lnTo>
                    <a:pt x="3778656" y="101155"/>
                  </a:lnTo>
                  <a:lnTo>
                    <a:pt x="3782961" y="101638"/>
                  </a:lnTo>
                  <a:lnTo>
                    <a:pt x="3783190" y="107327"/>
                  </a:lnTo>
                  <a:lnTo>
                    <a:pt x="3788689" y="106108"/>
                  </a:lnTo>
                  <a:lnTo>
                    <a:pt x="3798125" y="103035"/>
                  </a:lnTo>
                  <a:lnTo>
                    <a:pt x="3806914" y="104178"/>
                  </a:lnTo>
                  <a:lnTo>
                    <a:pt x="3815130" y="104190"/>
                  </a:lnTo>
                  <a:lnTo>
                    <a:pt x="3822839" y="97650"/>
                  </a:lnTo>
                  <a:close/>
                </a:path>
                <a:path w="4719955" h="114934">
                  <a:moveTo>
                    <a:pt x="3882644" y="83070"/>
                  </a:moveTo>
                  <a:lnTo>
                    <a:pt x="3880929" y="80606"/>
                  </a:lnTo>
                  <a:lnTo>
                    <a:pt x="3880104" y="79171"/>
                  </a:lnTo>
                  <a:lnTo>
                    <a:pt x="3875786" y="82638"/>
                  </a:lnTo>
                  <a:lnTo>
                    <a:pt x="3877449" y="85090"/>
                  </a:lnTo>
                  <a:lnTo>
                    <a:pt x="3878313" y="86474"/>
                  </a:lnTo>
                  <a:lnTo>
                    <a:pt x="3882644" y="83070"/>
                  </a:lnTo>
                  <a:close/>
                </a:path>
                <a:path w="4719955" h="114934">
                  <a:moveTo>
                    <a:pt x="3948658" y="91503"/>
                  </a:moveTo>
                  <a:lnTo>
                    <a:pt x="3946347" y="83807"/>
                  </a:lnTo>
                  <a:lnTo>
                    <a:pt x="3942842" y="84785"/>
                  </a:lnTo>
                  <a:lnTo>
                    <a:pt x="3942245" y="89141"/>
                  </a:lnTo>
                  <a:lnTo>
                    <a:pt x="3948658" y="91503"/>
                  </a:lnTo>
                  <a:close/>
                </a:path>
                <a:path w="4719955" h="114934">
                  <a:moveTo>
                    <a:pt x="3949560" y="63296"/>
                  </a:moveTo>
                  <a:lnTo>
                    <a:pt x="3947998" y="56337"/>
                  </a:lnTo>
                  <a:lnTo>
                    <a:pt x="3946004" y="63563"/>
                  </a:lnTo>
                  <a:lnTo>
                    <a:pt x="3945699" y="68465"/>
                  </a:lnTo>
                  <a:lnTo>
                    <a:pt x="3947299" y="75387"/>
                  </a:lnTo>
                  <a:lnTo>
                    <a:pt x="3949293" y="68173"/>
                  </a:lnTo>
                  <a:lnTo>
                    <a:pt x="3949560" y="63296"/>
                  </a:lnTo>
                  <a:close/>
                </a:path>
                <a:path w="4719955" h="114934">
                  <a:moveTo>
                    <a:pt x="3954691" y="91706"/>
                  </a:moveTo>
                  <a:lnTo>
                    <a:pt x="3948658" y="91503"/>
                  </a:lnTo>
                  <a:lnTo>
                    <a:pt x="3950792" y="96799"/>
                  </a:lnTo>
                  <a:lnTo>
                    <a:pt x="3954107" y="95173"/>
                  </a:lnTo>
                  <a:lnTo>
                    <a:pt x="3954691" y="91706"/>
                  </a:lnTo>
                  <a:close/>
                </a:path>
                <a:path w="4719955" h="114934">
                  <a:moveTo>
                    <a:pt x="3973093" y="68719"/>
                  </a:moveTo>
                  <a:lnTo>
                    <a:pt x="3964673" y="67894"/>
                  </a:lnTo>
                  <a:lnTo>
                    <a:pt x="3956583" y="67513"/>
                  </a:lnTo>
                  <a:lnTo>
                    <a:pt x="3955834" y="77711"/>
                  </a:lnTo>
                  <a:lnTo>
                    <a:pt x="3964254" y="78613"/>
                  </a:lnTo>
                  <a:lnTo>
                    <a:pt x="3970045" y="75628"/>
                  </a:lnTo>
                  <a:lnTo>
                    <a:pt x="3973093" y="68719"/>
                  </a:lnTo>
                  <a:close/>
                </a:path>
                <a:path w="4719955" h="114934">
                  <a:moveTo>
                    <a:pt x="3983215" y="69989"/>
                  </a:moveTo>
                  <a:lnTo>
                    <a:pt x="3980662" y="70612"/>
                  </a:lnTo>
                  <a:lnTo>
                    <a:pt x="3979291" y="75095"/>
                  </a:lnTo>
                  <a:lnTo>
                    <a:pt x="3983050" y="78346"/>
                  </a:lnTo>
                  <a:lnTo>
                    <a:pt x="3983215" y="69989"/>
                  </a:lnTo>
                  <a:close/>
                </a:path>
                <a:path w="4719955" h="114934">
                  <a:moveTo>
                    <a:pt x="3989489" y="92468"/>
                  </a:moveTo>
                  <a:lnTo>
                    <a:pt x="3985450" y="93027"/>
                  </a:lnTo>
                  <a:lnTo>
                    <a:pt x="3979862" y="91376"/>
                  </a:lnTo>
                  <a:lnTo>
                    <a:pt x="3979164" y="96837"/>
                  </a:lnTo>
                  <a:lnTo>
                    <a:pt x="3983202" y="96291"/>
                  </a:lnTo>
                  <a:lnTo>
                    <a:pt x="3988816" y="97942"/>
                  </a:lnTo>
                  <a:lnTo>
                    <a:pt x="3989489" y="92468"/>
                  </a:lnTo>
                  <a:close/>
                </a:path>
                <a:path w="4719955" h="114934">
                  <a:moveTo>
                    <a:pt x="3993934" y="81851"/>
                  </a:moveTo>
                  <a:lnTo>
                    <a:pt x="3993299" y="78270"/>
                  </a:lnTo>
                  <a:lnTo>
                    <a:pt x="3983050" y="78346"/>
                  </a:lnTo>
                  <a:lnTo>
                    <a:pt x="3989133" y="83680"/>
                  </a:lnTo>
                  <a:lnTo>
                    <a:pt x="3993934" y="81851"/>
                  </a:lnTo>
                  <a:close/>
                </a:path>
                <a:path w="4719955" h="114934">
                  <a:moveTo>
                    <a:pt x="4004792" y="95186"/>
                  </a:moveTo>
                  <a:lnTo>
                    <a:pt x="4003103" y="92773"/>
                  </a:lnTo>
                  <a:lnTo>
                    <a:pt x="4002176" y="91427"/>
                  </a:lnTo>
                  <a:lnTo>
                    <a:pt x="3997883" y="94894"/>
                  </a:lnTo>
                  <a:lnTo>
                    <a:pt x="3999573" y="97294"/>
                  </a:lnTo>
                  <a:lnTo>
                    <a:pt x="4000474" y="98653"/>
                  </a:lnTo>
                  <a:lnTo>
                    <a:pt x="4004792" y="95186"/>
                  </a:lnTo>
                  <a:close/>
                </a:path>
                <a:path w="4719955" h="114934">
                  <a:moveTo>
                    <a:pt x="4005161" y="81241"/>
                  </a:moveTo>
                  <a:lnTo>
                    <a:pt x="4002557" y="77457"/>
                  </a:lnTo>
                  <a:lnTo>
                    <a:pt x="3998264" y="81038"/>
                  </a:lnTo>
                  <a:lnTo>
                    <a:pt x="3999954" y="83451"/>
                  </a:lnTo>
                  <a:lnTo>
                    <a:pt x="4000855" y="84747"/>
                  </a:lnTo>
                  <a:lnTo>
                    <a:pt x="4005161" y="81241"/>
                  </a:lnTo>
                  <a:close/>
                </a:path>
                <a:path w="4719955" h="114934">
                  <a:moveTo>
                    <a:pt x="4020604" y="74434"/>
                  </a:moveTo>
                  <a:lnTo>
                    <a:pt x="4014686" y="73164"/>
                  </a:lnTo>
                  <a:lnTo>
                    <a:pt x="4013695" y="79044"/>
                  </a:lnTo>
                  <a:lnTo>
                    <a:pt x="4014266" y="84670"/>
                  </a:lnTo>
                  <a:lnTo>
                    <a:pt x="4020515" y="79197"/>
                  </a:lnTo>
                  <a:lnTo>
                    <a:pt x="4020604" y="74434"/>
                  </a:lnTo>
                  <a:close/>
                </a:path>
                <a:path w="4719955" h="114934">
                  <a:moveTo>
                    <a:pt x="4023525" y="93230"/>
                  </a:moveTo>
                  <a:lnTo>
                    <a:pt x="4015778" y="91744"/>
                  </a:lnTo>
                  <a:lnTo>
                    <a:pt x="4010736" y="94005"/>
                  </a:lnTo>
                  <a:lnTo>
                    <a:pt x="4009656" y="102196"/>
                  </a:lnTo>
                  <a:lnTo>
                    <a:pt x="4014825" y="102400"/>
                  </a:lnTo>
                  <a:lnTo>
                    <a:pt x="4020032" y="102679"/>
                  </a:lnTo>
                  <a:lnTo>
                    <a:pt x="4023512" y="100469"/>
                  </a:lnTo>
                  <a:lnTo>
                    <a:pt x="4023525" y="93230"/>
                  </a:lnTo>
                  <a:close/>
                </a:path>
                <a:path w="4719955" h="114934">
                  <a:moveTo>
                    <a:pt x="4040949" y="94640"/>
                  </a:moveTo>
                  <a:lnTo>
                    <a:pt x="4037190" y="91871"/>
                  </a:lnTo>
                  <a:lnTo>
                    <a:pt x="4030345" y="93383"/>
                  </a:lnTo>
                  <a:lnTo>
                    <a:pt x="4030103" y="102666"/>
                  </a:lnTo>
                  <a:lnTo>
                    <a:pt x="4040314" y="102895"/>
                  </a:lnTo>
                  <a:lnTo>
                    <a:pt x="4040949" y="94640"/>
                  </a:lnTo>
                  <a:close/>
                </a:path>
                <a:path w="4719955" h="114934">
                  <a:moveTo>
                    <a:pt x="4051236" y="75234"/>
                  </a:moveTo>
                  <a:lnTo>
                    <a:pt x="4044442" y="75082"/>
                  </a:lnTo>
                  <a:lnTo>
                    <a:pt x="4037711" y="76212"/>
                  </a:lnTo>
                  <a:lnTo>
                    <a:pt x="4041000" y="79413"/>
                  </a:lnTo>
                  <a:lnTo>
                    <a:pt x="4047706" y="80479"/>
                  </a:lnTo>
                  <a:lnTo>
                    <a:pt x="4051236" y="75234"/>
                  </a:lnTo>
                  <a:close/>
                </a:path>
                <a:path w="4719955" h="114934">
                  <a:moveTo>
                    <a:pt x="4090124" y="87922"/>
                  </a:moveTo>
                  <a:lnTo>
                    <a:pt x="4088447" y="85483"/>
                  </a:lnTo>
                  <a:lnTo>
                    <a:pt x="4087533" y="84023"/>
                  </a:lnTo>
                  <a:lnTo>
                    <a:pt x="4083215" y="87515"/>
                  </a:lnTo>
                  <a:lnTo>
                    <a:pt x="4084942" y="89954"/>
                  </a:lnTo>
                  <a:lnTo>
                    <a:pt x="4085806" y="91338"/>
                  </a:lnTo>
                  <a:lnTo>
                    <a:pt x="4090124" y="87922"/>
                  </a:lnTo>
                  <a:close/>
                </a:path>
                <a:path w="4719955" h="114934">
                  <a:moveTo>
                    <a:pt x="4149928" y="77508"/>
                  </a:moveTo>
                  <a:lnTo>
                    <a:pt x="4145927" y="78105"/>
                  </a:lnTo>
                  <a:lnTo>
                    <a:pt x="4140314" y="76441"/>
                  </a:lnTo>
                  <a:lnTo>
                    <a:pt x="4139603" y="81940"/>
                  </a:lnTo>
                  <a:lnTo>
                    <a:pt x="4143629" y="81318"/>
                  </a:lnTo>
                  <a:lnTo>
                    <a:pt x="4149267" y="82867"/>
                  </a:lnTo>
                  <a:lnTo>
                    <a:pt x="4149928" y="77508"/>
                  </a:lnTo>
                  <a:close/>
                </a:path>
                <a:path w="4719955" h="114934">
                  <a:moveTo>
                    <a:pt x="4187571" y="68935"/>
                  </a:moveTo>
                  <a:lnTo>
                    <a:pt x="4181678" y="67678"/>
                  </a:lnTo>
                  <a:lnTo>
                    <a:pt x="4180687" y="73507"/>
                  </a:lnTo>
                  <a:lnTo>
                    <a:pt x="4184497" y="73164"/>
                  </a:lnTo>
                  <a:lnTo>
                    <a:pt x="4185843" y="80479"/>
                  </a:lnTo>
                  <a:lnTo>
                    <a:pt x="4187507" y="73660"/>
                  </a:lnTo>
                  <a:lnTo>
                    <a:pt x="4187571" y="68935"/>
                  </a:lnTo>
                  <a:close/>
                </a:path>
                <a:path w="4719955" h="114934">
                  <a:moveTo>
                    <a:pt x="4208056" y="69583"/>
                  </a:moveTo>
                  <a:lnTo>
                    <a:pt x="4205376" y="70535"/>
                  </a:lnTo>
                  <a:lnTo>
                    <a:pt x="4201337" y="69456"/>
                  </a:lnTo>
                  <a:lnTo>
                    <a:pt x="4201134" y="73964"/>
                  </a:lnTo>
                  <a:lnTo>
                    <a:pt x="4203789" y="72948"/>
                  </a:lnTo>
                  <a:lnTo>
                    <a:pt x="4207827" y="74041"/>
                  </a:lnTo>
                  <a:lnTo>
                    <a:pt x="4208056" y="69583"/>
                  </a:lnTo>
                  <a:close/>
                </a:path>
                <a:path w="4719955" h="114934">
                  <a:moveTo>
                    <a:pt x="4289590" y="75996"/>
                  </a:moveTo>
                  <a:lnTo>
                    <a:pt x="4289488" y="73152"/>
                  </a:lnTo>
                  <a:lnTo>
                    <a:pt x="4289234" y="70573"/>
                  </a:lnTo>
                  <a:lnTo>
                    <a:pt x="4286313" y="71386"/>
                  </a:lnTo>
                  <a:lnTo>
                    <a:pt x="4281221" y="75653"/>
                  </a:lnTo>
                  <a:lnTo>
                    <a:pt x="4275252" y="73774"/>
                  </a:lnTo>
                  <a:lnTo>
                    <a:pt x="4270489" y="74079"/>
                  </a:lnTo>
                  <a:lnTo>
                    <a:pt x="4268952" y="84912"/>
                  </a:lnTo>
                  <a:lnTo>
                    <a:pt x="4278985" y="80987"/>
                  </a:lnTo>
                  <a:lnTo>
                    <a:pt x="4279481" y="81000"/>
                  </a:lnTo>
                  <a:lnTo>
                    <a:pt x="4289361" y="85382"/>
                  </a:lnTo>
                  <a:lnTo>
                    <a:pt x="4289590" y="75996"/>
                  </a:lnTo>
                  <a:close/>
                </a:path>
                <a:path w="4719955" h="114934">
                  <a:moveTo>
                    <a:pt x="4381601" y="88404"/>
                  </a:moveTo>
                  <a:lnTo>
                    <a:pt x="4381360" y="82816"/>
                  </a:lnTo>
                  <a:lnTo>
                    <a:pt x="4376369" y="85636"/>
                  </a:lnTo>
                  <a:lnTo>
                    <a:pt x="4381601" y="88404"/>
                  </a:lnTo>
                  <a:close/>
                </a:path>
                <a:path w="4719955" h="114934">
                  <a:moveTo>
                    <a:pt x="4386377" y="79984"/>
                  </a:moveTo>
                  <a:lnTo>
                    <a:pt x="4381170" y="77177"/>
                  </a:lnTo>
                  <a:lnTo>
                    <a:pt x="4381360" y="82816"/>
                  </a:lnTo>
                  <a:lnTo>
                    <a:pt x="4386377" y="79984"/>
                  </a:lnTo>
                  <a:close/>
                </a:path>
                <a:path w="4719955" h="114934">
                  <a:moveTo>
                    <a:pt x="4398302" y="87884"/>
                  </a:moveTo>
                  <a:lnTo>
                    <a:pt x="4396371" y="80987"/>
                  </a:lnTo>
                  <a:lnTo>
                    <a:pt x="4394174" y="88188"/>
                  </a:lnTo>
                  <a:lnTo>
                    <a:pt x="4398302" y="87884"/>
                  </a:lnTo>
                  <a:close/>
                </a:path>
                <a:path w="4719955" h="114934">
                  <a:moveTo>
                    <a:pt x="4402442" y="87515"/>
                  </a:moveTo>
                  <a:lnTo>
                    <a:pt x="4398302" y="87884"/>
                  </a:lnTo>
                  <a:lnTo>
                    <a:pt x="4400245" y="94653"/>
                  </a:lnTo>
                  <a:lnTo>
                    <a:pt x="4402442" y="87515"/>
                  </a:lnTo>
                  <a:close/>
                </a:path>
                <a:path w="4719955" h="114934">
                  <a:moveTo>
                    <a:pt x="4452759" y="98209"/>
                  </a:moveTo>
                  <a:lnTo>
                    <a:pt x="4448949" y="94818"/>
                  </a:lnTo>
                  <a:lnTo>
                    <a:pt x="4445914" y="95808"/>
                  </a:lnTo>
                  <a:lnTo>
                    <a:pt x="4442015" y="97917"/>
                  </a:lnTo>
                  <a:lnTo>
                    <a:pt x="4408284" y="97383"/>
                  </a:lnTo>
                  <a:lnTo>
                    <a:pt x="4406684" y="92748"/>
                  </a:lnTo>
                  <a:lnTo>
                    <a:pt x="4404347" y="95504"/>
                  </a:lnTo>
                  <a:lnTo>
                    <a:pt x="4401401" y="100304"/>
                  </a:lnTo>
                  <a:lnTo>
                    <a:pt x="4397959" y="101841"/>
                  </a:lnTo>
                  <a:lnTo>
                    <a:pt x="4381017" y="103009"/>
                  </a:lnTo>
                  <a:lnTo>
                    <a:pt x="4364837" y="102412"/>
                  </a:lnTo>
                  <a:lnTo>
                    <a:pt x="4349801" y="104660"/>
                  </a:lnTo>
                  <a:lnTo>
                    <a:pt x="4336339" y="114363"/>
                  </a:lnTo>
                  <a:lnTo>
                    <a:pt x="4350867" y="113601"/>
                  </a:lnTo>
                  <a:lnTo>
                    <a:pt x="4364507" y="111544"/>
                  </a:lnTo>
                  <a:lnTo>
                    <a:pt x="4378566" y="110045"/>
                  </a:lnTo>
                  <a:lnTo>
                    <a:pt x="4394327" y="111048"/>
                  </a:lnTo>
                  <a:lnTo>
                    <a:pt x="4400753" y="112229"/>
                  </a:lnTo>
                  <a:lnTo>
                    <a:pt x="4401998" y="106019"/>
                  </a:lnTo>
                  <a:lnTo>
                    <a:pt x="4408068" y="106692"/>
                  </a:lnTo>
                  <a:lnTo>
                    <a:pt x="4432020" y="107137"/>
                  </a:lnTo>
                  <a:lnTo>
                    <a:pt x="4436110" y="103365"/>
                  </a:lnTo>
                  <a:lnTo>
                    <a:pt x="4442726" y="103174"/>
                  </a:lnTo>
                  <a:lnTo>
                    <a:pt x="4449178" y="102730"/>
                  </a:lnTo>
                  <a:lnTo>
                    <a:pt x="4452759" y="98209"/>
                  </a:lnTo>
                  <a:close/>
                </a:path>
                <a:path w="4719955" h="114934">
                  <a:moveTo>
                    <a:pt x="4514583" y="90043"/>
                  </a:moveTo>
                  <a:lnTo>
                    <a:pt x="4509401" y="87591"/>
                  </a:lnTo>
                  <a:lnTo>
                    <a:pt x="4502239" y="88722"/>
                  </a:lnTo>
                  <a:lnTo>
                    <a:pt x="4493526" y="90373"/>
                  </a:lnTo>
                  <a:lnTo>
                    <a:pt x="4483735" y="89471"/>
                  </a:lnTo>
                  <a:lnTo>
                    <a:pt x="4479480" y="92824"/>
                  </a:lnTo>
                  <a:lnTo>
                    <a:pt x="4476140" y="92570"/>
                  </a:lnTo>
                  <a:lnTo>
                    <a:pt x="4472317" y="91871"/>
                  </a:lnTo>
                  <a:lnTo>
                    <a:pt x="4466577" y="93878"/>
                  </a:lnTo>
                  <a:lnTo>
                    <a:pt x="4463593" y="95631"/>
                  </a:lnTo>
                  <a:lnTo>
                    <a:pt x="4459592" y="92671"/>
                  </a:lnTo>
                  <a:lnTo>
                    <a:pt x="4459643" y="102235"/>
                  </a:lnTo>
                  <a:lnTo>
                    <a:pt x="4460291" y="102819"/>
                  </a:lnTo>
                  <a:lnTo>
                    <a:pt x="4462932" y="103073"/>
                  </a:lnTo>
                  <a:lnTo>
                    <a:pt x="4464583" y="96253"/>
                  </a:lnTo>
                  <a:lnTo>
                    <a:pt x="4467263" y="105041"/>
                  </a:lnTo>
                  <a:lnTo>
                    <a:pt x="4473219" y="103263"/>
                  </a:lnTo>
                  <a:lnTo>
                    <a:pt x="4474845" y="96456"/>
                  </a:lnTo>
                  <a:lnTo>
                    <a:pt x="4476191" y="103733"/>
                  </a:lnTo>
                  <a:lnTo>
                    <a:pt x="4480026" y="103378"/>
                  </a:lnTo>
                  <a:lnTo>
                    <a:pt x="4483112" y="96596"/>
                  </a:lnTo>
                  <a:lnTo>
                    <a:pt x="4491177" y="96774"/>
                  </a:lnTo>
                  <a:lnTo>
                    <a:pt x="4497349" y="94449"/>
                  </a:lnTo>
                  <a:lnTo>
                    <a:pt x="4502213" y="94068"/>
                  </a:lnTo>
                  <a:lnTo>
                    <a:pt x="4507979" y="95034"/>
                  </a:lnTo>
                  <a:lnTo>
                    <a:pt x="4512742" y="94602"/>
                  </a:lnTo>
                  <a:lnTo>
                    <a:pt x="4514583" y="90043"/>
                  </a:lnTo>
                  <a:close/>
                </a:path>
                <a:path w="4719955" h="114934">
                  <a:moveTo>
                    <a:pt x="4719955" y="89065"/>
                  </a:moveTo>
                  <a:lnTo>
                    <a:pt x="4711166" y="89446"/>
                  </a:lnTo>
                  <a:lnTo>
                    <a:pt x="4703584" y="91351"/>
                  </a:lnTo>
                  <a:lnTo>
                    <a:pt x="4699254" y="98082"/>
                  </a:lnTo>
                  <a:lnTo>
                    <a:pt x="4709045" y="99110"/>
                  </a:lnTo>
                  <a:lnTo>
                    <a:pt x="4716653" y="97116"/>
                  </a:lnTo>
                  <a:lnTo>
                    <a:pt x="4719955" y="89065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38400" y="7979308"/>
              <a:ext cx="4344035" cy="111760"/>
            </a:xfrm>
            <a:custGeom>
              <a:avLst/>
              <a:gdLst/>
              <a:ahLst/>
              <a:cxnLst/>
              <a:rect l="l" t="t" r="r" b="b"/>
              <a:pathLst>
                <a:path w="4344034" h="111759">
                  <a:moveTo>
                    <a:pt x="15265" y="44907"/>
                  </a:moveTo>
                  <a:lnTo>
                    <a:pt x="14706" y="33020"/>
                  </a:lnTo>
                  <a:lnTo>
                    <a:pt x="10312" y="26847"/>
                  </a:lnTo>
                  <a:lnTo>
                    <a:pt x="2032" y="26441"/>
                  </a:lnTo>
                  <a:lnTo>
                    <a:pt x="0" y="42138"/>
                  </a:lnTo>
                  <a:lnTo>
                    <a:pt x="7683" y="43370"/>
                  </a:lnTo>
                  <a:lnTo>
                    <a:pt x="15265" y="44907"/>
                  </a:lnTo>
                  <a:close/>
                </a:path>
                <a:path w="4344034" h="111759">
                  <a:moveTo>
                    <a:pt x="138366" y="15265"/>
                  </a:moveTo>
                  <a:lnTo>
                    <a:pt x="138328" y="10579"/>
                  </a:lnTo>
                  <a:lnTo>
                    <a:pt x="132575" y="9410"/>
                  </a:lnTo>
                  <a:lnTo>
                    <a:pt x="131787" y="15265"/>
                  </a:lnTo>
                  <a:lnTo>
                    <a:pt x="132549" y="20878"/>
                  </a:lnTo>
                  <a:lnTo>
                    <a:pt x="135483" y="18122"/>
                  </a:lnTo>
                  <a:lnTo>
                    <a:pt x="138366" y="15265"/>
                  </a:lnTo>
                  <a:close/>
                </a:path>
                <a:path w="4344034" h="111759">
                  <a:moveTo>
                    <a:pt x="171284" y="24612"/>
                  </a:moveTo>
                  <a:lnTo>
                    <a:pt x="168783" y="25717"/>
                  </a:lnTo>
                  <a:lnTo>
                    <a:pt x="164846" y="24701"/>
                  </a:lnTo>
                  <a:lnTo>
                    <a:pt x="164706" y="29324"/>
                  </a:lnTo>
                  <a:lnTo>
                    <a:pt x="167284" y="28168"/>
                  </a:lnTo>
                  <a:lnTo>
                    <a:pt x="171221" y="29133"/>
                  </a:lnTo>
                  <a:lnTo>
                    <a:pt x="171284" y="24612"/>
                  </a:lnTo>
                  <a:close/>
                </a:path>
                <a:path w="4344034" h="111759">
                  <a:moveTo>
                    <a:pt x="217220" y="15240"/>
                  </a:moveTo>
                  <a:lnTo>
                    <a:pt x="214680" y="16256"/>
                  </a:lnTo>
                  <a:lnTo>
                    <a:pt x="210756" y="15392"/>
                  </a:lnTo>
                  <a:lnTo>
                    <a:pt x="210667" y="19812"/>
                  </a:lnTo>
                  <a:lnTo>
                    <a:pt x="213156" y="18910"/>
                  </a:lnTo>
                  <a:lnTo>
                    <a:pt x="217144" y="19748"/>
                  </a:lnTo>
                  <a:lnTo>
                    <a:pt x="217220" y="15240"/>
                  </a:lnTo>
                  <a:close/>
                </a:path>
                <a:path w="4344034" h="111759">
                  <a:moveTo>
                    <a:pt x="261556" y="3657"/>
                  </a:moveTo>
                  <a:lnTo>
                    <a:pt x="259842" y="1219"/>
                  </a:lnTo>
                  <a:lnTo>
                    <a:pt x="258927" y="0"/>
                  </a:lnTo>
                  <a:lnTo>
                    <a:pt x="254863" y="3505"/>
                  </a:lnTo>
                  <a:lnTo>
                    <a:pt x="256590" y="5892"/>
                  </a:lnTo>
                  <a:lnTo>
                    <a:pt x="257505" y="7264"/>
                  </a:lnTo>
                  <a:lnTo>
                    <a:pt x="261556" y="3657"/>
                  </a:lnTo>
                  <a:close/>
                </a:path>
                <a:path w="4344034" h="111759">
                  <a:moveTo>
                    <a:pt x="2603449" y="65735"/>
                  </a:moveTo>
                  <a:lnTo>
                    <a:pt x="2601785" y="63296"/>
                  </a:lnTo>
                  <a:lnTo>
                    <a:pt x="2600883" y="61950"/>
                  </a:lnTo>
                  <a:lnTo>
                    <a:pt x="2596604" y="65316"/>
                  </a:lnTo>
                  <a:lnTo>
                    <a:pt x="2598293" y="67919"/>
                  </a:lnTo>
                  <a:lnTo>
                    <a:pt x="2599144" y="69126"/>
                  </a:lnTo>
                  <a:lnTo>
                    <a:pt x="2603449" y="65735"/>
                  </a:lnTo>
                  <a:close/>
                </a:path>
                <a:path w="4344034" h="111759">
                  <a:moveTo>
                    <a:pt x="2733941" y="48107"/>
                  </a:moveTo>
                  <a:lnTo>
                    <a:pt x="2731300" y="49072"/>
                  </a:lnTo>
                  <a:lnTo>
                    <a:pt x="2727287" y="48094"/>
                  </a:lnTo>
                  <a:lnTo>
                    <a:pt x="2727058" y="52565"/>
                  </a:lnTo>
                  <a:lnTo>
                    <a:pt x="2729700" y="51689"/>
                  </a:lnTo>
                  <a:lnTo>
                    <a:pt x="2733738" y="52654"/>
                  </a:lnTo>
                  <a:lnTo>
                    <a:pt x="2733941" y="48107"/>
                  </a:lnTo>
                  <a:close/>
                </a:path>
                <a:path w="4344034" h="111759">
                  <a:moveTo>
                    <a:pt x="2740266" y="62204"/>
                  </a:moveTo>
                  <a:lnTo>
                    <a:pt x="2738717" y="57581"/>
                  </a:lnTo>
                  <a:lnTo>
                    <a:pt x="2734068" y="56946"/>
                  </a:lnTo>
                  <a:lnTo>
                    <a:pt x="2728341" y="57683"/>
                  </a:lnTo>
                  <a:lnTo>
                    <a:pt x="2723565" y="57188"/>
                  </a:lnTo>
                  <a:lnTo>
                    <a:pt x="2725140" y="61849"/>
                  </a:lnTo>
                  <a:lnTo>
                    <a:pt x="2729801" y="62496"/>
                  </a:lnTo>
                  <a:lnTo>
                    <a:pt x="2735516" y="61734"/>
                  </a:lnTo>
                  <a:lnTo>
                    <a:pt x="2740266" y="62204"/>
                  </a:lnTo>
                  <a:close/>
                </a:path>
                <a:path w="4344034" h="111759">
                  <a:moveTo>
                    <a:pt x="2746298" y="62522"/>
                  </a:moveTo>
                  <a:lnTo>
                    <a:pt x="2740266" y="62204"/>
                  </a:lnTo>
                  <a:lnTo>
                    <a:pt x="2742374" y="67602"/>
                  </a:lnTo>
                  <a:lnTo>
                    <a:pt x="2745689" y="66014"/>
                  </a:lnTo>
                  <a:lnTo>
                    <a:pt x="2746298" y="62522"/>
                  </a:lnTo>
                  <a:close/>
                </a:path>
                <a:path w="4344034" h="111759">
                  <a:moveTo>
                    <a:pt x="2791485" y="44983"/>
                  </a:moveTo>
                  <a:lnTo>
                    <a:pt x="2784678" y="44805"/>
                  </a:lnTo>
                  <a:lnTo>
                    <a:pt x="2778023" y="45961"/>
                  </a:lnTo>
                  <a:lnTo>
                    <a:pt x="2781300" y="49174"/>
                  </a:lnTo>
                  <a:lnTo>
                    <a:pt x="2787967" y="50253"/>
                  </a:lnTo>
                  <a:lnTo>
                    <a:pt x="2791485" y="44983"/>
                  </a:lnTo>
                  <a:close/>
                </a:path>
                <a:path w="4344034" h="111759">
                  <a:moveTo>
                    <a:pt x="2813266" y="52705"/>
                  </a:moveTo>
                  <a:lnTo>
                    <a:pt x="2810675" y="48869"/>
                  </a:lnTo>
                  <a:lnTo>
                    <a:pt x="2806395" y="52285"/>
                  </a:lnTo>
                  <a:lnTo>
                    <a:pt x="2808071" y="54737"/>
                  </a:lnTo>
                  <a:lnTo>
                    <a:pt x="2808986" y="56095"/>
                  </a:lnTo>
                  <a:lnTo>
                    <a:pt x="2813266" y="52705"/>
                  </a:lnTo>
                  <a:close/>
                </a:path>
                <a:path w="4344034" h="111759">
                  <a:moveTo>
                    <a:pt x="2828036" y="64541"/>
                  </a:moveTo>
                  <a:lnTo>
                    <a:pt x="2814523" y="64185"/>
                  </a:lnTo>
                  <a:lnTo>
                    <a:pt x="2810535" y="64871"/>
                  </a:lnTo>
                  <a:lnTo>
                    <a:pt x="2804998" y="63195"/>
                  </a:lnTo>
                  <a:lnTo>
                    <a:pt x="2804287" y="68694"/>
                  </a:lnTo>
                  <a:lnTo>
                    <a:pt x="2817774" y="69049"/>
                  </a:lnTo>
                  <a:lnTo>
                    <a:pt x="2821749" y="68364"/>
                  </a:lnTo>
                  <a:lnTo>
                    <a:pt x="2827324" y="70040"/>
                  </a:lnTo>
                  <a:lnTo>
                    <a:pt x="2828036" y="64541"/>
                  </a:lnTo>
                  <a:close/>
                </a:path>
                <a:path w="4344034" h="111759">
                  <a:moveTo>
                    <a:pt x="2828836" y="53111"/>
                  </a:moveTo>
                  <a:lnTo>
                    <a:pt x="2824899" y="49822"/>
                  </a:lnTo>
                  <a:lnTo>
                    <a:pt x="2820098" y="50355"/>
                  </a:lnTo>
                  <a:lnTo>
                    <a:pt x="2818193" y="54991"/>
                  </a:lnTo>
                  <a:lnTo>
                    <a:pt x="2820263" y="55422"/>
                  </a:lnTo>
                  <a:lnTo>
                    <a:pt x="2822156" y="55905"/>
                  </a:lnTo>
                  <a:lnTo>
                    <a:pt x="2821432" y="59778"/>
                  </a:lnTo>
                  <a:lnTo>
                    <a:pt x="2828175" y="59944"/>
                  </a:lnTo>
                  <a:lnTo>
                    <a:pt x="2828836" y="53111"/>
                  </a:lnTo>
                  <a:close/>
                </a:path>
                <a:path w="4344034" h="111759">
                  <a:moveTo>
                    <a:pt x="2838107" y="64795"/>
                  </a:moveTo>
                  <a:lnTo>
                    <a:pt x="2832303" y="63627"/>
                  </a:lnTo>
                  <a:lnTo>
                    <a:pt x="2831312" y="69405"/>
                  </a:lnTo>
                  <a:lnTo>
                    <a:pt x="2835071" y="69075"/>
                  </a:lnTo>
                  <a:lnTo>
                    <a:pt x="2836316" y="76314"/>
                  </a:lnTo>
                  <a:lnTo>
                    <a:pt x="2838069" y="69596"/>
                  </a:lnTo>
                  <a:lnTo>
                    <a:pt x="2838107" y="64795"/>
                  </a:lnTo>
                  <a:close/>
                </a:path>
                <a:path w="4344034" h="111759">
                  <a:moveTo>
                    <a:pt x="2839453" y="81368"/>
                  </a:moveTo>
                  <a:lnTo>
                    <a:pt x="2837789" y="78892"/>
                  </a:lnTo>
                  <a:lnTo>
                    <a:pt x="2836849" y="77520"/>
                  </a:lnTo>
                  <a:lnTo>
                    <a:pt x="2832582" y="81038"/>
                  </a:lnTo>
                  <a:lnTo>
                    <a:pt x="2834259" y="83464"/>
                  </a:lnTo>
                  <a:lnTo>
                    <a:pt x="2835148" y="84734"/>
                  </a:lnTo>
                  <a:lnTo>
                    <a:pt x="2839453" y="81368"/>
                  </a:lnTo>
                  <a:close/>
                </a:path>
                <a:path w="4344034" h="111759">
                  <a:moveTo>
                    <a:pt x="3355606" y="59829"/>
                  </a:moveTo>
                  <a:lnTo>
                    <a:pt x="3349574" y="59575"/>
                  </a:lnTo>
                  <a:lnTo>
                    <a:pt x="3351695" y="64909"/>
                  </a:lnTo>
                  <a:lnTo>
                    <a:pt x="3355009" y="63296"/>
                  </a:lnTo>
                  <a:lnTo>
                    <a:pt x="3355606" y="59829"/>
                  </a:lnTo>
                  <a:close/>
                </a:path>
                <a:path w="4344034" h="111759">
                  <a:moveTo>
                    <a:pt x="3471303" y="72021"/>
                  </a:moveTo>
                  <a:lnTo>
                    <a:pt x="3468586" y="71081"/>
                  </a:lnTo>
                  <a:lnTo>
                    <a:pt x="3468065" y="67310"/>
                  </a:lnTo>
                  <a:lnTo>
                    <a:pt x="3464687" y="67208"/>
                  </a:lnTo>
                  <a:lnTo>
                    <a:pt x="3464814" y="74637"/>
                  </a:lnTo>
                  <a:lnTo>
                    <a:pt x="3467697" y="79819"/>
                  </a:lnTo>
                  <a:lnTo>
                    <a:pt x="3470732" y="79908"/>
                  </a:lnTo>
                  <a:lnTo>
                    <a:pt x="3471303" y="72021"/>
                  </a:lnTo>
                  <a:close/>
                </a:path>
                <a:path w="4344034" h="111759">
                  <a:moveTo>
                    <a:pt x="3501275" y="79705"/>
                  </a:moveTo>
                  <a:lnTo>
                    <a:pt x="3494913" y="77330"/>
                  </a:lnTo>
                  <a:lnTo>
                    <a:pt x="3497186" y="85013"/>
                  </a:lnTo>
                  <a:lnTo>
                    <a:pt x="3500666" y="84035"/>
                  </a:lnTo>
                  <a:lnTo>
                    <a:pt x="3501275" y="79705"/>
                  </a:lnTo>
                  <a:close/>
                </a:path>
                <a:path w="4344034" h="111759">
                  <a:moveTo>
                    <a:pt x="3518230" y="69634"/>
                  </a:moveTo>
                  <a:lnTo>
                    <a:pt x="3510064" y="68059"/>
                  </a:lnTo>
                  <a:lnTo>
                    <a:pt x="3496335" y="68541"/>
                  </a:lnTo>
                  <a:lnTo>
                    <a:pt x="3486302" y="67233"/>
                  </a:lnTo>
                  <a:lnTo>
                    <a:pt x="3477272" y="67386"/>
                  </a:lnTo>
                  <a:lnTo>
                    <a:pt x="3471303" y="72021"/>
                  </a:lnTo>
                  <a:lnTo>
                    <a:pt x="3480333" y="72415"/>
                  </a:lnTo>
                  <a:lnTo>
                    <a:pt x="3490709" y="70777"/>
                  </a:lnTo>
                  <a:lnTo>
                    <a:pt x="3494913" y="77330"/>
                  </a:lnTo>
                  <a:lnTo>
                    <a:pt x="3496729" y="72783"/>
                  </a:lnTo>
                  <a:lnTo>
                    <a:pt x="3501428" y="72402"/>
                  </a:lnTo>
                  <a:lnTo>
                    <a:pt x="3507143" y="73418"/>
                  </a:lnTo>
                  <a:lnTo>
                    <a:pt x="3511969" y="73088"/>
                  </a:lnTo>
                  <a:lnTo>
                    <a:pt x="3518230" y="69634"/>
                  </a:lnTo>
                  <a:close/>
                </a:path>
                <a:path w="4344034" h="111759">
                  <a:moveTo>
                    <a:pt x="3533737" y="85369"/>
                  </a:moveTo>
                  <a:lnTo>
                    <a:pt x="3532035" y="82867"/>
                  </a:lnTo>
                  <a:lnTo>
                    <a:pt x="3531158" y="81686"/>
                  </a:lnTo>
                  <a:lnTo>
                    <a:pt x="3526866" y="85077"/>
                  </a:lnTo>
                  <a:lnTo>
                    <a:pt x="3528542" y="87566"/>
                  </a:lnTo>
                  <a:lnTo>
                    <a:pt x="3529457" y="88900"/>
                  </a:lnTo>
                  <a:lnTo>
                    <a:pt x="3533737" y="85369"/>
                  </a:lnTo>
                  <a:close/>
                </a:path>
                <a:path w="4344034" h="111759">
                  <a:moveTo>
                    <a:pt x="3539236" y="69138"/>
                  </a:moveTo>
                  <a:lnTo>
                    <a:pt x="3529507" y="67945"/>
                  </a:lnTo>
                  <a:lnTo>
                    <a:pt x="3521938" y="69989"/>
                  </a:lnTo>
                  <a:lnTo>
                    <a:pt x="3518624" y="77939"/>
                  </a:lnTo>
                  <a:lnTo>
                    <a:pt x="3528352" y="79209"/>
                  </a:lnTo>
                  <a:lnTo>
                    <a:pt x="3535857" y="77266"/>
                  </a:lnTo>
                  <a:lnTo>
                    <a:pt x="3539236" y="69138"/>
                  </a:lnTo>
                  <a:close/>
                </a:path>
                <a:path w="4344034" h="111759">
                  <a:moveTo>
                    <a:pt x="3554374" y="76530"/>
                  </a:moveTo>
                  <a:lnTo>
                    <a:pt x="3552698" y="74104"/>
                  </a:lnTo>
                  <a:lnTo>
                    <a:pt x="3551745" y="72936"/>
                  </a:lnTo>
                  <a:lnTo>
                    <a:pt x="3547427" y="76327"/>
                  </a:lnTo>
                  <a:lnTo>
                    <a:pt x="3549116" y="78714"/>
                  </a:lnTo>
                  <a:lnTo>
                    <a:pt x="3550056" y="80086"/>
                  </a:lnTo>
                  <a:lnTo>
                    <a:pt x="3554374" y="76530"/>
                  </a:lnTo>
                  <a:close/>
                </a:path>
                <a:path w="4344034" h="111759">
                  <a:moveTo>
                    <a:pt x="3566414" y="69786"/>
                  </a:moveTo>
                  <a:lnTo>
                    <a:pt x="3563759" y="70739"/>
                  </a:lnTo>
                  <a:lnTo>
                    <a:pt x="3559670" y="69786"/>
                  </a:lnTo>
                  <a:lnTo>
                    <a:pt x="3559467" y="74256"/>
                  </a:lnTo>
                  <a:lnTo>
                    <a:pt x="3562159" y="73355"/>
                  </a:lnTo>
                  <a:lnTo>
                    <a:pt x="3566210" y="74307"/>
                  </a:lnTo>
                  <a:lnTo>
                    <a:pt x="3566414" y="69786"/>
                  </a:lnTo>
                  <a:close/>
                </a:path>
                <a:path w="4344034" h="111759">
                  <a:moveTo>
                    <a:pt x="3582911" y="88849"/>
                  </a:moveTo>
                  <a:lnTo>
                    <a:pt x="3576942" y="87503"/>
                  </a:lnTo>
                  <a:lnTo>
                    <a:pt x="3575964" y="93408"/>
                  </a:lnTo>
                  <a:lnTo>
                    <a:pt x="3579825" y="92925"/>
                  </a:lnTo>
                  <a:lnTo>
                    <a:pt x="3581133" y="100228"/>
                  </a:lnTo>
                  <a:lnTo>
                    <a:pt x="3582809" y="93560"/>
                  </a:lnTo>
                  <a:lnTo>
                    <a:pt x="3582911" y="88849"/>
                  </a:lnTo>
                  <a:close/>
                </a:path>
                <a:path w="4344034" h="111759">
                  <a:moveTo>
                    <a:pt x="3593668" y="70396"/>
                  </a:moveTo>
                  <a:lnTo>
                    <a:pt x="3589642" y="71018"/>
                  </a:lnTo>
                  <a:lnTo>
                    <a:pt x="3583978" y="69303"/>
                  </a:lnTo>
                  <a:lnTo>
                    <a:pt x="3583317" y="74803"/>
                  </a:lnTo>
                  <a:lnTo>
                    <a:pt x="3587343" y="74244"/>
                  </a:lnTo>
                  <a:lnTo>
                    <a:pt x="3592969" y="75895"/>
                  </a:lnTo>
                  <a:lnTo>
                    <a:pt x="3593668" y="70396"/>
                  </a:lnTo>
                  <a:close/>
                </a:path>
                <a:path w="4344034" h="111759">
                  <a:moveTo>
                    <a:pt x="3596411" y="93891"/>
                  </a:moveTo>
                  <a:lnTo>
                    <a:pt x="3593782" y="94881"/>
                  </a:lnTo>
                  <a:lnTo>
                    <a:pt x="3589731" y="93789"/>
                  </a:lnTo>
                  <a:lnTo>
                    <a:pt x="3589490" y="98323"/>
                  </a:lnTo>
                  <a:lnTo>
                    <a:pt x="3592182" y="97358"/>
                  </a:lnTo>
                  <a:lnTo>
                    <a:pt x="3596195" y="98323"/>
                  </a:lnTo>
                  <a:lnTo>
                    <a:pt x="3596411" y="93891"/>
                  </a:lnTo>
                  <a:close/>
                </a:path>
                <a:path w="4344034" h="111759">
                  <a:moveTo>
                    <a:pt x="3610025" y="94056"/>
                  </a:moveTo>
                  <a:lnTo>
                    <a:pt x="3604107" y="92849"/>
                  </a:lnTo>
                  <a:lnTo>
                    <a:pt x="3603091" y="98628"/>
                  </a:lnTo>
                  <a:lnTo>
                    <a:pt x="3603675" y="104203"/>
                  </a:lnTo>
                  <a:lnTo>
                    <a:pt x="3606762" y="101600"/>
                  </a:lnTo>
                  <a:lnTo>
                    <a:pt x="3609924" y="98793"/>
                  </a:lnTo>
                  <a:lnTo>
                    <a:pt x="3610025" y="94056"/>
                  </a:lnTo>
                  <a:close/>
                </a:path>
                <a:path w="4344034" h="111759">
                  <a:moveTo>
                    <a:pt x="3620871" y="71031"/>
                  </a:moveTo>
                  <a:lnTo>
                    <a:pt x="3618179" y="71996"/>
                  </a:lnTo>
                  <a:lnTo>
                    <a:pt x="3614166" y="71031"/>
                  </a:lnTo>
                  <a:lnTo>
                    <a:pt x="3613962" y="75514"/>
                  </a:lnTo>
                  <a:lnTo>
                    <a:pt x="3616617" y="74599"/>
                  </a:lnTo>
                  <a:lnTo>
                    <a:pt x="3620668" y="75577"/>
                  </a:lnTo>
                  <a:lnTo>
                    <a:pt x="3620871" y="71031"/>
                  </a:lnTo>
                  <a:close/>
                </a:path>
                <a:path w="4344034" h="111759">
                  <a:moveTo>
                    <a:pt x="3676002" y="64020"/>
                  </a:moveTo>
                  <a:lnTo>
                    <a:pt x="3672243" y="61252"/>
                  </a:lnTo>
                  <a:lnTo>
                    <a:pt x="3665397" y="62763"/>
                  </a:lnTo>
                  <a:lnTo>
                    <a:pt x="3665156" y="72047"/>
                  </a:lnTo>
                  <a:lnTo>
                    <a:pt x="3675367" y="72275"/>
                  </a:lnTo>
                  <a:lnTo>
                    <a:pt x="3676002" y="64020"/>
                  </a:lnTo>
                  <a:close/>
                </a:path>
                <a:path w="4344034" h="111759">
                  <a:moveTo>
                    <a:pt x="3724935" y="66509"/>
                  </a:moveTo>
                  <a:lnTo>
                    <a:pt x="3723246" y="64122"/>
                  </a:lnTo>
                  <a:lnTo>
                    <a:pt x="3722332" y="62763"/>
                  </a:lnTo>
                  <a:lnTo>
                    <a:pt x="3718014" y="66230"/>
                  </a:lnTo>
                  <a:lnTo>
                    <a:pt x="3719741" y="68643"/>
                  </a:lnTo>
                  <a:lnTo>
                    <a:pt x="3720630" y="69989"/>
                  </a:lnTo>
                  <a:lnTo>
                    <a:pt x="3724935" y="66509"/>
                  </a:lnTo>
                  <a:close/>
                </a:path>
                <a:path w="4344034" h="111759">
                  <a:moveTo>
                    <a:pt x="3883012" y="77063"/>
                  </a:moveTo>
                  <a:lnTo>
                    <a:pt x="3878732" y="73444"/>
                  </a:lnTo>
                  <a:lnTo>
                    <a:pt x="3873843" y="73406"/>
                  </a:lnTo>
                  <a:lnTo>
                    <a:pt x="3869245" y="76263"/>
                  </a:lnTo>
                  <a:lnTo>
                    <a:pt x="3865867" y="81318"/>
                  </a:lnTo>
                  <a:lnTo>
                    <a:pt x="3870693" y="81089"/>
                  </a:lnTo>
                  <a:lnTo>
                    <a:pt x="3876433" y="82118"/>
                  </a:lnTo>
                  <a:lnTo>
                    <a:pt x="3881170" y="81686"/>
                  </a:lnTo>
                  <a:lnTo>
                    <a:pt x="3883012" y="77063"/>
                  </a:lnTo>
                  <a:close/>
                </a:path>
                <a:path w="4344034" h="111759">
                  <a:moveTo>
                    <a:pt x="3900030" y="77457"/>
                  </a:moveTo>
                  <a:lnTo>
                    <a:pt x="3895991" y="78066"/>
                  </a:lnTo>
                  <a:lnTo>
                    <a:pt x="3890403" y="76365"/>
                  </a:lnTo>
                  <a:lnTo>
                    <a:pt x="3889692" y="81864"/>
                  </a:lnTo>
                  <a:lnTo>
                    <a:pt x="3893731" y="81280"/>
                  </a:lnTo>
                  <a:lnTo>
                    <a:pt x="3899331" y="82956"/>
                  </a:lnTo>
                  <a:lnTo>
                    <a:pt x="3900030" y="77457"/>
                  </a:lnTo>
                  <a:close/>
                </a:path>
                <a:path w="4344034" h="111759">
                  <a:moveTo>
                    <a:pt x="3923855" y="78016"/>
                  </a:moveTo>
                  <a:lnTo>
                    <a:pt x="3913644" y="77774"/>
                  </a:lnTo>
                  <a:lnTo>
                    <a:pt x="3910977" y="78740"/>
                  </a:lnTo>
                  <a:lnTo>
                    <a:pt x="3906913" y="77774"/>
                  </a:lnTo>
                  <a:lnTo>
                    <a:pt x="3906736" y="82257"/>
                  </a:lnTo>
                  <a:lnTo>
                    <a:pt x="3916972" y="82499"/>
                  </a:lnTo>
                  <a:lnTo>
                    <a:pt x="3919626" y="81584"/>
                  </a:lnTo>
                  <a:lnTo>
                    <a:pt x="3923614" y="82562"/>
                  </a:lnTo>
                  <a:lnTo>
                    <a:pt x="3923855" y="78016"/>
                  </a:lnTo>
                  <a:close/>
                </a:path>
                <a:path w="4344034" h="111759">
                  <a:moveTo>
                    <a:pt x="3957878" y="78790"/>
                  </a:moveTo>
                  <a:lnTo>
                    <a:pt x="3951833" y="76365"/>
                  </a:lnTo>
                  <a:lnTo>
                    <a:pt x="3945686" y="74320"/>
                  </a:lnTo>
                  <a:lnTo>
                    <a:pt x="3940492" y="75565"/>
                  </a:lnTo>
                  <a:lnTo>
                    <a:pt x="3937355" y="82956"/>
                  </a:lnTo>
                  <a:lnTo>
                    <a:pt x="3943032" y="82715"/>
                  </a:lnTo>
                  <a:lnTo>
                    <a:pt x="3949649" y="83820"/>
                  </a:lnTo>
                  <a:lnTo>
                    <a:pt x="3955250" y="83451"/>
                  </a:lnTo>
                  <a:lnTo>
                    <a:pt x="3957878" y="78790"/>
                  </a:lnTo>
                  <a:close/>
                </a:path>
                <a:path w="4344034" h="111759">
                  <a:moveTo>
                    <a:pt x="3968318" y="69735"/>
                  </a:moveTo>
                  <a:lnTo>
                    <a:pt x="3961549" y="69583"/>
                  </a:lnTo>
                  <a:lnTo>
                    <a:pt x="3958894" y="70523"/>
                  </a:lnTo>
                  <a:lnTo>
                    <a:pt x="3954830" y="69532"/>
                  </a:lnTo>
                  <a:lnTo>
                    <a:pt x="3954576" y="74041"/>
                  </a:lnTo>
                  <a:lnTo>
                    <a:pt x="3959707" y="73393"/>
                  </a:lnTo>
                  <a:lnTo>
                    <a:pt x="3967175" y="76085"/>
                  </a:lnTo>
                  <a:lnTo>
                    <a:pt x="3968318" y="69735"/>
                  </a:lnTo>
                  <a:close/>
                </a:path>
                <a:path w="4344034" h="111759">
                  <a:moveTo>
                    <a:pt x="4140060" y="108305"/>
                  </a:moveTo>
                  <a:lnTo>
                    <a:pt x="4138345" y="105854"/>
                  </a:lnTo>
                  <a:lnTo>
                    <a:pt x="4137393" y="104546"/>
                  </a:lnTo>
                  <a:lnTo>
                    <a:pt x="4133088" y="107937"/>
                  </a:lnTo>
                  <a:lnTo>
                    <a:pt x="4134789" y="110401"/>
                  </a:lnTo>
                  <a:lnTo>
                    <a:pt x="4135704" y="111734"/>
                  </a:lnTo>
                  <a:lnTo>
                    <a:pt x="4140060" y="108305"/>
                  </a:lnTo>
                  <a:close/>
                </a:path>
                <a:path w="4344034" h="111759">
                  <a:moveTo>
                    <a:pt x="4183367" y="83273"/>
                  </a:moveTo>
                  <a:lnTo>
                    <a:pt x="4173093" y="83096"/>
                  </a:lnTo>
                  <a:lnTo>
                    <a:pt x="4170349" y="84061"/>
                  </a:lnTo>
                  <a:lnTo>
                    <a:pt x="4166324" y="83121"/>
                  </a:lnTo>
                  <a:lnTo>
                    <a:pt x="4166120" y="87604"/>
                  </a:lnTo>
                  <a:lnTo>
                    <a:pt x="4176395" y="87782"/>
                  </a:lnTo>
                  <a:lnTo>
                    <a:pt x="4179112" y="86868"/>
                  </a:lnTo>
                  <a:lnTo>
                    <a:pt x="4183176" y="87820"/>
                  </a:lnTo>
                  <a:lnTo>
                    <a:pt x="4183367" y="83273"/>
                  </a:lnTo>
                  <a:close/>
                </a:path>
                <a:path w="4344034" h="111759">
                  <a:moveTo>
                    <a:pt x="4308462" y="78613"/>
                  </a:moveTo>
                  <a:lnTo>
                    <a:pt x="4306773" y="76225"/>
                  </a:lnTo>
                  <a:lnTo>
                    <a:pt x="4305795" y="74891"/>
                  </a:lnTo>
                  <a:lnTo>
                    <a:pt x="4301490" y="78359"/>
                  </a:lnTo>
                  <a:lnTo>
                    <a:pt x="4303230" y="80772"/>
                  </a:lnTo>
                  <a:lnTo>
                    <a:pt x="4304144" y="82118"/>
                  </a:lnTo>
                  <a:lnTo>
                    <a:pt x="4308462" y="78613"/>
                  </a:lnTo>
                  <a:close/>
                </a:path>
                <a:path w="4344034" h="111759">
                  <a:moveTo>
                    <a:pt x="4318660" y="83464"/>
                  </a:moveTo>
                  <a:lnTo>
                    <a:pt x="4316908" y="81013"/>
                  </a:lnTo>
                  <a:lnTo>
                    <a:pt x="4315955" y="79781"/>
                  </a:lnTo>
                  <a:lnTo>
                    <a:pt x="4311675" y="83197"/>
                  </a:lnTo>
                  <a:lnTo>
                    <a:pt x="4313377" y="85623"/>
                  </a:lnTo>
                  <a:lnTo>
                    <a:pt x="4314304" y="87007"/>
                  </a:lnTo>
                  <a:lnTo>
                    <a:pt x="4318660" y="83464"/>
                  </a:lnTo>
                  <a:close/>
                </a:path>
                <a:path w="4344034" h="111759">
                  <a:moveTo>
                    <a:pt x="4324794" y="109715"/>
                  </a:moveTo>
                  <a:lnTo>
                    <a:pt x="4323397" y="99707"/>
                  </a:lnTo>
                  <a:lnTo>
                    <a:pt x="4316565" y="99593"/>
                  </a:lnTo>
                  <a:lnTo>
                    <a:pt x="4316463" y="104368"/>
                  </a:lnTo>
                  <a:lnTo>
                    <a:pt x="4313656" y="105194"/>
                  </a:lnTo>
                  <a:lnTo>
                    <a:pt x="4312932" y="109016"/>
                  </a:lnTo>
                  <a:lnTo>
                    <a:pt x="4318317" y="108534"/>
                  </a:lnTo>
                  <a:lnTo>
                    <a:pt x="4324794" y="109715"/>
                  </a:lnTo>
                  <a:close/>
                </a:path>
                <a:path w="4344034" h="111759">
                  <a:moveTo>
                    <a:pt x="4343933" y="100088"/>
                  </a:moveTo>
                  <a:lnTo>
                    <a:pt x="4341228" y="101219"/>
                  </a:lnTo>
                  <a:lnTo>
                    <a:pt x="4337164" y="100279"/>
                  </a:lnTo>
                  <a:lnTo>
                    <a:pt x="4336999" y="104749"/>
                  </a:lnTo>
                  <a:lnTo>
                    <a:pt x="4339679" y="103809"/>
                  </a:lnTo>
                  <a:lnTo>
                    <a:pt x="4343768" y="104749"/>
                  </a:lnTo>
                  <a:lnTo>
                    <a:pt x="4343933" y="100088"/>
                  </a:lnTo>
                  <a:close/>
                </a:path>
              </a:pathLst>
            </a:custGeom>
            <a:solidFill>
              <a:srgbClr val="AE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4858" y="6734265"/>
              <a:ext cx="104775" cy="104774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2346923" y="6376741"/>
            <a:ext cx="445770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Get</a:t>
            </a:r>
            <a:r>
              <a:rPr sz="3300" spc="-2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to</a:t>
            </a:r>
            <a:r>
              <a:rPr sz="3300" spc="-2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school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as</a:t>
            </a:r>
            <a:r>
              <a:rPr sz="3300" spc="-20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dirty="0">
                <a:solidFill>
                  <a:srgbClr val="244B75"/>
                </a:solidFill>
                <a:latin typeface="TradeGothic"/>
                <a:cs typeface="TradeGothic"/>
              </a:rPr>
              <a:t>early</a:t>
            </a:r>
            <a:r>
              <a:rPr sz="3300" spc="-15" dirty="0">
                <a:solidFill>
                  <a:srgbClr val="244B75"/>
                </a:solidFill>
                <a:latin typeface="TradeGothic"/>
                <a:cs typeface="TradeGothic"/>
              </a:rPr>
              <a:t> </a:t>
            </a:r>
            <a:r>
              <a:rPr sz="3300" spc="-25" dirty="0">
                <a:solidFill>
                  <a:srgbClr val="244B75"/>
                </a:solidFill>
                <a:latin typeface="TradeGothic"/>
                <a:cs typeface="TradeGothic"/>
              </a:rPr>
              <a:t>as </a:t>
            </a:r>
            <a:r>
              <a:rPr sz="3300" spc="-10" dirty="0">
                <a:solidFill>
                  <a:srgbClr val="244B75"/>
                </a:solidFill>
                <a:latin typeface="TradeGothic"/>
                <a:cs typeface="TradeGothic"/>
              </a:rPr>
              <a:t>possible!</a:t>
            </a:r>
            <a:endParaRPr sz="3300">
              <a:latin typeface="TradeGothic"/>
              <a:cs typeface="Trade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ED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7332345" cy="10287000"/>
          </a:xfrm>
          <a:custGeom>
            <a:avLst/>
            <a:gdLst/>
            <a:ahLst/>
            <a:cxnLst/>
            <a:rect l="l" t="t" r="r" b="b"/>
            <a:pathLst>
              <a:path w="7332345" h="10287000">
                <a:moveTo>
                  <a:pt x="5445504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5129820" y="0"/>
                </a:lnTo>
                <a:lnTo>
                  <a:pt x="7331849" y="5306883"/>
                </a:lnTo>
                <a:lnTo>
                  <a:pt x="7331623" y="5366365"/>
                </a:lnTo>
                <a:lnTo>
                  <a:pt x="7330946" y="5425651"/>
                </a:lnTo>
                <a:lnTo>
                  <a:pt x="7329820" y="5484820"/>
                </a:lnTo>
                <a:lnTo>
                  <a:pt x="7328247" y="5543872"/>
                </a:lnTo>
                <a:lnTo>
                  <a:pt x="7326228" y="5602804"/>
                </a:lnTo>
                <a:lnTo>
                  <a:pt x="7323765" y="5661613"/>
                </a:lnTo>
                <a:lnTo>
                  <a:pt x="7320860" y="5720299"/>
                </a:lnTo>
                <a:lnTo>
                  <a:pt x="7317515" y="5778860"/>
                </a:lnTo>
                <a:lnTo>
                  <a:pt x="7313731" y="5837293"/>
                </a:lnTo>
                <a:lnTo>
                  <a:pt x="7309510" y="5895597"/>
                </a:lnTo>
                <a:lnTo>
                  <a:pt x="7304853" y="5953770"/>
                </a:lnTo>
                <a:lnTo>
                  <a:pt x="7299763" y="6011810"/>
                </a:lnTo>
                <a:lnTo>
                  <a:pt x="7294242" y="6069716"/>
                </a:lnTo>
                <a:lnTo>
                  <a:pt x="7288290" y="6127485"/>
                </a:lnTo>
                <a:lnTo>
                  <a:pt x="7281911" y="6185115"/>
                </a:lnTo>
                <a:lnTo>
                  <a:pt x="7275104" y="6242605"/>
                </a:lnTo>
                <a:lnTo>
                  <a:pt x="7267873" y="6299953"/>
                </a:lnTo>
                <a:lnTo>
                  <a:pt x="7260219" y="6357157"/>
                </a:lnTo>
                <a:lnTo>
                  <a:pt x="7252143" y="6414215"/>
                </a:lnTo>
                <a:lnTo>
                  <a:pt x="7243648" y="6471125"/>
                </a:lnTo>
                <a:lnTo>
                  <a:pt x="7234734" y="6527886"/>
                </a:lnTo>
                <a:lnTo>
                  <a:pt x="7225405" y="6584496"/>
                </a:lnTo>
                <a:lnTo>
                  <a:pt x="7215661" y="6640952"/>
                </a:lnTo>
                <a:lnTo>
                  <a:pt x="7205505" y="6697254"/>
                </a:lnTo>
                <a:lnTo>
                  <a:pt x="7194938" y="6753398"/>
                </a:lnTo>
                <a:lnTo>
                  <a:pt x="7183961" y="6809384"/>
                </a:lnTo>
                <a:lnTo>
                  <a:pt x="7172577" y="6865209"/>
                </a:lnTo>
                <a:lnTo>
                  <a:pt x="7160787" y="6920871"/>
                </a:lnTo>
                <a:lnTo>
                  <a:pt x="7148594" y="6976370"/>
                </a:lnTo>
                <a:lnTo>
                  <a:pt x="7135998" y="7031702"/>
                </a:lnTo>
                <a:lnTo>
                  <a:pt x="7123001" y="7086866"/>
                </a:lnTo>
                <a:lnTo>
                  <a:pt x="7109606" y="7141860"/>
                </a:lnTo>
                <a:lnTo>
                  <a:pt x="7095813" y="7196683"/>
                </a:lnTo>
                <a:lnTo>
                  <a:pt x="7081625" y="7251332"/>
                </a:lnTo>
                <a:lnTo>
                  <a:pt x="7067044" y="7305806"/>
                </a:lnTo>
                <a:lnTo>
                  <a:pt x="7052071" y="7360102"/>
                </a:lnTo>
                <a:lnTo>
                  <a:pt x="7036707" y="7414220"/>
                </a:lnTo>
                <a:lnTo>
                  <a:pt x="7020955" y="7468156"/>
                </a:lnTo>
                <a:lnTo>
                  <a:pt x="7004817" y="7521910"/>
                </a:lnTo>
                <a:lnTo>
                  <a:pt x="6988293" y="7575479"/>
                </a:lnTo>
                <a:lnTo>
                  <a:pt x="6971387" y="7628862"/>
                </a:lnTo>
                <a:lnTo>
                  <a:pt x="6954099" y="7682056"/>
                </a:lnTo>
                <a:lnTo>
                  <a:pt x="6936431" y="7735061"/>
                </a:lnTo>
                <a:lnTo>
                  <a:pt x="6918385" y="7787873"/>
                </a:lnTo>
                <a:lnTo>
                  <a:pt x="6899963" y="7840491"/>
                </a:lnTo>
                <a:lnTo>
                  <a:pt x="6881167" y="7892914"/>
                </a:lnTo>
                <a:lnTo>
                  <a:pt x="6861997" y="7945139"/>
                </a:lnTo>
                <a:lnTo>
                  <a:pt x="6842457" y="7997165"/>
                </a:lnTo>
                <a:lnTo>
                  <a:pt x="6822547" y="8048990"/>
                </a:lnTo>
                <a:lnTo>
                  <a:pt x="6802270" y="8100611"/>
                </a:lnTo>
                <a:lnTo>
                  <a:pt x="6781627" y="8152028"/>
                </a:lnTo>
                <a:lnTo>
                  <a:pt x="6760619" y="8203237"/>
                </a:lnTo>
                <a:lnTo>
                  <a:pt x="6739250" y="8254238"/>
                </a:lnTo>
                <a:lnTo>
                  <a:pt x="6717519" y="8305029"/>
                </a:lnTo>
                <a:lnTo>
                  <a:pt x="6695430" y="8355607"/>
                </a:lnTo>
                <a:lnTo>
                  <a:pt x="6672984" y="8405972"/>
                </a:lnTo>
                <a:lnTo>
                  <a:pt x="6650182" y="8456120"/>
                </a:lnTo>
                <a:lnTo>
                  <a:pt x="6627026" y="8506050"/>
                </a:lnTo>
                <a:lnTo>
                  <a:pt x="6603519" y="8555761"/>
                </a:lnTo>
                <a:lnTo>
                  <a:pt x="6579661" y="8605250"/>
                </a:lnTo>
                <a:lnTo>
                  <a:pt x="6555455" y="8654515"/>
                </a:lnTo>
                <a:lnTo>
                  <a:pt x="6530902" y="8703556"/>
                </a:lnTo>
                <a:lnTo>
                  <a:pt x="6506004" y="8752369"/>
                </a:lnTo>
                <a:lnTo>
                  <a:pt x="6480762" y="8800953"/>
                </a:lnTo>
                <a:lnTo>
                  <a:pt x="6455179" y="8849307"/>
                </a:lnTo>
                <a:lnTo>
                  <a:pt x="6429256" y="8897428"/>
                </a:lnTo>
                <a:lnTo>
                  <a:pt x="6402995" y="8945314"/>
                </a:lnTo>
                <a:lnTo>
                  <a:pt x="6376398" y="8992964"/>
                </a:lnTo>
                <a:lnTo>
                  <a:pt x="6349466" y="9040376"/>
                </a:lnTo>
                <a:lnTo>
                  <a:pt x="6322201" y="9087548"/>
                </a:lnTo>
                <a:lnTo>
                  <a:pt x="6294605" y="9134478"/>
                </a:lnTo>
                <a:lnTo>
                  <a:pt x="6266680" y="9181164"/>
                </a:lnTo>
                <a:lnTo>
                  <a:pt x="6238427" y="9227605"/>
                </a:lnTo>
                <a:lnTo>
                  <a:pt x="6209848" y="9273798"/>
                </a:lnTo>
                <a:lnTo>
                  <a:pt x="6180944" y="9319742"/>
                </a:lnTo>
                <a:lnTo>
                  <a:pt x="6151719" y="9365435"/>
                </a:lnTo>
                <a:lnTo>
                  <a:pt x="6122172" y="9410875"/>
                </a:lnTo>
                <a:lnTo>
                  <a:pt x="6092306" y="9456061"/>
                </a:lnTo>
                <a:lnTo>
                  <a:pt x="6062124" y="9500989"/>
                </a:lnTo>
                <a:lnTo>
                  <a:pt x="6031625" y="9545659"/>
                </a:lnTo>
                <a:lnTo>
                  <a:pt x="6000813" y="9590069"/>
                </a:lnTo>
                <a:lnTo>
                  <a:pt x="5969688" y="9634217"/>
                </a:lnTo>
                <a:lnTo>
                  <a:pt x="5938254" y="9678100"/>
                </a:lnTo>
                <a:lnTo>
                  <a:pt x="5906510" y="9721718"/>
                </a:lnTo>
                <a:lnTo>
                  <a:pt x="5874460" y="9765067"/>
                </a:lnTo>
                <a:lnTo>
                  <a:pt x="5842105" y="9808148"/>
                </a:lnTo>
                <a:lnTo>
                  <a:pt x="5809446" y="9850957"/>
                </a:lnTo>
                <a:lnTo>
                  <a:pt x="5776486" y="9893492"/>
                </a:lnTo>
                <a:lnTo>
                  <a:pt x="5743225" y="9935753"/>
                </a:lnTo>
                <a:lnTo>
                  <a:pt x="5709667" y="9977736"/>
                </a:lnTo>
                <a:lnTo>
                  <a:pt x="5675811" y="10019441"/>
                </a:lnTo>
                <a:lnTo>
                  <a:pt x="5641662" y="10060865"/>
                </a:lnTo>
                <a:lnTo>
                  <a:pt x="5607219" y="10102006"/>
                </a:lnTo>
                <a:lnTo>
                  <a:pt x="5572485" y="10142864"/>
                </a:lnTo>
                <a:lnTo>
                  <a:pt x="5537461" y="10183435"/>
                </a:lnTo>
                <a:lnTo>
                  <a:pt x="5502149" y="10223718"/>
                </a:lnTo>
                <a:lnTo>
                  <a:pt x="5466552" y="10263711"/>
                </a:lnTo>
                <a:lnTo>
                  <a:pt x="5445504" y="10286998"/>
                </a:lnTo>
                <a:close/>
              </a:path>
              <a:path w="7332345" h="10287000">
                <a:moveTo>
                  <a:pt x="7331849" y="5306883"/>
                </a:moveTo>
                <a:lnTo>
                  <a:pt x="5129820" y="0"/>
                </a:lnTo>
                <a:lnTo>
                  <a:pt x="5133587" y="3632"/>
                </a:lnTo>
                <a:lnTo>
                  <a:pt x="5171681" y="40932"/>
                </a:lnTo>
                <a:lnTo>
                  <a:pt x="5209505" y="78540"/>
                </a:lnTo>
                <a:lnTo>
                  <a:pt x="5247056" y="116452"/>
                </a:lnTo>
                <a:lnTo>
                  <a:pt x="5284334" y="154667"/>
                </a:lnTo>
                <a:lnTo>
                  <a:pt x="5321336" y="193182"/>
                </a:lnTo>
                <a:lnTo>
                  <a:pt x="5358060" y="231997"/>
                </a:lnTo>
                <a:lnTo>
                  <a:pt x="5394505" y="271110"/>
                </a:lnTo>
                <a:lnTo>
                  <a:pt x="5430670" y="310517"/>
                </a:lnTo>
                <a:lnTo>
                  <a:pt x="5466552" y="350219"/>
                </a:lnTo>
                <a:lnTo>
                  <a:pt x="5502149" y="390212"/>
                </a:lnTo>
                <a:lnTo>
                  <a:pt x="5537461" y="430495"/>
                </a:lnTo>
                <a:lnTo>
                  <a:pt x="5572485" y="471066"/>
                </a:lnTo>
                <a:lnTo>
                  <a:pt x="5607219" y="511923"/>
                </a:lnTo>
                <a:lnTo>
                  <a:pt x="5641662" y="553064"/>
                </a:lnTo>
                <a:lnTo>
                  <a:pt x="5675811" y="594488"/>
                </a:lnTo>
                <a:lnTo>
                  <a:pt x="5709667" y="636193"/>
                </a:lnTo>
                <a:lnTo>
                  <a:pt x="5743225" y="678177"/>
                </a:lnTo>
                <a:lnTo>
                  <a:pt x="5776486" y="720437"/>
                </a:lnTo>
                <a:lnTo>
                  <a:pt x="5809446" y="762973"/>
                </a:lnTo>
                <a:lnTo>
                  <a:pt x="5842105" y="805781"/>
                </a:lnTo>
                <a:lnTo>
                  <a:pt x="5874460" y="848862"/>
                </a:lnTo>
                <a:lnTo>
                  <a:pt x="5906510" y="892212"/>
                </a:lnTo>
                <a:lnTo>
                  <a:pt x="5938254" y="935829"/>
                </a:lnTo>
                <a:lnTo>
                  <a:pt x="5969688" y="979713"/>
                </a:lnTo>
                <a:lnTo>
                  <a:pt x="6000813" y="1023860"/>
                </a:lnTo>
                <a:lnTo>
                  <a:pt x="6031625" y="1068270"/>
                </a:lnTo>
                <a:lnTo>
                  <a:pt x="6062124" y="1112940"/>
                </a:lnTo>
                <a:lnTo>
                  <a:pt x="6092306" y="1157869"/>
                </a:lnTo>
                <a:lnTo>
                  <a:pt x="6122172" y="1203054"/>
                </a:lnTo>
                <a:lnTo>
                  <a:pt x="6151719" y="1248494"/>
                </a:lnTo>
                <a:lnTo>
                  <a:pt x="6180944" y="1294187"/>
                </a:lnTo>
                <a:lnTo>
                  <a:pt x="6209848" y="1340131"/>
                </a:lnTo>
                <a:lnTo>
                  <a:pt x="6238427" y="1386324"/>
                </a:lnTo>
                <a:lnTo>
                  <a:pt x="6266680" y="1432765"/>
                </a:lnTo>
                <a:lnTo>
                  <a:pt x="6294605" y="1479451"/>
                </a:lnTo>
                <a:lnTo>
                  <a:pt x="6322201" y="1526381"/>
                </a:lnTo>
                <a:lnTo>
                  <a:pt x="6349466" y="1573553"/>
                </a:lnTo>
                <a:lnTo>
                  <a:pt x="6376398" y="1620965"/>
                </a:lnTo>
                <a:lnTo>
                  <a:pt x="6402995" y="1668615"/>
                </a:lnTo>
                <a:lnTo>
                  <a:pt x="6429256" y="1716502"/>
                </a:lnTo>
                <a:lnTo>
                  <a:pt x="6455179" y="1764623"/>
                </a:lnTo>
                <a:lnTo>
                  <a:pt x="6480762" y="1812976"/>
                </a:lnTo>
                <a:lnTo>
                  <a:pt x="6506004" y="1861560"/>
                </a:lnTo>
                <a:lnTo>
                  <a:pt x="6530902" y="1910374"/>
                </a:lnTo>
                <a:lnTo>
                  <a:pt x="6555455" y="1959414"/>
                </a:lnTo>
                <a:lnTo>
                  <a:pt x="6579661" y="2008680"/>
                </a:lnTo>
                <a:lnTo>
                  <a:pt x="6603519" y="2058169"/>
                </a:lnTo>
                <a:lnTo>
                  <a:pt x="6627026" y="2107879"/>
                </a:lnTo>
                <a:lnTo>
                  <a:pt x="6650182" y="2157810"/>
                </a:lnTo>
                <a:lnTo>
                  <a:pt x="6672984" y="2207958"/>
                </a:lnTo>
                <a:lnTo>
                  <a:pt x="6695430" y="2258322"/>
                </a:lnTo>
                <a:lnTo>
                  <a:pt x="6717519" y="2308900"/>
                </a:lnTo>
                <a:lnTo>
                  <a:pt x="6739250" y="2359691"/>
                </a:lnTo>
                <a:lnTo>
                  <a:pt x="6760619" y="2410692"/>
                </a:lnTo>
                <a:lnTo>
                  <a:pt x="6781627" y="2461902"/>
                </a:lnTo>
                <a:lnTo>
                  <a:pt x="6802270" y="2513318"/>
                </a:lnTo>
                <a:lnTo>
                  <a:pt x="6822547" y="2564940"/>
                </a:lnTo>
                <a:lnTo>
                  <a:pt x="6842457" y="2616764"/>
                </a:lnTo>
                <a:lnTo>
                  <a:pt x="6861997" y="2668790"/>
                </a:lnTo>
                <a:lnTo>
                  <a:pt x="6881167" y="2721015"/>
                </a:lnTo>
                <a:lnTo>
                  <a:pt x="6899963" y="2773438"/>
                </a:lnTo>
                <a:lnTo>
                  <a:pt x="6918385" y="2826056"/>
                </a:lnTo>
                <a:lnTo>
                  <a:pt x="6936431" y="2878868"/>
                </a:lnTo>
                <a:lnTo>
                  <a:pt x="6954099" y="2931873"/>
                </a:lnTo>
                <a:lnTo>
                  <a:pt x="6971387" y="2985067"/>
                </a:lnTo>
                <a:lnTo>
                  <a:pt x="6988293" y="3038450"/>
                </a:lnTo>
                <a:lnTo>
                  <a:pt x="7004817" y="3092019"/>
                </a:lnTo>
                <a:lnTo>
                  <a:pt x="7020955" y="3145773"/>
                </a:lnTo>
                <a:lnTo>
                  <a:pt x="7036707" y="3199709"/>
                </a:lnTo>
                <a:lnTo>
                  <a:pt x="7052071" y="3253827"/>
                </a:lnTo>
                <a:lnTo>
                  <a:pt x="7067044" y="3308123"/>
                </a:lnTo>
                <a:lnTo>
                  <a:pt x="7081625" y="3362597"/>
                </a:lnTo>
                <a:lnTo>
                  <a:pt x="7095813" y="3417246"/>
                </a:lnTo>
                <a:lnTo>
                  <a:pt x="7109606" y="3472069"/>
                </a:lnTo>
                <a:lnTo>
                  <a:pt x="7123001" y="3527063"/>
                </a:lnTo>
                <a:lnTo>
                  <a:pt x="7135998" y="3582227"/>
                </a:lnTo>
                <a:lnTo>
                  <a:pt x="7148594" y="3637560"/>
                </a:lnTo>
                <a:lnTo>
                  <a:pt x="7160787" y="3693058"/>
                </a:lnTo>
                <a:lnTo>
                  <a:pt x="7172577" y="3748720"/>
                </a:lnTo>
                <a:lnTo>
                  <a:pt x="7183961" y="3804545"/>
                </a:lnTo>
                <a:lnTo>
                  <a:pt x="7194938" y="3860531"/>
                </a:lnTo>
                <a:lnTo>
                  <a:pt x="7205505" y="3916676"/>
                </a:lnTo>
                <a:lnTo>
                  <a:pt x="7215661" y="3972977"/>
                </a:lnTo>
                <a:lnTo>
                  <a:pt x="7225405" y="4029433"/>
                </a:lnTo>
                <a:lnTo>
                  <a:pt x="7234734" y="4086043"/>
                </a:lnTo>
                <a:lnTo>
                  <a:pt x="7243648" y="4142804"/>
                </a:lnTo>
                <a:lnTo>
                  <a:pt x="7252143" y="4199714"/>
                </a:lnTo>
                <a:lnTo>
                  <a:pt x="7260219" y="4256772"/>
                </a:lnTo>
                <a:lnTo>
                  <a:pt x="7267873" y="4313976"/>
                </a:lnTo>
                <a:lnTo>
                  <a:pt x="7275104" y="4371324"/>
                </a:lnTo>
                <a:lnTo>
                  <a:pt x="7281911" y="4428814"/>
                </a:lnTo>
                <a:lnTo>
                  <a:pt x="7288290" y="4486445"/>
                </a:lnTo>
                <a:lnTo>
                  <a:pt x="7294242" y="4544213"/>
                </a:lnTo>
                <a:lnTo>
                  <a:pt x="7299763" y="4602119"/>
                </a:lnTo>
                <a:lnTo>
                  <a:pt x="7304853" y="4660159"/>
                </a:lnTo>
                <a:lnTo>
                  <a:pt x="7309510" y="4718332"/>
                </a:lnTo>
                <a:lnTo>
                  <a:pt x="7313731" y="4776636"/>
                </a:lnTo>
                <a:lnTo>
                  <a:pt x="7317515" y="4835069"/>
                </a:lnTo>
                <a:lnTo>
                  <a:pt x="7320860" y="4893630"/>
                </a:lnTo>
                <a:lnTo>
                  <a:pt x="7323765" y="4952316"/>
                </a:lnTo>
                <a:lnTo>
                  <a:pt x="7326228" y="5011126"/>
                </a:lnTo>
                <a:lnTo>
                  <a:pt x="7328247" y="5070057"/>
                </a:lnTo>
                <a:lnTo>
                  <a:pt x="7329820" y="5129109"/>
                </a:lnTo>
                <a:lnTo>
                  <a:pt x="7330946" y="5188278"/>
                </a:lnTo>
                <a:lnTo>
                  <a:pt x="7331623" y="5247564"/>
                </a:lnTo>
                <a:lnTo>
                  <a:pt x="7331849" y="5306883"/>
                </a:lnTo>
                <a:close/>
              </a:path>
              <a:path w="7332345" h="10287000">
                <a:moveTo>
                  <a:pt x="7331849" y="5306883"/>
                </a:moveTo>
                <a:lnTo>
                  <a:pt x="7331623" y="5247564"/>
                </a:lnTo>
                <a:lnTo>
                  <a:pt x="7330946" y="5188278"/>
                </a:lnTo>
                <a:lnTo>
                  <a:pt x="7329820" y="5129109"/>
                </a:lnTo>
                <a:lnTo>
                  <a:pt x="7328247" y="5070057"/>
                </a:lnTo>
                <a:lnTo>
                  <a:pt x="7326228" y="5011126"/>
                </a:lnTo>
                <a:lnTo>
                  <a:pt x="7323765" y="4952316"/>
                </a:lnTo>
                <a:lnTo>
                  <a:pt x="7320860" y="4893630"/>
                </a:lnTo>
                <a:lnTo>
                  <a:pt x="7317515" y="4835069"/>
                </a:lnTo>
                <a:lnTo>
                  <a:pt x="7313731" y="4776636"/>
                </a:lnTo>
                <a:lnTo>
                  <a:pt x="7309510" y="4718332"/>
                </a:lnTo>
                <a:lnTo>
                  <a:pt x="7304853" y="4660159"/>
                </a:lnTo>
                <a:lnTo>
                  <a:pt x="7299763" y="4602119"/>
                </a:lnTo>
                <a:lnTo>
                  <a:pt x="7294242" y="4544213"/>
                </a:lnTo>
                <a:lnTo>
                  <a:pt x="7288290" y="4486445"/>
                </a:lnTo>
                <a:lnTo>
                  <a:pt x="7281911" y="4428814"/>
                </a:lnTo>
                <a:lnTo>
                  <a:pt x="7275104" y="4371324"/>
                </a:lnTo>
                <a:lnTo>
                  <a:pt x="7267873" y="4313976"/>
                </a:lnTo>
                <a:lnTo>
                  <a:pt x="7260219" y="4256772"/>
                </a:lnTo>
                <a:lnTo>
                  <a:pt x="7252143" y="4199714"/>
                </a:lnTo>
                <a:lnTo>
                  <a:pt x="7243648" y="4142804"/>
                </a:lnTo>
                <a:lnTo>
                  <a:pt x="7234734" y="4086043"/>
                </a:lnTo>
                <a:lnTo>
                  <a:pt x="7225405" y="4029433"/>
                </a:lnTo>
                <a:lnTo>
                  <a:pt x="7215661" y="3972977"/>
                </a:lnTo>
                <a:lnTo>
                  <a:pt x="7205505" y="3916676"/>
                </a:lnTo>
                <a:lnTo>
                  <a:pt x="7194938" y="3860531"/>
                </a:lnTo>
                <a:lnTo>
                  <a:pt x="7183961" y="3804545"/>
                </a:lnTo>
                <a:lnTo>
                  <a:pt x="7172577" y="3748720"/>
                </a:lnTo>
                <a:lnTo>
                  <a:pt x="7160787" y="3693058"/>
                </a:lnTo>
                <a:lnTo>
                  <a:pt x="7148594" y="3637560"/>
                </a:lnTo>
                <a:lnTo>
                  <a:pt x="7135998" y="3582227"/>
                </a:lnTo>
                <a:lnTo>
                  <a:pt x="7123001" y="3527063"/>
                </a:lnTo>
                <a:lnTo>
                  <a:pt x="7109606" y="3472069"/>
                </a:lnTo>
                <a:lnTo>
                  <a:pt x="7095813" y="3417246"/>
                </a:lnTo>
                <a:lnTo>
                  <a:pt x="7081625" y="3362597"/>
                </a:lnTo>
                <a:lnTo>
                  <a:pt x="7067044" y="3308123"/>
                </a:lnTo>
                <a:lnTo>
                  <a:pt x="7052071" y="3253827"/>
                </a:lnTo>
                <a:lnTo>
                  <a:pt x="7036707" y="3199709"/>
                </a:lnTo>
                <a:lnTo>
                  <a:pt x="7020955" y="3145773"/>
                </a:lnTo>
                <a:lnTo>
                  <a:pt x="7004817" y="3092019"/>
                </a:lnTo>
                <a:lnTo>
                  <a:pt x="6988293" y="3038450"/>
                </a:lnTo>
                <a:lnTo>
                  <a:pt x="6971387" y="2985067"/>
                </a:lnTo>
                <a:lnTo>
                  <a:pt x="6954099" y="2931873"/>
                </a:lnTo>
                <a:lnTo>
                  <a:pt x="6936431" y="2878868"/>
                </a:lnTo>
                <a:lnTo>
                  <a:pt x="6918385" y="2826056"/>
                </a:lnTo>
                <a:lnTo>
                  <a:pt x="6899963" y="2773438"/>
                </a:lnTo>
                <a:lnTo>
                  <a:pt x="6881167" y="2721015"/>
                </a:lnTo>
                <a:lnTo>
                  <a:pt x="6861997" y="2668790"/>
                </a:lnTo>
                <a:lnTo>
                  <a:pt x="6842457" y="2616764"/>
                </a:lnTo>
                <a:lnTo>
                  <a:pt x="6822547" y="2564940"/>
                </a:lnTo>
                <a:lnTo>
                  <a:pt x="6802270" y="2513318"/>
                </a:lnTo>
                <a:lnTo>
                  <a:pt x="6781627" y="2461902"/>
                </a:lnTo>
                <a:lnTo>
                  <a:pt x="6760619" y="2410692"/>
                </a:lnTo>
                <a:lnTo>
                  <a:pt x="6739250" y="2359691"/>
                </a:lnTo>
                <a:lnTo>
                  <a:pt x="6717519" y="2308900"/>
                </a:lnTo>
                <a:lnTo>
                  <a:pt x="6695430" y="2258322"/>
                </a:lnTo>
                <a:lnTo>
                  <a:pt x="6672984" y="2207958"/>
                </a:lnTo>
                <a:lnTo>
                  <a:pt x="6650182" y="2157810"/>
                </a:lnTo>
                <a:lnTo>
                  <a:pt x="6627026" y="2107879"/>
                </a:lnTo>
                <a:lnTo>
                  <a:pt x="6603519" y="2058169"/>
                </a:lnTo>
                <a:lnTo>
                  <a:pt x="6579661" y="2008680"/>
                </a:lnTo>
                <a:lnTo>
                  <a:pt x="6555455" y="1959414"/>
                </a:lnTo>
                <a:lnTo>
                  <a:pt x="6530902" y="1910374"/>
                </a:lnTo>
                <a:lnTo>
                  <a:pt x="6506004" y="1861560"/>
                </a:lnTo>
                <a:lnTo>
                  <a:pt x="6480762" y="1812976"/>
                </a:lnTo>
                <a:lnTo>
                  <a:pt x="6455179" y="1764623"/>
                </a:lnTo>
                <a:lnTo>
                  <a:pt x="6429256" y="1716502"/>
                </a:lnTo>
                <a:lnTo>
                  <a:pt x="6402995" y="1668615"/>
                </a:lnTo>
                <a:lnTo>
                  <a:pt x="6376398" y="1620965"/>
                </a:lnTo>
                <a:lnTo>
                  <a:pt x="6349466" y="1573553"/>
                </a:lnTo>
                <a:lnTo>
                  <a:pt x="6322201" y="1526381"/>
                </a:lnTo>
                <a:lnTo>
                  <a:pt x="6294605" y="1479451"/>
                </a:lnTo>
                <a:lnTo>
                  <a:pt x="6266680" y="1432765"/>
                </a:lnTo>
                <a:lnTo>
                  <a:pt x="6238427" y="1386324"/>
                </a:lnTo>
                <a:lnTo>
                  <a:pt x="6209848" y="1340131"/>
                </a:lnTo>
                <a:lnTo>
                  <a:pt x="6180944" y="1294187"/>
                </a:lnTo>
                <a:lnTo>
                  <a:pt x="6151719" y="1248494"/>
                </a:lnTo>
                <a:lnTo>
                  <a:pt x="6122172" y="1203054"/>
                </a:lnTo>
                <a:lnTo>
                  <a:pt x="6092306" y="1157869"/>
                </a:lnTo>
                <a:lnTo>
                  <a:pt x="6062124" y="1112940"/>
                </a:lnTo>
                <a:lnTo>
                  <a:pt x="6031625" y="1068270"/>
                </a:lnTo>
                <a:lnTo>
                  <a:pt x="6000813" y="1023860"/>
                </a:lnTo>
                <a:lnTo>
                  <a:pt x="5969688" y="979713"/>
                </a:lnTo>
                <a:lnTo>
                  <a:pt x="5938254" y="935829"/>
                </a:lnTo>
                <a:lnTo>
                  <a:pt x="5906510" y="892212"/>
                </a:lnTo>
                <a:lnTo>
                  <a:pt x="5874460" y="848862"/>
                </a:lnTo>
                <a:lnTo>
                  <a:pt x="5842105" y="805781"/>
                </a:lnTo>
                <a:lnTo>
                  <a:pt x="5809446" y="762973"/>
                </a:lnTo>
                <a:lnTo>
                  <a:pt x="5776486" y="720437"/>
                </a:lnTo>
                <a:lnTo>
                  <a:pt x="5743225" y="678177"/>
                </a:lnTo>
                <a:lnTo>
                  <a:pt x="5709667" y="636193"/>
                </a:lnTo>
                <a:lnTo>
                  <a:pt x="5675811" y="594488"/>
                </a:lnTo>
                <a:lnTo>
                  <a:pt x="5641662" y="553064"/>
                </a:lnTo>
                <a:lnTo>
                  <a:pt x="5607219" y="511923"/>
                </a:lnTo>
                <a:lnTo>
                  <a:pt x="5572485" y="471066"/>
                </a:lnTo>
                <a:lnTo>
                  <a:pt x="5537461" y="430495"/>
                </a:lnTo>
                <a:lnTo>
                  <a:pt x="5502149" y="390212"/>
                </a:lnTo>
                <a:lnTo>
                  <a:pt x="5466552" y="350219"/>
                </a:lnTo>
                <a:lnTo>
                  <a:pt x="5430670" y="310517"/>
                </a:lnTo>
                <a:lnTo>
                  <a:pt x="5394505" y="271110"/>
                </a:lnTo>
                <a:lnTo>
                  <a:pt x="5358060" y="231997"/>
                </a:lnTo>
                <a:lnTo>
                  <a:pt x="5321336" y="193182"/>
                </a:lnTo>
                <a:lnTo>
                  <a:pt x="5284334" y="154667"/>
                </a:lnTo>
                <a:lnTo>
                  <a:pt x="5247056" y="116452"/>
                </a:lnTo>
                <a:lnTo>
                  <a:pt x="5209505" y="78540"/>
                </a:lnTo>
                <a:lnTo>
                  <a:pt x="5171681" y="40932"/>
                </a:lnTo>
                <a:lnTo>
                  <a:pt x="5133587" y="3632"/>
                </a:lnTo>
                <a:lnTo>
                  <a:pt x="5129820" y="0"/>
                </a:lnTo>
                <a:lnTo>
                  <a:pt x="7331849" y="0"/>
                </a:lnTo>
                <a:lnTo>
                  <a:pt x="7331849" y="5306883"/>
                </a:lnTo>
                <a:close/>
              </a:path>
            </a:pathLst>
          </a:custGeom>
          <a:solidFill>
            <a:srgbClr val="05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73892" y="1058201"/>
            <a:ext cx="2360295" cy="7430770"/>
          </a:xfrm>
          <a:custGeom>
            <a:avLst/>
            <a:gdLst/>
            <a:ahLst/>
            <a:cxnLst/>
            <a:rect l="l" t="t" r="r" b="b"/>
            <a:pathLst>
              <a:path w="2360294" h="7430770">
                <a:moveTo>
                  <a:pt x="2359939" y="2156117"/>
                </a:moveTo>
                <a:lnTo>
                  <a:pt x="2354707" y="2110663"/>
                </a:lnTo>
                <a:lnTo>
                  <a:pt x="2339784" y="2068918"/>
                </a:lnTo>
                <a:lnTo>
                  <a:pt x="2316391" y="2032101"/>
                </a:lnTo>
                <a:lnTo>
                  <a:pt x="2285708" y="2001393"/>
                </a:lnTo>
                <a:lnTo>
                  <a:pt x="2248954" y="1977974"/>
                </a:lnTo>
                <a:lnTo>
                  <a:pt x="2207310" y="1963051"/>
                </a:lnTo>
                <a:lnTo>
                  <a:pt x="2161997" y="1957806"/>
                </a:lnTo>
                <a:lnTo>
                  <a:pt x="2115515" y="1963242"/>
                </a:lnTo>
                <a:lnTo>
                  <a:pt x="2073021" y="1978723"/>
                </a:lnTo>
                <a:lnTo>
                  <a:pt x="2035733" y="2002980"/>
                </a:lnTo>
                <a:lnTo>
                  <a:pt x="2004898" y="2034768"/>
                </a:lnTo>
                <a:lnTo>
                  <a:pt x="1981746" y="2072843"/>
                </a:lnTo>
                <a:lnTo>
                  <a:pt x="1967496" y="2115921"/>
                </a:lnTo>
                <a:lnTo>
                  <a:pt x="1220495" y="2115540"/>
                </a:lnTo>
                <a:lnTo>
                  <a:pt x="1220495" y="40576"/>
                </a:lnTo>
                <a:lnTo>
                  <a:pt x="1217345" y="24714"/>
                </a:lnTo>
                <a:lnTo>
                  <a:pt x="1208722" y="11823"/>
                </a:lnTo>
                <a:lnTo>
                  <a:pt x="1195946" y="3162"/>
                </a:lnTo>
                <a:lnTo>
                  <a:pt x="1180299" y="0"/>
                </a:lnTo>
                <a:lnTo>
                  <a:pt x="1164424" y="3162"/>
                </a:lnTo>
                <a:lnTo>
                  <a:pt x="1151534" y="11823"/>
                </a:lnTo>
                <a:lnTo>
                  <a:pt x="1142873" y="24714"/>
                </a:lnTo>
                <a:lnTo>
                  <a:pt x="1139710" y="40576"/>
                </a:lnTo>
                <a:lnTo>
                  <a:pt x="1139710" y="655027"/>
                </a:lnTo>
                <a:lnTo>
                  <a:pt x="392722" y="655408"/>
                </a:lnTo>
                <a:lnTo>
                  <a:pt x="378599" y="612330"/>
                </a:lnTo>
                <a:lnTo>
                  <a:pt x="355498" y="574268"/>
                </a:lnTo>
                <a:lnTo>
                  <a:pt x="324662" y="542480"/>
                </a:lnTo>
                <a:lnTo>
                  <a:pt x="287388" y="518210"/>
                </a:lnTo>
                <a:lnTo>
                  <a:pt x="244932" y="502742"/>
                </a:lnTo>
                <a:lnTo>
                  <a:pt x="198602" y="497306"/>
                </a:lnTo>
                <a:lnTo>
                  <a:pt x="153136" y="502539"/>
                </a:lnTo>
                <a:lnTo>
                  <a:pt x="111391" y="517448"/>
                </a:lnTo>
                <a:lnTo>
                  <a:pt x="74561" y="540842"/>
                </a:lnTo>
                <a:lnTo>
                  <a:pt x="43853" y="571525"/>
                </a:lnTo>
                <a:lnTo>
                  <a:pt x="20434" y="608279"/>
                </a:lnTo>
                <a:lnTo>
                  <a:pt x="5511" y="649909"/>
                </a:lnTo>
                <a:lnTo>
                  <a:pt x="266" y="695223"/>
                </a:lnTo>
                <a:lnTo>
                  <a:pt x="5511" y="740689"/>
                </a:lnTo>
                <a:lnTo>
                  <a:pt x="20434" y="782421"/>
                </a:lnTo>
                <a:lnTo>
                  <a:pt x="43853" y="819238"/>
                </a:lnTo>
                <a:lnTo>
                  <a:pt x="74561" y="849960"/>
                </a:lnTo>
                <a:lnTo>
                  <a:pt x="111391" y="873366"/>
                </a:lnTo>
                <a:lnTo>
                  <a:pt x="153136" y="888288"/>
                </a:lnTo>
                <a:lnTo>
                  <a:pt x="198602" y="893533"/>
                </a:lnTo>
                <a:lnTo>
                  <a:pt x="244932" y="888098"/>
                </a:lnTo>
                <a:lnTo>
                  <a:pt x="287388" y="872617"/>
                </a:lnTo>
                <a:lnTo>
                  <a:pt x="324662" y="848360"/>
                </a:lnTo>
                <a:lnTo>
                  <a:pt x="355498" y="816571"/>
                </a:lnTo>
                <a:lnTo>
                  <a:pt x="378599" y="778510"/>
                </a:lnTo>
                <a:lnTo>
                  <a:pt x="392722" y="735418"/>
                </a:lnTo>
                <a:lnTo>
                  <a:pt x="1139710" y="735812"/>
                </a:lnTo>
                <a:lnTo>
                  <a:pt x="1139710" y="3576434"/>
                </a:lnTo>
                <a:lnTo>
                  <a:pt x="392722" y="3576815"/>
                </a:lnTo>
                <a:lnTo>
                  <a:pt x="378599" y="3533724"/>
                </a:lnTo>
                <a:lnTo>
                  <a:pt x="355498" y="3495662"/>
                </a:lnTo>
                <a:lnTo>
                  <a:pt x="324662" y="3463874"/>
                </a:lnTo>
                <a:lnTo>
                  <a:pt x="287388" y="3439617"/>
                </a:lnTo>
                <a:lnTo>
                  <a:pt x="244932" y="3424136"/>
                </a:lnTo>
                <a:lnTo>
                  <a:pt x="198602" y="3418700"/>
                </a:lnTo>
                <a:lnTo>
                  <a:pt x="153136" y="3423920"/>
                </a:lnTo>
                <a:lnTo>
                  <a:pt x="111391" y="3438791"/>
                </a:lnTo>
                <a:lnTo>
                  <a:pt x="74561" y="3462159"/>
                </a:lnTo>
                <a:lnTo>
                  <a:pt x="43853" y="3492830"/>
                </a:lnTo>
                <a:lnTo>
                  <a:pt x="20434" y="3529647"/>
                </a:lnTo>
                <a:lnTo>
                  <a:pt x="5511" y="3571430"/>
                </a:lnTo>
                <a:lnTo>
                  <a:pt x="266" y="3617010"/>
                </a:lnTo>
                <a:lnTo>
                  <a:pt x="5511" y="3662451"/>
                </a:lnTo>
                <a:lnTo>
                  <a:pt x="20434" y="3704132"/>
                </a:lnTo>
                <a:lnTo>
                  <a:pt x="43853" y="3740874"/>
                </a:lnTo>
                <a:lnTo>
                  <a:pt x="74561" y="3771506"/>
                </a:lnTo>
                <a:lnTo>
                  <a:pt x="111391" y="3794849"/>
                </a:lnTo>
                <a:lnTo>
                  <a:pt x="153136" y="3809720"/>
                </a:lnTo>
                <a:lnTo>
                  <a:pt x="198602" y="3814940"/>
                </a:lnTo>
                <a:lnTo>
                  <a:pt x="244932" y="3809492"/>
                </a:lnTo>
                <a:lnTo>
                  <a:pt x="287388" y="3794023"/>
                </a:lnTo>
                <a:lnTo>
                  <a:pt x="324662" y="3769766"/>
                </a:lnTo>
                <a:lnTo>
                  <a:pt x="355498" y="3737965"/>
                </a:lnTo>
                <a:lnTo>
                  <a:pt x="378599" y="3699903"/>
                </a:lnTo>
                <a:lnTo>
                  <a:pt x="392722" y="3656825"/>
                </a:lnTo>
                <a:lnTo>
                  <a:pt x="1139710" y="3657206"/>
                </a:lnTo>
                <a:lnTo>
                  <a:pt x="1139710" y="4271657"/>
                </a:lnTo>
                <a:lnTo>
                  <a:pt x="1141958" y="4282960"/>
                </a:lnTo>
                <a:lnTo>
                  <a:pt x="1139444" y="4295597"/>
                </a:lnTo>
                <a:lnTo>
                  <a:pt x="1139444" y="6370548"/>
                </a:lnTo>
                <a:lnTo>
                  <a:pt x="395135" y="6370548"/>
                </a:lnTo>
                <a:lnTo>
                  <a:pt x="393598" y="6370929"/>
                </a:lnTo>
                <a:lnTo>
                  <a:pt x="392442" y="6370929"/>
                </a:lnTo>
                <a:lnTo>
                  <a:pt x="378206" y="6327851"/>
                </a:lnTo>
                <a:lnTo>
                  <a:pt x="355041" y="6289789"/>
                </a:lnTo>
                <a:lnTo>
                  <a:pt x="324205" y="6258001"/>
                </a:lnTo>
                <a:lnTo>
                  <a:pt x="286918" y="6233731"/>
                </a:lnTo>
                <a:lnTo>
                  <a:pt x="244424" y="6218263"/>
                </a:lnTo>
                <a:lnTo>
                  <a:pt x="197942" y="6212827"/>
                </a:lnTo>
                <a:lnTo>
                  <a:pt x="152628" y="6218059"/>
                </a:lnTo>
                <a:lnTo>
                  <a:pt x="110985" y="6232982"/>
                </a:lnTo>
                <a:lnTo>
                  <a:pt x="74231" y="6256401"/>
                </a:lnTo>
                <a:lnTo>
                  <a:pt x="43548" y="6287109"/>
                </a:lnTo>
                <a:lnTo>
                  <a:pt x="20154" y="6323939"/>
                </a:lnTo>
                <a:lnTo>
                  <a:pt x="5232" y="6365672"/>
                </a:lnTo>
                <a:lnTo>
                  <a:pt x="0" y="6411125"/>
                </a:lnTo>
                <a:lnTo>
                  <a:pt x="5232" y="6456591"/>
                </a:lnTo>
                <a:lnTo>
                  <a:pt x="20154" y="6498323"/>
                </a:lnTo>
                <a:lnTo>
                  <a:pt x="43548" y="6535153"/>
                </a:lnTo>
                <a:lnTo>
                  <a:pt x="74231" y="6565862"/>
                </a:lnTo>
                <a:lnTo>
                  <a:pt x="110985" y="6589281"/>
                </a:lnTo>
                <a:lnTo>
                  <a:pt x="152628" y="6604203"/>
                </a:lnTo>
                <a:lnTo>
                  <a:pt x="197942" y="6609435"/>
                </a:lnTo>
                <a:lnTo>
                  <a:pt x="244424" y="6604000"/>
                </a:lnTo>
                <a:lnTo>
                  <a:pt x="286918" y="6588519"/>
                </a:lnTo>
                <a:lnTo>
                  <a:pt x="324205" y="6564262"/>
                </a:lnTo>
                <a:lnTo>
                  <a:pt x="355041" y="6532473"/>
                </a:lnTo>
                <a:lnTo>
                  <a:pt x="378206" y="6494412"/>
                </a:lnTo>
                <a:lnTo>
                  <a:pt x="392442" y="6451333"/>
                </a:lnTo>
                <a:lnTo>
                  <a:pt x="393598" y="6451333"/>
                </a:lnTo>
                <a:lnTo>
                  <a:pt x="395135" y="6451714"/>
                </a:lnTo>
                <a:lnTo>
                  <a:pt x="1139444" y="6451714"/>
                </a:lnTo>
                <a:lnTo>
                  <a:pt x="1139444" y="7430592"/>
                </a:lnTo>
                <a:lnTo>
                  <a:pt x="1220228" y="7430592"/>
                </a:lnTo>
                <a:lnTo>
                  <a:pt x="1220228" y="4990820"/>
                </a:lnTo>
                <a:lnTo>
                  <a:pt x="1965693" y="4990820"/>
                </a:lnTo>
                <a:lnTo>
                  <a:pt x="1967217" y="4990439"/>
                </a:lnTo>
                <a:lnTo>
                  <a:pt x="1981339" y="5033518"/>
                </a:lnTo>
                <a:lnTo>
                  <a:pt x="2004453" y="5071580"/>
                </a:lnTo>
                <a:lnTo>
                  <a:pt x="2035276" y="5103368"/>
                </a:lnTo>
                <a:lnTo>
                  <a:pt x="2072551" y="5127637"/>
                </a:lnTo>
                <a:lnTo>
                  <a:pt x="2115007" y="5143106"/>
                </a:lnTo>
                <a:lnTo>
                  <a:pt x="2161336" y="5148542"/>
                </a:lnTo>
                <a:lnTo>
                  <a:pt x="2206802" y="5143322"/>
                </a:lnTo>
                <a:lnTo>
                  <a:pt x="2248547" y="5128450"/>
                </a:lnTo>
                <a:lnTo>
                  <a:pt x="2285377" y="5105095"/>
                </a:lnTo>
                <a:lnTo>
                  <a:pt x="2316086" y="5074412"/>
                </a:lnTo>
                <a:lnTo>
                  <a:pt x="2339505" y="5037607"/>
                </a:lnTo>
                <a:lnTo>
                  <a:pt x="2354427" y="4995824"/>
                </a:lnTo>
                <a:lnTo>
                  <a:pt x="2359672" y="4950244"/>
                </a:lnTo>
                <a:lnTo>
                  <a:pt x="2354427" y="4904803"/>
                </a:lnTo>
                <a:lnTo>
                  <a:pt x="2339505" y="4863122"/>
                </a:lnTo>
                <a:lnTo>
                  <a:pt x="2316086" y="4826368"/>
                </a:lnTo>
                <a:lnTo>
                  <a:pt x="2285377" y="4795736"/>
                </a:lnTo>
                <a:lnTo>
                  <a:pt x="2248547" y="4772406"/>
                </a:lnTo>
                <a:lnTo>
                  <a:pt x="2206802" y="4757534"/>
                </a:lnTo>
                <a:lnTo>
                  <a:pt x="2161336" y="4752314"/>
                </a:lnTo>
                <a:lnTo>
                  <a:pt x="2115007" y="4757750"/>
                </a:lnTo>
                <a:lnTo>
                  <a:pt x="2072551" y="4773231"/>
                </a:lnTo>
                <a:lnTo>
                  <a:pt x="2035276" y="4797488"/>
                </a:lnTo>
                <a:lnTo>
                  <a:pt x="2004453" y="4829276"/>
                </a:lnTo>
                <a:lnTo>
                  <a:pt x="1981339" y="4867338"/>
                </a:lnTo>
                <a:lnTo>
                  <a:pt x="1967217" y="4910429"/>
                </a:lnTo>
                <a:lnTo>
                  <a:pt x="1965693" y="4910036"/>
                </a:lnTo>
                <a:lnTo>
                  <a:pt x="1220228" y="4910036"/>
                </a:lnTo>
                <a:lnTo>
                  <a:pt x="1220228" y="4295597"/>
                </a:lnTo>
                <a:lnTo>
                  <a:pt x="1217980" y="4284319"/>
                </a:lnTo>
                <a:lnTo>
                  <a:pt x="1220495" y="4271657"/>
                </a:lnTo>
                <a:lnTo>
                  <a:pt x="1220495" y="2196693"/>
                </a:lnTo>
                <a:lnTo>
                  <a:pt x="1967496" y="2196312"/>
                </a:lnTo>
                <a:lnTo>
                  <a:pt x="1981746" y="2239403"/>
                </a:lnTo>
                <a:lnTo>
                  <a:pt x="2004898" y="2277465"/>
                </a:lnTo>
                <a:lnTo>
                  <a:pt x="2035733" y="2309253"/>
                </a:lnTo>
                <a:lnTo>
                  <a:pt x="2073021" y="2333510"/>
                </a:lnTo>
                <a:lnTo>
                  <a:pt x="2115515" y="2348992"/>
                </a:lnTo>
                <a:lnTo>
                  <a:pt x="2161997" y="2354427"/>
                </a:lnTo>
                <a:lnTo>
                  <a:pt x="2207310" y="2349182"/>
                </a:lnTo>
                <a:lnTo>
                  <a:pt x="2248954" y="2334260"/>
                </a:lnTo>
                <a:lnTo>
                  <a:pt x="2285708" y="2310854"/>
                </a:lnTo>
                <a:lnTo>
                  <a:pt x="2316391" y="2280132"/>
                </a:lnTo>
                <a:lnTo>
                  <a:pt x="2339784" y="2243315"/>
                </a:lnTo>
                <a:lnTo>
                  <a:pt x="2354707" y="2201583"/>
                </a:lnTo>
                <a:lnTo>
                  <a:pt x="2359939" y="2156117"/>
                </a:lnTo>
                <a:close/>
              </a:path>
            </a:pathLst>
          </a:custGeom>
          <a:solidFill>
            <a:srgbClr val="05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8619" y="1227535"/>
            <a:ext cx="3371850" cy="1181735"/>
          </a:xfrm>
          <a:custGeom>
            <a:avLst/>
            <a:gdLst/>
            <a:ahLst/>
            <a:cxnLst/>
            <a:rect l="l" t="t" r="r" b="b"/>
            <a:pathLst>
              <a:path w="3371850" h="1181735">
                <a:moveTo>
                  <a:pt x="2780534" y="1181626"/>
                </a:moveTo>
                <a:lnTo>
                  <a:pt x="591315" y="1181626"/>
                </a:lnTo>
                <a:lnTo>
                  <a:pt x="542725" y="1179977"/>
                </a:lnTo>
                <a:lnTo>
                  <a:pt x="495235" y="1174459"/>
                </a:lnTo>
                <a:lnTo>
                  <a:pt x="448994" y="1165227"/>
                </a:lnTo>
                <a:lnTo>
                  <a:pt x="404152" y="1152437"/>
                </a:lnTo>
                <a:lnTo>
                  <a:pt x="360861" y="1136244"/>
                </a:lnTo>
                <a:lnTo>
                  <a:pt x="319271" y="1116803"/>
                </a:lnTo>
                <a:lnTo>
                  <a:pt x="279533" y="1094271"/>
                </a:lnTo>
                <a:lnTo>
                  <a:pt x="241798" y="1068803"/>
                </a:lnTo>
                <a:lnTo>
                  <a:pt x="206215" y="1040555"/>
                </a:lnTo>
                <a:lnTo>
                  <a:pt x="172937" y="1009681"/>
                </a:lnTo>
                <a:lnTo>
                  <a:pt x="142112" y="976339"/>
                </a:lnTo>
                <a:lnTo>
                  <a:pt x="113893" y="940682"/>
                </a:lnTo>
                <a:lnTo>
                  <a:pt x="88430" y="902868"/>
                </a:lnTo>
                <a:lnTo>
                  <a:pt x="65872" y="863051"/>
                </a:lnTo>
                <a:lnTo>
                  <a:pt x="46372" y="821388"/>
                </a:lnTo>
                <a:lnTo>
                  <a:pt x="30080" y="778033"/>
                </a:lnTo>
                <a:lnTo>
                  <a:pt x="17146" y="733142"/>
                </a:lnTo>
                <a:lnTo>
                  <a:pt x="7720" y="686872"/>
                </a:lnTo>
                <a:lnTo>
                  <a:pt x="1955" y="639377"/>
                </a:lnTo>
                <a:lnTo>
                  <a:pt x="0" y="590813"/>
                </a:lnTo>
                <a:lnTo>
                  <a:pt x="1955" y="542265"/>
                </a:lnTo>
                <a:lnTo>
                  <a:pt x="7720" y="494815"/>
                </a:lnTo>
                <a:lnTo>
                  <a:pt x="17146" y="448612"/>
                </a:lnTo>
                <a:lnTo>
                  <a:pt x="30080" y="403809"/>
                </a:lnTo>
                <a:lnTo>
                  <a:pt x="46372" y="360555"/>
                </a:lnTo>
                <a:lnTo>
                  <a:pt x="65872" y="319000"/>
                </a:lnTo>
                <a:lnTo>
                  <a:pt x="88430" y="279296"/>
                </a:lnTo>
                <a:lnTo>
                  <a:pt x="113893" y="241592"/>
                </a:lnTo>
                <a:lnTo>
                  <a:pt x="142112" y="206040"/>
                </a:lnTo>
                <a:lnTo>
                  <a:pt x="172937" y="172790"/>
                </a:lnTo>
                <a:lnTo>
                  <a:pt x="206215" y="141992"/>
                </a:lnTo>
                <a:lnTo>
                  <a:pt x="241798" y="113796"/>
                </a:lnTo>
                <a:lnTo>
                  <a:pt x="279533" y="88355"/>
                </a:lnTo>
                <a:lnTo>
                  <a:pt x="319271" y="65817"/>
                </a:lnTo>
                <a:lnTo>
                  <a:pt x="360861" y="46333"/>
                </a:lnTo>
                <a:lnTo>
                  <a:pt x="404152" y="30054"/>
                </a:lnTo>
                <a:lnTo>
                  <a:pt x="448994" y="17131"/>
                </a:lnTo>
                <a:lnTo>
                  <a:pt x="495235" y="7714"/>
                </a:lnTo>
                <a:lnTo>
                  <a:pt x="542725" y="1953"/>
                </a:lnTo>
                <a:lnTo>
                  <a:pt x="591315" y="0"/>
                </a:lnTo>
                <a:lnTo>
                  <a:pt x="2778278" y="0"/>
                </a:lnTo>
                <a:lnTo>
                  <a:pt x="2827189" y="1953"/>
                </a:lnTo>
                <a:lnTo>
                  <a:pt x="2874969" y="7714"/>
                </a:lnTo>
                <a:lnTo>
                  <a:pt x="2921469" y="17131"/>
                </a:lnTo>
                <a:lnTo>
                  <a:pt x="2966541" y="30054"/>
                </a:lnTo>
                <a:lnTo>
                  <a:pt x="3010036" y="46333"/>
                </a:lnTo>
                <a:lnTo>
                  <a:pt x="3051804" y="65817"/>
                </a:lnTo>
                <a:lnTo>
                  <a:pt x="3091696" y="88355"/>
                </a:lnTo>
                <a:lnTo>
                  <a:pt x="3129564" y="113796"/>
                </a:lnTo>
                <a:lnTo>
                  <a:pt x="3165258" y="141992"/>
                </a:lnTo>
                <a:lnTo>
                  <a:pt x="3198630" y="172790"/>
                </a:lnTo>
                <a:lnTo>
                  <a:pt x="3229531" y="206040"/>
                </a:lnTo>
                <a:lnTo>
                  <a:pt x="3257811" y="241592"/>
                </a:lnTo>
                <a:lnTo>
                  <a:pt x="3283323" y="279296"/>
                </a:lnTo>
                <a:lnTo>
                  <a:pt x="3305915" y="319000"/>
                </a:lnTo>
                <a:lnTo>
                  <a:pt x="3325441" y="360555"/>
                </a:lnTo>
                <a:lnTo>
                  <a:pt x="3341751" y="403809"/>
                </a:lnTo>
                <a:lnTo>
                  <a:pt x="3354696" y="448612"/>
                </a:lnTo>
                <a:lnTo>
                  <a:pt x="3364126" y="494815"/>
                </a:lnTo>
                <a:lnTo>
                  <a:pt x="3369894" y="542265"/>
                </a:lnTo>
                <a:lnTo>
                  <a:pt x="3371849" y="590813"/>
                </a:lnTo>
                <a:lnTo>
                  <a:pt x="3369894" y="639361"/>
                </a:lnTo>
                <a:lnTo>
                  <a:pt x="3364128" y="686811"/>
                </a:lnTo>
                <a:lnTo>
                  <a:pt x="3354703" y="733013"/>
                </a:lnTo>
                <a:lnTo>
                  <a:pt x="3341769" y="777816"/>
                </a:lnTo>
                <a:lnTo>
                  <a:pt x="3325477" y="821071"/>
                </a:lnTo>
                <a:lnTo>
                  <a:pt x="3305976" y="862625"/>
                </a:lnTo>
                <a:lnTo>
                  <a:pt x="3283419" y="902329"/>
                </a:lnTo>
                <a:lnTo>
                  <a:pt x="3257956" y="940033"/>
                </a:lnTo>
                <a:lnTo>
                  <a:pt x="3229737" y="975585"/>
                </a:lnTo>
                <a:lnTo>
                  <a:pt x="3198912" y="1008836"/>
                </a:lnTo>
                <a:lnTo>
                  <a:pt x="3165634" y="1039634"/>
                </a:lnTo>
                <a:lnTo>
                  <a:pt x="3130051" y="1067829"/>
                </a:lnTo>
                <a:lnTo>
                  <a:pt x="3092316" y="1093271"/>
                </a:lnTo>
                <a:lnTo>
                  <a:pt x="3052578" y="1115809"/>
                </a:lnTo>
                <a:lnTo>
                  <a:pt x="3010988" y="1135292"/>
                </a:lnTo>
                <a:lnTo>
                  <a:pt x="2967697" y="1151571"/>
                </a:lnTo>
                <a:lnTo>
                  <a:pt x="2922855" y="1164494"/>
                </a:lnTo>
                <a:lnTo>
                  <a:pt x="2876614" y="1173911"/>
                </a:lnTo>
                <a:lnTo>
                  <a:pt x="2829123" y="1179672"/>
                </a:lnTo>
                <a:lnTo>
                  <a:pt x="2780534" y="1181626"/>
                </a:lnTo>
                <a:close/>
              </a:path>
            </a:pathLst>
          </a:custGeom>
          <a:solidFill>
            <a:srgbClr val="57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1401" y="3553883"/>
            <a:ext cx="6738620" cy="2604770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12700" marR="5080">
              <a:lnSpc>
                <a:spcPts val="9230"/>
              </a:lnSpc>
              <a:spcBef>
                <a:spcPts val="1950"/>
              </a:spcBef>
            </a:pPr>
            <a:r>
              <a:rPr sz="9200" b="1" spc="180" dirty="0">
                <a:solidFill>
                  <a:srgbClr val="FFFFFF"/>
                </a:solidFill>
                <a:latin typeface="Century Gothic"/>
                <a:cs typeface="Century Gothic"/>
              </a:rPr>
              <a:t>Timeline</a:t>
            </a:r>
            <a:r>
              <a:rPr sz="9200" b="1" spc="-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200" b="1" spc="345" dirty="0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sz="9200" b="1" spc="245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9200" b="1" spc="-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Day</a:t>
            </a:r>
            <a:endParaRPr sz="9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12071" y="1434972"/>
            <a:ext cx="2428875" cy="7486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680"/>
              </a:spcBef>
            </a:pPr>
            <a:r>
              <a:rPr sz="2600" spc="225" dirty="0">
                <a:solidFill>
                  <a:srgbClr val="FFFFFF"/>
                </a:solidFill>
              </a:rPr>
              <a:t>8am</a:t>
            </a:r>
            <a:r>
              <a:rPr sz="2600" spc="114" dirty="0">
                <a:solidFill>
                  <a:srgbClr val="FFFFFF"/>
                </a:solidFill>
              </a:rPr>
              <a:t> </a:t>
            </a:r>
            <a:r>
              <a:rPr sz="2600" spc="160" dirty="0">
                <a:solidFill>
                  <a:srgbClr val="FFFFFF"/>
                </a:solidFill>
              </a:rPr>
              <a:t>onwards</a:t>
            </a:r>
            <a:r>
              <a:rPr sz="2600" spc="114" dirty="0">
                <a:solidFill>
                  <a:srgbClr val="FFFFFF"/>
                </a:solidFill>
              </a:rPr>
              <a:t> </a:t>
            </a:r>
            <a:r>
              <a:rPr sz="2600" spc="490" dirty="0">
                <a:solidFill>
                  <a:srgbClr val="FFFFFF"/>
                </a:solidFill>
              </a:rPr>
              <a:t>- </a:t>
            </a:r>
            <a:r>
              <a:rPr sz="2600" spc="110" dirty="0">
                <a:solidFill>
                  <a:srgbClr val="FFFFFF"/>
                </a:solidFill>
              </a:rPr>
              <a:t>Arrive</a:t>
            </a:r>
            <a:r>
              <a:rPr sz="2600" spc="114" dirty="0">
                <a:solidFill>
                  <a:srgbClr val="FFFFFF"/>
                </a:solidFill>
              </a:rPr>
              <a:t> </a:t>
            </a:r>
            <a:r>
              <a:rPr sz="2600" spc="145" dirty="0">
                <a:solidFill>
                  <a:srgbClr val="FFFFFF"/>
                </a:solidFill>
              </a:rPr>
              <a:t>at</a:t>
            </a:r>
            <a:r>
              <a:rPr sz="2600" spc="120" dirty="0">
                <a:solidFill>
                  <a:srgbClr val="FFFFFF"/>
                </a:solidFill>
              </a:rPr>
              <a:t> </a:t>
            </a:r>
            <a:r>
              <a:rPr sz="2600" spc="170" dirty="0">
                <a:solidFill>
                  <a:srgbClr val="FFFFFF"/>
                </a:solidFill>
              </a:rPr>
              <a:t>school</a:t>
            </a:r>
            <a:endParaRPr sz="2600"/>
          </a:p>
        </p:txBody>
      </p:sp>
      <p:sp>
        <p:nvSpPr>
          <p:cNvPr id="8" name="object 8"/>
          <p:cNvSpPr/>
          <p:nvPr/>
        </p:nvSpPr>
        <p:spPr>
          <a:xfrm>
            <a:off x="13607961" y="2661552"/>
            <a:ext cx="3648075" cy="1285240"/>
          </a:xfrm>
          <a:custGeom>
            <a:avLst/>
            <a:gdLst/>
            <a:ahLst/>
            <a:cxnLst/>
            <a:rect l="l" t="t" r="r" b="b"/>
            <a:pathLst>
              <a:path w="3648075" h="1285239">
                <a:moveTo>
                  <a:pt x="3008318" y="1284711"/>
                </a:moveTo>
                <a:lnTo>
                  <a:pt x="639756" y="1284711"/>
                </a:lnTo>
                <a:lnTo>
                  <a:pt x="591918" y="1283258"/>
                </a:lnTo>
                <a:lnTo>
                  <a:pt x="545051" y="1278315"/>
                </a:lnTo>
                <a:lnTo>
                  <a:pt x="499277" y="1270010"/>
                </a:lnTo>
                <a:lnTo>
                  <a:pt x="454717" y="1258469"/>
                </a:lnTo>
                <a:lnTo>
                  <a:pt x="411495" y="1243820"/>
                </a:lnTo>
                <a:lnTo>
                  <a:pt x="369732" y="1226189"/>
                </a:lnTo>
                <a:lnTo>
                  <a:pt x="329552" y="1205705"/>
                </a:lnTo>
                <a:lnTo>
                  <a:pt x="291077" y="1182493"/>
                </a:lnTo>
                <a:lnTo>
                  <a:pt x="254428" y="1156681"/>
                </a:lnTo>
                <a:lnTo>
                  <a:pt x="219730" y="1128396"/>
                </a:lnTo>
                <a:lnTo>
                  <a:pt x="187104" y="1097766"/>
                </a:lnTo>
                <a:lnTo>
                  <a:pt x="156672" y="1064916"/>
                </a:lnTo>
                <a:lnTo>
                  <a:pt x="128557" y="1029975"/>
                </a:lnTo>
                <a:lnTo>
                  <a:pt x="102882" y="993070"/>
                </a:lnTo>
                <a:lnTo>
                  <a:pt x="79769" y="954327"/>
                </a:lnTo>
                <a:lnTo>
                  <a:pt x="59341" y="913874"/>
                </a:lnTo>
                <a:lnTo>
                  <a:pt x="41719" y="871837"/>
                </a:lnTo>
                <a:lnTo>
                  <a:pt x="27026" y="828345"/>
                </a:lnTo>
                <a:lnTo>
                  <a:pt x="15386" y="783523"/>
                </a:lnTo>
                <a:lnTo>
                  <a:pt x="6920" y="737499"/>
                </a:lnTo>
                <a:lnTo>
                  <a:pt x="1750" y="690401"/>
                </a:lnTo>
                <a:lnTo>
                  <a:pt x="0" y="642355"/>
                </a:lnTo>
                <a:lnTo>
                  <a:pt x="1750" y="594323"/>
                </a:lnTo>
                <a:lnTo>
                  <a:pt x="6920" y="547266"/>
                </a:lnTo>
                <a:lnTo>
                  <a:pt x="15386" y="501305"/>
                </a:lnTo>
                <a:lnTo>
                  <a:pt x="27026" y="456564"/>
                </a:lnTo>
                <a:lnTo>
                  <a:pt x="41719" y="413167"/>
                </a:lnTo>
                <a:lnTo>
                  <a:pt x="59341" y="371234"/>
                </a:lnTo>
                <a:lnTo>
                  <a:pt x="79769" y="330891"/>
                </a:lnTo>
                <a:lnTo>
                  <a:pt x="102882" y="292259"/>
                </a:lnTo>
                <a:lnTo>
                  <a:pt x="128557" y="255462"/>
                </a:lnTo>
                <a:lnTo>
                  <a:pt x="156672" y="220623"/>
                </a:lnTo>
                <a:lnTo>
                  <a:pt x="187104" y="187864"/>
                </a:lnTo>
                <a:lnTo>
                  <a:pt x="219730" y="157309"/>
                </a:lnTo>
                <a:lnTo>
                  <a:pt x="254428" y="129080"/>
                </a:lnTo>
                <a:lnTo>
                  <a:pt x="291077" y="103300"/>
                </a:lnTo>
                <a:lnTo>
                  <a:pt x="329552" y="80093"/>
                </a:lnTo>
                <a:lnTo>
                  <a:pt x="369732" y="59582"/>
                </a:lnTo>
                <a:lnTo>
                  <a:pt x="411495" y="41888"/>
                </a:lnTo>
                <a:lnTo>
                  <a:pt x="454717" y="27136"/>
                </a:lnTo>
                <a:lnTo>
                  <a:pt x="499277" y="15448"/>
                </a:lnTo>
                <a:lnTo>
                  <a:pt x="545051" y="6948"/>
                </a:lnTo>
                <a:lnTo>
                  <a:pt x="591918" y="1757"/>
                </a:lnTo>
                <a:lnTo>
                  <a:pt x="639756" y="0"/>
                </a:lnTo>
                <a:lnTo>
                  <a:pt x="3005877" y="0"/>
                </a:lnTo>
                <a:lnTo>
                  <a:pt x="3054032" y="1757"/>
                </a:lnTo>
                <a:lnTo>
                  <a:pt x="3101188" y="6948"/>
                </a:lnTo>
                <a:lnTo>
                  <a:pt x="3147225" y="15448"/>
                </a:lnTo>
                <a:lnTo>
                  <a:pt x="3192020" y="27136"/>
                </a:lnTo>
                <a:lnTo>
                  <a:pt x="3235453" y="41888"/>
                </a:lnTo>
                <a:lnTo>
                  <a:pt x="3277403" y="59582"/>
                </a:lnTo>
                <a:lnTo>
                  <a:pt x="3317748" y="80093"/>
                </a:lnTo>
                <a:lnTo>
                  <a:pt x="3356368" y="103300"/>
                </a:lnTo>
                <a:lnTo>
                  <a:pt x="3393142" y="129080"/>
                </a:lnTo>
                <a:lnTo>
                  <a:pt x="3427948" y="157309"/>
                </a:lnTo>
                <a:lnTo>
                  <a:pt x="3460665" y="187864"/>
                </a:lnTo>
                <a:lnTo>
                  <a:pt x="3491173" y="220623"/>
                </a:lnTo>
                <a:lnTo>
                  <a:pt x="3519349" y="255462"/>
                </a:lnTo>
                <a:lnTo>
                  <a:pt x="3545074" y="292259"/>
                </a:lnTo>
                <a:lnTo>
                  <a:pt x="3568226" y="330891"/>
                </a:lnTo>
                <a:lnTo>
                  <a:pt x="3588684" y="371234"/>
                </a:lnTo>
                <a:lnTo>
                  <a:pt x="3606327" y="413167"/>
                </a:lnTo>
                <a:lnTo>
                  <a:pt x="3621033" y="456564"/>
                </a:lnTo>
                <a:lnTo>
                  <a:pt x="3632682" y="501305"/>
                </a:lnTo>
                <a:lnTo>
                  <a:pt x="3641153" y="547266"/>
                </a:lnTo>
                <a:lnTo>
                  <a:pt x="3646324" y="594323"/>
                </a:lnTo>
                <a:lnTo>
                  <a:pt x="3648075" y="642355"/>
                </a:lnTo>
                <a:lnTo>
                  <a:pt x="3646324" y="690387"/>
                </a:lnTo>
                <a:lnTo>
                  <a:pt x="3641155" y="737444"/>
                </a:lnTo>
                <a:lnTo>
                  <a:pt x="3632688" y="783405"/>
                </a:lnTo>
                <a:lnTo>
                  <a:pt x="3621048" y="828146"/>
                </a:lnTo>
                <a:lnTo>
                  <a:pt x="3606355" y="871544"/>
                </a:lnTo>
                <a:lnTo>
                  <a:pt x="3588733" y="913476"/>
                </a:lnTo>
                <a:lnTo>
                  <a:pt x="3568305" y="953819"/>
                </a:lnTo>
                <a:lnTo>
                  <a:pt x="3545192" y="992451"/>
                </a:lnTo>
                <a:lnTo>
                  <a:pt x="3519517" y="1029248"/>
                </a:lnTo>
                <a:lnTo>
                  <a:pt x="3491402" y="1064087"/>
                </a:lnTo>
                <a:lnTo>
                  <a:pt x="3460970" y="1096846"/>
                </a:lnTo>
                <a:lnTo>
                  <a:pt x="3428344" y="1127401"/>
                </a:lnTo>
                <a:lnTo>
                  <a:pt x="3393646" y="1155630"/>
                </a:lnTo>
                <a:lnTo>
                  <a:pt x="3356997" y="1181410"/>
                </a:lnTo>
                <a:lnTo>
                  <a:pt x="3318522" y="1204617"/>
                </a:lnTo>
                <a:lnTo>
                  <a:pt x="3278342" y="1225128"/>
                </a:lnTo>
                <a:lnTo>
                  <a:pt x="3236580" y="1242822"/>
                </a:lnTo>
                <a:lnTo>
                  <a:pt x="3193357" y="1257574"/>
                </a:lnTo>
                <a:lnTo>
                  <a:pt x="3148797" y="1269262"/>
                </a:lnTo>
                <a:lnTo>
                  <a:pt x="3103023" y="1277762"/>
                </a:lnTo>
                <a:lnTo>
                  <a:pt x="3056156" y="1282953"/>
                </a:lnTo>
                <a:lnTo>
                  <a:pt x="3008318" y="1284711"/>
                </a:lnTo>
                <a:close/>
              </a:path>
            </a:pathLst>
          </a:custGeom>
          <a:solidFill>
            <a:srgbClr val="57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889776" y="2910031"/>
            <a:ext cx="2895600" cy="7486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680"/>
              </a:spcBef>
            </a:pPr>
            <a:r>
              <a:rPr sz="2600" spc="400" dirty="0">
                <a:solidFill>
                  <a:srgbClr val="FFFFFF"/>
                </a:solidFill>
                <a:latin typeface="Calibri"/>
                <a:cs typeface="Calibri"/>
              </a:rPr>
              <a:t>8-</a:t>
            </a:r>
            <a:r>
              <a:rPr sz="2600" spc="195" dirty="0">
                <a:solidFill>
                  <a:srgbClr val="FFFFFF"/>
                </a:solidFill>
                <a:latin typeface="Calibri"/>
                <a:cs typeface="Calibri"/>
              </a:rPr>
              <a:t>8:30am</a:t>
            </a:r>
            <a:r>
              <a:rPr sz="26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5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240" dirty="0">
                <a:solidFill>
                  <a:srgbClr val="FFFFFF"/>
                </a:solidFill>
                <a:latin typeface="Calibri"/>
                <a:cs typeface="Calibri"/>
              </a:rPr>
              <a:t>Check </a:t>
            </a:r>
            <a:r>
              <a:rPr sz="2600" spc="265" dirty="0">
                <a:solidFill>
                  <a:srgbClr val="FFFFFF"/>
                </a:solidFill>
                <a:latin typeface="Calibri"/>
                <a:cs typeface="Calibri"/>
              </a:rPr>
              <a:t>UCAS</a:t>
            </a:r>
            <a:r>
              <a:rPr sz="26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165" dirty="0">
                <a:solidFill>
                  <a:srgbClr val="FFFFFF"/>
                </a:solidFill>
                <a:latin typeface="Calibri"/>
                <a:cs typeface="Calibri"/>
              </a:rPr>
              <a:t>Track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59263" y="4041661"/>
            <a:ext cx="3571875" cy="1256665"/>
          </a:xfrm>
          <a:custGeom>
            <a:avLst/>
            <a:gdLst/>
            <a:ahLst/>
            <a:cxnLst/>
            <a:rect l="l" t="t" r="r" b="b"/>
            <a:pathLst>
              <a:path w="3571875" h="1256664">
                <a:moveTo>
                  <a:pt x="2945481" y="1256587"/>
                </a:moveTo>
                <a:lnTo>
                  <a:pt x="626393" y="1256587"/>
                </a:lnTo>
                <a:lnTo>
                  <a:pt x="579555" y="1255166"/>
                </a:lnTo>
                <a:lnTo>
                  <a:pt x="533666" y="1250332"/>
                </a:lnTo>
                <a:lnTo>
                  <a:pt x="488848" y="1242208"/>
                </a:lnTo>
                <a:lnTo>
                  <a:pt x="445219" y="1230920"/>
                </a:lnTo>
                <a:lnTo>
                  <a:pt x="402899" y="1216591"/>
                </a:lnTo>
                <a:lnTo>
                  <a:pt x="362009" y="1199347"/>
                </a:lnTo>
                <a:lnTo>
                  <a:pt x="322668" y="1179311"/>
                </a:lnTo>
                <a:lnTo>
                  <a:pt x="284997" y="1156607"/>
                </a:lnTo>
                <a:lnTo>
                  <a:pt x="249114" y="1131360"/>
                </a:lnTo>
                <a:lnTo>
                  <a:pt x="215140" y="1103694"/>
                </a:lnTo>
                <a:lnTo>
                  <a:pt x="183196" y="1073734"/>
                </a:lnTo>
                <a:lnTo>
                  <a:pt x="153400" y="1041604"/>
                </a:lnTo>
                <a:lnTo>
                  <a:pt x="125872" y="1007428"/>
                </a:lnTo>
                <a:lnTo>
                  <a:pt x="100733" y="971330"/>
                </a:lnTo>
                <a:lnTo>
                  <a:pt x="78103" y="933436"/>
                </a:lnTo>
                <a:lnTo>
                  <a:pt x="58101" y="893868"/>
                </a:lnTo>
                <a:lnTo>
                  <a:pt x="40847" y="852752"/>
                </a:lnTo>
                <a:lnTo>
                  <a:pt x="26462" y="810211"/>
                </a:lnTo>
                <a:lnTo>
                  <a:pt x="15064" y="766371"/>
                </a:lnTo>
                <a:lnTo>
                  <a:pt x="6775" y="721355"/>
                </a:lnTo>
                <a:lnTo>
                  <a:pt x="1713" y="675288"/>
                </a:lnTo>
                <a:lnTo>
                  <a:pt x="0" y="628293"/>
                </a:lnTo>
                <a:lnTo>
                  <a:pt x="1879" y="579099"/>
                </a:lnTo>
                <a:lnTo>
                  <a:pt x="7427" y="530956"/>
                </a:lnTo>
                <a:lnTo>
                  <a:pt x="16505" y="484004"/>
                </a:lnTo>
                <a:lnTo>
                  <a:pt x="28975" y="438380"/>
                </a:lnTo>
                <a:lnTo>
                  <a:pt x="44700" y="394222"/>
                </a:lnTo>
                <a:lnTo>
                  <a:pt x="63541" y="351670"/>
                </a:lnTo>
                <a:lnTo>
                  <a:pt x="85360" y="310860"/>
                </a:lnTo>
                <a:lnTo>
                  <a:pt x="110021" y="271932"/>
                </a:lnTo>
                <a:lnTo>
                  <a:pt x="137384" y="235024"/>
                </a:lnTo>
                <a:lnTo>
                  <a:pt x="167313" y="200274"/>
                </a:lnTo>
                <a:lnTo>
                  <a:pt x="199668" y="167820"/>
                </a:lnTo>
                <a:lnTo>
                  <a:pt x="234313" y="137801"/>
                </a:lnTo>
                <a:lnTo>
                  <a:pt x="271110" y="110355"/>
                </a:lnTo>
                <a:lnTo>
                  <a:pt x="309920" y="85619"/>
                </a:lnTo>
                <a:lnTo>
                  <a:pt x="350606" y="63734"/>
                </a:lnTo>
                <a:lnTo>
                  <a:pt x="393029" y="44835"/>
                </a:lnTo>
                <a:lnTo>
                  <a:pt x="437053" y="29063"/>
                </a:lnTo>
                <a:lnTo>
                  <a:pt x="482540" y="16555"/>
                </a:lnTo>
                <a:lnTo>
                  <a:pt x="529350" y="7450"/>
                </a:lnTo>
                <a:lnTo>
                  <a:pt x="577347" y="1885"/>
                </a:lnTo>
                <a:lnTo>
                  <a:pt x="626393" y="0"/>
                </a:lnTo>
                <a:lnTo>
                  <a:pt x="2943091" y="0"/>
                </a:lnTo>
                <a:lnTo>
                  <a:pt x="2990240" y="1719"/>
                </a:lnTo>
                <a:lnTo>
                  <a:pt x="3036411" y="6796"/>
                </a:lnTo>
                <a:lnTo>
                  <a:pt x="3081486" y="15110"/>
                </a:lnTo>
                <a:lnTo>
                  <a:pt x="3125346" y="26542"/>
                </a:lnTo>
                <a:lnTo>
                  <a:pt x="3167871" y="40971"/>
                </a:lnTo>
                <a:lnTo>
                  <a:pt x="3208945" y="58277"/>
                </a:lnTo>
                <a:lnTo>
                  <a:pt x="3248448" y="78340"/>
                </a:lnTo>
                <a:lnTo>
                  <a:pt x="3286261" y="101039"/>
                </a:lnTo>
                <a:lnTo>
                  <a:pt x="3322267" y="126254"/>
                </a:lnTo>
                <a:lnTo>
                  <a:pt x="3356346" y="153865"/>
                </a:lnTo>
                <a:lnTo>
                  <a:pt x="3388379" y="183751"/>
                </a:lnTo>
                <a:lnTo>
                  <a:pt x="3418250" y="215793"/>
                </a:lnTo>
                <a:lnTo>
                  <a:pt x="3445838" y="249870"/>
                </a:lnTo>
                <a:lnTo>
                  <a:pt x="3471025" y="285861"/>
                </a:lnTo>
                <a:lnTo>
                  <a:pt x="3493694" y="323647"/>
                </a:lnTo>
                <a:lnTo>
                  <a:pt x="3513724" y="363108"/>
                </a:lnTo>
                <a:lnTo>
                  <a:pt x="3530998" y="404122"/>
                </a:lnTo>
                <a:lnTo>
                  <a:pt x="3545398" y="446570"/>
                </a:lnTo>
                <a:lnTo>
                  <a:pt x="3556803" y="490331"/>
                </a:lnTo>
                <a:lnTo>
                  <a:pt x="3565097" y="535286"/>
                </a:lnTo>
                <a:lnTo>
                  <a:pt x="3570160" y="581313"/>
                </a:lnTo>
                <a:lnTo>
                  <a:pt x="3571874" y="628293"/>
                </a:lnTo>
                <a:lnTo>
                  <a:pt x="3569994" y="677488"/>
                </a:lnTo>
                <a:lnTo>
                  <a:pt x="3564447" y="725630"/>
                </a:lnTo>
                <a:lnTo>
                  <a:pt x="3555369" y="772583"/>
                </a:lnTo>
                <a:lnTo>
                  <a:pt x="3542899" y="818207"/>
                </a:lnTo>
                <a:lnTo>
                  <a:pt x="3527174" y="862364"/>
                </a:lnTo>
                <a:lnTo>
                  <a:pt x="3508333" y="904917"/>
                </a:lnTo>
                <a:lnTo>
                  <a:pt x="3486513" y="945726"/>
                </a:lnTo>
                <a:lnTo>
                  <a:pt x="3461853" y="984654"/>
                </a:lnTo>
                <a:lnTo>
                  <a:pt x="3434490" y="1021562"/>
                </a:lnTo>
                <a:lnTo>
                  <a:pt x="3404561" y="1056313"/>
                </a:lnTo>
                <a:lnTo>
                  <a:pt x="3372206" y="1088766"/>
                </a:lnTo>
                <a:lnTo>
                  <a:pt x="3337561" y="1118786"/>
                </a:lnTo>
                <a:lnTo>
                  <a:pt x="3300764" y="1146232"/>
                </a:lnTo>
                <a:lnTo>
                  <a:pt x="3261954" y="1170967"/>
                </a:lnTo>
                <a:lnTo>
                  <a:pt x="3221268" y="1192853"/>
                </a:lnTo>
                <a:lnTo>
                  <a:pt x="3178844" y="1211751"/>
                </a:lnTo>
                <a:lnTo>
                  <a:pt x="3134820" y="1227523"/>
                </a:lnTo>
                <a:lnTo>
                  <a:pt x="3089334" y="1240031"/>
                </a:lnTo>
                <a:lnTo>
                  <a:pt x="3042524" y="1249137"/>
                </a:lnTo>
                <a:lnTo>
                  <a:pt x="2994527" y="1254701"/>
                </a:lnTo>
                <a:lnTo>
                  <a:pt x="2945481" y="1256587"/>
                </a:lnTo>
                <a:close/>
              </a:path>
            </a:pathLst>
          </a:custGeom>
          <a:solidFill>
            <a:srgbClr val="57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47351" y="4275757"/>
            <a:ext cx="2810510" cy="7486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680"/>
              </a:spcBef>
            </a:pPr>
            <a:r>
              <a:rPr sz="2600" spc="240" dirty="0">
                <a:solidFill>
                  <a:srgbClr val="FFFFFF"/>
                </a:solidFill>
                <a:latin typeface="Calibri"/>
                <a:cs typeface="Calibri"/>
              </a:rPr>
              <a:t>9am</a:t>
            </a:r>
            <a:r>
              <a:rPr sz="26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5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6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Calibri"/>
                <a:cs typeface="Calibri"/>
              </a:rPr>
              <a:t>Clearing </a:t>
            </a:r>
            <a:r>
              <a:rPr sz="2600" spc="150" dirty="0">
                <a:solidFill>
                  <a:srgbClr val="FFFFFF"/>
                </a:solidFill>
                <a:latin typeface="Calibri"/>
                <a:cs typeface="Calibri"/>
              </a:rPr>
              <a:t>Phone</a:t>
            </a:r>
            <a:r>
              <a:rPr sz="26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175" dirty="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r>
              <a:rPr sz="26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204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381961" y="5307554"/>
            <a:ext cx="4619625" cy="1622425"/>
          </a:xfrm>
          <a:custGeom>
            <a:avLst/>
            <a:gdLst/>
            <a:ahLst/>
            <a:cxnLst/>
            <a:rect l="l" t="t" r="r" b="b"/>
            <a:pathLst>
              <a:path w="4619625" h="1622425">
                <a:moveTo>
                  <a:pt x="3809489" y="1622314"/>
                </a:moveTo>
                <a:lnTo>
                  <a:pt x="810135" y="1622314"/>
                </a:lnTo>
                <a:lnTo>
                  <a:pt x="762440" y="1621249"/>
                </a:lnTo>
                <a:lnTo>
                  <a:pt x="715483" y="1617442"/>
                </a:lnTo>
                <a:lnTo>
                  <a:pt x="669340" y="1610972"/>
                </a:lnTo>
                <a:lnTo>
                  <a:pt x="624085" y="1601915"/>
                </a:lnTo>
                <a:lnTo>
                  <a:pt x="579793" y="1590350"/>
                </a:lnTo>
                <a:lnTo>
                  <a:pt x="536540" y="1576355"/>
                </a:lnTo>
                <a:lnTo>
                  <a:pt x="494400" y="1560007"/>
                </a:lnTo>
                <a:lnTo>
                  <a:pt x="453450" y="1541385"/>
                </a:lnTo>
                <a:lnTo>
                  <a:pt x="413764" y="1520565"/>
                </a:lnTo>
                <a:lnTo>
                  <a:pt x="375418" y="1497627"/>
                </a:lnTo>
                <a:lnTo>
                  <a:pt x="338487" y="1472648"/>
                </a:lnTo>
                <a:lnTo>
                  <a:pt x="303045" y="1445706"/>
                </a:lnTo>
                <a:lnTo>
                  <a:pt x="269169" y="1416878"/>
                </a:lnTo>
                <a:lnTo>
                  <a:pt x="236933" y="1386243"/>
                </a:lnTo>
                <a:lnTo>
                  <a:pt x="206413" y="1353878"/>
                </a:lnTo>
                <a:lnTo>
                  <a:pt x="177684" y="1319861"/>
                </a:lnTo>
                <a:lnTo>
                  <a:pt x="150820" y="1284270"/>
                </a:lnTo>
                <a:lnTo>
                  <a:pt x="125899" y="1247184"/>
                </a:lnTo>
                <a:lnTo>
                  <a:pt x="102993" y="1208679"/>
                </a:lnTo>
                <a:lnTo>
                  <a:pt x="82180" y="1168833"/>
                </a:lnTo>
                <a:lnTo>
                  <a:pt x="63533" y="1127725"/>
                </a:lnTo>
                <a:lnTo>
                  <a:pt x="47128" y="1085432"/>
                </a:lnTo>
                <a:lnTo>
                  <a:pt x="33041" y="1042033"/>
                </a:lnTo>
                <a:lnTo>
                  <a:pt x="21347" y="997604"/>
                </a:lnTo>
                <a:lnTo>
                  <a:pt x="12120" y="952224"/>
                </a:lnTo>
                <a:lnTo>
                  <a:pt x="5437" y="905971"/>
                </a:lnTo>
                <a:lnTo>
                  <a:pt x="1371" y="858923"/>
                </a:lnTo>
                <a:lnTo>
                  <a:pt x="0" y="811157"/>
                </a:lnTo>
                <a:lnTo>
                  <a:pt x="1371" y="763402"/>
                </a:lnTo>
                <a:lnTo>
                  <a:pt x="5437" y="716386"/>
                </a:lnTo>
                <a:lnTo>
                  <a:pt x="12120" y="670185"/>
                </a:lnTo>
                <a:lnTo>
                  <a:pt x="21347" y="624872"/>
                </a:lnTo>
                <a:lnTo>
                  <a:pt x="33041" y="580524"/>
                </a:lnTo>
                <a:lnTo>
                  <a:pt x="47128" y="537217"/>
                </a:lnTo>
                <a:lnTo>
                  <a:pt x="63533" y="495024"/>
                </a:lnTo>
                <a:lnTo>
                  <a:pt x="82180" y="454022"/>
                </a:lnTo>
                <a:lnTo>
                  <a:pt x="102993" y="414286"/>
                </a:lnTo>
                <a:lnTo>
                  <a:pt x="125899" y="375892"/>
                </a:lnTo>
                <a:lnTo>
                  <a:pt x="150820" y="338914"/>
                </a:lnTo>
                <a:lnTo>
                  <a:pt x="177684" y="303428"/>
                </a:lnTo>
                <a:lnTo>
                  <a:pt x="206413" y="269509"/>
                </a:lnTo>
                <a:lnTo>
                  <a:pt x="236933" y="237232"/>
                </a:lnTo>
                <a:lnTo>
                  <a:pt x="269169" y="206673"/>
                </a:lnTo>
                <a:lnTo>
                  <a:pt x="303045" y="177908"/>
                </a:lnTo>
                <a:lnTo>
                  <a:pt x="338487" y="151011"/>
                </a:lnTo>
                <a:lnTo>
                  <a:pt x="375418" y="126057"/>
                </a:lnTo>
                <a:lnTo>
                  <a:pt x="413764" y="103123"/>
                </a:lnTo>
                <a:lnTo>
                  <a:pt x="453450" y="82283"/>
                </a:lnTo>
                <a:lnTo>
                  <a:pt x="494400" y="63613"/>
                </a:lnTo>
                <a:lnTo>
                  <a:pt x="536540" y="47188"/>
                </a:lnTo>
                <a:lnTo>
                  <a:pt x="579793" y="33083"/>
                </a:lnTo>
                <a:lnTo>
                  <a:pt x="624085" y="21374"/>
                </a:lnTo>
                <a:lnTo>
                  <a:pt x="669340" y="12136"/>
                </a:lnTo>
                <a:lnTo>
                  <a:pt x="715483" y="5443"/>
                </a:lnTo>
                <a:lnTo>
                  <a:pt x="762440" y="1373"/>
                </a:lnTo>
                <a:lnTo>
                  <a:pt x="810135" y="0"/>
                </a:lnTo>
                <a:lnTo>
                  <a:pt x="3806397" y="0"/>
                </a:lnTo>
                <a:lnTo>
                  <a:pt x="3854411" y="1373"/>
                </a:lnTo>
                <a:lnTo>
                  <a:pt x="3901665" y="5443"/>
                </a:lnTo>
                <a:lnTo>
                  <a:pt x="3948083" y="12136"/>
                </a:lnTo>
                <a:lnTo>
                  <a:pt x="3993592" y="21374"/>
                </a:lnTo>
                <a:lnTo>
                  <a:pt x="4038117" y="33083"/>
                </a:lnTo>
                <a:lnTo>
                  <a:pt x="4081585" y="47188"/>
                </a:lnTo>
                <a:lnTo>
                  <a:pt x="4123919" y="63613"/>
                </a:lnTo>
                <a:lnTo>
                  <a:pt x="4165047" y="82283"/>
                </a:lnTo>
                <a:lnTo>
                  <a:pt x="4204893" y="103123"/>
                </a:lnTo>
                <a:lnTo>
                  <a:pt x="4243384" y="126057"/>
                </a:lnTo>
                <a:lnTo>
                  <a:pt x="4280445" y="151011"/>
                </a:lnTo>
                <a:lnTo>
                  <a:pt x="4316002" y="177908"/>
                </a:lnTo>
                <a:lnTo>
                  <a:pt x="4349979" y="206673"/>
                </a:lnTo>
                <a:lnTo>
                  <a:pt x="4382304" y="237232"/>
                </a:lnTo>
                <a:lnTo>
                  <a:pt x="4412901" y="269509"/>
                </a:lnTo>
                <a:lnTo>
                  <a:pt x="4441697" y="303428"/>
                </a:lnTo>
                <a:lnTo>
                  <a:pt x="4468616" y="338914"/>
                </a:lnTo>
                <a:lnTo>
                  <a:pt x="4493584" y="375892"/>
                </a:lnTo>
                <a:lnTo>
                  <a:pt x="4516528" y="414286"/>
                </a:lnTo>
                <a:lnTo>
                  <a:pt x="4537372" y="454022"/>
                </a:lnTo>
                <a:lnTo>
                  <a:pt x="4556042" y="495024"/>
                </a:lnTo>
                <a:lnTo>
                  <a:pt x="4572465" y="537217"/>
                </a:lnTo>
                <a:lnTo>
                  <a:pt x="4586565" y="580524"/>
                </a:lnTo>
                <a:lnTo>
                  <a:pt x="4598268" y="624872"/>
                </a:lnTo>
                <a:lnTo>
                  <a:pt x="4607500" y="670185"/>
                </a:lnTo>
                <a:lnTo>
                  <a:pt x="4614186" y="716386"/>
                </a:lnTo>
                <a:lnTo>
                  <a:pt x="4618252" y="763402"/>
                </a:lnTo>
                <a:lnTo>
                  <a:pt x="4619624" y="811157"/>
                </a:lnTo>
                <a:lnTo>
                  <a:pt x="4618252" y="858912"/>
                </a:lnTo>
                <a:lnTo>
                  <a:pt x="4614187" y="905927"/>
                </a:lnTo>
                <a:lnTo>
                  <a:pt x="4607503" y="952129"/>
                </a:lnTo>
                <a:lnTo>
                  <a:pt x="4598277" y="997442"/>
                </a:lnTo>
                <a:lnTo>
                  <a:pt x="4586582" y="1041790"/>
                </a:lnTo>
                <a:lnTo>
                  <a:pt x="4572495" y="1085097"/>
                </a:lnTo>
                <a:lnTo>
                  <a:pt x="4556091" y="1127290"/>
                </a:lnTo>
                <a:lnTo>
                  <a:pt x="4537444" y="1168292"/>
                </a:lnTo>
                <a:lnTo>
                  <a:pt x="4516631" y="1208027"/>
                </a:lnTo>
                <a:lnTo>
                  <a:pt x="4493725" y="1246422"/>
                </a:lnTo>
                <a:lnTo>
                  <a:pt x="4468803" y="1283400"/>
                </a:lnTo>
                <a:lnTo>
                  <a:pt x="4441940" y="1318886"/>
                </a:lnTo>
                <a:lnTo>
                  <a:pt x="4413211" y="1352805"/>
                </a:lnTo>
                <a:lnTo>
                  <a:pt x="4382691" y="1385082"/>
                </a:lnTo>
                <a:lnTo>
                  <a:pt x="4350455" y="1415641"/>
                </a:lnTo>
                <a:lnTo>
                  <a:pt x="4316579" y="1444406"/>
                </a:lnTo>
                <a:lnTo>
                  <a:pt x="4281137" y="1471303"/>
                </a:lnTo>
                <a:lnTo>
                  <a:pt x="4244206" y="1496257"/>
                </a:lnTo>
                <a:lnTo>
                  <a:pt x="4205859" y="1519191"/>
                </a:lnTo>
                <a:lnTo>
                  <a:pt x="4166174" y="1540031"/>
                </a:lnTo>
                <a:lnTo>
                  <a:pt x="4125223" y="1558701"/>
                </a:lnTo>
                <a:lnTo>
                  <a:pt x="4083084" y="1575126"/>
                </a:lnTo>
                <a:lnTo>
                  <a:pt x="4039831" y="1589231"/>
                </a:lnTo>
                <a:lnTo>
                  <a:pt x="3995539" y="1600940"/>
                </a:lnTo>
                <a:lnTo>
                  <a:pt x="3950284" y="1610178"/>
                </a:lnTo>
                <a:lnTo>
                  <a:pt x="3904140" y="1616870"/>
                </a:lnTo>
                <a:lnTo>
                  <a:pt x="3857184" y="1620941"/>
                </a:lnTo>
                <a:lnTo>
                  <a:pt x="3809489" y="1622314"/>
                </a:lnTo>
                <a:close/>
              </a:path>
            </a:pathLst>
          </a:custGeom>
          <a:solidFill>
            <a:srgbClr val="57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765079" y="5563632"/>
            <a:ext cx="3726179" cy="10725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675"/>
              </a:spcBef>
            </a:pPr>
            <a:r>
              <a:rPr sz="2600" spc="170" dirty="0">
                <a:solidFill>
                  <a:srgbClr val="FFFFFF"/>
                </a:solidFill>
                <a:latin typeface="Calibri"/>
                <a:cs typeface="Calibri"/>
              </a:rPr>
              <a:t>10:30am-</a:t>
            </a:r>
            <a:r>
              <a:rPr sz="26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215" dirty="0">
                <a:solidFill>
                  <a:srgbClr val="FFFFFF"/>
                </a:solidFill>
                <a:latin typeface="Calibri"/>
                <a:cs typeface="Calibri"/>
              </a:rPr>
              <a:t>Lots</a:t>
            </a:r>
            <a:r>
              <a:rPr sz="2600" spc="120" dirty="0">
                <a:solidFill>
                  <a:srgbClr val="FFFFFF"/>
                </a:solidFill>
                <a:latin typeface="Calibri"/>
                <a:cs typeface="Calibri"/>
              </a:rPr>
              <a:t> of the </a:t>
            </a:r>
            <a:r>
              <a:rPr sz="2600" spc="114" dirty="0">
                <a:solidFill>
                  <a:srgbClr val="FFFFFF"/>
                </a:solidFill>
                <a:latin typeface="Calibri"/>
                <a:cs typeface="Calibri"/>
              </a:rPr>
              <a:t>highly</a:t>
            </a:r>
            <a:r>
              <a:rPr sz="26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150" dirty="0">
                <a:solidFill>
                  <a:srgbClr val="FFFFFF"/>
                </a:solidFill>
                <a:latin typeface="Calibri"/>
                <a:cs typeface="Calibri"/>
              </a:rPr>
              <a:t>desirable</a:t>
            </a:r>
            <a:r>
              <a:rPr sz="26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Calibri"/>
                <a:cs typeface="Calibri"/>
              </a:rPr>
              <a:t>clearing </a:t>
            </a:r>
            <a:r>
              <a:rPr sz="2600" spc="204" dirty="0">
                <a:solidFill>
                  <a:srgbClr val="FFFFFF"/>
                </a:solidFill>
                <a:latin typeface="Calibri"/>
                <a:cs typeface="Calibri"/>
              </a:rPr>
              <a:t>places</a:t>
            </a:r>
            <a:r>
              <a:rPr sz="26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6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229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Calibri"/>
                <a:cs typeface="Calibri"/>
              </a:rPr>
              <a:t>gone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13583" y="6888622"/>
            <a:ext cx="3819525" cy="1341120"/>
          </a:xfrm>
          <a:custGeom>
            <a:avLst/>
            <a:gdLst/>
            <a:ahLst/>
            <a:cxnLst/>
            <a:rect l="l" t="t" r="r" b="b"/>
            <a:pathLst>
              <a:path w="3819525" h="1341120">
                <a:moveTo>
                  <a:pt x="3149701" y="1341010"/>
                </a:moveTo>
                <a:lnTo>
                  <a:pt x="669822" y="1341010"/>
                </a:lnTo>
                <a:lnTo>
                  <a:pt x="621894" y="1339636"/>
                </a:lnTo>
                <a:lnTo>
                  <a:pt x="574891" y="1334924"/>
                </a:lnTo>
                <a:lnTo>
                  <a:pt x="528923" y="1326990"/>
                </a:lnTo>
                <a:lnTo>
                  <a:pt x="484104" y="1315951"/>
                </a:lnTo>
                <a:lnTo>
                  <a:pt x="440546" y="1301921"/>
                </a:lnTo>
                <a:lnTo>
                  <a:pt x="398361" y="1285018"/>
                </a:lnTo>
                <a:lnTo>
                  <a:pt x="357660" y="1265357"/>
                </a:lnTo>
                <a:lnTo>
                  <a:pt x="318558" y="1243055"/>
                </a:lnTo>
                <a:lnTo>
                  <a:pt x="281164" y="1218228"/>
                </a:lnTo>
                <a:lnTo>
                  <a:pt x="245593" y="1190991"/>
                </a:lnTo>
                <a:lnTo>
                  <a:pt x="211956" y="1161461"/>
                </a:lnTo>
                <a:lnTo>
                  <a:pt x="180364" y="1129754"/>
                </a:lnTo>
                <a:lnTo>
                  <a:pt x="150931" y="1095987"/>
                </a:lnTo>
                <a:lnTo>
                  <a:pt x="123769" y="1060274"/>
                </a:lnTo>
                <a:lnTo>
                  <a:pt x="98990" y="1022733"/>
                </a:lnTo>
                <a:lnTo>
                  <a:pt x="76705" y="983480"/>
                </a:lnTo>
                <a:lnTo>
                  <a:pt x="57028" y="942629"/>
                </a:lnTo>
                <a:lnTo>
                  <a:pt x="40070" y="900299"/>
                </a:lnTo>
                <a:lnTo>
                  <a:pt x="25944" y="856604"/>
                </a:lnTo>
                <a:lnTo>
                  <a:pt x="14762" y="811661"/>
                </a:lnTo>
                <a:lnTo>
                  <a:pt x="6635" y="765586"/>
                </a:lnTo>
                <a:lnTo>
                  <a:pt x="1677" y="718496"/>
                </a:lnTo>
                <a:lnTo>
                  <a:pt x="0" y="670505"/>
                </a:lnTo>
                <a:lnTo>
                  <a:pt x="1677" y="622528"/>
                </a:lnTo>
                <a:lnTo>
                  <a:pt x="6635" y="575476"/>
                </a:lnTo>
                <a:lnTo>
                  <a:pt x="14762" y="529462"/>
                </a:lnTo>
                <a:lnTo>
                  <a:pt x="25944" y="484597"/>
                </a:lnTo>
                <a:lnTo>
                  <a:pt x="40070" y="440995"/>
                </a:lnTo>
                <a:lnTo>
                  <a:pt x="57028" y="398766"/>
                </a:lnTo>
                <a:lnTo>
                  <a:pt x="76705" y="358025"/>
                </a:lnTo>
                <a:lnTo>
                  <a:pt x="98990" y="318882"/>
                </a:lnTo>
                <a:lnTo>
                  <a:pt x="123769" y="281451"/>
                </a:lnTo>
                <a:lnTo>
                  <a:pt x="150931" y="245843"/>
                </a:lnTo>
                <a:lnTo>
                  <a:pt x="180364" y="212171"/>
                </a:lnTo>
                <a:lnTo>
                  <a:pt x="211956" y="180548"/>
                </a:lnTo>
                <a:lnTo>
                  <a:pt x="245593" y="151085"/>
                </a:lnTo>
                <a:lnTo>
                  <a:pt x="281164" y="123895"/>
                </a:lnTo>
                <a:lnTo>
                  <a:pt x="318558" y="99091"/>
                </a:lnTo>
                <a:lnTo>
                  <a:pt x="357660" y="76783"/>
                </a:lnTo>
                <a:lnTo>
                  <a:pt x="398361" y="57086"/>
                </a:lnTo>
                <a:lnTo>
                  <a:pt x="440546" y="40111"/>
                </a:lnTo>
                <a:lnTo>
                  <a:pt x="484104" y="25970"/>
                </a:lnTo>
                <a:lnTo>
                  <a:pt x="528923" y="14777"/>
                </a:lnTo>
                <a:lnTo>
                  <a:pt x="574891" y="6642"/>
                </a:lnTo>
                <a:lnTo>
                  <a:pt x="621894" y="1679"/>
                </a:lnTo>
                <a:lnTo>
                  <a:pt x="669822" y="0"/>
                </a:lnTo>
                <a:lnTo>
                  <a:pt x="3147145" y="0"/>
                </a:lnTo>
                <a:lnTo>
                  <a:pt x="3195392" y="1679"/>
                </a:lnTo>
                <a:lnTo>
                  <a:pt x="3242687" y="6642"/>
                </a:lnTo>
                <a:lnTo>
                  <a:pt x="3288920" y="14777"/>
                </a:lnTo>
                <a:lnTo>
                  <a:pt x="3333978" y="25970"/>
                </a:lnTo>
                <a:lnTo>
                  <a:pt x="3377752" y="40111"/>
                </a:lnTo>
                <a:lnTo>
                  <a:pt x="3420131" y="57086"/>
                </a:lnTo>
                <a:lnTo>
                  <a:pt x="3461002" y="76783"/>
                </a:lnTo>
                <a:lnTo>
                  <a:pt x="3500257" y="99091"/>
                </a:lnTo>
                <a:lnTo>
                  <a:pt x="3537782" y="123895"/>
                </a:lnTo>
                <a:lnTo>
                  <a:pt x="3573469" y="151085"/>
                </a:lnTo>
                <a:lnTo>
                  <a:pt x="3607205" y="180548"/>
                </a:lnTo>
                <a:lnTo>
                  <a:pt x="3638880" y="212171"/>
                </a:lnTo>
                <a:lnTo>
                  <a:pt x="3668382" y="245843"/>
                </a:lnTo>
                <a:lnTo>
                  <a:pt x="3695601" y="281451"/>
                </a:lnTo>
                <a:lnTo>
                  <a:pt x="3720426" y="318882"/>
                </a:lnTo>
                <a:lnTo>
                  <a:pt x="3742746" y="358025"/>
                </a:lnTo>
                <a:lnTo>
                  <a:pt x="3762450" y="398766"/>
                </a:lnTo>
                <a:lnTo>
                  <a:pt x="3779427" y="440995"/>
                </a:lnTo>
                <a:lnTo>
                  <a:pt x="3793566" y="484597"/>
                </a:lnTo>
                <a:lnTo>
                  <a:pt x="3804756" y="529462"/>
                </a:lnTo>
                <a:lnTo>
                  <a:pt x="3812887" y="575476"/>
                </a:lnTo>
                <a:lnTo>
                  <a:pt x="3817846" y="622528"/>
                </a:lnTo>
                <a:lnTo>
                  <a:pt x="3819524" y="670505"/>
                </a:lnTo>
                <a:lnTo>
                  <a:pt x="3817846" y="718482"/>
                </a:lnTo>
                <a:lnTo>
                  <a:pt x="3812888" y="765533"/>
                </a:lnTo>
                <a:lnTo>
                  <a:pt x="3804762" y="811548"/>
                </a:lnTo>
                <a:lnTo>
                  <a:pt x="3793580" y="856412"/>
                </a:lnTo>
                <a:lnTo>
                  <a:pt x="3779453" y="900015"/>
                </a:lnTo>
                <a:lnTo>
                  <a:pt x="3762496" y="942243"/>
                </a:lnTo>
                <a:lnTo>
                  <a:pt x="3742818" y="982985"/>
                </a:lnTo>
                <a:lnTo>
                  <a:pt x="3720534" y="1022127"/>
                </a:lnTo>
                <a:lnTo>
                  <a:pt x="3695754" y="1059559"/>
                </a:lnTo>
                <a:lnTo>
                  <a:pt x="3668592" y="1095166"/>
                </a:lnTo>
                <a:lnTo>
                  <a:pt x="3639159" y="1128838"/>
                </a:lnTo>
                <a:lnTo>
                  <a:pt x="3607568" y="1160462"/>
                </a:lnTo>
                <a:lnTo>
                  <a:pt x="3573930" y="1189925"/>
                </a:lnTo>
                <a:lnTo>
                  <a:pt x="3538359" y="1217114"/>
                </a:lnTo>
                <a:lnTo>
                  <a:pt x="3500966" y="1241919"/>
                </a:lnTo>
                <a:lnTo>
                  <a:pt x="3461863" y="1264226"/>
                </a:lnTo>
                <a:lnTo>
                  <a:pt x="3421163" y="1283924"/>
                </a:lnTo>
                <a:lnTo>
                  <a:pt x="3378978" y="1300899"/>
                </a:lnTo>
                <a:lnTo>
                  <a:pt x="3335419" y="1315039"/>
                </a:lnTo>
                <a:lnTo>
                  <a:pt x="3290600" y="1326233"/>
                </a:lnTo>
                <a:lnTo>
                  <a:pt x="3244633" y="1334368"/>
                </a:lnTo>
                <a:lnTo>
                  <a:pt x="3197629" y="1339331"/>
                </a:lnTo>
                <a:lnTo>
                  <a:pt x="3149701" y="1341010"/>
                </a:lnTo>
                <a:close/>
              </a:path>
            </a:pathLst>
          </a:custGeom>
          <a:solidFill>
            <a:srgbClr val="57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65152" y="6842252"/>
            <a:ext cx="2519045" cy="1396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ts val="2550"/>
              </a:lnSpc>
              <a:spcBef>
                <a:spcPts val="675"/>
              </a:spcBef>
            </a:pPr>
            <a:r>
              <a:rPr sz="2600" spc="240" dirty="0">
                <a:solidFill>
                  <a:srgbClr val="FFFFFF"/>
                </a:solidFill>
                <a:latin typeface="Calibri"/>
                <a:cs typeface="Calibri"/>
              </a:rPr>
              <a:t>3pm</a:t>
            </a:r>
            <a:r>
              <a:rPr sz="2600" spc="10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600" spc="5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17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6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19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600" spc="110" dirty="0">
                <a:solidFill>
                  <a:srgbClr val="FFFFFF"/>
                </a:solidFill>
                <a:latin typeface="Calibri"/>
                <a:cs typeface="Calibri"/>
              </a:rPr>
              <a:t>officially </a:t>
            </a:r>
            <a:r>
              <a:rPr sz="2600" spc="240" dirty="0">
                <a:solidFill>
                  <a:srgbClr val="FFFFFF"/>
                </a:solidFill>
                <a:latin typeface="Calibri"/>
                <a:cs typeface="Calibri"/>
              </a:rPr>
              <a:t>accept </a:t>
            </a:r>
            <a:r>
              <a:rPr sz="2600" spc="135" dirty="0">
                <a:solidFill>
                  <a:srgbClr val="FFFFFF"/>
                </a:solidFill>
                <a:latin typeface="Calibri"/>
                <a:cs typeface="Calibri"/>
              </a:rPr>
              <a:t>clearing</a:t>
            </a:r>
            <a:r>
              <a:rPr sz="26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sz="26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600" spc="260" dirty="0">
                <a:solidFill>
                  <a:srgbClr val="FFFFFF"/>
                </a:solidFill>
                <a:latin typeface="Calibri"/>
                <a:cs typeface="Calibri"/>
              </a:rPr>
              <a:t>UCAS</a:t>
            </a:r>
            <a:r>
              <a:rPr sz="26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Calibri"/>
                <a:cs typeface="Calibri"/>
              </a:rPr>
              <a:t>track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ED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6723" y="269984"/>
            <a:ext cx="10086975" cy="1518285"/>
          </a:xfrm>
          <a:custGeom>
            <a:avLst/>
            <a:gdLst/>
            <a:ahLst/>
            <a:cxnLst/>
            <a:rect l="l" t="t" r="r" b="b"/>
            <a:pathLst>
              <a:path w="10086975" h="1518285">
                <a:moveTo>
                  <a:pt x="9971332" y="1518150"/>
                </a:moveTo>
                <a:lnTo>
                  <a:pt x="115147" y="1518150"/>
                </a:lnTo>
                <a:lnTo>
                  <a:pt x="70388" y="1509076"/>
                </a:lnTo>
                <a:lnTo>
                  <a:pt x="33780" y="1484352"/>
                </a:lnTo>
                <a:lnTo>
                  <a:pt x="9069" y="1447726"/>
                </a:lnTo>
                <a:lnTo>
                  <a:pt x="0" y="1402945"/>
                </a:lnTo>
                <a:lnTo>
                  <a:pt x="0" y="115205"/>
                </a:lnTo>
                <a:lnTo>
                  <a:pt x="9069" y="70423"/>
                </a:lnTo>
                <a:lnTo>
                  <a:pt x="33780" y="33797"/>
                </a:lnTo>
                <a:lnTo>
                  <a:pt x="70388" y="9073"/>
                </a:lnTo>
                <a:lnTo>
                  <a:pt x="115147" y="0"/>
                </a:lnTo>
                <a:lnTo>
                  <a:pt x="9971332" y="0"/>
                </a:lnTo>
                <a:lnTo>
                  <a:pt x="10016091" y="9073"/>
                </a:lnTo>
                <a:lnTo>
                  <a:pt x="10052698" y="33797"/>
                </a:lnTo>
                <a:lnTo>
                  <a:pt x="10077409" y="70423"/>
                </a:lnTo>
                <a:lnTo>
                  <a:pt x="10086479" y="115205"/>
                </a:lnTo>
                <a:lnTo>
                  <a:pt x="10086479" y="1402945"/>
                </a:lnTo>
                <a:lnTo>
                  <a:pt x="10077409" y="1447726"/>
                </a:lnTo>
                <a:lnTo>
                  <a:pt x="10052698" y="1484352"/>
                </a:lnTo>
                <a:lnTo>
                  <a:pt x="10016091" y="1509076"/>
                </a:lnTo>
                <a:lnTo>
                  <a:pt x="9971332" y="1518150"/>
                </a:lnTo>
                <a:close/>
              </a:path>
            </a:pathLst>
          </a:custGeom>
          <a:solidFill>
            <a:srgbClr val="05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1188" y="284291"/>
            <a:ext cx="7357745" cy="1360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750" b="1" spc="320" dirty="0">
                <a:solidFill>
                  <a:srgbClr val="FFFFFF"/>
                </a:solidFill>
                <a:latin typeface="Century Gothic"/>
                <a:cs typeface="Century Gothic"/>
              </a:rPr>
              <a:t>What</a:t>
            </a:r>
            <a:r>
              <a:rPr sz="8750" b="1" spc="-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750" b="1" spc="35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8750" b="1" spc="-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750" b="1" spc="90" dirty="0">
                <a:solidFill>
                  <a:srgbClr val="FFFFFF"/>
                </a:solidFill>
                <a:latin typeface="Century Gothic"/>
                <a:cs typeface="Century Gothic"/>
              </a:rPr>
              <a:t>Bring</a:t>
            </a:r>
            <a:endParaRPr sz="875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8043" y="3126873"/>
            <a:ext cx="1455420" cy="1779270"/>
            <a:chOff x="408043" y="3126873"/>
            <a:chExt cx="1455420" cy="1779270"/>
          </a:xfrm>
        </p:grpSpPr>
        <p:sp>
          <p:nvSpPr>
            <p:cNvPr id="6" name="object 6"/>
            <p:cNvSpPr/>
            <p:nvPr/>
          </p:nvSpPr>
          <p:spPr>
            <a:xfrm>
              <a:off x="408038" y="3949394"/>
              <a:ext cx="713740" cy="956310"/>
            </a:xfrm>
            <a:custGeom>
              <a:avLst/>
              <a:gdLst/>
              <a:ahLst/>
              <a:cxnLst/>
              <a:rect l="l" t="t" r="r" b="b"/>
              <a:pathLst>
                <a:path w="713740" h="956310">
                  <a:moveTo>
                    <a:pt x="713232" y="104660"/>
                  </a:moveTo>
                  <a:lnTo>
                    <a:pt x="711187" y="64668"/>
                  </a:lnTo>
                  <a:lnTo>
                    <a:pt x="669442" y="15798"/>
                  </a:lnTo>
                  <a:lnTo>
                    <a:pt x="595109" y="0"/>
                  </a:lnTo>
                  <a:lnTo>
                    <a:pt x="552323" y="1358"/>
                  </a:lnTo>
                  <a:lnTo>
                    <a:pt x="509295" y="7239"/>
                  </a:lnTo>
                  <a:lnTo>
                    <a:pt x="468680" y="16357"/>
                  </a:lnTo>
                  <a:lnTo>
                    <a:pt x="380161" y="50393"/>
                  </a:lnTo>
                  <a:lnTo>
                    <a:pt x="340271" y="76873"/>
                  </a:lnTo>
                  <a:lnTo>
                    <a:pt x="327418" y="91630"/>
                  </a:lnTo>
                  <a:lnTo>
                    <a:pt x="315976" y="33299"/>
                  </a:lnTo>
                  <a:lnTo>
                    <a:pt x="166268" y="33299"/>
                  </a:lnTo>
                  <a:lnTo>
                    <a:pt x="166268" y="265315"/>
                  </a:lnTo>
                  <a:lnTo>
                    <a:pt x="137858" y="263207"/>
                  </a:lnTo>
                  <a:lnTo>
                    <a:pt x="128574" y="262902"/>
                  </a:lnTo>
                  <a:lnTo>
                    <a:pt x="120497" y="262877"/>
                  </a:lnTo>
                  <a:lnTo>
                    <a:pt x="103124" y="262940"/>
                  </a:lnTo>
                  <a:lnTo>
                    <a:pt x="103441" y="271195"/>
                  </a:lnTo>
                  <a:lnTo>
                    <a:pt x="98450" y="292061"/>
                  </a:lnTo>
                  <a:lnTo>
                    <a:pt x="90106" y="337527"/>
                  </a:lnTo>
                  <a:lnTo>
                    <a:pt x="81622" y="389763"/>
                  </a:lnTo>
                  <a:lnTo>
                    <a:pt x="76250" y="430999"/>
                  </a:lnTo>
                  <a:lnTo>
                    <a:pt x="72212" y="465924"/>
                  </a:lnTo>
                  <a:lnTo>
                    <a:pt x="66332" y="505650"/>
                  </a:lnTo>
                  <a:lnTo>
                    <a:pt x="59016" y="549846"/>
                  </a:lnTo>
                  <a:lnTo>
                    <a:pt x="41605" y="650303"/>
                  </a:lnTo>
                  <a:lnTo>
                    <a:pt x="32296" y="705891"/>
                  </a:lnTo>
                  <a:lnTo>
                    <a:pt x="23088" y="764628"/>
                  </a:lnTo>
                  <a:lnTo>
                    <a:pt x="14376" y="826147"/>
                  </a:lnTo>
                  <a:lnTo>
                    <a:pt x="6553" y="890155"/>
                  </a:lnTo>
                  <a:lnTo>
                    <a:pt x="0" y="956284"/>
                  </a:lnTo>
                  <a:lnTo>
                    <a:pt x="380771" y="956297"/>
                  </a:lnTo>
                  <a:lnTo>
                    <a:pt x="380365" y="923124"/>
                  </a:lnTo>
                  <a:lnTo>
                    <a:pt x="382028" y="877011"/>
                  </a:lnTo>
                  <a:lnTo>
                    <a:pt x="385445" y="821512"/>
                  </a:lnTo>
                  <a:lnTo>
                    <a:pt x="390321" y="760171"/>
                  </a:lnTo>
                  <a:lnTo>
                    <a:pt x="396328" y="696518"/>
                  </a:lnTo>
                  <a:lnTo>
                    <a:pt x="403161" y="634111"/>
                  </a:lnTo>
                  <a:lnTo>
                    <a:pt x="410514" y="576465"/>
                  </a:lnTo>
                  <a:lnTo>
                    <a:pt x="418058" y="527151"/>
                  </a:lnTo>
                  <a:lnTo>
                    <a:pt x="425513" y="489686"/>
                  </a:lnTo>
                  <a:lnTo>
                    <a:pt x="458914" y="447471"/>
                  </a:lnTo>
                  <a:lnTo>
                    <a:pt x="493306" y="419506"/>
                  </a:lnTo>
                  <a:lnTo>
                    <a:pt x="531774" y="385699"/>
                  </a:lnTo>
                  <a:lnTo>
                    <a:pt x="571906" y="346849"/>
                  </a:lnTo>
                  <a:lnTo>
                    <a:pt x="611276" y="303745"/>
                  </a:lnTo>
                  <a:lnTo>
                    <a:pt x="647509" y="257175"/>
                  </a:lnTo>
                  <a:lnTo>
                    <a:pt x="678180" y="207937"/>
                  </a:lnTo>
                  <a:lnTo>
                    <a:pt x="700887" y="156845"/>
                  </a:lnTo>
                  <a:lnTo>
                    <a:pt x="713232" y="104660"/>
                  </a:lnTo>
                  <a:close/>
                </a:path>
              </a:pathLst>
            </a:custGeom>
            <a:solidFill>
              <a:srgbClr val="F0D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93" y="3213518"/>
              <a:ext cx="665480" cy="840740"/>
            </a:xfrm>
            <a:custGeom>
              <a:avLst/>
              <a:gdLst/>
              <a:ahLst/>
              <a:cxnLst/>
              <a:rect l="l" t="t" r="r" b="b"/>
              <a:pathLst>
                <a:path w="665480" h="840739">
                  <a:moveTo>
                    <a:pt x="665226" y="819327"/>
                  </a:moveTo>
                  <a:lnTo>
                    <a:pt x="489966" y="0"/>
                  </a:lnTo>
                  <a:lnTo>
                    <a:pt x="26149" y="73748"/>
                  </a:lnTo>
                  <a:lnTo>
                    <a:pt x="0" y="94754"/>
                  </a:lnTo>
                  <a:lnTo>
                    <a:pt x="463854" y="21018"/>
                  </a:lnTo>
                  <a:lnTo>
                    <a:pt x="639114" y="840333"/>
                  </a:lnTo>
                  <a:lnTo>
                    <a:pt x="665226" y="819327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3844" y="3212362"/>
              <a:ext cx="788035" cy="989330"/>
            </a:xfrm>
            <a:custGeom>
              <a:avLst/>
              <a:gdLst/>
              <a:ahLst/>
              <a:cxnLst/>
              <a:rect l="l" t="t" r="r" b="b"/>
              <a:pathLst>
                <a:path w="788035" h="989329">
                  <a:moveTo>
                    <a:pt x="36944" y="0"/>
                  </a:moveTo>
                  <a:lnTo>
                    <a:pt x="10845" y="20993"/>
                  </a:lnTo>
                  <a:lnTo>
                    <a:pt x="5232" y="27254"/>
                  </a:lnTo>
                  <a:lnTo>
                    <a:pt x="1524" y="35306"/>
                  </a:lnTo>
                  <a:lnTo>
                    <a:pt x="0" y="44653"/>
                  </a:lnTo>
                  <a:lnTo>
                    <a:pt x="914" y="54800"/>
                  </a:lnTo>
                  <a:lnTo>
                    <a:pt x="27000" y="33820"/>
                  </a:lnTo>
                  <a:lnTo>
                    <a:pt x="26085" y="23672"/>
                  </a:lnTo>
                  <a:lnTo>
                    <a:pt x="27622" y="14325"/>
                  </a:lnTo>
                  <a:lnTo>
                    <a:pt x="31330" y="6273"/>
                  </a:lnTo>
                  <a:lnTo>
                    <a:pt x="36944" y="0"/>
                  </a:lnTo>
                  <a:close/>
                </a:path>
                <a:path w="788035" h="989329">
                  <a:moveTo>
                    <a:pt x="787844" y="965568"/>
                  </a:moveTo>
                  <a:lnTo>
                    <a:pt x="784098" y="967295"/>
                  </a:lnTo>
                  <a:lnTo>
                    <a:pt x="779881" y="967968"/>
                  </a:lnTo>
                  <a:lnTo>
                    <a:pt x="753770" y="988961"/>
                  </a:lnTo>
                  <a:lnTo>
                    <a:pt x="757974" y="988301"/>
                  </a:lnTo>
                  <a:lnTo>
                    <a:pt x="761746" y="986561"/>
                  </a:lnTo>
                  <a:lnTo>
                    <a:pt x="787844" y="96556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4893" y="3213518"/>
              <a:ext cx="665480" cy="914400"/>
            </a:xfrm>
            <a:custGeom>
              <a:avLst/>
              <a:gdLst/>
              <a:ahLst/>
              <a:cxnLst/>
              <a:rect l="l" t="t" r="r" b="b"/>
              <a:pathLst>
                <a:path w="665480" h="914400">
                  <a:moveTo>
                    <a:pt x="665264" y="819327"/>
                  </a:moveTo>
                  <a:lnTo>
                    <a:pt x="489966" y="0"/>
                  </a:lnTo>
                  <a:lnTo>
                    <a:pt x="26149" y="73748"/>
                  </a:lnTo>
                  <a:lnTo>
                    <a:pt x="0" y="94754"/>
                  </a:lnTo>
                  <a:lnTo>
                    <a:pt x="175298" y="914082"/>
                  </a:lnTo>
                  <a:lnTo>
                    <a:pt x="639114" y="840333"/>
                  </a:lnTo>
                  <a:lnTo>
                    <a:pt x="665264" y="819327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4720" y="3246157"/>
              <a:ext cx="779145" cy="1035685"/>
            </a:xfrm>
            <a:custGeom>
              <a:avLst/>
              <a:gdLst/>
              <a:ahLst/>
              <a:cxnLst/>
              <a:rect l="l" t="t" r="r" b="b"/>
              <a:pathLst>
                <a:path w="779144" h="1035685">
                  <a:moveTo>
                    <a:pt x="236829" y="984935"/>
                  </a:moveTo>
                  <a:lnTo>
                    <a:pt x="26149" y="0"/>
                  </a:lnTo>
                  <a:lnTo>
                    <a:pt x="0" y="21005"/>
                  </a:lnTo>
                  <a:lnTo>
                    <a:pt x="210718" y="1005954"/>
                  </a:lnTo>
                  <a:lnTo>
                    <a:pt x="236829" y="984935"/>
                  </a:lnTo>
                  <a:close/>
                </a:path>
                <a:path w="779144" h="1035685">
                  <a:moveTo>
                    <a:pt x="779005" y="934173"/>
                  </a:moveTo>
                  <a:lnTo>
                    <a:pt x="272567" y="1014704"/>
                  </a:lnTo>
                  <a:lnTo>
                    <a:pt x="246418" y="1035672"/>
                  </a:lnTo>
                  <a:lnTo>
                    <a:pt x="752856" y="955179"/>
                  </a:lnTo>
                  <a:lnTo>
                    <a:pt x="779005" y="934173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0241" y="3126873"/>
              <a:ext cx="775335" cy="1134110"/>
            </a:xfrm>
            <a:custGeom>
              <a:avLst/>
              <a:gdLst/>
              <a:ahLst/>
              <a:cxnLst/>
              <a:rect l="l" t="t" r="r" b="b"/>
              <a:pathLst>
                <a:path w="775335" h="1134110">
                  <a:moveTo>
                    <a:pt x="247037" y="1133956"/>
                  </a:moveTo>
                  <a:lnTo>
                    <a:pt x="211316" y="1104216"/>
                  </a:lnTo>
                  <a:lnTo>
                    <a:pt x="622" y="119277"/>
                  </a:lnTo>
                  <a:lnTo>
                    <a:pt x="0" y="105586"/>
                  </a:lnTo>
                  <a:lnTo>
                    <a:pt x="3756" y="93731"/>
                  </a:lnTo>
                  <a:lnTo>
                    <a:pt x="11212" y="84957"/>
                  </a:lnTo>
                  <a:lnTo>
                    <a:pt x="21686" y="80510"/>
                  </a:lnTo>
                  <a:lnTo>
                    <a:pt x="528126" y="0"/>
                  </a:lnTo>
                  <a:lnTo>
                    <a:pt x="539765" y="931"/>
                  </a:lnTo>
                  <a:lnTo>
                    <a:pt x="550358" y="6834"/>
                  </a:lnTo>
                  <a:lnTo>
                    <a:pt x="558765" y="16753"/>
                  </a:lnTo>
                  <a:lnTo>
                    <a:pt x="563846" y="29735"/>
                  </a:lnTo>
                  <a:lnTo>
                    <a:pt x="576011" y="86602"/>
                  </a:lnTo>
                  <a:lnTo>
                    <a:pt x="524632" y="86602"/>
                  </a:lnTo>
                  <a:lnTo>
                    <a:pt x="60773" y="160345"/>
                  </a:lnTo>
                  <a:lnTo>
                    <a:pt x="236041" y="979670"/>
                  </a:lnTo>
                  <a:lnTo>
                    <a:pt x="767053" y="979670"/>
                  </a:lnTo>
                  <a:lnTo>
                    <a:pt x="774541" y="1014674"/>
                  </a:lnTo>
                  <a:lnTo>
                    <a:pt x="775167" y="1028365"/>
                  </a:lnTo>
                  <a:lnTo>
                    <a:pt x="771418" y="1040219"/>
                  </a:lnTo>
                  <a:lnTo>
                    <a:pt x="763964" y="1048992"/>
                  </a:lnTo>
                  <a:lnTo>
                    <a:pt x="753477" y="1053441"/>
                  </a:lnTo>
                  <a:lnTo>
                    <a:pt x="247037" y="1133956"/>
                  </a:lnTo>
                  <a:close/>
                </a:path>
                <a:path w="775335" h="1134110">
                  <a:moveTo>
                    <a:pt x="767053" y="979670"/>
                  </a:moveTo>
                  <a:lnTo>
                    <a:pt x="236041" y="979670"/>
                  </a:lnTo>
                  <a:lnTo>
                    <a:pt x="699900" y="905926"/>
                  </a:lnTo>
                  <a:lnTo>
                    <a:pt x="524632" y="86602"/>
                  </a:lnTo>
                  <a:lnTo>
                    <a:pt x="576011" y="86602"/>
                  </a:lnTo>
                  <a:lnTo>
                    <a:pt x="767053" y="97967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5456" y="4231111"/>
              <a:ext cx="62230" cy="50800"/>
            </a:xfrm>
            <a:custGeom>
              <a:avLst/>
              <a:gdLst/>
              <a:ahLst/>
              <a:cxnLst/>
              <a:rect l="l" t="t" r="r" b="b"/>
              <a:pathLst>
                <a:path w="62229" h="50800">
                  <a:moveTo>
                    <a:pt x="35720" y="50742"/>
                  </a:moveTo>
                  <a:lnTo>
                    <a:pt x="24095" y="49811"/>
                  </a:lnTo>
                  <a:lnTo>
                    <a:pt x="13500" y="43910"/>
                  </a:lnTo>
                  <a:lnTo>
                    <a:pt x="5085" y="33991"/>
                  </a:lnTo>
                  <a:lnTo>
                    <a:pt x="0" y="21011"/>
                  </a:lnTo>
                  <a:lnTo>
                    <a:pt x="26113" y="0"/>
                  </a:lnTo>
                  <a:lnTo>
                    <a:pt x="31199" y="12984"/>
                  </a:lnTo>
                  <a:lnTo>
                    <a:pt x="39614" y="22903"/>
                  </a:lnTo>
                  <a:lnTo>
                    <a:pt x="50209" y="28805"/>
                  </a:lnTo>
                  <a:lnTo>
                    <a:pt x="61833" y="29739"/>
                  </a:lnTo>
                  <a:lnTo>
                    <a:pt x="35720" y="5074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8335" y="3570504"/>
              <a:ext cx="184785" cy="906780"/>
            </a:xfrm>
            <a:custGeom>
              <a:avLst/>
              <a:gdLst/>
              <a:ahLst/>
              <a:cxnLst/>
              <a:rect l="l" t="t" r="r" b="b"/>
              <a:pathLst>
                <a:path w="184784" h="906779">
                  <a:moveTo>
                    <a:pt x="115857" y="906635"/>
                  </a:moveTo>
                  <a:lnTo>
                    <a:pt x="83805" y="874259"/>
                  </a:lnTo>
                  <a:lnTo>
                    <a:pt x="58491" y="833913"/>
                  </a:lnTo>
                  <a:lnTo>
                    <a:pt x="39945" y="787130"/>
                  </a:lnTo>
                  <a:lnTo>
                    <a:pt x="28199" y="735444"/>
                  </a:lnTo>
                  <a:lnTo>
                    <a:pt x="24009" y="691022"/>
                  </a:lnTo>
                  <a:lnTo>
                    <a:pt x="22903" y="645835"/>
                  </a:lnTo>
                  <a:lnTo>
                    <a:pt x="21686" y="600839"/>
                  </a:lnTo>
                  <a:lnTo>
                    <a:pt x="17163" y="556991"/>
                  </a:lnTo>
                  <a:lnTo>
                    <a:pt x="15781" y="516009"/>
                  </a:lnTo>
                  <a:lnTo>
                    <a:pt x="18832" y="455435"/>
                  </a:lnTo>
                  <a:lnTo>
                    <a:pt x="23556" y="388358"/>
                  </a:lnTo>
                  <a:lnTo>
                    <a:pt x="27193" y="327863"/>
                  </a:lnTo>
                  <a:lnTo>
                    <a:pt x="26981" y="287038"/>
                  </a:lnTo>
                  <a:lnTo>
                    <a:pt x="25180" y="235903"/>
                  </a:lnTo>
                  <a:lnTo>
                    <a:pt x="29420" y="197907"/>
                  </a:lnTo>
                  <a:lnTo>
                    <a:pt x="33510" y="166173"/>
                  </a:lnTo>
                  <a:lnTo>
                    <a:pt x="31259" y="133827"/>
                  </a:lnTo>
                  <a:lnTo>
                    <a:pt x="22095" y="98503"/>
                  </a:lnTo>
                  <a:lnTo>
                    <a:pt x="11261" y="62907"/>
                  </a:lnTo>
                  <a:lnTo>
                    <a:pt x="2611" y="33955"/>
                  </a:lnTo>
                  <a:lnTo>
                    <a:pt x="0" y="18564"/>
                  </a:lnTo>
                  <a:lnTo>
                    <a:pt x="13812" y="992"/>
                  </a:lnTo>
                  <a:lnTo>
                    <a:pt x="36399" y="0"/>
                  </a:lnTo>
                  <a:lnTo>
                    <a:pt x="61646" y="10626"/>
                  </a:lnTo>
                  <a:lnTo>
                    <a:pt x="110675" y="67542"/>
                  </a:lnTo>
                  <a:lnTo>
                    <a:pt x="125750" y="112451"/>
                  </a:lnTo>
                  <a:lnTo>
                    <a:pt x="132465" y="160796"/>
                  </a:lnTo>
                  <a:lnTo>
                    <a:pt x="134619" y="210737"/>
                  </a:lnTo>
                  <a:lnTo>
                    <a:pt x="136013" y="260432"/>
                  </a:lnTo>
                  <a:lnTo>
                    <a:pt x="140447" y="308041"/>
                  </a:lnTo>
                  <a:lnTo>
                    <a:pt x="151721" y="351722"/>
                  </a:lnTo>
                  <a:lnTo>
                    <a:pt x="148963" y="348355"/>
                  </a:lnTo>
                  <a:lnTo>
                    <a:pt x="164018" y="381151"/>
                  </a:lnTo>
                  <a:lnTo>
                    <a:pt x="171681" y="428041"/>
                  </a:lnTo>
                  <a:lnTo>
                    <a:pt x="174744" y="483814"/>
                  </a:lnTo>
                  <a:lnTo>
                    <a:pt x="176001" y="543263"/>
                  </a:lnTo>
                  <a:lnTo>
                    <a:pt x="178247" y="601178"/>
                  </a:lnTo>
                  <a:lnTo>
                    <a:pt x="184274" y="652349"/>
                  </a:lnTo>
                  <a:lnTo>
                    <a:pt x="115857" y="587286"/>
                  </a:lnTo>
                  <a:lnTo>
                    <a:pt x="115857" y="906635"/>
                  </a:lnTo>
                  <a:close/>
                </a:path>
              </a:pathLst>
            </a:custGeom>
            <a:solidFill>
              <a:srgbClr val="F0D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191" y="3564501"/>
              <a:ext cx="56515" cy="120014"/>
            </a:xfrm>
            <a:custGeom>
              <a:avLst/>
              <a:gdLst/>
              <a:ahLst/>
              <a:cxnLst/>
              <a:rect l="l" t="t" r="r" b="b"/>
              <a:pathLst>
                <a:path w="56515" h="120014">
                  <a:moveTo>
                    <a:pt x="35045" y="119411"/>
                  </a:moveTo>
                  <a:lnTo>
                    <a:pt x="8345" y="50405"/>
                  </a:lnTo>
                  <a:lnTo>
                    <a:pt x="0" y="0"/>
                  </a:lnTo>
                  <a:lnTo>
                    <a:pt x="24701" y="7945"/>
                  </a:lnTo>
                  <a:lnTo>
                    <a:pt x="40020" y="32067"/>
                  </a:lnTo>
                  <a:lnTo>
                    <a:pt x="49320" y="63707"/>
                  </a:lnTo>
                  <a:lnTo>
                    <a:pt x="55968" y="94207"/>
                  </a:lnTo>
                  <a:lnTo>
                    <a:pt x="51513" y="107932"/>
                  </a:lnTo>
                  <a:lnTo>
                    <a:pt x="43735" y="116497"/>
                  </a:lnTo>
                  <a:lnTo>
                    <a:pt x="35045" y="119411"/>
                  </a:lnTo>
                  <a:close/>
                </a:path>
              </a:pathLst>
            </a:custGeom>
            <a:solidFill>
              <a:srgbClr val="F5D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4190" y="3495020"/>
              <a:ext cx="420370" cy="877569"/>
            </a:xfrm>
            <a:custGeom>
              <a:avLst/>
              <a:gdLst/>
              <a:ahLst/>
              <a:cxnLst/>
              <a:rect l="l" t="t" r="r" b="b"/>
              <a:pathLst>
                <a:path w="420369" h="877570">
                  <a:moveTo>
                    <a:pt x="113384" y="3848"/>
                  </a:moveTo>
                  <a:lnTo>
                    <a:pt x="112885" y="3444"/>
                  </a:lnTo>
                  <a:lnTo>
                    <a:pt x="115590" y="0"/>
                  </a:lnTo>
                  <a:lnTo>
                    <a:pt x="113384" y="3848"/>
                  </a:lnTo>
                  <a:close/>
                </a:path>
                <a:path w="420369" h="877570">
                  <a:moveTo>
                    <a:pt x="112205" y="4309"/>
                  </a:moveTo>
                  <a:lnTo>
                    <a:pt x="111021" y="1933"/>
                  </a:lnTo>
                  <a:lnTo>
                    <a:pt x="112885" y="3444"/>
                  </a:lnTo>
                  <a:lnTo>
                    <a:pt x="112205" y="4309"/>
                  </a:lnTo>
                  <a:close/>
                </a:path>
                <a:path w="420369" h="877570">
                  <a:moveTo>
                    <a:pt x="112631" y="5163"/>
                  </a:moveTo>
                  <a:lnTo>
                    <a:pt x="112205" y="4309"/>
                  </a:lnTo>
                  <a:lnTo>
                    <a:pt x="112885" y="3444"/>
                  </a:lnTo>
                  <a:lnTo>
                    <a:pt x="113384" y="3848"/>
                  </a:lnTo>
                  <a:lnTo>
                    <a:pt x="112631" y="5163"/>
                  </a:lnTo>
                  <a:close/>
                </a:path>
                <a:path w="420369" h="877570">
                  <a:moveTo>
                    <a:pt x="117594" y="7262"/>
                  </a:moveTo>
                  <a:lnTo>
                    <a:pt x="113676" y="7262"/>
                  </a:lnTo>
                  <a:lnTo>
                    <a:pt x="112631" y="5163"/>
                  </a:lnTo>
                  <a:lnTo>
                    <a:pt x="113384" y="3848"/>
                  </a:lnTo>
                  <a:lnTo>
                    <a:pt x="117594" y="7262"/>
                  </a:lnTo>
                  <a:close/>
                </a:path>
                <a:path w="420369" h="877570">
                  <a:moveTo>
                    <a:pt x="410066" y="622148"/>
                  </a:moveTo>
                  <a:lnTo>
                    <a:pt x="269679" y="622148"/>
                  </a:lnTo>
                  <a:lnTo>
                    <a:pt x="270078" y="581669"/>
                  </a:lnTo>
                  <a:lnTo>
                    <a:pt x="266827" y="541249"/>
                  </a:lnTo>
                  <a:lnTo>
                    <a:pt x="261172" y="501384"/>
                  </a:lnTo>
                  <a:lnTo>
                    <a:pt x="254358" y="462570"/>
                  </a:lnTo>
                  <a:lnTo>
                    <a:pt x="243827" y="415687"/>
                  </a:lnTo>
                  <a:lnTo>
                    <a:pt x="229555" y="368486"/>
                  </a:lnTo>
                  <a:lnTo>
                    <a:pt x="211979" y="321623"/>
                  </a:lnTo>
                  <a:lnTo>
                    <a:pt x="191536" y="275755"/>
                  </a:lnTo>
                  <a:lnTo>
                    <a:pt x="168662" y="231540"/>
                  </a:lnTo>
                  <a:lnTo>
                    <a:pt x="145475" y="189581"/>
                  </a:lnTo>
                  <a:lnTo>
                    <a:pt x="123329" y="144401"/>
                  </a:lnTo>
                  <a:lnTo>
                    <a:pt x="107070" y="97554"/>
                  </a:lnTo>
                  <a:lnTo>
                    <a:pt x="101546" y="50595"/>
                  </a:lnTo>
                  <a:lnTo>
                    <a:pt x="111603" y="5077"/>
                  </a:lnTo>
                  <a:lnTo>
                    <a:pt x="112205" y="4309"/>
                  </a:lnTo>
                  <a:lnTo>
                    <a:pt x="112631" y="5163"/>
                  </a:lnTo>
                  <a:lnTo>
                    <a:pt x="112184" y="5943"/>
                  </a:lnTo>
                  <a:lnTo>
                    <a:pt x="113676" y="7262"/>
                  </a:lnTo>
                  <a:lnTo>
                    <a:pt x="117594" y="7262"/>
                  </a:lnTo>
                  <a:lnTo>
                    <a:pt x="132772" y="19566"/>
                  </a:lnTo>
                  <a:lnTo>
                    <a:pt x="153488" y="40986"/>
                  </a:lnTo>
                  <a:lnTo>
                    <a:pt x="172869" y="64184"/>
                  </a:lnTo>
                  <a:lnTo>
                    <a:pt x="190613" y="87149"/>
                  </a:lnTo>
                  <a:lnTo>
                    <a:pt x="205250" y="103886"/>
                  </a:lnTo>
                  <a:lnTo>
                    <a:pt x="236928" y="134074"/>
                  </a:lnTo>
                  <a:lnTo>
                    <a:pt x="267139" y="172812"/>
                  </a:lnTo>
                  <a:lnTo>
                    <a:pt x="304771" y="244930"/>
                  </a:lnTo>
                  <a:lnTo>
                    <a:pt x="324771" y="282616"/>
                  </a:lnTo>
                  <a:lnTo>
                    <a:pt x="345027" y="319165"/>
                  </a:lnTo>
                  <a:lnTo>
                    <a:pt x="366213" y="355048"/>
                  </a:lnTo>
                  <a:lnTo>
                    <a:pt x="389002" y="390736"/>
                  </a:lnTo>
                  <a:lnTo>
                    <a:pt x="409286" y="433708"/>
                  </a:lnTo>
                  <a:lnTo>
                    <a:pt x="418582" y="480668"/>
                  </a:lnTo>
                  <a:lnTo>
                    <a:pt x="419906" y="529265"/>
                  </a:lnTo>
                  <a:lnTo>
                    <a:pt x="416270" y="577150"/>
                  </a:lnTo>
                  <a:lnTo>
                    <a:pt x="410066" y="622148"/>
                  </a:lnTo>
                  <a:close/>
                </a:path>
                <a:path w="420369" h="877570">
                  <a:moveTo>
                    <a:pt x="156345" y="751065"/>
                  </a:moveTo>
                  <a:lnTo>
                    <a:pt x="138435" y="716075"/>
                  </a:lnTo>
                  <a:lnTo>
                    <a:pt x="125542" y="684909"/>
                  </a:lnTo>
                  <a:lnTo>
                    <a:pt x="113904" y="653181"/>
                  </a:lnTo>
                  <a:lnTo>
                    <a:pt x="99759" y="616508"/>
                  </a:lnTo>
                  <a:lnTo>
                    <a:pt x="85793" y="583484"/>
                  </a:lnTo>
                  <a:lnTo>
                    <a:pt x="71324" y="550266"/>
                  </a:lnTo>
                  <a:lnTo>
                    <a:pt x="57327" y="517606"/>
                  </a:lnTo>
                  <a:lnTo>
                    <a:pt x="44041" y="484540"/>
                  </a:lnTo>
                  <a:lnTo>
                    <a:pt x="38825" y="470386"/>
                  </a:lnTo>
                  <a:lnTo>
                    <a:pt x="33892" y="456263"/>
                  </a:lnTo>
                  <a:lnTo>
                    <a:pt x="29055" y="442132"/>
                  </a:lnTo>
                  <a:lnTo>
                    <a:pt x="24128" y="427953"/>
                  </a:lnTo>
                  <a:lnTo>
                    <a:pt x="17809" y="414377"/>
                  </a:lnTo>
                  <a:lnTo>
                    <a:pt x="9939" y="400317"/>
                  </a:lnTo>
                  <a:lnTo>
                    <a:pt x="3130" y="386213"/>
                  </a:lnTo>
                  <a:lnTo>
                    <a:pt x="0" y="372504"/>
                  </a:lnTo>
                  <a:lnTo>
                    <a:pt x="39229" y="385273"/>
                  </a:lnTo>
                  <a:lnTo>
                    <a:pt x="77896" y="411611"/>
                  </a:lnTo>
                  <a:lnTo>
                    <a:pt x="113478" y="443589"/>
                  </a:lnTo>
                  <a:lnTo>
                    <a:pt x="143451" y="473279"/>
                  </a:lnTo>
                  <a:lnTo>
                    <a:pt x="175228" y="510242"/>
                  </a:lnTo>
                  <a:lnTo>
                    <a:pt x="204170" y="550266"/>
                  </a:lnTo>
                  <a:lnTo>
                    <a:pt x="234309" y="589015"/>
                  </a:lnTo>
                  <a:lnTo>
                    <a:pt x="269679" y="622148"/>
                  </a:lnTo>
                  <a:lnTo>
                    <a:pt x="410066" y="622148"/>
                  </a:lnTo>
                  <a:lnTo>
                    <a:pt x="408526" y="633321"/>
                  </a:lnTo>
                  <a:lnTo>
                    <a:pt x="397014" y="686774"/>
                  </a:lnTo>
                  <a:lnTo>
                    <a:pt x="380338" y="738494"/>
                  </a:lnTo>
                  <a:lnTo>
                    <a:pt x="377120" y="745551"/>
                  </a:lnTo>
                  <a:lnTo>
                    <a:pt x="218383" y="745551"/>
                  </a:lnTo>
                  <a:lnTo>
                    <a:pt x="189325" y="745706"/>
                  </a:lnTo>
                  <a:lnTo>
                    <a:pt x="165942" y="748998"/>
                  </a:lnTo>
                  <a:lnTo>
                    <a:pt x="156345" y="751065"/>
                  </a:lnTo>
                  <a:close/>
                </a:path>
                <a:path w="420369" h="877570">
                  <a:moveTo>
                    <a:pt x="328648" y="877341"/>
                  </a:moveTo>
                  <a:lnTo>
                    <a:pt x="317044" y="874938"/>
                  </a:lnTo>
                  <a:lnTo>
                    <a:pt x="296411" y="834843"/>
                  </a:lnTo>
                  <a:lnTo>
                    <a:pt x="270985" y="784885"/>
                  </a:lnTo>
                  <a:lnTo>
                    <a:pt x="245006" y="752894"/>
                  </a:lnTo>
                  <a:lnTo>
                    <a:pt x="218383" y="745551"/>
                  </a:lnTo>
                  <a:lnTo>
                    <a:pt x="377120" y="745551"/>
                  </a:lnTo>
                  <a:lnTo>
                    <a:pt x="357098" y="789461"/>
                  </a:lnTo>
                  <a:lnTo>
                    <a:pt x="347379" y="810666"/>
                  </a:lnTo>
                  <a:lnTo>
                    <a:pt x="339853" y="832498"/>
                  </a:lnTo>
                  <a:lnTo>
                    <a:pt x="333837" y="854781"/>
                  </a:lnTo>
                  <a:lnTo>
                    <a:pt x="328648" y="877341"/>
                  </a:lnTo>
                  <a:close/>
                </a:path>
              </a:pathLst>
            </a:custGeom>
            <a:solidFill>
              <a:srgbClr val="000000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613" y="3478901"/>
              <a:ext cx="1056005" cy="1426845"/>
            </a:xfrm>
            <a:custGeom>
              <a:avLst/>
              <a:gdLst/>
              <a:ahLst/>
              <a:cxnLst/>
              <a:rect l="l" t="t" r="r" b="b"/>
              <a:pathLst>
                <a:path w="1056005" h="1426845">
                  <a:moveTo>
                    <a:pt x="1055691" y="1426802"/>
                  </a:moveTo>
                  <a:lnTo>
                    <a:pt x="614834" y="1426802"/>
                  </a:lnTo>
                  <a:lnTo>
                    <a:pt x="595674" y="1378562"/>
                  </a:lnTo>
                  <a:lnTo>
                    <a:pt x="576433" y="1329233"/>
                  </a:lnTo>
                  <a:lnTo>
                    <a:pt x="557301" y="1279157"/>
                  </a:lnTo>
                  <a:lnTo>
                    <a:pt x="538467" y="1228681"/>
                  </a:lnTo>
                  <a:lnTo>
                    <a:pt x="520121" y="1178148"/>
                  </a:lnTo>
                  <a:lnTo>
                    <a:pt x="507374" y="1152697"/>
                  </a:lnTo>
                  <a:lnTo>
                    <a:pt x="483524" y="1116347"/>
                  </a:lnTo>
                  <a:lnTo>
                    <a:pt x="450721" y="1074733"/>
                  </a:lnTo>
                  <a:lnTo>
                    <a:pt x="411117" y="1033489"/>
                  </a:lnTo>
                  <a:lnTo>
                    <a:pt x="366864" y="998249"/>
                  </a:lnTo>
                  <a:lnTo>
                    <a:pt x="333963" y="970698"/>
                  </a:lnTo>
                  <a:lnTo>
                    <a:pt x="300462" y="932848"/>
                  </a:lnTo>
                  <a:lnTo>
                    <a:pt x="267344" y="887808"/>
                  </a:lnTo>
                  <a:lnTo>
                    <a:pt x="235591" y="838691"/>
                  </a:lnTo>
                  <a:lnTo>
                    <a:pt x="206186" y="788607"/>
                  </a:lnTo>
                  <a:lnTo>
                    <a:pt x="180112" y="740667"/>
                  </a:lnTo>
                  <a:lnTo>
                    <a:pt x="158351" y="697982"/>
                  </a:lnTo>
                  <a:lnTo>
                    <a:pt x="131699" y="640812"/>
                  </a:lnTo>
                  <a:lnTo>
                    <a:pt x="109926" y="592512"/>
                  </a:lnTo>
                  <a:lnTo>
                    <a:pt x="85373" y="543837"/>
                  </a:lnTo>
                  <a:lnTo>
                    <a:pt x="59197" y="495610"/>
                  </a:lnTo>
                  <a:lnTo>
                    <a:pt x="32556" y="448653"/>
                  </a:lnTo>
                  <a:lnTo>
                    <a:pt x="15882" y="422557"/>
                  </a:lnTo>
                  <a:lnTo>
                    <a:pt x="1713" y="397278"/>
                  </a:lnTo>
                  <a:lnTo>
                    <a:pt x="0" y="376131"/>
                  </a:lnTo>
                  <a:lnTo>
                    <a:pt x="20693" y="362431"/>
                  </a:lnTo>
                  <a:lnTo>
                    <a:pt x="54142" y="361244"/>
                  </a:lnTo>
                  <a:lnTo>
                    <a:pt x="85820" y="371627"/>
                  </a:lnTo>
                  <a:lnTo>
                    <a:pt x="140048" y="407957"/>
                  </a:lnTo>
                  <a:lnTo>
                    <a:pt x="169081" y="437753"/>
                  </a:lnTo>
                  <a:lnTo>
                    <a:pt x="191868" y="473908"/>
                  </a:lnTo>
                  <a:lnTo>
                    <a:pt x="211057" y="516146"/>
                  </a:lnTo>
                  <a:lnTo>
                    <a:pt x="229294" y="564192"/>
                  </a:lnTo>
                  <a:lnTo>
                    <a:pt x="247550" y="593724"/>
                  </a:lnTo>
                  <a:lnTo>
                    <a:pt x="273087" y="618760"/>
                  </a:lnTo>
                  <a:lnTo>
                    <a:pt x="296770" y="638646"/>
                  </a:lnTo>
                  <a:lnTo>
                    <a:pt x="309466" y="652728"/>
                  </a:lnTo>
                  <a:lnTo>
                    <a:pt x="327400" y="616241"/>
                  </a:lnTo>
                  <a:lnTo>
                    <a:pt x="336205" y="569042"/>
                  </a:lnTo>
                  <a:lnTo>
                    <a:pt x="336225" y="518858"/>
                  </a:lnTo>
                  <a:lnTo>
                    <a:pt x="327800" y="473420"/>
                  </a:lnTo>
                  <a:lnTo>
                    <a:pt x="311397" y="423568"/>
                  </a:lnTo>
                  <a:lnTo>
                    <a:pt x="293742" y="377155"/>
                  </a:lnTo>
                  <a:lnTo>
                    <a:pt x="273950" y="333138"/>
                  </a:lnTo>
                  <a:lnTo>
                    <a:pt x="251136" y="290474"/>
                  </a:lnTo>
                  <a:lnTo>
                    <a:pt x="224414" y="248119"/>
                  </a:lnTo>
                  <a:lnTo>
                    <a:pt x="192901" y="205029"/>
                  </a:lnTo>
                  <a:lnTo>
                    <a:pt x="147576" y="152238"/>
                  </a:lnTo>
                  <a:lnTo>
                    <a:pt x="126983" y="124515"/>
                  </a:lnTo>
                  <a:lnTo>
                    <a:pt x="111952" y="94248"/>
                  </a:lnTo>
                  <a:lnTo>
                    <a:pt x="104803" y="61383"/>
                  </a:lnTo>
                  <a:lnTo>
                    <a:pt x="104824" y="24836"/>
                  </a:lnTo>
                  <a:lnTo>
                    <a:pt x="116993" y="0"/>
                  </a:lnTo>
                  <a:lnTo>
                    <a:pt x="146284" y="2265"/>
                  </a:lnTo>
                  <a:lnTo>
                    <a:pt x="233190" y="81965"/>
                  </a:lnTo>
                  <a:lnTo>
                    <a:pt x="274073" y="126546"/>
                  </a:lnTo>
                  <a:lnTo>
                    <a:pt x="308254" y="162046"/>
                  </a:lnTo>
                  <a:lnTo>
                    <a:pt x="339447" y="199866"/>
                  </a:lnTo>
                  <a:lnTo>
                    <a:pt x="371364" y="251406"/>
                  </a:lnTo>
                  <a:lnTo>
                    <a:pt x="392318" y="289047"/>
                  </a:lnTo>
                  <a:lnTo>
                    <a:pt x="403001" y="306056"/>
                  </a:lnTo>
                  <a:lnTo>
                    <a:pt x="410195" y="316354"/>
                  </a:lnTo>
                  <a:lnTo>
                    <a:pt x="420684" y="333861"/>
                  </a:lnTo>
                  <a:lnTo>
                    <a:pt x="441250" y="372497"/>
                  </a:lnTo>
                  <a:lnTo>
                    <a:pt x="471541" y="359142"/>
                  </a:lnTo>
                  <a:lnTo>
                    <a:pt x="505960" y="361028"/>
                  </a:lnTo>
                  <a:lnTo>
                    <a:pt x="540352" y="377570"/>
                  </a:lnTo>
                  <a:lnTo>
                    <a:pt x="570558" y="408181"/>
                  </a:lnTo>
                  <a:lnTo>
                    <a:pt x="604700" y="396796"/>
                  </a:lnTo>
                  <a:lnTo>
                    <a:pt x="641320" y="406772"/>
                  </a:lnTo>
                  <a:lnTo>
                    <a:pt x="677095" y="429935"/>
                  </a:lnTo>
                  <a:lnTo>
                    <a:pt x="708701" y="458113"/>
                  </a:lnTo>
                  <a:lnTo>
                    <a:pt x="748737" y="475641"/>
                  </a:lnTo>
                  <a:lnTo>
                    <a:pt x="783578" y="506155"/>
                  </a:lnTo>
                  <a:lnTo>
                    <a:pt x="808879" y="538114"/>
                  </a:lnTo>
                  <a:lnTo>
                    <a:pt x="820296" y="559974"/>
                  </a:lnTo>
                  <a:lnTo>
                    <a:pt x="823654" y="568194"/>
                  </a:lnTo>
                  <a:lnTo>
                    <a:pt x="832691" y="588404"/>
                  </a:lnTo>
                  <a:lnTo>
                    <a:pt x="845850" y="613934"/>
                  </a:lnTo>
                  <a:lnTo>
                    <a:pt x="861576" y="638112"/>
                  </a:lnTo>
                  <a:lnTo>
                    <a:pt x="869023" y="661415"/>
                  </a:lnTo>
                  <a:lnTo>
                    <a:pt x="873113" y="703799"/>
                  </a:lnTo>
                  <a:lnTo>
                    <a:pt x="874212" y="759796"/>
                  </a:lnTo>
                  <a:lnTo>
                    <a:pt x="872691" y="823938"/>
                  </a:lnTo>
                  <a:lnTo>
                    <a:pt x="868916" y="890759"/>
                  </a:lnTo>
                  <a:lnTo>
                    <a:pt x="863258" y="954793"/>
                  </a:lnTo>
                  <a:lnTo>
                    <a:pt x="856084" y="1010571"/>
                  </a:lnTo>
                  <a:lnTo>
                    <a:pt x="847763" y="1052627"/>
                  </a:lnTo>
                  <a:lnTo>
                    <a:pt x="864136" y="1097564"/>
                  </a:lnTo>
                  <a:lnTo>
                    <a:pt x="885007" y="1144034"/>
                  </a:lnTo>
                  <a:lnTo>
                    <a:pt x="909499" y="1191533"/>
                  </a:lnTo>
                  <a:lnTo>
                    <a:pt x="936739" y="1239557"/>
                  </a:lnTo>
                  <a:lnTo>
                    <a:pt x="965853" y="1287601"/>
                  </a:lnTo>
                  <a:lnTo>
                    <a:pt x="995966" y="1335159"/>
                  </a:lnTo>
                  <a:lnTo>
                    <a:pt x="1026203" y="1381728"/>
                  </a:lnTo>
                  <a:lnTo>
                    <a:pt x="1055691" y="1426802"/>
                  </a:lnTo>
                  <a:close/>
                </a:path>
              </a:pathLst>
            </a:custGeom>
            <a:solidFill>
              <a:srgbClr val="F0D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6404" y="3851185"/>
              <a:ext cx="85725" cy="106680"/>
            </a:xfrm>
            <a:custGeom>
              <a:avLst/>
              <a:gdLst/>
              <a:ahLst/>
              <a:cxnLst/>
              <a:rect l="l" t="t" r="r" b="b"/>
              <a:pathLst>
                <a:path w="85725" h="106679">
                  <a:moveTo>
                    <a:pt x="85534" y="91046"/>
                  </a:moveTo>
                  <a:lnTo>
                    <a:pt x="82651" y="61264"/>
                  </a:lnTo>
                  <a:lnTo>
                    <a:pt x="55905" y="25387"/>
                  </a:lnTo>
                  <a:lnTo>
                    <a:pt x="22593" y="0"/>
                  </a:lnTo>
                  <a:lnTo>
                    <a:pt x="0" y="1701"/>
                  </a:lnTo>
                  <a:lnTo>
                    <a:pt x="19418" y="42557"/>
                  </a:lnTo>
                  <a:lnTo>
                    <a:pt x="38201" y="76161"/>
                  </a:lnTo>
                  <a:lnTo>
                    <a:pt x="65112" y="106070"/>
                  </a:lnTo>
                  <a:lnTo>
                    <a:pt x="71678" y="104292"/>
                  </a:lnTo>
                  <a:lnTo>
                    <a:pt x="78498" y="99402"/>
                  </a:lnTo>
                  <a:lnTo>
                    <a:pt x="85534" y="91046"/>
                  </a:lnTo>
                  <a:close/>
                </a:path>
              </a:pathLst>
            </a:custGeom>
            <a:solidFill>
              <a:srgbClr val="F5D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521" y="3462185"/>
              <a:ext cx="94743" cy="8961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08046" y="8650544"/>
            <a:ext cx="721360" cy="1637030"/>
            <a:chOff x="608046" y="8650544"/>
            <a:chExt cx="721360" cy="1637030"/>
          </a:xfrm>
        </p:grpSpPr>
        <p:sp>
          <p:nvSpPr>
            <p:cNvPr id="20" name="object 20"/>
            <p:cNvSpPr/>
            <p:nvPr/>
          </p:nvSpPr>
          <p:spPr>
            <a:xfrm>
              <a:off x="944380" y="8937822"/>
              <a:ext cx="67310" cy="89535"/>
            </a:xfrm>
            <a:custGeom>
              <a:avLst/>
              <a:gdLst/>
              <a:ahLst/>
              <a:cxnLst/>
              <a:rect l="l" t="t" r="r" b="b"/>
              <a:pathLst>
                <a:path w="67309" h="89534">
                  <a:moveTo>
                    <a:pt x="66684" y="89376"/>
                  </a:moveTo>
                  <a:lnTo>
                    <a:pt x="0" y="89376"/>
                  </a:lnTo>
                  <a:lnTo>
                    <a:pt x="0" y="0"/>
                  </a:lnTo>
                  <a:lnTo>
                    <a:pt x="66684" y="0"/>
                  </a:lnTo>
                  <a:lnTo>
                    <a:pt x="66684" y="89376"/>
                  </a:lnTo>
                  <a:close/>
                </a:path>
              </a:pathLst>
            </a:custGeom>
            <a:solidFill>
              <a:srgbClr val="FA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1390" y="9059252"/>
              <a:ext cx="377825" cy="378460"/>
            </a:xfrm>
            <a:custGeom>
              <a:avLst/>
              <a:gdLst/>
              <a:ahLst/>
              <a:cxnLst/>
              <a:rect l="l" t="t" r="r" b="b"/>
              <a:pathLst>
                <a:path w="377825" h="378459">
                  <a:moveTo>
                    <a:pt x="309818" y="377999"/>
                  </a:moveTo>
                  <a:lnTo>
                    <a:pt x="257234" y="371745"/>
                  </a:lnTo>
                  <a:lnTo>
                    <a:pt x="155503" y="345930"/>
                  </a:lnTo>
                  <a:lnTo>
                    <a:pt x="78234" y="317435"/>
                  </a:lnTo>
                  <a:lnTo>
                    <a:pt x="21839" y="293073"/>
                  </a:lnTo>
                  <a:lnTo>
                    <a:pt x="0" y="282751"/>
                  </a:lnTo>
                  <a:lnTo>
                    <a:pt x="44681" y="189017"/>
                  </a:lnTo>
                  <a:lnTo>
                    <a:pt x="239961" y="236450"/>
                  </a:lnTo>
                  <a:lnTo>
                    <a:pt x="239961" y="6913"/>
                  </a:lnTo>
                  <a:lnTo>
                    <a:pt x="239370" y="3394"/>
                  </a:lnTo>
                  <a:lnTo>
                    <a:pt x="238230" y="0"/>
                  </a:lnTo>
                  <a:lnTo>
                    <a:pt x="377342" y="300015"/>
                  </a:lnTo>
                  <a:lnTo>
                    <a:pt x="362322" y="353736"/>
                  </a:lnTo>
                  <a:lnTo>
                    <a:pt x="324779" y="377407"/>
                  </a:lnTo>
                  <a:lnTo>
                    <a:pt x="309818" y="377999"/>
                  </a:lnTo>
                  <a:close/>
                </a:path>
              </a:pathLst>
            </a:custGeom>
            <a:solidFill>
              <a:srgbClr val="53C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7098" y="9626809"/>
              <a:ext cx="443865" cy="660400"/>
            </a:xfrm>
            <a:custGeom>
              <a:avLst/>
              <a:gdLst/>
              <a:ahLst/>
              <a:cxnLst/>
              <a:rect l="l" t="t" r="r" b="b"/>
              <a:pathLst>
                <a:path w="443865" h="660400">
                  <a:moveTo>
                    <a:pt x="104959" y="660189"/>
                  </a:moveTo>
                  <a:lnTo>
                    <a:pt x="0" y="660189"/>
                  </a:lnTo>
                  <a:lnTo>
                    <a:pt x="25684" y="83970"/>
                  </a:lnTo>
                  <a:lnTo>
                    <a:pt x="25684" y="0"/>
                  </a:lnTo>
                  <a:lnTo>
                    <a:pt x="443526" y="0"/>
                  </a:lnTo>
                  <a:lnTo>
                    <a:pt x="440950" y="51916"/>
                  </a:lnTo>
                  <a:lnTo>
                    <a:pt x="441750" y="51916"/>
                  </a:lnTo>
                  <a:lnTo>
                    <a:pt x="435844" y="155706"/>
                  </a:lnTo>
                  <a:lnTo>
                    <a:pt x="193471" y="155706"/>
                  </a:lnTo>
                  <a:lnTo>
                    <a:pt x="104959" y="660189"/>
                  </a:lnTo>
                  <a:close/>
                </a:path>
                <a:path w="443865" h="660400">
                  <a:moveTo>
                    <a:pt x="441750" y="51916"/>
                  </a:moveTo>
                  <a:lnTo>
                    <a:pt x="440950" y="51916"/>
                  </a:lnTo>
                  <a:lnTo>
                    <a:pt x="441753" y="51874"/>
                  </a:lnTo>
                  <a:close/>
                </a:path>
                <a:path w="443865" h="660400">
                  <a:moveTo>
                    <a:pt x="407134" y="660189"/>
                  </a:moveTo>
                  <a:lnTo>
                    <a:pt x="303349" y="660189"/>
                  </a:lnTo>
                  <a:lnTo>
                    <a:pt x="268644" y="155999"/>
                  </a:lnTo>
                  <a:lnTo>
                    <a:pt x="193471" y="155706"/>
                  </a:lnTo>
                  <a:lnTo>
                    <a:pt x="435844" y="155706"/>
                  </a:lnTo>
                  <a:lnTo>
                    <a:pt x="407134" y="660189"/>
                  </a:lnTo>
                  <a:close/>
                </a:path>
              </a:pathLst>
            </a:custGeom>
            <a:solidFill>
              <a:srgbClr val="1FB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740" y="9027240"/>
              <a:ext cx="428625" cy="629920"/>
            </a:xfrm>
            <a:custGeom>
              <a:avLst/>
              <a:gdLst/>
              <a:ahLst/>
              <a:cxnLst/>
              <a:rect l="l" t="t" r="r" b="b"/>
              <a:pathLst>
                <a:path w="428625" h="629920">
                  <a:moveTo>
                    <a:pt x="428611" y="629529"/>
                  </a:moveTo>
                  <a:lnTo>
                    <a:pt x="0" y="629529"/>
                  </a:lnTo>
                  <a:lnTo>
                    <a:pt x="0" y="42697"/>
                  </a:lnTo>
                  <a:lnTo>
                    <a:pt x="4037" y="26073"/>
                  </a:lnTo>
                  <a:lnTo>
                    <a:pt x="15039" y="12502"/>
                  </a:lnTo>
                  <a:lnTo>
                    <a:pt x="31339" y="3354"/>
                  </a:lnTo>
                  <a:lnTo>
                    <a:pt x="51269" y="0"/>
                  </a:lnTo>
                  <a:lnTo>
                    <a:pt x="377342" y="0"/>
                  </a:lnTo>
                  <a:lnTo>
                    <a:pt x="420125" y="19215"/>
                  </a:lnTo>
                  <a:lnTo>
                    <a:pt x="428611" y="38968"/>
                  </a:lnTo>
                  <a:lnTo>
                    <a:pt x="428611" y="268421"/>
                  </a:lnTo>
                  <a:lnTo>
                    <a:pt x="233373" y="220988"/>
                  </a:lnTo>
                  <a:lnTo>
                    <a:pt x="188607" y="314722"/>
                  </a:lnTo>
                  <a:lnTo>
                    <a:pt x="210447" y="325044"/>
                  </a:lnTo>
                  <a:lnTo>
                    <a:pt x="266847" y="349406"/>
                  </a:lnTo>
                  <a:lnTo>
                    <a:pt x="344128" y="377900"/>
                  </a:lnTo>
                  <a:lnTo>
                    <a:pt x="428611" y="400620"/>
                  </a:lnTo>
                  <a:lnTo>
                    <a:pt x="428611" y="629529"/>
                  </a:lnTo>
                  <a:close/>
                </a:path>
              </a:pathLst>
            </a:custGeom>
            <a:solidFill>
              <a:srgbClr val="78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0558" y="8683647"/>
              <a:ext cx="214629" cy="292100"/>
            </a:xfrm>
            <a:custGeom>
              <a:avLst/>
              <a:gdLst/>
              <a:ahLst/>
              <a:cxnLst/>
              <a:rect l="l" t="t" r="r" b="b"/>
              <a:pathLst>
                <a:path w="214630" h="292100">
                  <a:moveTo>
                    <a:pt x="107226" y="291509"/>
                  </a:moveTo>
                  <a:lnTo>
                    <a:pt x="65493" y="280057"/>
                  </a:lnTo>
                  <a:lnTo>
                    <a:pt x="31409" y="248827"/>
                  </a:lnTo>
                  <a:lnTo>
                    <a:pt x="8427" y="202504"/>
                  </a:lnTo>
                  <a:lnTo>
                    <a:pt x="0" y="145775"/>
                  </a:lnTo>
                  <a:lnTo>
                    <a:pt x="8427" y="89022"/>
                  </a:lnTo>
                  <a:lnTo>
                    <a:pt x="31409" y="42687"/>
                  </a:lnTo>
                  <a:lnTo>
                    <a:pt x="65493" y="11452"/>
                  </a:lnTo>
                  <a:lnTo>
                    <a:pt x="107226" y="0"/>
                  </a:lnTo>
                  <a:lnTo>
                    <a:pt x="148959" y="11452"/>
                  </a:lnTo>
                  <a:lnTo>
                    <a:pt x="183043" y="42687"/>
                  </a:lnTo>
                  <a:lnTo>
                    <a:pt x="206025" y="89022"/>
                  </a:lnTo>
                  <a:lnTo>
                    <a:pt x="214453" y="145775"/>
                  </a:lnTo>
                  <a:lnTo>
                    <a:pt x="206025" y="202504"/>
                  </a:lnTo>
                  <a:lnTo>
                    <a:pt x="183043" y="248827"/>
                  </a:lnTo>
                  <a:lnTo>
                    <a:pt x="148959" y="280057"/>
                  </a:lnTo>
                  <a:lnTo>
                    <a:pt x="107226" y="291509"/>
                  </a:lnTo>
                  <a:close/>
                </a:path>
              </a:pathLst>
            </a:custGeom>
            <a:solidFill>
              <a:srgbClr val="FA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046" y="9275003"/>
              <a:ext cx="158790" cy="16237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23132" y="8650544"/>
              <a:ext cx="266700" cy="153035"/>
            </a:xfrm>
            <a:custGeom>
              <a:avLst/>
              <a:gdLst/>
              <a:ahLst/>
              <a:cxnLst/>
              <a:rect l="l" t="t" r="r" b="b"/>
              <a:pathLst>
                <a:path w="266700" h="153034">
                  <a:moveTo>
                    <a:pt x="261880" y="152898"/>
                  </a:moveTo>
                  <a:lnTo>
                    <a:pt x="258348" y="150285"/>
                  </a:lnTo>
                  <a:lnTo>
                    <a:pt x="248830" y="140731"/>
                  </a:lnTo>
                  <a:lnTo>
                    <a:pt x="234941" y="121663"/>
                  </a:lnTo>
                  <a:lnTo>
                    <a:pt x="218296" y="90507"/>
                  </a:lnTo>
                  <a:lnTo>
                    <a:pt x="201614" y="99987"/>
                  </a:lnTo>
                  <a:lnTo>
                    <a:pt x="159969" y="119555"/>
                  </a:lnTo>
                  <a:lnTo>
                    <a:pt x="105963" y="135902"/>
                  </a:lnTo>
                  <a:lnTo>
                    <a:pt x="52198" y="135719"/>
                  </a:lnTo>
                  <a:lnTo>
                    <a:pt x="44393" y="130325"/>
                  </a:lnTo>
                  <a:lnTo>
                    <a:pt x="27033" y="113626"/>
                  </a:lnTo>
                  <a:lnTo>
                    <a:pt x="9207" y="84844"/>
                  </a:lnTo>
                  <a:lnTo>
                    <a:pt x="0" y="43200"/>
                  </a:lnTo>
                  <a:lnTo>
                    <a:pt x="6331" y="42986"/>
                  </a:lnTo>
                  <a:lnTo>
                    <a:pt x="22430" y="41142"/>
                  </a:lnTo>
                  <a:lnTo>
                    <a:pt x="43953" y="35864"/>
                  </a:lnTo>
                  <a:lnTo>
                    <a:pt x="66557" y="25350"/>
                  </a:lnTo>
                  <a:lnTo>
                    <a:pt x="93848" y="12204"/>
                  </a:lnTo>
                  <a:lnTo>
                    <a:pt x="127685" y="3031"/>
                  </a:lnTo>
                  <a:lnTo>
                    <a:pt x="200263" y="5279"/>
                  </a:lnTo>
                  <a:lnTo>
                    <a:pt x="254819" y="49450"/>
                  </a:lnTo>
                  <a:lnTo>
                    <a:pt x="266128" y="92680"/>
                  </a:lnTo>
                  <a:lnTo>
                    <a:pt x="261880" y="152898"/>
                  </a:lnTo>
                  <a:close/>
                </a:path>
              </a:pathLst>
            </a:custGeom>
            <a:solidFill>
              <a:srgbClr val="00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493" y="9027240"/>
              <a:ext cx="179105" cy="888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46982" y="9135136"/>
              <a:ext cx="352425" cy="380365"/>
            </a:xfrm>
            <a:custGeom>
              <a:avLst/>
              <a:gdLst/>
              <a:ahLst/>
              <a:cxnLst/>
              <a:rect l="l" t="t" r="r" b="b"/>
              <a:pathLst>
                <a:path w="352425" h="380365">
                  <a:moveTo>
                    <a:pt x="352298" y="380214"/>
                  </a:moveTo>
                  <a:lnTo>
                    <a:pt x="75003" y="380214"/>
                  </a:lnTo>
                  <a:lnTo>
                    <a:pt x="0" y="0"/>
                  </a:lnTo>
                  <a:lnTo>
                    <a:pt x="277337" y="0"/>
                  </a:lnTo>
                  <a:lnTo>
                    <a:pt x="352298" y="380214"/>
                  </a:lnTo>
                  <a:close/>
                </a:path>
              </a:pathLst>
            </a:custGeom>
            <a:solidFill>
              <a:srgbClr val="D5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591" y="9225287"/>
              <a:ext cx="114052" cy="999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171" y="9287118"/>
              <a:ext cx="107543" cy="112249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541" y="5240298"/>
            <a:ext cx="1379319" cy="146573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06507" y="7154662"/>
            <a:ext cx="1125220" cy="1351915"/>
            <a:chOff x="406507" y="7154662"/>
            <a:chExt cx="1125220" cy="1351915"/>
          </a:xfrm>
        </p:grpSpPr>
        <p:sp>
          <p:nvSpPr>
            <p:cNvPr id="33" name="object 33"/>
            <p:cNvSpPr/>
            <p:nvPr/>
          </p:nvSpPr>
          <p:spPr>
            <a:xfrm>
              <a:off x="406507" y="7154662"/>
              <a:ext cx="955675" cy="1351915"/>
            </a:xfrm>
            <a:custGeom>
              <a:avLst/>
              <a:gdLst/>
              <a:ahLst/>
              <a:cxnLst/>
              <a:rect l="l" t="t" r="r" b="b"/>
              <a:pathLst>
                <a:path w="955675" h="1351915">
                  <a:moveTo>
                    <a:pt x="955586" y="1351730"/>
                  </a:moveTo>
                  <a:lnTo>
                    <a:pt x="0" y="1351730"/>
                  </a:lnTo>
                  <a:lnTo>
                    <a:pt x="0" y="0"/>
                  </a:lnTo>
                  <a:lnTo>
                    <a:pt x="766350" y="0"/>
                  </a:lnTo>
                  <a:lnTo>
                    <a:pt x="955586" y="189013"/>
                  </a:lnTo>
                  <a:lnTo>
                    <a:pt x="955586" y="1351730"/>
                  </a:lnTo>
                  <a:close/>
                </a:path>
              </a:pathLst>
            </a:custGeom>
            <a:solidFill>
              <a:srgbClr val="B4D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72857" y="7154662"/>
              <a:ext cx="189865" cy="189230"/>
            </a:xfrm>
            <a:custGeom>
              <a:avLst/>
              <a:gdLst/>
              <a:ahLst/>
              <a:cxnLst/>
              <a:rect l="l" t="t" r="r" b="b"/>
              <a:pathLst>
                <a:path w="189865" h="189229">
                  <a:moveTo>
                    <a:pt x="189236" y="189013"/>
                  </a:moveTo>
                  <a:lnTo>
                    <a:pt x="0" y="189013"/>
                  </a:lnTo>
                  <a:lnTo>
                    <a:pt x="0" y="0"/>
                  </a:lnTo>
                  <a:lnTo>
                    <a:pt x="189236" y="189013"/>
                  </a:lnTo>
                  <a:close/>
                </a:path>
              </a:pathLst>
            </a:custGeom>
            <a:solidFill>
              <a:srgbClr val="009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9661" y="7154672"/>
              <a:ext cx="17780" cy="1351915"/>
            </a:xfrm>
            <a:custGeom>
              <a:avLst/>
              <a:gdLst/>
              <a:ahLst/>
              <a:cxnLst/>
              <a:rect l="l" t="t" r="r" b="b"/>
              <a:pathLst>
                <a:path w="17779" h="1351915">
                  <a:moveTo>
                    <a:pt x="17208" y="1213866"/>
                  </a:moveTo>
                  <a:lnTo>
                    <a:pt x="16357" y="1211834"/>
                  </a:lnTo>
                  <a:lnTo>
                    <a:pt x="13004" y="1208481"/>
                  </a:lnTo>
                  <a:lnTo>
                    <a:pt x="10972" y="1207643"/>
                  </a:lnTo>
                  <a:lnTo>
                    <a:pt x="6223" y="1207643"/>
                  </a:lnTo>
                  <a:lnTo>
                    <a:pt x="4203" y="1208481"/>
                  </a:lnTo>
                  <a:lnTo>
                    <a:pt x="838" y="1211834"/>
                  </a:lnTo>
                  <a:lnTo>
                    <a:pt x="0" y="1213866"/>
                  </a:lnTo>
                  <a:lnTo>
                    <a:pt x="0" y="1263637"/>
                  </a:lnTo>
                  <a:lnTo>
                    <a:pt x="838" y="1265669"/>
                  </a:lnTo>
                  <a:lnTo>
                    <a:pt x="4203" y="1269022"/>
                  </a:lnTo>
                  <a:lnTo>
                    <a:pt x="6223" y="1269860"/>
                  </a:lnTo>
                  <a:lnTo>
                    <a:pt x="8597" y="1269860"/>
                  </a:lnTo>
                  <a:lnTo>
                    <a:pt x="10972" y="1269860"/>
                  </a:lnTo>
                  <a:lnTo>
                    <a:pt x="13004" y="1269022"/>
                  </a:lnTo>
                  <a:lnTo>
                    <a:pt x="16357" y="1265669"/>
                  </a:lnTo>
                  <a:lnTo>
                    <a:pt x="17195" y="1263637"/>
                  </a:lnTo>
                  <a:lnTo>
                    <a:pt x="17208" y="1213866"/>
                  </a:lnTo>
                  <a:close/>
                </a:path>
                <a:path w="17779" h="1351915">
                  <a:moveTo>
                    <a:pt x="17208" y="1101293"/>
                  </a:moveTo>
                  <a:lnTo>
                    <a:pt x="16357" y="1099273"/>
                  </a:lnTo>
                  <a:lnTo>
                    <a:pt x="13004" y="1095921"/>
                  </a:lnTo>
                  <a:lnTo>
                    <a:pt x="10972" y="1095082"/>
                  </a:lnTo>
                  <a:lnTo>
                    <a:pt x="6223" y="1095082"/>
                  </a:lnTo>
                  <a:lnTo>
                    <a:pt x="4203" y="1095921"/>
                  </a:lnTo>
                  <a:lnTo>
                    <a:pt x="838" y="1099273"/>
                  </a:lnTo>
                  <a:lnTo>
                    <a:pt x="0" y="1101293"/>
                  </a:lnTo>
                  <a:lnTo>
                    <a:pt x="0" y="1151064"/>
                  </a:lnTo>
                  <a:lnTo>
                    <a:pt x="838" y="1153083"/>
                  </a:lnTo>
                  <a:lnTo>
                    <a:pt x="4203" y="1156436"/>
                  </a:lnTo>
                  <a:lnTo>
                    <a:pt x="6223" y="1157274"/>
                  </a:lnTo>
                  <a:lnTo>
                    <a:pt x="8597" y="1157274"/>
                  </a:lnTo>
                  <a:lnTo>
                    <a:pt x="10972" y="1157274"/>
                  </a:lnTo>
                  <a:lnTo>
                    <a:pt x="13004" y="1156436"/>
                  </a:lnTo>
                  <a:lnTo>
                    <a:pt x="16357" y="1153083"/>
                  </a:lnTo>
                  <a:lnTo>
                    <a:pt x="17195" y="1151064"/>
                  </a:lnTo>
                  <a:lnTo>
                    <a:pt x="17208" y="1101293"/>
                  </a:lnTo>
                  <a:close/>
                </a:path>
                <a:path w="17779" h="1351915">
                  <a:moveTo>
                    <a:pt x="17208" y="988707"/>
                  </a:moveTo>
                  <a:lnTo>
                    <a:pt x="16357" y="986688"/>
                  </a:lnTo>
                  <a:lnTo>
                    <a:pt x="13004" y="983335"/>
                  </a:lnTo>
                  <a:lnTo>
                    <a:pt x="10972" y="982497"/>
                  </a:lnTo>
                  <a:lnTo>
                    <a:pt x="6223" y="982497"/>
                  </a:lnTo>
                  <a:lnTo>
                    <a:pt x="4203" y="983335"/>
                  </a:lnTo>
                  <a:lnTo>
                    <a:pt x="838" y="986688"/>
                  </a:lnTo>
                  <a:lnTo>
                    <a:pt x="0" y="988707"/>
                  </a:lnTo>
                  <a:lnTo>
                    <a:pt x="0" y="1038491"/>
                  </a:lnTo>
                  <a:lnTo>
                    <a:pt x="838" y="1040523"/>
                  </a:lnTo>
                  <a:lnTo>
                    <a:pt x="4203" y="1043876"/>
                  </a:lnTo>
                  <a:lnTo>
                    <a:pt x="6223" y="1044714"/>
                  </a:lnTo>
                  <a:lnTo>
                    <a:pt x="8597" y="1044714"/>
                  </a:lnTo>
                  <a:lnTo>
                    <a:pt x="10972" y="1044714"/>
                  </a:lnTo>
                  <a:lnTo>
                    <a:pt x="13004" y="1043876"/>
                  </a:lnTo>
                  <a:lnTo>
                    <a:pt x="16357" y="1040523"/>
                  </a:lnTo>
                  <a:lnTo>
                    <a:pt x="17195" y="1038491"/>
                  </a:lnTo>
                  <a:lnTo>
                    <a:pt x="17208" y="988707"/>
                  </a:lnTo>
                  <a:close/>
                </a:path>
                <a:path w="17779" h="1351915">
                  <a:moveTo>
                    <a:pt x="17208" y="876122"/>
                  </a:moveTo>
                  <a:lnTo>
                    <a:pt x="16357" y="874102"/>
                  </a:lnTo>
                  <a:lnTo>
                    <a:pt x="13004" y="870750"/>
                  </a:lnTo>
                  <a:lnTo>
                    <a:pt x="10972" y="869911"/>
                  </a:lnTo>
                  <a:lnTo>
                    <a:pt x="6223" y="869911"/>
                  </a:lnTo>
                  <a:lnTo>
                    <a:pt x="4203" y="870750"/>
                  </a:lnTo>
                  <a:lnTo>
                    <a:pt x="838" y="874102"/>
                  </a:lnTo>
                  <a:lnTo>
                    <a:pt x="0" y="876122"/>
                  </a:lnTo>
                  <a:lnTo>
                    <a:pt x="0" y="925906"/>
                  </a:lnTo>
                  <a:lnTo>
                    <a:pt x="838" y="927938"/>
                  </a:lnTo>
                  <a:lnTo>
                    <a:pt x="4203" y="931291"/>
                  </a:lnTo>
                  <a:lnTo>
                    <a:pt x="6223" y="932129"/>
                  </a:lnTo>
                  <a:lnTo>
                    <a:pt x="8597" y="932129"/>
                  </a:lnTo>
                  <a:lnTo>
                    <a:pt x="10972" y="932129"/>
                  </a:lnTo>
                  <a:lnTo>
                    <a:pt x="13004" y="931291"/>
                  </a:lnTo>
                  <a:lnTo>
                    <a:pt x="16357" y="927938"/>
                  </a:lnTo>
                  <a:lnTo>
                    <a:pt x="17195" y="925906"/>
                  </a:lnTo>
                  <a:lnTo>
                    <a:pt x="17208" y="876122"/>
                  </a:lnTo>
                  <a:close/>
                </a:path>
                <a:path w="17779" h="1351915">
                  <a:moveTo>
                    <a:pt x="17208" y="763549"/>
                  </a:moveTo>
                  <a:lnTo>
                    <a:pt x="16357" y="761517"/>
                  </a:lnTo>
                  <a:lnTo>
                    <a:pt x="13004" y="758164"/>
                  </a:lnTo>
                  <a:lnTo>
                    <a:pt x="10972" y="757326"/>
                  </a:lnTo>
                  <a:lnTo>
                    <a:pt x="6223" y="757326"/>
                  </a:lnTo>
                  <a:lnTo>
                    <a:pt x="4203" y="758164"/>
                  </a:lnTo>
                  <a:lnTo>
                    <a:pt x="838" y="761517"/>
                  </a:lnTo>
                  <a:lnTo>
                    <a:pt x="0" y="763549"/>
                  </a:lnTo>
                  <a:lnTo>
                    <a:pt x="0" y="813333"/>
                  </a:lnTo>
                  <a:lnTo>
                    <a:pt x="838" y="815352"/>
                  </a:lnTo>
                  <a:lnTo>
                    <a:pt x="4203" y="818705"/>
                  </a:lnTo>
                  <a:lnTo>
                    <a:pt x="6223" y="819543"/>
                  </a:lnTo>
                  <a:lnTo>
                    <a:pt x="8597" y="819543"/>
                  </a:lnTo>
                  <a:lnTo>
                    <a:pt x="10972" y="819543"/>
                  </a:lnTo>
                  <a:lnTo>
                    <a:pt x="13004" y="818705"/>
                  </a:lnTo>
                  <a:lnTo>
                    <a:pt x="16357" y="815352"/>
                  </a:lnTo>
                  <a:lnTo>
                    <a:pt x="17195" y="813333"/>
                  </a:lnTo>
                  <a:lnTo>
                    <a:pt x="17208" y="763549"/>
                  </a:lnTo>
                  <a:close/>
                </a:path>
                <a:path w="17779" h="1351915">
                  <a:moveTo>
                    <a:pt x="17208" y="650976"/>
                  </a:moveTo>
                  <a:lnTo>
                    <a:pt x="16357" y="648957"/>
                  </a:lnTo>
                  <a:lnTo>
                    <a:pt x="13004" y="645604"/>
                  </a:lnTo>
                  <a:lnTo>
                    <a:pt x="10972" y="644766"/>
                  </a:lnTo>
                  <a:lnTo>
                    <a:pt x="6223" y="644766"/>
                  </a:lnTo>
                  <a:lnTo>
                    <a:pt x="4203" y="645604"/>
                  </a:lnTo>
                  <a:lnTo>
                    <a:pt x="838" y="648957"/>
                  </a:lnTo>
                  <a:lnTo>
                    <a:pt x="0" y="650976"/>
                  </a:lnTo>
                  <a:lnTo>
                    <a:pt x="0" y="700747"/>
                  </a:lnTo>
                  <a:lnTo>
                    <a:pt x="838" y="702767"/>
                  </a:lnTo>
                  <a:lnTo>
                    <a:pt x="4203" y="706120"/>
                  </a:lnTo>
                  <a:lnTo>
                    <a:pt x="6223" y="706958"/>
                  </a:lnTo>
                  <a:lnTo>
                    <a:pt x="8597" y="706958"/>
                  </a:lnTo>
                  <a:lnTo>
                    <a:pt x="10972" y="706958"/>
                  </a:lnTo>
                  <a:lnTo>
                    <a:pt x="13004" y="706120"/>
                  </a:lnTo>
                  <a:lnTo>
                    <a:pt x="16357" y="702767"/>
                  </a:lnTo>
                  <a:lnTo>
                    <a:pt x="17195" y="700747"/>
                  </a:lnTo>
                  <a:lnTo>
                    <a:pt x="17208" y="650976"/>
                  </a:lnTo>
                  <a:close/>
                </a:path>
                <a:path w="17779" h="1351915">
                  <a:moveTo>
                    <a:pt x="17208" y="538391"/>
                  </a:moveTo>
                  <a:lnTo>
                    <a:pt x="16357" y="536371"/>
                  </a:lnTo>
                  <a:lnTo>
                    <a:pt x="13004" y="533019"/>
                  </a:lnTo>
                  <a:lnTo>
                    <a:pt x="10972" y="532180"/>
                  </a:lnTo>
                  <a:lnTo>
                    <a:pt x="6223" y="532180"/>
                  </a:lnTo>
                  <a:lnTo>
                    <a:pt x="4203" y="533019"/>
                  </a:lnTo>
                  <a:lnTo>
                    <a:pt x="838" y="536371"/>
                  </a:lnTo>
                  <a:lnTo>
                    <a:pt x="0" y="538391"/>
                  </a:lnTo>
                  <a:lnTo>
                    <a:pt x="0" y="588175"/>
                  </a:lnTo>
                  <a:lnTo>
                    <a:pt x="838" y="590207"/>
                  </a:lnTo>
                  <a:lnTo>
                    <a:pt x="4203" y="593559"/>
                  </a:lnTo>
                  <a:lnTo>
                    <a:pt x="6223" y="594398"/>
                  </a:lnTo>
                  <a:lnTo>
                    <a:pt x="8597" y="594398"/>
                  </a:lnTo>
                  <a:lnTo>
                    <a:pt x="10972" y="594398"/>
                  </a:lnTo>
                  <a:lnTo>
                    <a:pt x="13004" y="593559"/>
                  </a:lnTo>
                  <a:lnTo>
                    <a:pt x="16357" y="590207"/>
                  </a:lnTo>
                  <a:lnTo>
                    <a:pt x="17195" y="588175"/>
                  </a:lnTo>
                  <a:lnTo>
                    <a:pt x="17208" y="538391"/>
                  </a:lnTo>
                  <a:close/>
                </a:path>
                <a:path w="17779" h="1351915">
                  <a:moveTo>
                    <a:pt x="17208" y="425818"/>
                  </a:moveTo>
                  <a:lnTo>
                    <a:pt x="16357" y="423786"/>
                  </a:lnTo>
                  <a:lnTo>
                    <a:pt x="13004" y="420433"/>
                  </a:lnTo>
                  <a:lnTo>
                    <a:pt x="10972" y="419595"/>
                  </a:lnTo>
                  <a:lnTo>
                    <a:pt x="6223" y="419595"/>
                  </a:lnTo>
                  <a:lnTo>
                    <a:pt x="4203" y="420433"/>
                  </a:lnTo>
                  <a:lnTo>
                    <a:pt x="838" y="423786"/>
                  </a:lnTo>
                  <a:lnTo>
                    <a:pt x="0" y="425818"/>
                  </a:lnTo>
                  <a:lnTo>
                    <a:pt x="0" y="475589"/>
                  </a:lnTo>
                  <a:lnTo>
                    <a:pt x="838" y="477621"/>
                  </a:lnTo>
                  <a:lnTo>
                    <a:pt x="4203" y="480974"/>
                  </a:lnTo>
                  <a:lnTo>
                    <a:pt x="6223" y="481812"/>
                  </a:lnTo>
                  <a:lnTo>
                    <a:pt x="8597" y="481812"/>
                  </a:lnTo>
                  <a:lnTo>
                    <a:pt x="10972" y="481812"/>
                  </a:lnTo>
                  <a:lnTo>
                    <a:pt x="13004" y="480974"/>
                  </a:lnTo>
                  <a:lnTo>
                    <a:pt x="16357" y="477621"/>
                  </a:lnTo>
                  <a:lnTo>
                    <a:pt x="17195" y="475589"/>
                  </a:lnTo>
                  <a:lnTo>
                    <a:pt x="17208" y="425818"/>
                  </a:lnTo>
                  <a:close/>
                </a:path>
                <a:path w="17779" h="1351915">
                  <a:moveTo>
                    <a:pt x="17208" y="313245"/>
                  </a:moveTo>
                  <a:lnTo>
                    <a:pt x="16357" y="311226"/>
                  </a:lnTo>
                  <a:lnTo>
                    <a:pt x="13004" y="307873"/>
                  </a:lnTo>
                  <a:lnTo>
                    <a:pt x="10972" y="307035"/>
                  </a:lnTo>
                  <a:lnTo>
                    <a:pt x="6223" y="307035"/>
                  </a:lnTo>
                  <a:lnTo>
                    <a:pt x="4203" y="307873"/>
                  </a:lnTo>
                  <a:lnTo>
                    <a:pt x="838" y="311226"/>
                  </a:lnTo>
                  <a:lnTo>
                    <a:pt x="0" y="313245"/>
                  </a:lnTo>
                  <a:lnTo>
                    <a:pt x="0" y="363016"/>
                  </a:lnTo>
                  <a:lnTo>
                    <a:pt x="838" y="365036"/>
                  </a:lnTo>
                  <a:lnTo>
                    <a:pt x="4203" y="368388"/>
                  </a:lnTo>
                  <a:lnTo>
                    <a:pt x="6223" y="369227"/>
                  </a:lnTo>
                  <a:lnTo>
                    <a:pt x="8597" y="369227"/>
                  </a:lnTo>
                  <a:lnTo>
                    <a:pt x="10972" y="369227"/>
                  </a:lnTo>
                  <a:lnTo>
                    <a:pt x="13004" y="368388"/>
                  </a:lnTo>
                  <a:lnTo>
                    <a:pt x="16357" y="365036"/>
                  </a:lnTo>
                  <a:lnTo>
                    <a:pt x="17195" y="363016"/>
                  </a:lnTo>
                  <a:lnTo>
                    <a:pt x="17208" y="313245"/>
                  </a:lnTo>
                  <a:close/>
                </a:path>
                <a:path w="17779" h="1351915">
                  <a:moveTo>
                    <a:pt x="17208" y="200660"/>
                  </a:moveTo>
                  <a:lnTo>
                    <a:pt x="16357" y="198640"/>
                  </a:lnTo>
                  <a:lnTo>
                    <a:pt x="13004" y="195287"/>
                  </a:lnTo>
                  <a:lnTo>
                    <a:pt x="10972" y="194449"/>
                  </a:lnTo>
                  <a:lnTo>
                    <a:pt x="6223" y="194449"/>
                  </a:lnTo>
                  <a:lnTo>
                    <a:pt x="4203" y="195287"/>
                  </a:lnTo>
                  <a:lnTo>
                    <a:pt x="838" y="198640"/>
                  </a:lnTo>
                  <a:lnTo>
                    <a:pt x="0" y="200660"/>
                  </a:lnTo>
                  <a:lnTo>
                    <a:pt x="0" y="250431"/>
                  </a:lnTo>
                  <a:lnTo>
                    <a:pt x="838" y="252450"/>
                  </a:lnTo>
                  <a:lnTo>
                    <a:pt x="4203" y="255803"/>
                  </a:lnTo>
                  <a:lnTo>
                    <a:pt x="6223" y="256641"/>
                  </a:lnTo>
                  <a:lnTo>
                    <a:pt x="8597" y="256641"/>
                  </a:lnTo>
                  <a:lnTo>
                    <a:pt x="10972" y="256641"/>
                  </a:lnTo>
                  <a:lnTo>
                    <a:pt x="13004" y="255803"/>
                  </a:lnTo>
                  <a:lnTo>
                    <a:pt x="16357" y="252450"/>
                  </a:lnTo>
                  <a:lnTo>
                    <a:pt x="17195" y="250431"/>
                  </a:lnTo>
                  <a:lnTo>
                    <a:pt x="17208" y="200660"/>
                  </a:lnTo>
                  <a:close/>
                </a:path>
                <a:path w="17779" h="1351915">
                  <a:moveTo>
                    <a:pt x="17208" y="88087"/>
                  </a:moveTo>
                  <a:lnTo>
                    <a:pt x="16357" y="86055"/>
                  </a:lnTo>
                  <a:lnTo>
                    <a:pt x="13004" y="82702"/>
                  </a:lnTo>
                  <a:lnTo>
                    <a:pt x="10972" y="81864"/>
                  </a:lnTo>
                  <a:lnTo>
                    <a:pt x="6223" y="81864"/>
                  </a:lnTo>
                  <a:lnTo>
                    <a:pt x="4203" y="82702"/>
                  </a:lnTo>
                  <a:lnTo>
                    <a:pt x="838" y="86055"/>
                  </a:lnTo>
                  <a:lnTo>
                    <a:pt x="0" y="88087"/>
                  </a:lnTo>
                  <a:lnTo>
                    <a:pt x="0" y="137858"/>
                  </a:lnTo>
                  <a:lnTo>
                    <a:pt x="838" y="139890"/>
                  </a:lnTo>
                  <a:lnTo>
                    <a:pt x="4203" y="143243"/>
                  </a:lnTo>
                  <a:lnTo>
                    <a:pt x="6223" y="144081"/>
                  </a:lnTo>
                  <a:lnTo>
                    <a:pt x="8597" y="144081"/>
                  </a:lnTo>
                  <a:lnTo>
                    <a:pt x="10972" y="144081"/>
                  </a:lnTo>
                  <a:lnTo>
                    <a:pt x="13004" y="143243"/>
                  </a:lnTo>
                  <a:lnTo>
                    <a:pt x="16357" y="139890"/>
                  </a:lnTo>
                  <a:lnTo>
                    <a:pt x="17195" y="137858"/>
                  </a:lnTo>
                  <a:lnTo>
                    <a:pt x="17208" y="88087"/>
                  </a:lnTo>
                  <a:close/>
                </a:path>
                <a:path w="17779" h="1351915">
                  <a:moveTo>
                    <a:pt x="17272" y="1326438"/>
                  </a:moveTo>
                  <a:lnTo>
                    <a:pt x="16433" y="1324419"/>
                  </a:lnTo>
                  <a:lnTo>
                    <a:pt x="13068" y="1321066"/>
                  </a:lnTo>
                  <a:lnTo>
                    <a:pt x="11036" y="1320228"/>
                  </a:lnTo>
                  <a:lnTo>
                    <a:pt x="6286" y="1320228"/>
                  </a:lnTo>
                  <a:lnTo>
                    <a:pt x="4267" y="1321066"/>
                  </a:lnTo>
                  <a:lnTo>
                    <a:pt x="901" y="1324419"/>
                  </a:lnTo>
                  <a:lnTo>
                    <a:pt x="63" y="1326438"/>
                  </a:lnTo>
                  <a:lnTo>
                    <a:pt x="63" y="1351724"/>
                  </a:lnTo>
                  <a:lnTo>
                    <a:pt x="17272" y="1351724"/>
                  </a:lnTo>
                  <a:lnTo>
                    <a:pt x="17272" y="1328813"/>
                  </a:lnTo>
                  <a:lnTo>
                    <a:pt x="17272" y="1326438"/>
                  </a:lnTo>
                  <a:close/>
                </a:path>
                <a:path w="17779" h="1351915">
                  <a:moveTo>
                    <a:pt x="17272" y="0"/>
                  </a:moveTo>
                  <a:lnTo>
                    <a:pt x="63" y="0"/>
                  </a:lnTo>
                  <a:lnTo>
                    <a:pt x="63" y="25285"/>
                  </a:lnTo>
                  <a:lnTo>
                    <a:pt x="901" y="27305"/>
                  </a:lnTo>
                  <a:lnTo>
                    <a:pt x="4267" y="30657"/>
                  </a:lnTo>
                  <a:lnTo>
                    <a:pt x="6286" y="31496"/>
                  </a:lnTo>
                  <a:lnTo>
                    <a:pt x="11036" y="31496"/>
                  </a:lnTo>
                  <a:lnTo>
                    <a:pt x="13068" y="30657"/>
                  </a:lnTo>
                  <a:lnTo>
                    <a:pt x="16433" y="27305"/>
                  </a:lnTo>
                  <a:lnTo>
                    <a:pt x="17272" y="25285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81C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3181" y="7266355"/>
              <a:ext cx="642620" cy="1054100"/>
            </a:xfrm>
            <a:custGeom>
              <a:avLst/>
              <a:gdLst/>
              <a:ahLst/>
              <a:cxnLst/>
              <a:rect l="l" t="t" r="r" b="b"/>
              <a:pathLst>
                <a:path w="642619" h="1054100">
                  <a:moveTo>
                    <a:pt x="344068" y="478091"/>
                  </a:moveTo>
                  <a:lnTo>
                    <a:pt x="324167" y="458216"/>
                  </a:lnTo>
                  <a:lnTo>
                    <a:pt x="19888" y="458216"/>
                  </a:lnTo>
                  <a:lnTo>
                    <a:pt x="0" y="478091"/>
                  </a:lnTo>
                  <a:lnTo>
                    <a:pt x="0" y="484162"/>
                  </a:lnTo>
                  <a:lnTo>
                    <a:pt x="19888" y="504037"/>
                  </a:lnTo>
                  <a:lnTo>
                    <a:pt x="321119" y="504037"/>
                  </a:lnTo>
                  <a:lnTo>
                    <a:pt x="324167" y="504037"/>
                  </a:lnTo>
                  <a:lnTo>
                    <a:pt x="344068" y="484162"/>
                  </a:lnTo>
                  <a:lnTo>
                    <a:pt x="344068" y="478091"/>
                  </a:lnTo>
                  <a:close/>
                </a:path>
                <a:path w="642619" h="1054100">
                  <a:moveTo>
                    <a:pt x="344068" y="111518"/>
                  </a:moveTo>
                  <a:lnTo>
                    <a:pt x="324167" y="91643"/>
                  </a:lnTo>
                  <a:lnTo>
                    <a:pt x="19888" y="91643"/>
                  </a:lnTo>
                  <a:lnTo>
                    <a:pt x="0" y="111518"/>
                  </a:lnTo>
                  <a:lnTo>
                    <a:pt x="0" y="117589"/>
                  </a:lnTo>
                  <a:lnTo>
                    <a:pt x="19888" y="137464"/>
                  </a:lnTo>
                  <a:lnTo>
                    <a:pt x="321119" y="137464"/>
                  </a:lnTo>
                  <a:lnTo>
                    <a:pt x="324167" y="137464"/>
                  </a:lnTo>
                  <a:lnTo>
                    <a:pt x="344068" y="117589"/>
                  </a:lnTo>
                  <a:lnTo>
                    <a:pt x="344068" y="111518"/>
                  </a:lnTo>
                  <a:close/>
                </a:path>
                <a:path w="642619" h="1054100">
                  <a:moveTo>
                    <a:pt x="481685" y="1027950"/>
                  </a:moveTo>
                  <a:lnTo>
                    <a:pt x="461797" y="1008075"/>
                  </a:lnTo>
                  <a:lnTo>
                    <a:pt x="19888" y="1008075"/>
                  </a:lnTo>
                  <a:lnTo>
                    <a:pt x="0" y="1027950"/>
                  </a:lnTo>
                  <a:lnTo>
                    <a:pt x="0" y="1034021"/>
                  </a:lnTo>
                  <a:lnTo>
                    <a:pt x="19888" y="1053896"/>
                  </a:lnTo>
                  <a:lnTo>
                    <a:pt x="458749" y="1053896"/>
                  </a:lnTo>
                  <a:lnTo>
                    <a:pt x="461797" y="1053896"/>
                  </a:lnTo>
                  <a:lnTo>
                    <a:pt x="481685" y="1034021"/>
                  </a:lnTo>
                  <a:lnTo>
                    <a:pt x="481685" y="1027950"/>
                  </a:lnTo>
                  <a:close/>
                </a:path>
                <a:path w="642619" h="1054100">
                  <a:moveTo>
                    <a:pt x="493852" y="661377"/>
                  </a:moveTo>
                  <a:lnTo>
                    <a:pt x="473951" y="641502"/>
                  </a:lnTo>
                  <a:lnTo>
                    <a:pt x="19888" y="641502"/>
                  </a:lnTo>
                  <a:lnTo>
                    <a:pt x="0" y="661377"/>
                  </a:lnTo>
                  <a:lnTo>
                    <a:pt x="0" y="667448"/>
                  </a:lnTo>
                  <a:lnTo>
                    <a:pt x="19888" y="687324"/>
                  </a:lnTo>
                  <a:lnTo>
                    <a:pt x="470916" y="687324"/>
                  </a:lnTo>
                  <a:lnTo>
                    <a:pt x="473951" y="687324"/>
                  </a:lnTo>
                  <a:lnTo>
                    <a:pt x="493852" y="667448"/>
                  </a:lnTo>
                  <a:lnTo>
                    <a:pt x="493852" y="661377"/>
                  </a:lnTo>
                  <a:close/>
                </a:path>
                <a:path w="642619" h="1054100">
                  <a:moveTo>
                    <a:pt x="493852" y="386448"/>
                  </a:moveTo>
                  <a:lnTo>
                    <a:pt x="473951" y="366572"/>
                  </a:lnTo>
                  <a:lnTo>
                    <a:pt x="19888" y="366572"/>
                  </a:lnTo>
                  <a:lnTo>
                    <a:pt x="0" y="386448"/>
                  </a:lnTo>
                  <a:lnTo>
                    <a:pt x="0" y="392518"/>
                  </a:lnTo>
                  <a:lnTo>
                    <a:pt x="19888" y="412394"/>
                  </a:lnTo>
                  <a:lnTo>
                    <a:pt x="470916" y="412394"/>
                  </a:lnTo>
                  <a:lnTo>
                    <a:pt x="473951" y="412394"/>
                  </a:lnTo>
                  <a:lnTo>
                    <a:pt x="493852" y="392518"/>
                  </a:lnTo>
                  <a:lnTo>
                    <a:pt x="493852" y="386448"/>
                  </a:lnTo>
                  <a:close/>
                </a:path>
                <a:path w="642619" h="1054100">
                  <a:moveTo>
                    <a:pt x="547636" y="19875"/>
                  </a:moveTo>
                  <a:lnTo>
                    <a:pt x="527735" y="0"/>
                  </a:lnTo>
                  <a:lnTo>
                    <a:pt x="19888" y="0"/>
                  </a:lnTo>
                  <a:lnTo>
                    <a:pt x="0" y="19875"/>
                  </a:lnTo>
                  <a:lnTo>
                    <a:pt x="0" y="25946"/>
                  </a:lnTo>
                  <a:lnTo>
                    <a:pt x="19888" y="45821"/>
                  </a:lnTo>
                  <a:lnTo>
                    <a:pt x="524700" y="45821"/>
                  </a:lnTo>
                  <a:lnTo>
                    <a:pt x="527735" y="45821"/>
                  </a:lnTo>
                  <a:lnTo>
                    <a:pt x="547636" y="25946"/>
                  </a:lnTo>
                  <a:lnTo>
                    <a:pt x="547636" y="19875"/>
                  </a:lnTo>
                  <a:close/>
                </a:path>
                <a:path w="642619" h="1054100">
                  <a:moveTo>
                    <a:pt x="588467" y="753021"/>
                  </a:moveTo>
                  <a:lnTo>
                    <a:pt x="568579" y="733145"/>
                  </a:lnTo>
                  <a:lnTo>
                    <a:pt x="19888" y="733145"/>
                  </a:lnTo>
                  <a:lnTo>
                    <a:pt x="0" y="753021"/>
                  </a:lnTo>
                  <a:lnTo>
                    <a:pt x="0" y="759091"/>
                  </a:lnTo>
                  <a:lnTo>
                    <a:pt x="19888" y="778967"/>
                  </a:lnTo>
                  <a:lnTo>
                    <a:pt x="565531" y="778967"/>
                  </a:lnTo>
                  <a:lnTo>
                    <a:pt x="568579" y="778967"/>
                  </a:lnTo>
                  <a:lnTo>
                    <a:pt x="588467" y="759091"/>
                  </a:lnTo>
                  <a:lnTo>
                    <a:pt x="588467" y="753021"/>
                  </a:lnTo>
                  <a:close/>
                </a:path>
                <a:path w="642619" h="1054100">
                  <a:moveTo>
                    <a:pt x="590778" y="294805"/>
                  </a:moveTo>
                  <a:lnTo>
                    <a:pt x="570877" y="274929"/>
                  </a:lnTo>
                  <a:lnTo>
                    <a:pt x="19888" y="274929"/>
                  </a:lnTo>
                  <a:lnTo>
                    <a:pt x="0" y="294805"/>
                  </a:lnTo>
                  <a:lnTo>
                    <a:pt x="0" y="300875"/>
                  </a:lnTo>
                  <a:lnTo>
                    <a:pt x="19888" y="320751"/>
                  </a:lnTo>
                  <a:lnTo>
                    <a:pt x="567842" y="320751"/>
                  </a:lnTo>
                  <a:lnTo>
                    <a:pt x="570877" y="320751"/>
                  </a:lnTo>
                  <a:lnTo>
                    <a:pt x="590778" y="300875"/>
                  </a:lnTo>
                  <a:lnTo>
                    <a:pt x="590778" y="294805"/>
                  </a:lnTo>
                  <a:close/>
                </a:path>
                <a:path w="642619" h="1054100">
                  <a:moveTo>
                    <a:pt x="642251" y="936307"/>
                  </a:moveTo>
                  <a:lnTo>
                    <a:pt x="622363" y="916432"/>
                  </a:lnTo>
                  <a:lnTo>
                    <a:pt x="19888" y="916432"/>
                  </a:lnTo>
                  <a:lnTo>
                    <a:pt x="0" y="936307"/>
                  </a:lnTo>
                  <a:lnTo>
                    <a:pt x="0" y="942378"/>
                  </a:lnTo>
                  <a:lnTo>
                    <a:pt x="19888" y="962253"/>
                  </a:lnTo>
                  <a:lnTo>
                    <a:pt x="619315" y="962253"/>
                  </a:lnTo>
                  <a:lnTo>
                    <a:pt x="622363" y="962253"/>
                  </a:lnTo>
                  <a:lnTo>
                    <a:pt x="642251" y="942378"/>
                  </a:lnTo>
                  <a:lnTo>
                    <a:pt x="642251" y="936307"/>
                  </a:lnTo>
                  <a:close/>
                </a:path>
                <a:path w="642619" h="1054100">
                  <a:moveTo>
                    <a:pt x="642251" y="844664"/>
                  </a:moveTo>
                  <a:lnTo>
                    <a:pt x="622363" y="824788"/>
                  </a:lnTo>
                  <a:lnTo>
                    <a:pt x="19888" y="824788"/>
                  </a:lnTo>
                  <a:lnTo>
                    <a:pt x="0" y="844664"/>
                  </a:lnTo>
                  <a:lnTo>
                    <a:pt x="0" y="850734"/>
                  </a:lnTo>
                  <a:lnTo>
                    <a:pt x="19888" y="870610"/>
                  </a:lnTo>
                  <a:lnTo>
                    <a:pt x="619315" y="870610"/>
                  </a:lnTo>
                  <a:lnTo>
                    <a:pt x="622363" y="870610"/>
                  </a:lnTo>
                  <a:lnTo>
                    <a:pt x="642251" y="850734"/>
                  </a:lnTo>
                  <a:lnTo>
                    <a:pt x="642251" y="844664"/>
                  </a:lnTo>
                  <a:close/>
                </a:path>
              </a:pathLst>
            </a:custGeom>
            <a:solidFill>
              <a:srgbClr val="404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3656" y="7530764"/>
              <a:ext cx="528320" cy="527685"/>
            </a:xfrm>
            <a:custGeom>
              <a:avLst/>
              <a:gdLst/>
              <a:ahLst/>
              <a:cxnLst/>
              <a:rect l="l" t="t" r="r" b="b"/>
              <a:pathLst>
                <a:path w="528319" h="527684">
                  <a:moveTo>
                    <a:pt x="270297" y="527095"/>
                  </a:moveTo>
                  <a:lnTo>
                    <a:pt x="231513" y="525192"/>
                  </a:lnTo>
                  <a:lnTo>
                    <a:pt x="193436" y="517627"/>
                  </a:lnTo>
                  <a:lnTo>
                    <a:pt x="156874" y="504561"/>
                  </a:lnTo>
                  <a:lnTo>
                    <a:pt x="122635" y="486281"/>
                  </a:lnTo>
                  <a:lnTo>
                    <a:pt x="91446" y="463177"/>
                  </a:lnTo>
                  <a:lnTo>
                    <a:pt x="63994" y="435757"/>
                  </a:lnTo>
                  <a:lnTo>
                    <a:pt x="40862" y="404604"/>
                  </a:lnTo>
                  <a:lnTo>
                    <a:pt x="22561" y="370405"/>
                  </a:lnTo>
                  <a:lnTo>
                    <a:pt x="9479" y="333887"/>
                  </a:lnTo>
                  <a:lnTo>
                    <a:pt x="1905" y="295855"/>
                  </a:lnTo>
                  <a:lnTo>
                    <a:pt x="0" y="257116"/>
                  </a:lnTo>
                  <a:lnTo>
                    <a:pt x="1191" y="237751"/>
                  </a:lnTo>
                  <a:lnTo>
                    <a:pt x="7829" y="199540"/>
                  </a:lnTo>
                  <a:lnTo>
                    <a:pt x="20008" y="162716"/>
                  </a:lnTo>
                  <a:lnTo>
                    <a:pt x="37465" y="128076"/>
                  </a:lnTo>
                  <a:lnTo>
                    <a:pt x="59822" y="96369"/>
                  </a:lnTo>
                  <a:lnTo>
                    <a:pt x="86595" y="68281"/>
                  </a:lnTo>
                  <a:lnTo>
                    <a:pt x="117204" y="44422"/>
                  </a:lnTo>
                  <a:lnTo>
                    <a:pt x="150988" y="25307"/>
                  </a:lnTo>
                  <a:lnTo>
                    <a:pt x="187213" y="11350"/>
                  </a:lnTo>
                  <a:lnTo>
                    <a:pt x="225097" y="2852"/>
                  </a:lnTo>
                  <a:lnTo>
                    <a:pt x="263819" y="0"/>
                  </a:lnTo>
                  <a:lnTo>
                    <a:pt x="283231" y="713"/>
                  </a:lnTo>
                  <a:lnTo>
                    <a:pt x="321641" y="6404"/>
                  </a:lnTo>
                  <a:lnTo>
                    <a:pt x="358793" y="17661"/>
                  </a:lnTo>
                  <a:lnTo>
                    <a:pt x="393896" y="34244"/>
                  </a:lnTo>
                  <a:lnTo>
                    <a:pt x="426176" y="55787"/>
                  </a:lnTo>
                  <a:lnTo>
                    <a:pt x="454948" y="81834"/>
                  </a:lnTo>
                  <a:lnTo>
                    <a:pt x="479577" y="111809"/>
                  </a:lnTo>
                  <a:lnTo>
                    <a:pt x="499541" y="145077"/>
                  </a:lnTo>
                  <a:lnTo>
                    <a:pt x="514398" y="180903"/>
                  </a:lnTo>
                  <a:lnTo>
                    <a:pt x="523833" y="218526"/>
                  </a:lnTo>
                  <a:lnTo>
                    <a:pt x="527638" y="257116"/>
                  </a:lnTo>
                  <a:lnTo>
                    <a:pt x="527718" y="263587"/>
                  </a:lnTo>
                  <a:lnTo>
                    <a:pt x="527003" y="282976"/>
                  </a:lnTo>
                  <a:lnTo>
                    <a:pt x="521305" y="321341"/>
                  </a:lnTo>
                  <a:lnTo>
                    <a:pt x="510035" y="358449"/>
                  </a:lnTo>
                  <a:lnTo>
                    <a:pt x="493433" y="393511"/>
                  </a:lnTo>
                  <a:lnTo>
                    <a:pt x="471864" y="425753"/>
                  </a:lnTo>
                  <a:lnTo>
                    <a:pt x="445786" y="454491"/>
                  </a:lnTo>
                  <a:lnTo>
                    <a:pt x="415776" y="479091"/>
                  </a:lnTo>
                  <a:lnTo>
                    <a:pt x="382469" y="499031"/>
                  </a:lnTo>
                  <a:lnTo>
                    <a:pt x="346601" y="513870"/>
                  </a:lnTo>
                  <a:lnTo>
                    <a:pt x="308934" y="523294"/>
                  </a:lnTo>
                  <a:lnTo>
                    <a:pt x="270297" y="527095"/>
                  </a:lnTo>
                  <a:close/>
                </a:path>
              </a:pathLst>
            </a:custGeom>
            <a:solidFill>
              <a:srgbClr val="009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18197" y="7674958"/>
              <a:ext cx="304800" cy="252095"/>
            </a:xfrm>
            <a:custGeom>
              <a:avLst/>
              <a:gdLst/>
              <a:ahLst/>
              <a:cxnLst/>
              <a:rect l="l" t="t" r="r" b="b"/>
              <a:pathLst>
                <a:path w="304800" h="252095">
                  <a:moveTo>
                    <a:pt x="109727" y="251785"/>
                  </a:moveTo>
                  <a:lnTo>
                    <a:pt x="64409" y="237068"/>
                  </a:lnTo>
                  <a:lnTo>
                    <a:pt x="36758" y="207441"/>
                  </a:lnTo>
                  <a:lnTo>
                    <a:pt x="3730" y="151941"/>
                  </a:lnTo>
                  <a:lnTo>
                    <a:pt x="0" y="134300"/>
                  </a:lnTo>
                  <a:lnTo>
                    <a:pt x="313" y="128350"/>
                  </a:lnTo>
                  <a:lnTo>
                    <a:pt x="28047" y="91265"/>
                  </a:lnTo>
                  <a:lnTo>
                    <a:pt x="45715" y="87533"/>
                  </a:lnTo>
                  <a:lnTo>
                    <a:pt x="51675" y="87846"/>
                  </a:lnTo>
                  <a:lnTo>
                    <a:pt x="112431" y="155243"/>
                  </a:lnTo>
                  <a:lnTo>
                    <a:pt x="225939" y="12912"/>
                  </a:lnTo>
                  <a:lnTo>
                    <a:pt x="230495" y="9064"/>
                  </a:lnTo>
                  <a:lnTo>
                    <a:pt x="241140" y="3180"/>
                  </a:lnTo>
                  <a:lnTo>
                    <a:pt x="246823" y="1367"/>
                  </a:lnTo>
                  <a:lnTo>
                    <a:pt x="258913" y="0"/>
                  </a:lnTo>
                  <a:lnTo>
                    <a:pt x="264858" y="497"/>
                  </a:lnTo>
                  <a:lnTo>
                    <a:pt x="301117" y="29344"/>
                  </a:lnTo>
                  <a:lnTo>
                    <a:pt x="304302" y="47097"/>
                  </a:lnTo>
                  <a:lnTo>
                    <a:pt x="303804" y="53036"/>
                  </a:lnTo>
                  <a:lnTo>
                    <a:pt x="180614" y="216830"/>
                  </a:lnTo>
                  <a:lnTo>
                    <a:pt x="149251" y="242571"/>
                  </a:lnTo>
                  <a:lnTo>
                    <a:pt x="120011" y="251209"/>
                  </a:lnTo>
                  <a:lnTo>
                    <a:pt x="109727" y="2517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70930" y="1690276"/>
            <a:ext cx="1353185" cy="1362710"/>
            <a:chOff x="170930" y="1690276"/>
            <a:chExt cx="1353185" cy="1362710"/>
          </a:xfrm>
        </p:grpSpPr>
        <p:sp>
          <p:nvSpPr>
            <p:cNvPr id="40" name="object 40"/>
            <p:cNvSpPr/>
            <p:nvPr/>
          </p:nvSpPr>
          <p:spPr>
            <a:xfrm>
              <a:off x="170930" y="1690276"/>
              <a:ext cx="1130300" cy="1362710"/>
            </a:xfrm>
            <a:custGeom>
              <a:avLst/>
              <a:gdLst/>
              <a:ahLst/>
              <a:cxnLst/>
              <a:rect l="l" t="t" r="r" b="b"/>
              <a:pathLst>
                <a:path w="1130300" h="1362710">
                  <a:moveTo>
                    <a:pt x="1129769" y="1362351"/>
                  </a:moveTo>
                  <a:lnTo>
                    <a:pt x="0" y="1362351"/>
                  </a:lnTo>
                  <a:lnTo>
                    <a:pt x="0" y="0"/>
                  </a:lnTo>
                  <a:lnTo>
                    <a:pt x="888282" y="0"/>
                  </a:lnTo>
                  <a:lnTo>
                    <a:pt x="1129769" y="235066"/>
                  </a:lnTo>
                  <a:lnTo>
                    <a:pt x="1129769" y="1362351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7291" y="1690280"/>
              <a:ext cx="973455" cy="1231265"/>
            </a:xfrm>
            <a:custGeom>
              <a:avLst/>
              <a:gdLst/>
              <a:ahLst/>
              <a:cxnLst/>
              <a:rect l="l" t="t" r="r" b="b"/>
              <a:pathLst>
                <a:path w="973455" h="1231264">
                  <a:moveTo>
                    <a:pt x="527011" y="1006817"/>
                  </a:moveTo>
                  <a:lnTo>
                    <a:pt x="0" y="1006817"/>
                  </a:lnTo>
                  <a:lnTo>
                    <a:pt x="0" y="1058799"/>
                  </a:lnTo>
                  <a:lnTo>
                    <a:pt x="527011" y="1058799"/>
                  </a:lnTo>
                  <a:lnTo>
                    <a:pt x="527011" y="1006817"/>
                  </a:lnTo>
                  <a:close/>
                </a:path>
                <a:path w="973455" h="1231264">
                  <a:moveTo>
                    <a:pt x="737019" y="368858"/>
                  </a:moveTo>
                  <a:lnTo>
                    <a:pt x="80010" y="368858"/>
                  </a:lnTo>
                  <a:lnTo>
                    <a:pt x="80010" y="467791"/>
                  </a:lnTo>
                  <a:lnTo>
                    <a:pt x="737019" y="467791"/>
                  </a:lnTo>
                  <a:lnTo>
                    <a:pt x="737019" y="368858"/>
                  </a:lnTo>
                  <a:close/>
                </a:path>
                <a:path w="973455" h="1231264">
                  <a:moveTo>
                    <a:pt x="807300" y="1179271"/>
                  </a:moveTo>
                  <a:lnTo>
                    <a:pt x="0" y="1179271"/>
                  </a:lnTo>
                  <a:lnTo>
                    <a:pt x="0" y="1231188"/>
                  </a:lnTo>
                  <a:lnTo>
                    <a:pt x="807300" y="1231188"/>
                  </a:lnTo>
                  <a:lnTo>
                    <a:pt x="807300" y="1179271"/>
                  </a:lnTo>
                  <a:close/>
                </a:path>
                <a:path w="973455" h="1231264">
                  <a:moveTo>
                    <a:pt x="807300" y="926325"/>
                  </a:moveTo>
                  <a:lnTo>
                    <a:pt x="0" y="926325"/>
                  </a:lnTo>
                  <a:lnTo>
                    <a:pt x="0" y="978242"/>
                  </a:lnTo>
                  <a:lnTo>
                    <a:pt x="807300" y="978242"/>
                  </a:lnTo>
                  <a:lnTo>
                    <a:pt x="807300" y="926325"/>
                  </a:lnTo>
                  <a:close/>
                </a:path>
                <a:path w="973455" h="1231264">
                  <a:moveTo>
                    <a:pt x="807300" y="847420"/>
                  </a:moveTo>
                  <a:lnTo>
                    <a:pt x="0" y="847420"/>
                  </a:lnTo>
                  <a:lnTo>
                    <a:pt x="0" y="899325"/>
                  </a:lnTo>
                  <a:lnTo>
                    <a:pt x="807300" y="899325"/>
                  </a:lnTo>
                  <a:lnTo>
                    <a:pt x="807300" y="847420"/>
                  </a:lnTo>
                  <a:close/>
                </a:path>
                <a:path w="973455" h="1231264">
                  <a:moveTo>
                    <a:pt x="807300" y="766851"/>
                  </a:moveTo>
                  <a:lnTo>
                    <a:pt x="0" y="766851"/>
                  </a:lnTo>
                  <a:lnTo>
                    <a:pt x="0" y="818832"/>
                  </a:lnTo>
                  <a:lnTo>
                    <a:pt x="807300" y="818832"/>
                  </a:lnTo>
                  <a:lnTo>
                    <a:pt x="807300" y="766851"/>
                  </a:lnTo>
                  <a:close/>
                </a:path>
                <a:path w="973455" h="1231264">
                  <a:moveTo>
                    <a:pt x="807300" y="688568"/>
                  </a:moveTo>
                  <a:lnTo>
                    <a:pt x="0" y="688568"/>
                  </a:lnTo>
                  <a:lnTo>
                    <a:pt x="0" y="740473"/>
                  </a:lnTo>
                  <a:lnTo>
                    <a:pt x="807300" y="740473"/>
                  </a:lnTo>
                  <a:lnTo>
                    <a:pt x="807300" y="688568"/>
                  </a:lnTo>
                  <a:close/>
                </a:path>
                <a:path w="973455" h="1231264">
                  <a:moveTo>
                    <a:pt x="807300" y="607999"/>
                  </a:moveTo>
                  <a:lnTo>
                    <a:pt x="0" y="607999"/>
                  </a:lnTo>
                  <a:lnTo>
                    <a:pt x="0" y="659980"/>
                  </a:lnTo>
                  <a:lnTo>
                    <a:pt x="807300" y="659980"/>
                  </a:lnTo>
                  <a:lnTo>
                    <a:pt x="807300" y="607999"/>
                  </a:lnTo>
                  <a:close/>
                </a:path>
                <a:path w="973455" h="1231264">
                  <a:moveTo>
                    <a:pt x="973404" y="235064"/>
                  </a:moveTo>
                  <a:lnTo>
                    <a:pt x="731913" y="0"/>
                  </a:lnTo>
                  <a:lnTo>
                    <a:pt x="731913" y="235064"/>
                  </a:lnTo>
                  <a:lnTo>
                    <a:pt x="973404" y="235064"/>
                  </a:lnTo>
                  <a:close/>
                </a:path>
              </a:pathLst>
            </a:custGeom>
            <a:solidFill>
              <a:srgbClr val="61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32075" y="2095861"/>
              <a:ext cx="70485" cy="92710"/>
            </a:xfrm>
            <a:custGeom>
              <a:avLst/>
              <a:gdLst/>
              <a:ahLst/>
              <a:cxnLst/>
              <a:rect l="l" t="t" r="r" b="b"/>
              <a:pathLst>
                <a:path w="70484" h="92710">
                  <a:moveTo>
                    <a:pt x="40454" y="92369"/>
                  </a:moveTo>
                  <a:lnTo>
                    <a:pt x="0" y="76560"/>
                  </a:lnTo>
                  <a:lnTo>
                    <a:pt x="29892" y="0"/>
                  </a:lnTo>
                  <a:lnTo>
                    <a:pt x="70416" y="15809"/>
                  </a:lnTo>
                  <a:lnTo>
                    <a:pt x="40454" y="92369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02252" y="2076669"/>
              <a:ext cx="120650" cy="275590"/>
            </a:xfrm>
            <a:custGeom>
              <a:avLst/>
              <a:gdLst/>
              <a:ahLst/>
              <a:cxnLst/>
              <a:rect l="l" t="t" r="r" b="b"/>
              <a:pathLst>
                <a:path w="120650" h="275589">
                  <a:moveTo>
                    <a:pt x="15049" y="275176"/>
                  </a:moveTo>
                  <a:lnTo>
                    <a:pt x="0" y="269308"/>
                  </a:lnTo>
                  <a:lnTo>
                    <a:pt x="105279" y="0"/>
                  </a:lnTo>
                  <a:lnTo>
                    <a:pt x="120260" y="5868"/>
                  </a:lnTo>
                  <a:lnTo>
                    <a:pt x="15049" y="275176"/>
                  </a:lnTo>
                  <a:close/>
                </a:path>
              </a:pathLst>
            </a:custGeom>
            <a:solidFill>
              <a:srgbClr val="F18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34669" y="1978777"/>
              <a:ext cx="381000" cy="808990"/>
            </a:xfrm>
            <a:custGeom>
              <a:avLst/>
              <a:gdLst/>
              <a:ahLst/>
              <a:cxnLst/>
              <a:rect l="l" t="t" r="r" b="b"/>
              <a:pathLst>
                <a:path w="381000" h="808989">
                  <a:moveTo>
                    <a:pt x="76560" y="808684"/>
                  </a:moveTo>
                  <a:lnTo>
                    <a:pt x="0" y="778723"/>
                  </a:lnTo>
                  <a:lnTo>
                    <a:pt x="304240" y="0"/>
                  </a:lnTo>
                  <a:lnTo>
                    <a:pt x="380801" y="29892"/>
                  </a:lnTo>
                  <a:lnTo>
                    <a:pt x="76560" y="808684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34592" y="2158072"/>
              <a:ext cx="311150" cy="711835"/>
            </a:xfrm>
            <a:custGeom>
              <a:avLst/>
              <a:gdLst/>
              <a:ahLst/>
              <a:cxnLst/>
              <a:rect l="l" t="t" r="r" b="b"/>
              <a:pathLst>
                <a:path w="311150" h="711835">
                  <a:moveTo>
                    <a:pt x="76631" y="629399"/>
                  </a:moveTo>
                  <a:lnTo>
                    <a:pt x="38315" y="614413"/>
                  </a:lnTo>
                  <a:lnTo>
                    <a:pt x="0" y="599440"/>
                  </a:lnTo>
                  <a:lnTo>
                    <a:pt x="419" y="711479"/>
                  </a:lnTo>
                  <a:lnTo>
                    <a:pt x="76631" y="629399"/>
                  </a:lnTo>
                  <a:close/>
                </a:path>
                <a:path w="311150" h="711835">
                  <a:moveTo>
                    <a:pt x="310794" y="29883"/>
                  </a:moveTo>
                  <a:lnTo>
                    <a:pt x="234238" y="0"/>
                  </a:lnTo>
                  <a:lnTo>
                    <a:pt x="225056" y="23609"/>
                  </a:lnTo>
                  <a:lnTo>
                    <a:pt x="301612" y="53568"/>
                  </a:lnTo>
                  <a:lnTo>
                    <a:pt x="310794" y="29883"/>
                  </a:lnTo>
                  <a:close/>
                </a:path>
              </a:pathLst>
            </a:custGeom>
            <a:solidFill>
              <a:srgbClr val="F18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6946" y="1946572"/>
              <a:ext cx="117128" cy="144112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783559" y="3973445"/>
            <a:ext cx="4960620" cy="224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75" dirty="0">
                <a:solidFill>
                  <a:srgbClr val="054890"/>
                </a:solidFill>
                <a:latin typeface="Calibri"/>
                <a:cs typeface="Calibri"/>
              </a:rPr>
              <a:t>A</a:t>
            </a:r>
            <a:r>
              <a:rPr sz="3400" spc="14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240" dirty="0">
                <a:solidFill>
                  <a:srgbClr val="054890"/>
                </a:solidFill>
                <a:latin typeface="Calibri"/>
                <a:cs typeface="Calibri"/>
              </a:rPr>
              <a:t>charged</a:t>
            </a:r>
            <a:r>
              <a:rPr sz="3400" spc="14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180" dirty="0">
                <a:solidFill>
                  <a:srgbClr val="054890"/>
                </a:solidFill>
                <a:latin typeface="Calibri"/>
                <a:cs typeface="Calibri"/>
              </a:rPr>
              <a:t>mobile</a:t>
            </a:r>
            <a:r>
              <a:rPr sz="3400" spc="14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200" dirty="0">
                <a:solidFill>
                  <a:srgbClr val="054890"/>
                </a:solidFill>
                <a:latin typeface="Calibri"/>
                <a:cs typeface="Calibri"/>
              </a:rPr>
              <a:t>phone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400" spc="170" dirty="0">
                <a:solidFill>
                  <a:srgbClr val="054890"/>
                </a:solidFill>
                <a:latin typeface="Calibri"/>
                <a:cs typeface="Calibri"/>
              </a:rPr>
              <a:t>Your</a:t>
            </a:r>
            <a:r>
              <a:rPr sz="3400" spc="14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180" dirty="0">
                <a:solidFill>
                  <a:srgbClr val="054890"/>
                </a:solidFill>
                <a:latin typeface="Calibri"/>
                <a:cs typeface="Calibri"/>
              </a:rPr>
              <a:t>personal</a:t>
            </a:r>
            <a:r>
              <a:rPr sz="3400" spc="15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204" dirty="0">
                <a:solidFill>
                  <a:srgbClr val="054890"/>
                </a:solidFill>
                <a:latin typeface="Calibri"/>
                <a:cs typeface="Calibri"/>
              </a:rPr>
              <a:t>statement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08251" y="7532012"/>
            <a:ext cx="9773920" cy="223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100"/>
              </a:spcBef>
            </a:pPr>
            <a:r>
              <a:rPr sz="3400" spc="170" dirty="0">
                <a:solidFill>
                  <a:srgbClr val="054890"/>
                </a:solidFill>
                <a:latin typeface="Calibri"/>
                <a:cs typeface="Calibri"/>
              </a:rPr>
              <a:t>Your</a:t>
            </a:r>
            <a:r>
              <a:rPr sz="3400" spc="13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415" dirty="0">
                <a:solidFill>
                  <a:srgbClr val="054890"/>
                </a:solidFill>
                <a:latin typeface="Calibri"/>
                <a:cs typeface="Calibri"/>
              </a:rPr>
              <a:t>GCSE</a:t>
            </a:r>
            <a:r>
              <a:rPr sz="3400" spc="14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235" dirty="0">
                <a:solidFill>
                  <a:srgbClr val="054890"/>
                </a:solidFill>
                <a:latin typeface="Calibri"/>
                <a:cs typeface="Calibri"/>
              </a:rPr>
              <a:t>exam</a:t>
            </a:r>
            <a:r>
              <a:rPr sz="3400" spc="13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170" dirty="0">
                <a:solidFill>
                  <a:srgbClr val="054890"/>
                </a:solidFill>
                <a:latin typeface="Calibri"/>
                <a:cs typeface="Calibri"/>
              </a:rPr>
              <a:t>results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25"/>
              </a:spcBef>
            </a:pPr>
            <a:r>
              <a:rPr sz="3400" spc="170" dirty="0">
                <a:solidFill>
                  <a:srgbClr val="054890"/>
                </a:solidFill>
                <a:latin typeface="Calibri"/>
                <a:cs typeface="Calibri"/>
              </a:rPr>
              <a:t>Your</a:t>
            </a:r>
            <a:r>
              <a:rPr sz="3400" spc="13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330" dirty="0">
                <a:solidFill>
                  <a:srgbClr val="054890"/>
                </a:solidFill>
                <a:latin typeface="Calibri"/>
                <a:cs typeface="Calibri"/>
              </a:rPr>
              <a:t>UCAS</a:t>
            </a:r>
            <a:r>
              <a:rPr sz="3400" spc="13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100" dirty="0">
                <a:solidFill>
                  <a:srgbClr val="054890"/>
                </a:solidFill>
                <a:latin typeface="Calibri"/>
                <a:cs typeface="Calibri"/>
              </a:rPr>
              <a:t>ID</a:t>
            </a:r>
            <a:r>
              <a:rPr sz="3400" spc="13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220" dirty="0">
                <a:solidFill>
                  <a:srgbClr val="054890"/>
                </a:solidFill>
                <a:latin typeface="Calibri"/>
                <a:cs typeface="Calibri"/>
              </a:rPr>
              <a:t>and</a:t>
            </a:r>
            <a:r>
              <a:rPr sz="3400" spc="14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170" dirty="0">
                <a:solidFill>
                  <a:srgbClr val="054890"/>
                </a:solidFill>
                <a:latin typeface="Calibri"/>
                <a:cs typeface="Calibri"/>
              </a:rPr>
              <a:t>clearing</a:t>
            </a:r>
            <a:r>
              <a:rPr sz="3400" spc="13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200" dirty="0">
                <a:solidFill>
                  <a:srgbClr val="054890"/>
                </a:solidFill>
                <a:latin typeface="Calibri"/>
                <a:cs typeface="Calibri"/>
              </a:rPr>
              <a:t>number</a:t>
            </a:r>
            <a:r>
              <a:rPr sz="3400" spc="13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114" dirty="0">
                <a:solidFill>
                  <a:srgbClr val="054890"/>
                </a:solidFill>
                <a:latin typeface="Calibri"/>
                <a:cs typeface="Calibri"/>
              </a:rPr>
              <a:t>(if</a:t>
            </a:r>
            <a:r>
              <a:rPr sz="3400" spc="13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195" dirty="0">
                <a:solidFill>
                  <a:srgbClr val="054890"/>
                </a:solidFill>
                <a:latin typeface="Calibri"/>
                <a:cs typeface="Calibri"/>
              </a:rPr>
              <a:t>applicable)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45393" y="2072204"/>
            <a:ext cx="29273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90" dirty="0">
                <a:solidFill>
                  <a:srgbClr val="054890"/>
                </a:solidFill>
                <a:latin typeface="Calibri"/>
                <a:cs typeface="Calibri"/>
              </a:rPr>
              <a:t>Pen</a:t>
            </a:r>
            <a:r>
              <a:rPr sz="3400" spc="13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220" dirty="0">
                <a:solidFill>
                  <a:srgbClr val="054890"/>
                </a:solidFill>
                <a:latin typeface="Calibri"/>
                <a:cs typeface="Calibri"/>
              </a:rPr>
              <a:t>and</a:t>
            </a:r>
            <a:r>
              <a:rPr sz="3400" spc="14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400" spc="204" dirty="0">
                <a:solidFill>
                  <a:srgbClr val="054890"/>
                </a:solidFill>
                <a:latin typeface="Calibri"/>
                <a:cs typeface="Calibri"/>
              </a:rPr>
              <a:t>paper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5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0101" y="1028712"/>
            <a:ext cx="7096125" cy="7096125"/>
          </a:xfrm>
          <a:custGeom>
            <a:avLst/>
            <a:gdLst/>
            <a:ahLst/>
            <a:cxnLst/>
            <a:rect l="l" t="t" r="r" b="b"/>
            <a:pathLst>
              <a:path w="7096125" h="7096125">
                <a:moveTo>
                  <a:pt x="7096125" y="3548062"/>
                </a:moveTo>
                <a:lnTo>
                  <a:pt x="7095807" y="3499548"/>
                </a:lnTo>
                <a:lnTo>
                  <a:pt x="7094829" y="3451199"/>
                </a:lnTo>
                <a:lnTo>
                  <a:pt x="7093217" y="3403003"/>
                </a:lnTo>
                <a:lnTo>
                  <a:pt x="7090969" y="3354984"/>
                </a:lnTo>
                <a:lnTo>
                  <a:pt x="7088073" y="3307130"/>
                </a:lnTo>
                <a:lnTo>
                  <a:pt x="7084555" y="3259442"/>
                </a:lnTo>
                <a:lnTo>
                  <a:pt x="7080415" y="3211931"/>
                </a:lnTo>
                <a:lnTo>
                  <a:pt x="7075652" y="3164598"/>
                </a:lnTo>
                <a:lnTo>
                  <a:pt x="7070268" y="3117456"/>
                </a:lnTo>
                <a:lnTo>
                  <a:pt x="7064261" y="3070504"/>
                </a:lnTo>
                <a:lnTo>
                  <a:pt x="7057657" y="3023755"/>
                </a:lnTo>
                <a:lnTo>
                  <a:pt x="7050443" y="2977184"/>
                </a:lnTo>
                <a:lnTo>
                  <a:pt x="7042632" y="2930829"/>
                </a:lnTo>
                <a:lnTo>
                  <a:pt x="7034212" y="2884665"/>
                </a:lnTo>
                <a:lnTo>
                  <a:pt x="7025208" y="2838729"/>
                </a:lnTo>
                <a:lnTo>
                  <a:pt x="7015620" y="2792996"/>
                </a:lnTo>
                <a:lnTo>
                  <a:pt x="7005434" y="2747480"/>
                </a:lnTo>
                <a:lnTo>
                  <a:pt x="6994677" y="2702191"/>
                </a:lnTo>
                <a:lnTo>
                  <a:pt x="6983336" y="2657119"/>
                </a:lnTo>
                <a:lnTo>
                  <a:pt x="6971424" y="2612288"/>
                </a:lnTo>
                <a:lnTo>
                  <a:pt x="6958952" y="2567686"/>
                </a:lnTo>
                <a:lnTo>
                  <a:pt x="6945909" y="2523325"/>
                </a:lnTo>
                <a:lnTo>
                  <a:pt x="6932308" y="2479205"/>
                </a:lnTo>
                <a:lnTo>
                  <a:pt x="6918147" y="2435339"/>
                </a:lnTo>
                <a:lnTo>
                  <a:pt x="6903428" y="2391714"/>
                </a:lnTo>
                <a:lnTo>
                  <a:pt x="6888175" y="2348357"/>
                </a:lnTo>
                <a:lnTo>
                  <a:pt x="6872376" y="2305240"/>
                </a:lnTo>
                <a:lnTo>
                  <a:pt x="6856031" y="2262403"/>
                </a:lnTo>
                <a:lnTo>
                  <a:pt x="6839153" y="2219833"/>
                </a:lnTo>
                <a:lnTo>
                  <a:pt x="6821741" y="2177529"/>
                </a:lnTo>
                <a:lnTo>
                  <a:pt x="6803809" y="2135492"/>
                </a:lnTo>
                <a:lnTo>
                  <a:pt x="6785343" y="2093747"/>
                </a:lnTo>
                <a:lnTo>
                  <a:pt x="6766369" y="2052281"/>
                </a:lnTo>
                <a:lnTo>
                  <a:pt x="6746875" y="2011108"/>
                </a:lnTo>
                <a:lnTo>
                  <a:pt x="6726860" y="1970227"/>
                </a:lnTo>
                <a:lnTo>
                  <a:pt x="6706349" y="1929638"/>
                </a:lnTo>
                <a:lnTo>
                  <a:pt x="6685343" y="1889353"/>
                </a:lnTo>
                <a:lnTo>
                  <a:pt x="6663830" y="1849361"/>
                </a:lnTo>
                <a:lnTo>
                  <a:pt x="6641820" y="1809686"/>
                </a:lnTo>
                <a:lnTo>
                  <a:pt x="6619316" y="1770329"/>
                </a:lnTo>
                <a:lnTo>
                  <a:pt x="6596342" y="1731289"/>
                </a:lnTo>
                <a:lnTo>
                  <a:pt x="6572872" y="1692567"/>
                </a:lnTo>
                <a:lnTo>
                  <a:pt x="6548933" y="1654162"/>
                </a:lnTo>
                <a:lnTo>
                  <a:pt x="6524511" y="1616100"/>
                </a:lnTo>
                <a:lnTo>
                  <a:pt x="6499631" y="1578368"/>
                </a:lnTo>
                <a:lnTo>
                  <a:pt x="6474282" y="1540967"/>
                </a:lnTo>
                <a:lnTo>
                  <a:pt x="6448463" y="1503908"/>
                </a:lnTo>
                <a:lnTo>
                  <a:pt x="6422199" y="1467205"/>
                </a:lnTo>
                <a:lnTo>
                  <a:pt x="6395466" y="1430845"/>
                </a:lnTo>
                <a:lnTo>
                  <a:pt x="6368301" y="1394841"/>
                </a:lnTo>
                <a:lnTo>
                  <a:pt x="6340678" y="1359192"/>
                </a:lnTo>
                <a:lnTo>
                  <a:pt x="6312624" y="1323911"/>
                </a:lnTo>
                <a:lnTo>
                  <a:pt x="6284125" y="1288986"/>
                </a:lnTo>
                <a:lnTo>
                  <a:pt x="6255207" y="1254442"/>
                </a:lnTo>
                <a:lnTo>
                  <a:pt x="6225845" y="1220266"/>
                </a:lnTo>
                <a:lnTo>
                  <a:pt x="6196076" y="1186472"/>
                </a:lnTo>
                <a:lnTo>
                  <a:pt x="6165875" y="1153058"/>
                </a:lnTo>
                <a:lnTo>
                  <a:pt x="6135255" y="1120038"/>
                </a:lnTo>
                <a:lnTo>
                  <a:pt x="6104229" y="1087399"/>
                </a:lnTo>
                <a:lnTo>
                  <a:pt x="6072797" y="1055166"/>
                </a:lnTo>
                <a:lnTo>
                  <a:pt x="6040958" y="1023327"/>
                </a:lnTo>
                <a:lnTo>
                  <a:pt x="6008713" y="991895"/>
                </a:lnTo>
                <a:lnTo>
                  <a:pt x="5976086" y="960869"/>
                </a:lnTo>
                <a:lnTo>
                  <a:pt x="5943066" y="930249"/>
                </a:lnTo>
                <a:lnTo>
                  <a:pt x="5909653" y="900049"/>
                </a:lnTo>
                <a:lnTo>
                  <a:pt x="5875858" y="870267"/>
                </a:lnTo>
                <a:lnTo>
                  <a:pt x="5841682" y="840917"/>
                </a:lnTo>
                <a:lnTo>
                  <a:pt x="5807138" y="811987"/>
                </a:lnTo>
                <a:lnTo>
                  <a:pt x="5772213" y="783501"/>
                </a:lnTo>
                <a:lnTo>
                  <a:pt x="5736933" y="755446"/>
                </a:lnTo>
                <a:lnTo>
                  <a:pt x="5701284" y="727824"/>
                </a:lnTo>
                <a:lnTo>
                  <a:pt x="5665279" y="700646"/>
                </a:lnTo>
                <a:lnTo>
                  <a:pt x="5628919" y="673925"/>
                </a:lnTo>
                <a:lnTo>
                  <a:pt x="5592216" y="647661"/>
                </a:lnTo>
                <a:lnTo>
                  <a:pt x="5555158" y="621842"/>
                </a:lnTo>
                <a:lnTo>
                  <a:pt x="5517756" y="596493"/>
                </a:lnTo>
                <a:lnTo>
                  <a:pt x="5480024" y="571614"/>
                </a:lnTo>
                <a:lnTo>
                  <a:pt x="5441950" y="547192"/>
                </a:lnTo>
                <a:lnTo>
                  <a:pt x="5403558" y="523252"/>
                </a:lnTo>
                <a:lnTo>
                  <a:pt x="5364835" y="499783"/>
                </a:lnTo>
                <a:lnTo>
                  <a:pt x="5325796" y="476796"/>
                </a:lnTo>
                <a:lnTo>
                  <a:pt x="5286426" y="454304"/>
                </a:lnTo>
                <a:lnTo>
                  <a:pt x="5246763" y="432295"/>
                </a:lnTo>
                <a:lnTo>
                  <a:pt x="5206771" y="410781"/>
                </a:lnTo>
                <a:lnTo>
                  <a:pt x="5166487" y="389775"/>
                </a:lnTo>
                <a:lnTo>
                  <a:pt x="5125898" y="369252"/>
                </a:lnTo>
                <a:lnTo>
                  <a:pt x="5085016" y="349250"/>
                </a:lnTo>
                <a:lnTo>
                  <a:pt x="5043843" y="329755"/>
                </a:lnTo>
                <a:lnTo>
                  <a:pt x="5002377" y="310781"/>
                </a:lnTo>
                <a:lnTo>
                  <a:pt x="4960632" y="292315"/>
                </a:lnTo>
                <a:lnTo>
                  <a:pt x="4918595" y="274383"/>
                </a:lnTo>
                <a:lnTo>
                  <a:pt x="4876292" y="256971"/>
                </a:lnTo>
                <a:lnTo>
                  <a:pt x="4833721" y="240093"/>
                </a:lnTo>
                <a:lnTo>
                  <a:pt x="4790872" y="223748"/>
                </a:lnTo>
                <a:lnTo>
                  <a:pt x="4747768" y="207949"/>
                </a:lnTo>
                <a:lnTo>
                  <a:pt x="4704410" y="192684"/>
                </a:lnTo>
                <a:lnTo>
                  <a:pt x="4660785" y="177977"/>
                </a:lnTo>
                <a:lnTo>
                  <a:pt x="4616907" y="163817"/>
                </a:lnTo>
                <a:lnTo>
                  <a:pt x="4572800" y="150215"/>
                </a:lnTo>
                <a:lnTo>
                  <a:pt x="4528439" y="137172"/>
                </a:lnTo>
                <a:lnTo>
                  <a:pt x="4483836" y="124688"/>
                </a:lnTo>
                <a:lnTo>
                  <a:pt x="4438993" y="112788"/>
                </a:lnTo>
                <a:lnTo>
                  <a:pt x="4393933" y="101447"/>
                </a:lnTo>
                <a:lnTo>
                  <a:pt x="4348645" y="90690"/>
                </a:lnTo>
                <a:lnTo>
                  <a:pt x="4303128" y="80505"/>
                </a:lnTo>
                <a:lnTo>
                  <a:pt x="4257395" y="70916"/>
                </a:lnTo>
                <a:lnTo>
                  <a:pt x="4211447" y="61899"/>
                </a:lnTo>
                <a:lnTo>
                  <a:pt x="4165295" y="53492"/>
                </a:lnTo>
                <a:lnTo>
                  <a:pt x="4118940" y="45681"/>
                </a:lnTo>
                <a:lnTo>
                  <a:pt x="4072369" y="38468"/>
                </a:lnTo>
                <a:lnTo>
                  <a:pt x="4025608" y="31851"/>
                </a:lnTo>
                <a:lnTo>
                  <a:pt x="3978656" y="25857"/>
                </a:lnTo>
                <a:lnTo>
                  <a:pt x="3931513" y="20472"/>
                </a:lnTo>
                <a:lnTo>
                  <a:pt x="3884193" y="15709"/>
                </a:lnTo>
                <a:lnTo>
                  <a:pt x="3836682" y="11557"/>
                </a:lnTo>
                <a:lnTo>
                  <a:pt x="3788994" y="8039"/>
                </a:lnTo>
                <a:lnTo>
                  <a:pt x="3741140" y="5156"/>
                </a:lnTo>
                <a:lnTo>
                  <a:pt x="3693109" y="2908"/>
                </a:lnTo>
                <a:lnTo>
                  <a:pt x="3644925" y="1295"/>
                </a:lnTo>
                <a:lnTo>
                  <a:pt x="3596576" y="317"/>
                </a:lnTo>
                <a:lnTo>
                  <a:pt x="3548062" y="0"/>
                </a:lnTo>
                <a:lnTo>
                  <a:pt x="3499561" y="317"/>
                </a:lnTo>
                <a:lnTo>
                  <a:pt x="3451212" y="1295"/>
                </a:lnTo>
                <a:lnTo>
                  <a:pt x="3403015" y="2908"/>
                </a:lnTo>
                <a:lnTo>
                  <a:pt x="3354997" y="5156"/>
                </a:lnTo>
                <a:lnTo>
                  <a:pt x="3307130" y="8039"/>
                </a:lnTo>
                <a:lnTo>
                  <a:pt x="3259455" y="11557"/>
                </a:lnTo>
                <a:lnTo>
                  <a:pt x="3211944" y="15709"/>
                </a:lnTo>
                <a:lnTo>
                  <a:pt x="3164611" y="20472"/>
                </a:lnTo>
                <a:lnTo>
                  <a:pt x="3117469" y="25857"/>
                </a:lnTo>
                <a:lnTo>
                  <a:pt x="3070517" y="31851"/>
                </a:lnTo>
                <a:lnTo>
                  <a:pt x="3023755" y="38468"/>
                </a:lnTo>
                <a:lnTo>
                  <a:pt x="2977197" y="45681"/>
                </a:lnTo>
                <a:lnTo>
                  <a:pt x="2930842" y="53492"/>
                </a:lnTo>
                <a:lnTo>
                  <a:pt x="2884678" y="61899"/>
                </a:lnTo>
                <a:lnTo>
                  <a:pt x="2838742" y="70916"/>
                </a:lnTo>
                <a:lnTo>
                  <a:pt x="2793009" y="80505"/>
                </a:lnTo>
                <a:lnTo>
                  <a:pt x="2747492" y="90690"/>
                </a:lnTo>
                <a:lnTo>
                  <a:pt x="2702204" y="101447"/>
                </a:lnTo>
                <a:lnTo>
                  <a:pt x="2657132" y="112788"/>
                </a:lnTo>
                <a:lnTo>
                  <a:pt x="2612301" y="124688"/>
                </a:lnTo>
                <a:lnTo>
                  <a:pt x="2567698" y="137172"/>
                </a:lnTo>
                <a:lnTo>
                  <a:pt x="2523337" y="150215"/>
                </a:lnTo>
                <a:lnTo>
                  <a:pt x="2479217" y="163817"/>
                </a:lnTo>
                <a:lnTo>
                  <a:pt x="2435352" y="177977"/>
                </a:lnTo>
                <a:lnTo>
                  <a:pt x="2391727" y="192684"/>
                </a:lnTo>
                <a:lnTo>
                  <a:pt x="2348357" y="207949"/>
                </a:lnTo>
                <a:lnTo>
                  <a:pt x="2305253" y="223748"/>
                </a:lnTo>
                <a:lnTo>
                  <a:pt x="2262416" y="240093"/>
                </a:lnTo>
                <a:lnTo>
                  <a:pt x="2219833" y="256971"/>
                </a:lnTo>
                <a:lnTo>
                  <a:pt x="2177529" y="274383"/>
                </a:lnTo>
                <a:lnTo>
                  <a:pt x="2135505" y="292315"/>
                </a:lnTo>
                <a:lnTo>
                  <a:pt x="2093760" y="310781"/>
                </a:lnTo>
                <a:lnTo>
                  <a:pt x="2052294" y="329755"/>
                </a:lnTo>
                <a:lnTo>
                  <a:pt x="2011121" y="349250"/>
                </a:lnTo>
                <a:lnTo>
                  <a:pt x="1970227" y="369252"/>
                </a:lnTo>
                <a:lnTo>
                  <a:pt x="1929650" y="389775"/>
                </a:lnTo>
                <a:lnTo>
                  <a:pt x="1889353" y="410781"/>
                </a:lnTo>
                <a:lnTo>
                  <a:pt x="1849374" y="432295"/>
                </a:lnTo>
                <a:lnTo>
                  <a:pt x="1809699" y="454304"/>
                </a:lnTo>
                <a:lnTo>
                  <a:pt x="1770341" y="476796"/>
                </a:lnTo>
                <a:lnTo>
                  <a:pt x="1731302" y="499783"/>
                </a:lnTo>
                <a:lnTo>
                  <a:pt x="1692579" y="523252"/>
                </a:lnTo>
                <a:lnTo>
                  <a:pt x="1654175" y="547192"/>
                </a:lnTo>
                <a:lnTo>
                  <a:pt x="1616113" y="571614"/>
                </a:lnTo>
                <a:lnTo>
                  <a:pt x="1578368" y="596493"/>
                </a:lnTo>
                <a:lnTo>
                  <a:pt x="1540979" y="621842"/>
                </a:lnTo>
                <a:lnTo>
                  <a:pt x="1503921" y="647661"/>
                </a:lnTo>
                <a:lnTo>
                  <a:pt x="1467218" y="673925"/>
                </a:lnTo>
                <a:lnTo>
                  <a:pt x="1430858" y="700646"/>
                </a:lnTo>
                <a:lnTo>
                  <a:pt x="1394853" y="727824"/>
                </a:lnTo>
                <a:lnTo>
                  <a:pt x="1359204" y="755446"/>
                </a:lnTo>
                <a:lnTo>
                  <a:pt x="1323911" y="783501"/>
                </a:lnTo>
                <a:lnTo>
                  <a:pt x="1288999" y="811987"/>
                </a:lnTo>
                <a:lnTo>
                  <a:pt x="1254455" y="840917"/>
                </a:lnTo>
                <a:lnTo>
                  <a:pt x="1220279" y="870267"/>
                </a:lnTo>
                <a:lnTo>
                  <a:pt x="1186484" y="900049"/>
                </a:lnTo>
                <a:lnTo>
                  <a:pt x="1153071" y="930249"/>
                </a:lnTo>
                <a:lnTo>
                  <a:pt x="1120051" y="960869"/>
                </a:lnTo>
                <a:lnTo>
                  <a:pt x="1087412" y="991895"/>
                </a:lnTo>
                <a:lnTo>
                  <a:pt x="1055179" y="1023327"/>
                </a:lnTo>
                <a:lnTo>
                  <a:pt x="1023340" y="1055166"/>
                </a:lnTo>
                <a:lnTo>
                  <a:pt x="991908" y="1087399"/>
                </a:lnTo>
                <a:lnTo>
                  <a:pt x="960882" y="1120038"/>
                </a:lnTo>
                <a:lnTo>
                  <a:pt x="930262" y="1153058"/>
                </a:lnTo>
                <a:lnTo>
                  <a:pt x="900061" y="1186472"/>
                </a:lnTo>
                <a:lnTo>
                  <a:pt x="870280" y="1220266"/>
                </a:lnTo>
                <a:lnTo>
                  <a:pt x="840930" y="1254442"/>
                </a:lnTo>
                <a:lnTo>
                  <a:pt x="811999" y="1288986"/>
                </a:lnTo>
                <a:lnTo>
                  <a:pt x="783513" y="1323911"/>
                </a:lnTo>
                <a:lnTo>
                  <a:pt x="755446" y="1359192"/>
                </a:lnTo>
                <a:lnTo>
                  <a:pt x="727837" y="1394841"/>
                </a:lnTo>
                <a:lnTo>
                  <a:pt x="700659" y="1430845"/>
                </a:lnTo>
                <a:lnTo>
                  <a:pt x="673938" y="1467205"/>
                </a:lnTo>
                <a:lnTo>
                  <a:pt x="647674" y="1503908"/>
                </a:lnTo>
                <a:lnTo>
                  <a:pt x="621855" y="1540967"/>
                </a:lnTo>
                <a:lnTo>
                  <a:pt x="596506" y="1578368"/>
                </a:lnTo>
                <a:lnTo>
                  <a:pt x="571614" y="1616100"/>
                </a:lnTo>
                <a:lnTo>
                  <a:pt x="547204" y="1654162"/>
                </a:lnTo>
                <a:lnTo>
                  <a:pt x="523265" y="1692567"/>
                </a:lnTo>
                <a:lnTo>
                  <a:pt x="499795" y="1731289"/>
                </a:lnTo>
                <a:lnTo>
                  <a:pt x="476808" y="1770329"/>
                </a:lnTo>
                <a:lnTo>
                  <a:pt x="454317" y="1809686"/>
                </a:lnTo>
                <a:lnTo>
                  <a:pt x="432308" y="1849361"/>
                </a:lnTo>
                <a:lnTo>
                  <a:pt x="410794" y="1889353"/>
                </a:lnTo>
                <a:lnTo>
                  <a:pt x="389775" y="1929638"/>
                </a:lnTo>
                <a:lnTo>
                  <a:pt x="369265" y="1970227"/>
                </a:lnTo>
                <a:lnTo>
                  <a:pt x="349262" y="2011108"/>
                </a:lnTo>
                <a:lnTo>
                  <a:pt x="329768" y="2052281"/>
                </a:lnTo>
                <a:lnTo>
                  <a:pt x="310794" y="2093747"/>
                </a:lnTo>
                <a:lnTo>
                  <a:pt x="292328" y="2135492"/>
                </a:lnTo>
                <a:lnTo>
                  <a:pt x="274396" y="2177529"/>
                </a:lnTo>
                <a:lnTo>
                  <a:pt x="256984" y="2219833"/>
                </a:lnTo>
                <a:lnTo>
                  <a:pt x="240106" y="2262403"/>
                </a:lnTo>
                <a:lnTo>
                  <a:pt x="223761" y="2305240"/>
                </a:lnTo>
                <a:lnTo>
                  <a:pt x="207962" y="2348357"/>
                </a:lnTo>
                <a:lnTo>
                  <a:pt x="192697" y="2391714"/>
                </a:lnTo>
                <a:lnTo>
                  <a:pt x="177990" y="2435339"/>
                </a:lnTo>
                <a:lnTo>
                  <a:pt x="163830" y="2479205"/>
                </a:lnTo>
                <a:lnTo>
                  <a:pt x="150228" y="2523325"/>
                </a:lnTo>
                <a:lnTo>
                  <a:pt x="137185" y="2567686"/>
                </a:lnTo>
                <a:lnTo>
                  <a:pt x="124701" y="2612288"/>
                </a:lnTo>
                <a:lnTo>
                  <a:pt x="112788" y="2657119"/>
                </a:lnTo>
                <a:lnTo>
                  <a:pt x="101460" y="2702191"/>
                </a:lnTo>
                <a:lnTo>
                  <a:pt x="90690" y="2747480"/>
                </a:lnTo>
                <a:lnTo>
                  <a:pt x="80518" y="2792996"/>
                </a:lnTo>
                <a:lnTo>
                  <a:pt x="70916" y="2838729"/>
                </a:lnTo>
                <a:lnTo>
                  <a:pt x="61912" y="2884665"/>
                </a:lnTo>
                <a:lnTo>
                  <a:pt x="53505" y="2930829"/>
                </a:lnTo>
                <a:lnTo>
                  <a:pt x="45681" y="2977184"/>
                </a:lnTo>
                <a:lnTo>
                  <a:pt x="38468" y="3023755"/>
                </a:lnTo>
                <a:lnTo>
                  <a:pt x="31864" y="3070504"/>
                </a:lnTo>
                <a:lnTo>
                  <a:pt x="25869" y="3117456"/>
                </a:lnTo>
                <a:lnTo>
                  <a:pt x="20485" y="3164598"/>
                </a:lnTo>
                <a:lnTo>
                  <a:pt x="15722" y="3211931"/>
                </a:lnTo>
                <a:lnTo>
                  <a:pt x="11569" y="3259442"/>
                </a:lnTo>
                <a:lnTo>
                  <a:pt x="8051" y="3307130"/>
                </a:lnTo>
                <a:lnTo>
                  <a:pt x="5168" y="3354984"/>
                </a:lnTo>
                <a:lnTo>
                  <a:pt x="2921" y="3403003"/>
                </a:lnTo>
                <a:lnTo>
                  <a:pt x="1295" y="3451199"/>
                </a:lnTo>
                <a:lnTo>
                  <a:pt x="330" y="3499548"/>
                </a:lnTo>
                <a:lnTo>
                  <a:pt x="0" y="3548062"/>
                </a:lnTo>
                <a:lnTo>
                  <a:pt x="330" y="3596563"/>
                </a:lnTo>
                <a:lnTo>
                  <a:pt x="1295" y="3644912"/>
                </a:lnTo>
                <a:lnTo>
                  <a:pt x="2921" y="3693109"/>
                </a:lnTo>
                <a:lnTo>
                  <a:pt x="5168" y="3741128"/>
                </a:lnTo>
                <a:lnTo>
                  <a:pt x="8051" y="3788994"/>
                </a:lnTo>
                <a:lnTo>
                  <a:pt x="11569" y="3836670"/>
                </a:lnTo>
                <a:lnTo>
                  <a:pt x="15722" y="3884180"/>
                </a:lnTo>
                <a:lnTo>
                  <a:pt x="20485" y="3931513"/>
                </a:lnTo>
                <a:lnTo>
                  <a:pt x="25869" y="3978656"/>
                </a:lnTo>
                <a:lnTo>
                  <a:pt x="31864" y="4025608"/>
                </a:lnTo>
                <a:lnTo>
                  <a:pt x="38468" y="4072369"/>
                </a:lnTo>
                <a:lnTo>
                  <a:pt x="45681" y="4118927"/>
                </a:lnTo>
                <a:lnTo>
                  <a:pt x="53505" y="4165282"/>
                </a:lnTo>
                <a:lnTo>
                  <a:pt x="61912" y="4211447"/>
                </a:lnTo>
                <a:lnTo>
                  <a:pt x="70916" y="4257383"/>
                </a:lnTo>
                <a:lnTo>
                  <a:pt x="80518" y="4303115"/>
                </a:lnTo>
                <a:lnTo>
                  <a:pt x="90690" y="4348632"/>
                </a:lnTo>
                <a:lnTo>
                  <a:pt x="101460" y="4393920"/>
                </a:lnTo>
                <a:lnTo>
                  <a:pt x="112788" y="4438993"/>
                </a:lnTo>
                <a:lnTo>
                  <a:pt x="124701" y="4483824"/>
                </a:lnTo>
                <a:lnTo>
                  <a:pt x="137185" y="4528426"/>
                </a:lnTo>
                <a:lnTo>
                  <a:pt x="150228" y="4572787"/>
                </a:lnTo>
                <a:lnTo>
                  <a:pt x="163830" y="4616907"/>
                </a:lnTo>
                <a:lnTo>
                  <a:pt x="177990" y="4660773"/>
                </a:lnTo>
                <a:lnTo>
                  <a:pt x="192697" y="4704397"/>
                </a:lnTo>
                <a:lnTo>
                  <a:pt x="207962" y="4747755"/>
                </a:lnTo>
                <a:lnTo>
                  <a:pt x="223761" y="4790872"/>
                </a:lnTo>
                <a:lnTo>
                  <a:pt x="240106" y="4833709"/>
                </a:lnTo>
                <a:lnTo>
                  <a:pt x="256984" y="4876279"/>
                </a:lnTo>
                <a:lnTo>
                  <a:pt x="274396" y="4918595"/>
                </a:lnTo>
                <a:lnTo>
                  <a:pt x="292328" y="4960620"/>
                </a:lnTo>
                <a:lnTo>
                  <a:pt x="310794" y="5002365"/>
                </a:lnTo>
                <a:lnTo>
                  <a:pt x="329768" y="5043830"/>
                </a:lnTo>
                <a:lnTo>
                  <a:pt x="349262" y="5085004"/>
                </a:lnTo>
                <a:lnTo>
                  <a:pt x="369265" y="5125885"/>
                </a:lnTo>
                <a:lnTo>
                  <a:pt x="389775" y="5166474"/>
                </a:lnTo>
                <a:lnTo>
                  <a:pt x="410794" y="5206758"/>
                </a:lnTo>
                <a:lnTo>
                  <a:pt x="432308" y="5246751"/>
                </a:lnTo>
                <a:lnTo>
                  <a:pt x="454317" y="5286426"/>
                </a:lnTo>
                <a:lnTo>
                  <a:pt x="476808" y="5325783"/>
                </a:lnTo>
                <a:lnTo>
                  <a:pt x="499795" y="5364823"/>
                </a:lnTo>
                <a:lnTo>
                  <a:pt x="523265" y="5403545"/>
                </a:lnTo>
                <a:lnTo>
                  <a:pt x="547204" y="5441950"/>
                </a:lnTo>
                <a:lnTo>
                  <a:pt x="571614" y="5480012"/>
                </a:lnTo>
                <a:lnTo>
                  <a:pt x="596506" y="5517743"/>
                </a:lnTo>
                <a:lnTo>
                  <a:pt x="621855" y="5555145"/>
                </a:lnTo>
                <a:lnTo>
                  <a:pt x="647674" y="5592203"/>
                </a:lnTo>
                <a:lnTo>
                  <a:pt x="673938" y="5628906"/>
                </a:lnTo>
                <a:lnTo>
                  <a:pt x="700659" y="5665267"/>
                </a:lnTo>
                <a:lnTo>
                  <a:pt x="727837" y="5701271"/>
                </a:lnTo>
                <a:lnTo>
                  <a:pt x="755446" y="5736920"/>
                </a:lnTo>
                <a:lnTo>
                  <a:pt x="783513" y="5772201"/>
                </a:lnTo>
                <a:lnTo>
                  <a:pt x="811999" y="5807126"/>
                </a:lnTo>
                <a:lnTo>
                  <a:pt x="840930" y="5841670"/>
                </a:lnTo>
                <a:lnTo>
                  <a:pt x="870280" y="5875845"/>
                </a:lnTo>
                <a:lnTo>
                  <a:pt x="900061" y="5909640"/>
                </a:lnTo>
                <a:lnTo>
                  <a:pt x="930262" y="5943054"/>
                </a:lnTo>
                <a:lnTo>
                  <a:pt x="960882" y="5976074"/>
                </a:lnTo>
                <a:lnTo>
                  <a:pt x="991908" y="6008713"/>
                </a:lnTo>
                <a:lnTo>
                  <a:pt x="1023340" y="6040945"/>
                </a:lnTo>
                <a:lnTo>
                  <a:pt x="1055179" y="6072784"/>
                </a:lnTo>
                <a:lnTo>
                  <a:pt x="1087412" y="6104217"/>
                </a:lnTo>
                <a:lnTo>
                  <a:pt x="1120051" y="6135243"/>
                </a:lnTo>
                <a:lnTo>
                  <a:pt x="1153071" y="6165862"/>
                </a:lnTo>
                <a:lnTo>
                  <a:pt x="1186484" y="6196063"/>
                </a:lnTo>
                <a:lnTo>
                  <a:pt x="1220279" y="6225845"/>
                </a:lnTo>
                <a:lnTo>
                  <a:pt x="1254455" y="6255194"/>
                </a:lnTo>
                <a:lnTo>
                  <a:pt x="1288999" y="6284125"/>
                </a:lnTo>
                <a:lnTo>
                  <a:pt x="1323911" y="6312611"/>
                </a:lnTo>
                <a:lnTo>
                  <a:pt x="1359204" y="6340678"/>
                </a:lnTo>
                <a:lnTo>
                  <a:pt x="1394853" y="6368288"/>
                </a:lnTo>
                <a:lnTo>
                  <a:pt x="1430858" y="6395466"/>
                </a:lnTo>
                <a:lnTo>
                  <a:pt x="1467218" y="6422187"/>
                </a:lnTo>
                <a:lnTo>
                  <a:pt x="1503921" y="6448450"/>
                </a:lnTo>
                <a:lnTo>
                  <a:pt x="1540979" y="6474269"/>
                </a:lnTo>
                <a:lnTo>
                  <a:pt x="1578368" y="6499619"/>
                </a:lnTo>
                <a:lnTo>
                  <a:pt x="1616113" y="6524498"/>
                </a:lnTo>
                <a:lnTo>
                  <a:pt x="1654175" y="6548920"/>
                </a:lnTo>
                <a:lnTo>
                  <a:pt x="1692579" y="6572859"/>
                </a:lnTo>
                <a:lnTo>
                  <a:pt x="1731302" y="6596329"/>
                </a:lnTo>
                <a:lnTo>
                  <a:pt x="1770341" y="6619316"/>
                </a:lnTo>
                <a:lnTo>
                  <a:pt x="1809699" y="6641808"/>
                </a:lnTo>
                <a:lnTo>
                  <a:pt x="1849374" y="6663817"/>
                </a:lnTo>
                <a:lnTo>
                  <a:pt x="1889353" y="6685331"/>
                </a:lnTo>
                <a:lnTo>
                  <a:pt x="1929650" y="6706336"/>
                </a:lnTo>
                <a:lnTo>
                  <a:pt x="1970227" y="6726860"/>
                </a:lnTo>
                <a:lnTo>
                  <a:pt x="2011121" y="6746862"/>
                </a:lnTo>
                <a:lnTo>
                  <a:pt x="2052294" y="6766357"/>
                </a:lnTo>
                <a:lnTo>
                  <a:pt x="2093760" y="6785330"/>
                </a:lnTo>
                <a:lnTo>
                  <a:pt x="2135505" y="6803796"/>
                </a:lnTo>
                <a:lnTo>
                  <a:pt x="2177529" y="6821729"/>
                </a:lnTo>
                <a:lnTo>
                  <a:pt x="2219833" y="6839140"/>
                </a:lnTo>
                <a:lnTo>
                  <a:pt x="2262416" y="6856019"/>
                </a:lnTo>
                <a:lnTo>
                  <a:pt x="2305253" y="6872364"/>
                </a:lnTo>
                <a:lnTo>
                  <a:pt x="2348357" y="6888162"/>
                </a:lnTo>
                <a:lnTo>
                  <a:pt x="2391727" y="6903428"/>
                </a:lnTo>
                <a:lnTo>
                  <a:pt x="2435352" y="6918134"/>
                </a:lnTo>
                <a:lnTo>
                  <a:pt x="2479217" y="6932295"/>
                </a:lnTo>
                <a:lnTo>
                  <a:pt x="2523337" y="6945897"/>
                </a:lnTo>
                <a:lnTo>
                  <a:pt x="2567698" y="6958939"/>
                </a:lnTo>
                <a:lnTo>
                  <a:pt x="2612301" y="6971424"/>
                </a:lnTo>
                <a:lnTo>
                  <a:pt x="2657132" y="6983323"/>
                </a:lnTo>
                <a:lnTo>
                  <a:pt x="2702204" y="6994665"/>
                </a:lnTo>
                <a:lnTo>
                  <a:pt x="2747492" y="7005421"/>
                </a:lnTo>
                <a:lnTo>
                  <a:pt x="2793009" y="7015607"/>
                </a:lnTo>
                <a:lnTo>
                  <a:pt x="2838742" y="7025208"/>
                </a:lnTo>
                <a:lnTo>
                  <a:pt x="2884678" y="7034212"/>
                </a:lnTo>
                <a:lnTo>
                  <a:pt x="2930842" y="7042620"/>
                </a:lnTo>
                <a:lnTo>
                  <a:pt x="2977197" y="7050430"/>
                </a:lnTo>
                <a:lnTo>
                  <a:pt x="3023755" y="7057644"/>
                </a:lnTo>
                <a:lnTo>
                  <a:pt x="3070517" y="7064261"/>
                </a:lnTo>
                <a:lnTo>
                  <a:pt x="3117469" y="7070255"/>
                </a:lnTo>
                <a:lnTo>
                  <a:pt x="3164611" y="7075640"/>
                </a:lnTo>
                <a:lnTo>
                  <a:pt x="3211944" y="7080402"/>
                </a:lnTo>
                <a:lnTo>
                  <a:pt x="3259455" y="7084555"/>
                </a:lnTo>
                <a:lnTo>
                  <a:pt x="3307130" y="7088073"/>
                </a:lnTo>
                <a:lnTo>
                  <a:pt x="3354997" y="7090956"/>
                </a:lnTo>
                <a:lnTo>
                  <a:pt x="3403015" y="7093204"/>
                </a:lnTo>
                <a:lnTo>
                  <a:pt x="3451212" y="7094817"/>
                </a:lnTo>
                <a:lnTo>
                  <a:pt x="3499561" y="7095795"/>
                </a:lnTo>
                <a:lnTo>
                  <a:pt x="3548062" y="7096125"/>
                </a:lnTo>
                <a:lnTo>
                  <a:pt x="3596576" y="7095795"/>
                </a:lnTo>
                <a:lnTo>
                  <a:pt x="3644925" y="7094817"/>
                </a:lnTo>
                <a:lnTo>
                  <a:pt x="3693109" y="7093204"/>
                </a:lnTo>
                <a:lnTo>
                  <a:pt x="3741140" y="7090956"/>
                </a:lnTo>
                <a:lnTo>
                  <a:pt x="3788994" y="7088073"/>
                </a:lnTo>
                <a:lnTo>
                  <a:pt x="3836682" y="7084555"/>
                </a:lnTo>
                <a:lnTo>
                  <a:pt x="3884193" y="7080402"/>
                </a:lnTo>
                <a:lnTo>
                  <a:pt x="3931513" y="7075640"/>
                </a:lnTo>
                <a:lnTo>
                  <a:pt x="3978656" y="7070255"/>
                </a:lnTo>
                <a:lnTo>
                  <a:pt x="4025608" y="7064261"/>
                </a:lnTo>
                <a:lnTo>
                  <a:pt x="4072369" y="7057644"/>
                </a:lnTo>
                <a:lnTo>
                  <a:pt x="4118940" y="7050430"/>
                </a:lnTo>
                <a:lnTo>
                  <a:pt x="4165295" y="7042620"/>
                </a:lnTo>
                <a:lnTo>
                  <a:pt x="4211447" y="7034212"/>
                </a:lnTo>
                <a:lnTo>
                  <a:pt x="4257395" y="7025208"/>
                </a:lnTo>
                <a:lnTo>
                  <a:pt x="4303128" y="7015607"/>
                </a:lnTo>
                <a:lnTo>
                  <a:pt x="4348645" y="7005421"/>
                </a:lnTo>
                <a:lnTo>
                  <a:pt x="4393933" y="6994665"/>
                </a:lnTo>
                <a:lnTo>
                  <a:pt x="4438993" y="6983323"/>
                </a:lnTo>
                <a:lnTo>
                  <a:pt x="4483836" y="6971424"/>
                </a:lnTo>
                <a:lnTo>
                  <a:pt x="4528439" y="6958939"/>
                </a:lnTo>
                <a:lnTo>
                  <a:pt x="4572800" y="6945897"/>
                </a:lnTo>
                <a:lnTo>
                  <a:pt x="4616907" y="6932295"/>
                </a:lnTo>
                <a:lnTo>
                  <a:pt x="4660785" y="6918134"/>
                </a:lnTo>
                <a:lnTo>
                  <a:pt x="4704410" y="6903428"/>
                </a:lnTo>
                <a:lnTo>
                  <a:pt x="4747768" y="6888162"/>
                </a:lnTo>
                <a:lnTo>
                  <a:pt x="4790872" y="6872364"/>
                </a:lnTo>
                <a:lnTo>
                  <a:pt x="4833721" y="6856019"/>
                </a:lnTo>
                <a:lnTo>
                  <a:pt x="4876292" y="6839140"/>
                </a:lnTo>
                <a:lnTo>
                  <a:pt x="4918595" y="6821729"/>
                </a:lnTo>
                <a:lnTo>
                  <a:pt x="4960632" y="6803796"/>
                </a:lnTo>
                <a:lnTo>
                  <a:pt x="5002377" y="6785330"/>
                </a:lnTo>
                <a:lnTo>
                  <a:pt x="5043843" y="6766357"/>
                </a:lnTo>
                <a:lnTo>
                  <a:pt x="5085016" y="6746862"/>
                </a:lnTo>
                <a:lnTo>
                  <a:pt x="5125898" y="6726860"/>
                </a:lnTo>
                <a:lnTo>
                  <a:pt x="5166487" y="6706336"/>
                </a:lnTo>
                <a:lnTo>
                  <a:pt x="5206771" y="6685331"/>
                </a:lnTo>
                <a:lnTo>
                  <a:pt x="5246763" y="6663817"/>
                </a:lnTo>
                <a:lnTo>
                  <a:pt x="5286426" y="6641808"/>
                </a:lnTo>
                <a:lnTo>
                  <a:pt x="5325796" y="6619316"/>
                </a:lnTo>
                <a:lnTo>
                  <a:pt x="5364835" y="6596329"/>
                </a:lnTo>
                <a:lnTo>
                  <a:pt x="5403558" y="6572859"/>
                </a:lnTo>
                <a:lnTo>
                  <a:pt x="5441950" y="6548920"/>
                </a:lnTo>
                <a:lnTo>
                  <a:pt x="5480024" y="6524498"/>
                </a:lnTo>
                <a:lnTo>
                  <a:pt x="5517756" y="6499619"/>
                </a:lnTo>
                <a:lnTo>
                  <a:pt x="5555158" y="6474269"/>
                </a:lnTo>
                <a:lnTo>
                  <a:pt x="5592216" y="6448450"/>
                </a:lnTo>
                <a:lnTo>
                  <a:pt x="5628919" y="6422187"/>
                </a:lnTo>
                <a:lnTo>
                  <a:pt x="5665279" y="6395466"/>
                </a:lnTo>
                <a:lnTo>
                  <a:pt x="5701284" y="6368288"/>
                </a:lnTo>
                <a:lnTo>
                  <a:pt x="5736933" y="6340678"/>
                </a:lnTo>
                <a:lnTo>
                  <a:pt x="5772213" y="6312611"/>
                </a:lnTo>
                <a:lnTo>
                  <a:pt x="5807138" y="6284125"/>
                </a:lnTo>
                <a:lnTo>
                  <a:pt x="5841682" y="6255194"/>
                </a:lnTo>
                <a:lnTo>
                  <a:pt x="5875858" y="6225845"/>
                </a:lnTo>
                <a:lnTo>
                  <a:pt x="5909653" y="6196063"/>
                </a:lnTo>
                <a:lnTo>
                  <a:pt x="5943066" y="6165862"/>
                </a:lnTo>
                <a:lnTo>
                  <a:pt x="5976086" y="6135243"/>
                </a:lnTo>
                <a:lnTo>
                  <a:pt x="6008713" y="6104217"/>
                </a:lnTo>
                <a:lnTo>
                  <a:pt x="6040958" y="6072784"/>
                </a:lnTo>
                <a:lnTo>
                  <a:pt x="6072797" y="6040945"/>
                </a:lnTo>
                <a:lnTo>
                  <a:pt x="6104229" y="6008713"/>
                </a:lnTo>
                <a:lnTo>
                  <a:pt x="6135255" y="5976074"/>
                </a:lnTo>
                <a:lnTo>
                  <a:pt x="6165875" y="5943054"/>
                </a:lnTo>
                <a:lnTo>
                  <a:pt x="6196076" y="5909640"/>
                </a:lnTo>
                <a:lnTo>
                  <a:pt x="6225845" y="5875845"/>
                </a:lnTo>
                <a:lnTo>
                  <a:pt x="6255207" y="5841670"/>
                </a:lnTo>
                <a:lnTo>
                  <a:pt x="6284125" y="5807126"/>
                </a:lnTo>
                <a:lnTo>
                  <a:pt x="6312624" y="5772201"/>
                </a:lnTo>
                <a:lnTo>
                  <a:pt x="6340678" y="5736920"/>
                </a:lnTo>
                <a:lnTo>
                  <a:pt x="6368301" y="5701271"/>
                </a:lnTo>
                <a:lnTo>
                  <a:pt x="6395466" y="5665267"/>
                </a:lnTo>
                <a:lnTo>
                  <a:pt x="6422199" y="5628906"/>
                </a:lnTo>
                <a:lnTo>
                  <a:pt x="6448463" y="5592203"/>
                </a:lnTo>
                <a:lnTo>
                  <a:pt x="6474282" y="5555145"/>
                </a:lnTo>
                <a:lnTo>
                  <a:pt x="6499631" y="5517743"/>
                </a:lnTo>
                <a:lnTo>
                  <a:pt x="6524511" y="5480012"/>
                </a:lnTo>
                <a:lnTo>
                  <a:pt x="6548933" y="5441950"/>
                </a:lnTo>
                <a:lnTo>
                  <a:pt x="6572872" y="5403545"/>
                </a:lnTo>
                <a:lnTo>
                  <a:pt x="6596342" y="5364823"/>
                </a:lnTo>
                <a:lnTo>
                  <a:pt x="6619316" y="5325783"/>
                </a:lnTo>
                <a:lnTo>
                  <a:pt x="6641820" y="5286426"/>
                </a:lnTo>
                <a:lnTo>
                  <a:pt x="6663830" y="5246751"/>
                </a:lnTo>
                <a:lnTo>
                  <a:pt x="6685343" y="5206758"/>
                </a:lnTo>
                <a:lnTo>
                  <a:pt x="6706349" y="5166474"/>
                </a:lnTo>
                <a:lnTo>
                  <a:pt x="6726860" y="5125885"/>
                </a:lnTo>
                <a:lnTo>
                  <a:pt x="6746875" y="5085004"/>
                </a:lnTo>
                <a:lnTo>
                  <a:pt x="6766369" y="5043830"/>
                </a:lnTo>
                <a:lnTo>
                  <a:pt x="6785343" y="5002365"/>
                </a:lnTo>
                <a:lnTo>
                  <a:pt x="6803809" y="4960620"/>
                </a:lnTo>
                <a:lnTo>
                  <a:pt x="6821741" y="4918595"/>
                </a:lnTo>
                <a:lnTo>
                  <a:pt x="6839153" y="4876279"/>
                </a:lnTo>
                <a:lnTo>
                  <a:pt x="6856031" y="4833709"/>
                </a:lnTo>
                <a:lnTo>
                  <a:pt x="6872376" y="4790872"/>
                </a:lnTo>
                <a:lnTo>
                  <a:pt x="6888175" y="4747755"/>
                </a:lnTo>
                <a:lnTo>
                  <a:pt x="6903428" y="4704397"/>
                </a:lnTo>
                <a:lnTo>
                  <a:pt x="6918147" y="4660773"/>
                </a:lnTo>
                <a:lnTo>
                  <a:pt x="6932308" y="4616907"/>
                </a:lnTo>
                <a:lnTo>
                  <a:pt x="6945909" y="4572787"/>
                </a:lnTo>
                <a:lnTo>
                  <a:pt x="6958952" y="4528426"/>
                </a:lnTo>
                <a:lnTo>
                  <a:pt x="6971424" y="4483824"/>
                </a:lnTo>
                <a:lnTo>
                  <a:pt x="6983336" y="4438993"/>
                </a:lnTo>
                <a:lnTo>
                  <a:pt x="6994677" y="4393920"/>
                </a:lnTo>
                <a:lnTo>
                  <a:pt x="7005434" y="4348632"/>
                </a:lnTo>
                <a:lnTo>
                  <a:pt x="7015620" y="4303115"/>
                </a:lnTo>
                <a:lnTo>
                  <a:pt x="7025208" y="4257383"/>
                </a:lnTo>
                <a:lnTo>
                  <a:pt x="7034212" y="4211447"/>
                </a:lnTo>
                <a:lnTo>
                  <a:pt x="7042632" y="4165282"/>
                </a:lnTo>
                <a:lnTo>
                  <a:pt x="7050443" y="4118927"/>
                </a:lnTo>
                <a:lnTo>
                  <a:pt x="7057657" y="4072369"/>
                </a:lnTo>
                <a:lnTo>
                  <a:pt x="7064261" y="4025608"/>
                </a:lnTo>
                <a:lnTo>
                  <a:pt x="7070268" y="3978656"/>
                </a:lnTo>
                <a:lnTo>
                  <a:pt x="7075652" y="3931513"/>
                </a:lnTo>
                <a:lnTo>
                  <a:pt x="7080415" y="3884180"/>
                </a:lnTo>
                <a:lnTo>
                  <a:pt x="7084555" y="3836670"/>
                </a:lnTo>
                <a:lnTo>
                  <a:pt x="7088073" y="3788994"/>
                </a:lnTo>
                <a:lnTo>
                  <a:pt x="7090969" y="3741128"/>
                </a:lnTo>
                <a:lnTo>
                  <a:pt x="7093217" y="3693109"/>
                </a:lnTo>
                <a:lnTo>
                  <a:pt x="7094829" y="3644912"/>
                </a:lnTo>
                <a:lnTo>
                  <a:pt x="7095807" y="3596563"/>
                </a:lnTo>
                <a:lnTo>
                  <a:pt x="7096125" y="3548062"/>
                </a:lnTo>
                <a:close/>
              </a:path>
            </a:pathLst>
          </a:custGeom>
          <a:solidFill>
            <a:srgbClr val="DA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46632" y="3095465"/>
            <a:ext cx="3958590" cy="284035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 marR="5080" indent="-635" algn="ctr">
              <a:lnSpc>
                <a:spcPts val="6900"/>
              </a:lnSpc>
              <a:spcBef>
                <a:spcPts val="1550"/>
              </a:spcBef>
            </a:pPr>
            <a:r>
              <a:rPr sz="6950" b="1" spc="125" dirty="0">
                <a:solidFill>
                  <a:srgbClr val="054890"/>
                </a:solidFill>
                <a:latin typeface="Century Gothic"/>
                <a:cs typeface="Century Gothic"/>
              </a:rPr>
              <a:t>Options </a:t>
            </a:r>
            <a:r>
              <a:rPr sz="6950" b="1" spc="-155" dirty="0">
                <a:solidFill>
                  <a:srgbClr val="054890"/>
                </a:solidFill>
                <a:latin typeface="Century Gothic"/>
                <a:cs typeface="Century Gothic"/>
              </a:rPr>
              <a:t>Available </a:t>
            </a:r>
            <a:r>
              <a:rPr sz="6950" b="1" spc="459" dirty="0">
                <a:solidFill>
                  <a:srgbClr val="054890"/>
                </a:solidFill>
                <a:latin typeface="Century Gothic"/>
                <a:cs typeface="Century Gothic"/>
              </a:rPr>
              <a:t>To</a:t>
            </a:r>
            <a:r>
              <a:rPr sz="6950" b="1" spc="-290" dirty="0">
                <a:solidFill>
                  <a:srgbClr val="054890"/>
                </a:solidFill>
                <a:latin typeface="Century Gothic"/>
                <a:cs typeface="Century Gothic"/>
              </a:rPr>
              <a:t> </a:t>
            </a:r>
            <a:r>
              <a:rPr sz="6950" b="1" spc="-25" dirty="0">
                <a:solidFill>
                  <a:srgbClr val="054890"/>
                </a:solidFill>
                <a:latin typeface="Century Gothic"/>
                <a:cs typeface="Century Gothic"/>
              </a:rPr>
              <a:t>You</a:t>
            </a:r>
            <a:endParaRPr sz="69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60231" y="1676450"/>
            <a:ext cx="1240155" cy="1675130"/>
          </a:xfrm>
          <a:custGeom>
            <a:avLst/>
            <a:gdLst/>
            <a:ahLst/>
            <a:cxnLst/>
            <a:rect l="l" t="t" r="r" b="b"/>
            <a:pathLst>
              <a:path w="1240154" h="1675129">
                <a:moveTo>
                  <a:pt x="541540" y="404495"/>
                </a:moveTo>
                <a:lnTo>
                  <a:pt x="536790" y="73177"/>
                </a:lnTo>
                <a:lnTo>
                  <a:pt x="514731" y="40792"/>
                </a:lnTo>
                <a:lnTo>
                  <a:pt x="449884" y="5257"/>
                </a:lnTo>
                <a:lnTo>
                  <a:pt x="424573" y="0"/>
                </a:lnTo>
                <a:lnTo>
                  <a:pt x="409067" y="139"/>
                </a:lnTo>
                <a:lnTo>
                  <a:pt x="403796" y="1193"/>
                </a:lnTo>
                <a:lnTo>
                  <a:pt x="404710" y="73177"/>
                </a:lnTo>
                <a:lnTo>
                  <a:pt x="407365" y="229247"/>
                </a:lnTo>
                <a:lnTo>
                  <a:pt x="411810" y="390093"/>
                </a:lnTo>
                <a:lnTo>
                  <a:pt x="418020" y="471703"/>
                </a:lnTo>
                <a:lnTo>
                  <a:pt x="433476" y="478002"/>
                </a:lnTo>
                <a:lnTo>
                  <a:pt x="459600" y="471703"/>
                </a:lnTo>
                <a:lnTo>
                  <a:pt x="508304" y="442887"/>
                </a:lnTo>
                <a:lnTo>
                  <a:pt x="539026" y="407797"/>
                </a:lnTo>
                <a:lnTo>
                  <a:pt x="541540" y="404495"/>
                </a:lnTo>
                <a:close/>
              </a:path>
              <a:path w="1240154" h="1675129">
                <a:moveTo>
                  <a:pt x="1163815" y="1561592"/>
                </a:moveTo>
                <a:lnTo>
                  <a:pt x="779056" y="1259103"/>
                </a:lnTo>
                <a:lnTo>
                  <a:pt x="760133" y="1268857"/>
                </a:lnTo>
                <a:lnTo>
                  <a:pt x="713143" y="1283119"/>
                </a:lnTo>
                <a:lnTo>
                  <a:pt x="652805" y="1279359"/>
                </a:lnTo>
                <a:lnTo>
                  <a:pt x="593801" y="1235100"/>
                </a:lnTo>
                <a:lnTo>
                  <a:pt x="517715" y="1109814"/>
                </a:lnTo>
                <a:lnTo>
                  <a:pt x="419811" y="927823"/>
                </a:lnTo>
                <a:lnTo>
                  <a:pt x="335280" y="763841"/>
                </a:lnTo>
                <a:lnTo>
                  <a:pt x="299275" y="692581"/>
                </a:lnTo>
                <a:lnTo>
                  <a:pt x="285623" y="612749"/>
                </a:lnTo>
                <a:lnTo>
                  <a:pt x="305295" y="544703"/>
                </a:lnTo>
                <a:lnTo>
                  <a:pt x="375297" y="486105"/>
                </a:lnTo>
                <a:lnTo>
                  <a:pt x="361035" y="1193"/>
                </a:lnTo>
                <a:lnTo>
                  <a:pt x="303949" y="7112"/>
                </a:lnTo>
                <a:lnTo>
                  <a:pt x="178739" y="45008"/>
                </a:lnTo>
                <a:lnTo>
                  <a:pt x="54406" y="144995"/>
                </a:lnTo>
                <a:lnTo>
                  <a:pt x="0" y="337261"/>
                </a:lnTo>
                <a:lnTo>
                  <a:pt x="1612" y="398907"/>
                </a:lnTo>
                <a:lnTo>
                  <a:pt x="4635" y="459511"/>
                </a:lnTo>
                <a:lnTo>
                  <a:pt x="9055" y="518960"/>
                </a:lnTo>
                <a:lnTo>
                  <a:pt x="14846" y="577100"/>
                </a:lnTo>
                <a:lnTo>
                  <a:pt x="21971" y="633806"/>
                </a:lnTo>
                <a:lnTo>
                  <a:pt x="30391" y="688949"/>
                </a:lnTo>
                <a:lnTo>
                  <a:pt x="40106" y="742378"/>
                </a:lnTo>
                <a:lnTo>
                  <a:pt x="51066" y="793991"/>
                </a:lnTo>
                <a:lnTo>
                  <a:pt x="63258" y="843622"/>
                </a:lnTo>
                <a:lnTo>
                  <a:pt x="76644" y="891159"/>
                </a:lnTo>
                <a:lnTo>
                  <a:pt x="91198" y="936447"/>
                </a:lnTo>
                <a:lnTo>
                  <a:pt x="106895" y="979373"/>
                </a:lnTo>
                <a:lnTo>
                  <a:pt x="123710" y="1019797"/>
                </a:lnTo>
                <a:lnTo>
                  <a:pt x="141605" y="1057567"/>
                </a:lnTo>
                <a:lnTo>
                  <a:pt x="160553" y="1092581"/>
                </a:lnTo>
                <a:lnTo>
                  <a:pt x="218300" y="1180846"/>
                </a:lnTo>
                <a:lnTo>
                  <a:pt x="240792" y="1213485"/>
                </a:lnTo>
                <a:lnTo>
                  <a:pt x="265544" y="1248448"/>
                </a:lnTo>
                <a:lnTo>
                  <a:pt x="292455" y="1285151"/>
                </a:lnTo>
                <a:lnTo>
                  <a:pt x="321437" y="1323073"/>
                </a:lnTo>
                <a:lnTo>
                  <a:pt x="352386" y="1361643"/>
                </a:lnTo>
                <a:lnTo>
                  <a:pt x="385203" y="1400314"/>
                </a:lnTo>
                <a:lnTo>
                  <a:pt x="419785" y="1438554"/>
                </a:lnTo>
                <a:lnTo>
                  <a:pt x="456031" y="1475778"/>
                </a:lnTo>
                <a:lnTo>
                  <a:pt x="493852" y="1511465"/>
                </a:lnTo>
                <a:lnTo>
                  <a:pt x="533133" y="1545056"/>
                </a:lnTo>
                <a:lnTo>
                  <a:pt x="573798" y="1575993"/>
                </a:lnTo>
                <a:lnTo>
                  <a:pt x="615721" y="1603717"/>
                </a:lnTo>
                <a:lnTo>
                  <a:pt x="658812" y="1627708"/>
                </a:lnTo>
                <a:lnTo>
                  <a:pt x="702970" y="1647380"/>
                </a:lnTo>
                <a:lnTo>
                  <a:pt x="748106" y="1662214"/>
                </a:lnTo>
                <a:lnTo>
                  <a:pt x="794105" y="1671624"/>
                </a:lnTo>
                <a:lnTo>
                  <a:pt x="840879" y="1675091"/>
                </a:lnTo>
                <a:lnTo>
                  <a:pt x="888314" y="1672056"/>
                </a:lnTo>
                <a:lnTo>
                  <a:pt x="914666" y="1665592"/>
                </a:lnTo>
                <a:lnTo>
                  <a:pt x="981544" y="1645640"/>
                </a:lnTo>
                <a:lnTo>
                  <a:pt x="1070686" y="1611261"/>
                </a:lnTo>
                <a:lnTo>
                  <a:pt x="1163815" y="1561592"/>
                </a:lnTo>
                <a:close/>
              </a:path>
              <a:path w="1240154" h="1675129">
                <a:moveTo>
                  <a:pt x="1240129" y="1408061"/>
                </a:moveTo>
                <a:lnTo>
                  <a:pt x="1221130" y="1374609"/>
                </a:lnTo>
                <a:lnTo>
                  <a:pt x="1111580" y="1287360"/>
                </a:lnTo>
                <a:lnTo>
                  <a:pt x="1031709" y="1225753"/>
                </a:lnTo>
                <a:lnTo>
                  <a:pt x="978560" y="1187081"/>
                </a:lnTo>
                <a:lnTo>
                  <a:pt x="933450" y="1168488"/>
                </a:lnTo>
                <a:lnTo>
                  <a:pt x="921131" y="1167511"/>
                </a:lnTo>
                <a:lnTo>
                  <a:pt x="916825" y="1167879"/>
                </a:lnTo>
                <a:lnTo>
                  <a:pt x="811047" y="1223708"/>
                </a:lnTo>
                <a:lnTo>
                  <a:pt x="1206588" y="1537627"/>
                </a:lnTo>
                <a:lnTo>
                  <a:pt x="1230630" y="1462684"/>
                </a:lnTo>
                <a:lnTo>
                  <a:pt x="1239824" y="1432001"/>
                </a:lnTo>
                <a:lnTo>
                  <a:pt x="1240129" y="1408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4421760" y="5943335"/>
            <a:ext cx="3048000" cy="2796540"/>
            <a:chOff x="14421760" y="5943335"/>
            <a:chExt cx="3048000" cy="27965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21760" y="5943335"/>
              <a:ext cx="3047973" cy="27965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975231" y="7217455"/>
              <a:ext cx="1924050" cy="443865"/>
            </a:xfrm>
            <a:custGeom>
              <a:avLst/>
              <a:gdLst/>
              <a:ahLst/>
              <a:cxnLst/>
              <a:rect l="l" t="t" r="r" b="b"/>
              <a:pathLst>
                <a:path w="1924050" h="443865">
                  <a:moveTo>
                    <a:pt x="1441845" y="443714"/>
                  </a:moveTo>
                  <a:lnTo>
                    <a:pt x="0" y="407343"/>
                  </a:lnTo>
                  <a:lnTo>
                    <a:pt x="0" y="168188"/>
                  </a:lnTo>
                  <a:lnTo>
                    <a:pt x="1449128" y="198810"/>
                  </a:lnTo>
                  <a:lnTo>
                    <a:pt x="1904732" y="1108"/>
                  </a:lnTo>
                  <a:lnTo>
                    <a:pt x="1911611" y="0"/>
                  </a:lnTo>
                  <a:lnTo>
                    <a:pt x="1917819" y="2219"/>
                  </a:lnTo>
                  <a:lnTo>
                    <a:pt x="1922312" y="7059"/>
                  </a:lnTo>
                  <a:lnTo>
                    <a:pt x="1924041" y="13811"/>
                  </a:lnTo>
                  <a:lnTo>
                    <a:pt x="1924041" y="202755"/>
                  </a:lnTo>
                  <a:lnTo>
                    <a:pt x="1921102" y="207568"/>
                  </a:lnTo>
                  <a:lnTo>
                    <a:pt x="1441845" y="443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7204" y="6072434"/>
              <a:ext cx="2104606" cy="256354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8881" y="7337972"/>
            <a:ext cx="2851221" cy="276225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0349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10"/>
              </a:spcBef>
            </a:pPr>
            <a:r>
              <a:rPr sz="5900" spc="-10" dirty="0">
                <a:solidFill>
                  <a:srgbClr val="FFFFFF"/>
                </a:solidFill>
                <a:latin typeface="TradeGothic"/>
                <a:cs typeface="TradeGothic"/>
              </a:rPr>
              <a:t>Clearing</a:t>
            </a:r>
            <a:endParaRPr sz="5900">
              <a:latin typeface="TradeGothic"/>
              <a:cs typeface="Trade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16020" y="3530720"/>
            <a:ext cx="421513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180" marR="5080" indent="-1428115">
              <a:lnSpc>
                <a:spcPct val="116500"/>
              </a:lnSpc>
              <a:spcBef>
                <a:spcPts val="100"/>
              </a:spcBef>
            </a:pPr>
            <a:r>
              <a:rPr sz="5900" dirty="0">
                <a:solidFill>
                  <a:srgbClr val="FFFFFF"/>
                </a:solidFill>
                <a:latin typeface="TradeGothic"/>
                <a:cs typeface="TradeGothic"/>
              </a:rPr>
              <a:t>Resitting</a:t>
            </a:r>
            <a:r>
              <a:rPr sz="5900" spc="-40" dirty="0">
                <a:solidFill>
                  <a:srgbClr val="FFFFFF"/>
                </a:solidFill>
                <a:latin typeface="TradeGothic"/>
                <a:cs typeface="TradeGothic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TradeGothic"/>
                <a:cs typeface="TradeGothic"/>
              </a:rPr>
              <a:t>the </a:t>
            </a:r>
            <a:r>
              <a:rPr sz="5900" spc="-20" dirty="0">
                <a:solidFill>
                  <a:srgbClr val="FFFFFF"/>
                </a:solidFill>
                <a:latin typeface="TradeGothic"/>
                <a:cs typeface="TradeGothic"/>
              </a:rPr>
              <a:t>year</a:t>
            </a:r>
            <a:endParaRPr sz="5900">
              <a:latin typeface="TradeGothic"/>
              <a:cs typeface="Trade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238" y="5913289"/>
            <a:ext cx="3278504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marR="5080" indent="-417830">
              <a:lnSpc>
                <a:spcPct val="116500"/>
              </a:lnSpc>
              <a:spcBef>
                <a:spcPts val="100"/>
              </a:spcBef>
            </a:pPr>
            <a:r>
              <a:rPr sz="5900" spc="-10" dirty="0">
                <a:solidFill>
                  <a:srgbClr val="FFFFFF"/>
                </a:solidFill>
                <a:latin typeface="TradeGothic"/>
                <a:cs typeface="TradeGothic"/>
              </a:rPr>
              <a:t>Appealing Results</a:t>
            </a:r>
            <a:endParaRPr sz="5900">
              <a:latin typeface="TradeGothic"/>
              <a:cs typeface="Trade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A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"/>
            <a:ext cx="16657955" cy="10287000"/>
            <a:chOff x="0" y="2"/>
            <a:chExt cx="16657955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2"/>
              <a:ext cx="10180320" cy="10287000"/>
            </a:xfrm>
            <a:custGeom>
              <a:avLst/>
              <a:gdLst/>
              <a:ahLst/>
              <a:cxnLst/>
              <a:rect l="l" t="t" r="r" b="b"/>
              <a:pathLst>
                <a:path w="10180320" h="10287000">
                  <a:moveTo>
                    <a:pt x="8499339" y="10286996"/>
                  </a:moveTo>
                  <a:lnTo>
                    <a:pt x="0" y="10286996"/>
                  </a:lnTo>
                  <a:lnTo>
                    <a:pt x="0" y="0"/>
                  </a:lnTo>
                  <a:lnTo>
                    <a:pt x="8498954" y="0"/>
                  </a:lnTo>
                  <a:lnTo>
                    <a:pt x="10180302" y="5143751"/>
                  </a:lnTo>
                  <a:lnTo>
                    <a:pt x="10180010" y="5215811"/>
                  </a:lnTo>
                  <a:lnTo>
                    <a:pt x="10179135" y="5287725"/>
                  </a:lnTo>
                  <a:lnTo>
                    <a:pt x="10177681" y="5359498"/>
                  </a:lnTo>
                  <a:lnTo>
                    <a:pt x="10175648" y="5431128"/>
                  </a:lnTo>
                  <a:lnTo>
                    <a:pt x="10173040" y="5502612"/>
                  </a:lnTo>
                  <a:lnTo>
                    <a:pt x="10169858" y="5573949"/>
                  </a:lnTo>
                  <a:lnTo>
                    <a:pt x="10166105" y="5645136"/>
                  </a:lnTo>
                  <a:lnTo>
                    <a:pt x="10161784" y="5716170"/>
                  </a:lnTo>
                  <a:lnTo>
                    <a:pt x="10156895" y="5787050"/>
                  </a:lnTo>
                  <a:lnTo>
                    <a:pt x="10151442" y="5857773"/>
                  </a:lnTo>
                  <a:lnTo>
                    <a:pt x="10145427" y="5928337"/>
                  </a:lnTo>
                  <a:lnTo>
                    <a:pt x="10138851" y="5998740"/>
                  </a:lnTo>
                  <a:lnTo>
                    <a:pt x="10131718" y="6068980"/>
                  </a:lnTo>
                  <a:lnTo>
                    <a:pt x="10124029" y="6139054"/>
                  </a:lnTo>
                  <a:lnTo>
                    <a:pt x="10115787" y="6208960"/>
                  </a:lnTo>
                  <a:lnTo>
                    <a:pt x="10106994" y="6278695"/>
                  </a:lnTo>
                  <a:lnTo>
                    <a:pt x="10097653" y="6348259"/>
                  </a:lnTo>
                  <a:lnTo>
                    <a:pt x="10087764" y="6417647"/>
                  </a:lnTo>
                  <a:lnTo>
                    <a:pt x="10077332" y="6486859"/>
                  </a:lnTo>
                  <a:lnTo>
                    <a:pt x="10066357" y="6555892"/>
                  </a:lnTo>
                  <a:lnTo>
                    <a:pt x="10054842" y="6624743"/>
                  </a:lnTo>
                  <a:lnTo>
                    <a:pt x="10042790" y="6693411"/>
                  </a:lnTo>
                  <a:lnTo>
                    <a:pt x="10030202" y="6761893"/>
                  </a:lnTo>
                  <a:lnTo>
                    <a:pt x="10017081" y="6830187"/>
                  </a:lnTo>
                  <a:lnTo>
                    <a:pt x="10003430" y="6898290"/>
                  </a:lnTo>
                  <a:lnTo>
                    <a:pt x="9989249" y="6966201"/>
                  </a:lnTo>
                  <a:lnTo>
                    <a:pt x="9974543" y="7033917"/>
                  </a:lnTo>
                  <a:lnTo>
                    <a:pt x="9959312" y="7101436"/>
                  </a:lnTo>
                  <a:lnTo>
                    <a:pt x="9943559" y="7168756"/>
                  </a:lnTo>
                  <a:lnTo>
                    <a:pt x="9927286" y="7235875"/>
                  </a:lnTo>
                  <a:lnTo>
                    <a:pt x="9910496" y="7302789"/>
                  </a:lnTo>
                  <a:lnTo>
                    <a:pt x="9893191" y="7369497"/>
                  </a:lnTo>
                  <a:lnTo>
                    <a:pt x="9875373" y="7435998"/>
                  </a:lnTo>
                  <a:lnTo>
                    <a:pt x="9857044" y="7502287"/>
                  </a:lnTo>
                  <a:lnTo>
                    <a:pt x="9838207" y="7568364"/>
                  </a:lnTo>
                  <a:lnTo>
                    <a:pt x="9818864" y="7634226"/>
                  </a:lnTo>
                  <a:lnTo>
                    <a:pt x="9799016" y="7699871"/>
                  </a:lnTo>
                  <a:lnTo>
                    <a:pt x="9778667" y="7765297"/>
                  </a:lnTo>
                  <a:lnTo>
                    <a:pt x="9757818" y="7830500"/>
                  </a:lnTo>
                  <a:lnTo>
                    <a:pt x="9736472" y="7895480"/>
                  </a:lnTo>
                  <a:lnTo>
                    <a:pt x="9714630" y="7960233"/>
                  </a:lnTo>
                  <a:lnTo>
                    <a:pt x="9692296" y="8024759"/>
                  </a:lnTo>
                  <a:lnTo>
                    <a:pt x="9669472" y="8089053"/>
                  </a:lnTo>
                  <a:lnTo>
                    <a:pt x="9646159" y="8153115"/>
                  </a:lnTo>
                  <a:lnTo>
                    <a:pt x="9622360" y="8216941"/>
                  </a:lnTo>
                  <a:lnTo>
                    <a:pt x="9598077" y="8280530"/>
                  </a:lnTo>
                  <a:lnTo>
                    <a:pt x="9573313" y="8343879"/>
                  </a:lnTo>
                  <a:lnTo>
                    <a:pt x="9548069" y="8406987"/>
                  </a:lnTo>
                  <a:lnTo>
                    <a:pt x="9522349" y="8469850"/>
                  </a:lnTo>
                  <a:lnTo>
                    <a:pt x="9496153" y="8532468"/>
                  </a:lnTo>
                  <a:lnTo>
                    <a:pt x="9469484" y="8594836"/>
                  </a:lnTo>
                  <a:lnTo>
                    <a:pt x="9442346" y="8656954"/>
                  </a:lnTo>
                  <a:lnTo>
                    <a:pt x="9414739" y="8718819"/>
                  </a:lnTo>
                  <a:lnTo>
                    <a:pt x="9386666" y="8780428"/>
                  </a:lnTo>
                  <a:lnTo>
                    <a:pt x="9358130" y="8841780"/>
                  </a:lnTo>
                  <a:lnTo>
                    <a:pt x="9329132" y="8902872"/>
                  </a:lnTo>
                  <a:lnTo>
                    <a:pt x="9299675" y="8963702"/>
                  </a:lnTo>
                  <a:lnTo>
                    <a:pt x="9269761" y="9024267"/>
                  </a:lnTo>
                  <a:lnTo>
                    <a:pt x="9239392" y="9084567"/>
                  </a:lnTo>
                  <a:lnTo>
                    <a:pt x="9208571" y="9144597"/>
                  </a:lnTo>
                  <a:lnTo>
                    <a:pt x="9177299" y="9204357"/>
                  </a:lnTo>
                  <a:lnTo>
                    <a:pt x="9145580" y="9263843"/>
                  </a:lnTo>
                  <a:lnTo>
                    <a:pt x="9113414" y="9323054"/>
                  </a:lnTo>
                  <a:lnTo>
                    <a:pt x="9080806" y="9381987"/>
                  </a:lnTo>
                  <a:lnTo>
                    <a:pt x="9047756" y="9440640"/>
                  </a:lnTo>
                  <a:lnTo>
                    <a:pt x="9014267" y="9499011"/>
                  </a:lnTo>
                  <a:lnTo>
                    <a:pt x="8980341" y="9557097"/>
                  </a:lnTo>
                  <a:lnTo>
                    <a:pt x="8945981" y="9614897"/>
                  </a:lnTo>
                  <a:lnTo>
                    <a:pt x="8911188" y="9672408"/>
                  </a:lnTo>
                  <a:lnTo>
                    <a:pt x="8875965" y="9729628"/>
                  </a:lnTo>
                  <a:lnTo>
                    <a:pt x="8840315" y="9786554"/>
                  </a:lnTo>
                  <a:lnTo>
                    <a:pt x="8804239" y="9843185"/>
                  </a:lnTo>
                  <a:lnTo>
                    <a:pt x="8767739" y="9899518"/>
                  </a:lnTo>
                  <a:lnTo>
                    <a:pt x="8730819" y="9955551"/>
                  </a:lnTo>
                  <a:lnTo>
                    <a:pt x="8693479" y="10011281"/>
                  </a:lnTo>
                  <a:lnTo>
                    <a:pt x="8655723" y="10066707"/>
                  </a:lnTo>
                  <a:lnTo>
                    <a:pt x="8617553" y="10121826"/>
                  </a:lnTo>
                  <a:lnTo>
                    <a:pt x="8578970" y="10176636"/>
                  </a:lnTo>
                  <a:lnTo>
                    <a:pt x="8539978" y="10231135"/>
                  </a:lnTo>
                  <a:lnTo>
                    <a:pt x="8500578" y="10285320"/>
                  </a:lnTo>
                  <a:lnTo>
                    <a:pt x="8499339" y="10286996"/>
                  </a:lnTo>
                  <a:close/>
                </a:path>
                <a:path w="10180320" h="10287000">
                  <a:moveTo>
                    <a:pt x="10180302" y="5143751"/>
                  </a:moveTo>
                  <a:lnTo>
                    <a:pt x="8498954" y="0"/>
                  </a:lnTo>
                  <a:lnTo>
                    <a:pt x="8500578" y="2196"/>
                  </a:lnTo>
                  <a:lnTo>
                    <a:pt x="8539978" y="56381"/>
                  </a:lnTo>
                  <a:lnTo>
                    <a:pt x="8578970" y="110880"/>
                  </a:lnTo>
                  <a:lnTo>
                    <a:pt x="8617553" y="165690"/>
                  </a:lnTo>
                  <a:lnTo>
                    <a:pt x="8655723" y="220809"/>
                  </a:lnTo>
                  <a:lnTo>
                    <a:pt x="8693479" y="276235"/>
                  </a:lnTo>
                  <a:lnTo>
                    <a:pt x="8730819" y="331965"/>
                  </a:lnTo>
                  <a:lnTo>
                    <a:pt x="8767739" y="387998"/>
                  </a:lnTo>
                  <a:lnTo>
                    <a:pt x="8804239" y="444331"/>
                  </a:lnTo>
                  <a:lnTo>
                    <a:pt x="8840315" y="500962"/>
                  </a:lnTo>
                  <a:lnTo>
                    <a:pt x="8875965" y="557888"/>
                  </a:lnTo>
                  <a:lnTo>
                    <a:pt x="8911188" y="615108"/>
                  </a:lnTo>
                  <a:lnTo>
                    <a:pt x="8945981" y="672619"/>
                  </a:lnTo>
                  <a:lnTo>
                    <a:pt x="8980341" y="730419"/>
                  </a:lnTo>
                  <a:lnTo>
                    <a:pt x="9014267" y="788505"/>
                  </a:lnTo>
                  <a:lnTo>
                    <a:pt x="9047756" y="846876"/>
                  </a:lnTo>
                  <a:lnTo>
                    <a:pt x="9080806" y="905529"/>
                  </a:lnTo>
                  <a:lnTo>
                    <a:pt x="9113414" y="964462"/>
                  </a:lnTo>
                  <a:lnTo>
                    <a:pt x="9145580" y="1023673"/>
                  </a:lnTo>
                  <a:lnTo>
                    <a:pt x="9177299" y="1083159"/>
                  </a:lnTo>
                  <a:lnTo>
                    <a:pt x="9208571" y="1142919"/>
                  </a:lnTo>
                  <a:lnTo>
                    <a:pt x="9239392" y="1202949"/>
                  </a:lnTo>
                  <a:lnTo>
                    <a:pt x="9269761" y="1263249"/>
                  </a:lnTo>
                  <a:lnTo>
                    <a:pt x="9299675" y="1323814"/>
                  </a:lnTo>
                  <a:lnTo>
                    <a:pt x="9329132" y="1384644"/>
                  </a:lnTo>
                  <a:lnTo>
                    <a:pt x="9358130" y="1445736"/>
                  </a:lnTo>
                  <a:lnTo>
                    <a:pt x="9386666" y="1507088"/>
                  </a:lnTo>
                  <a:lnTo>
                    <a:pt x="9414739" y="1568698"/>
                  </a:lnTo>
                  <a:lnTo>
                    <a:pt x="9442346" y="1630562"/>
                  </a:lnTo>
                  <a:lnTo>
                    <a:pt x="9469484" y="1692680"/>
                  </a:lnTo>
                  <a:lnTo>
                    <a:pt x="9496153" y="1755049"/>
                  </a:lnTo>
                  <a:lnTo>
                    <a:pt x="9522349" y="1817666"/>
                  </a:lnTo>
                  <a:lnTo>
                    <a:pt x="9548069" y="1880529"/>
                  </a:lnTo>
                  <a:lnTo>
                    <a:pt x="9573313" y="1943637"/>
                  </a:lnTo>
                  <a:lnTo>
                    <a:pt x="9598077" y="2006986"/>
                  </a:lnTo>
                  <a:lnTo>
                    <a:pt x="9622360" y="2070575"/>
                  </a:lnTo>
                  <a:lnTo>
                    <a:pt x="9646159" y="2134402"/>
                  </a:lnTo>
                  <a:lnTo>
                    <a:pt x="9669472" y="2198463"/>
                  </a:lnTo>
                  <a:lnTo>
                    <a:pt x="9692296" y="2262758"/>
                  </a:lnTo>
                  <a:lnTo>
                    <a:pt x="9714630" y="2327283"/>
                  </a:lnTo>
                  <a:lnTo>
                    <a:pt x="9736472" y="2392036"/>
                  </a:lnTo>
                  <a:lnTo>
                    <a:pt x="9757818" y="2457016"/>
                  </a:lnTo>
                  <a:lnTo>
                    <a:pt x="9778667" y="2522220"/>
                  </a:lnTo>
                  <a:lnTo>
                    <a:pt x="9799016" y="2587645"/>
                  </a:lnTo>
                  <a:lnTo>
                    <a:pt x="9818864" y="2653290"/>
                  </a:lnTo>
                  <a:lnTo>
                    <a:pt x="9838207" y="2719152"/>
                  </a:lnTo>
                  <a:lnTo>
                    <a:pt x="9857044" y="2785229"/>
                  </a:lnTo>
                  <a:lnTo>
                    <a:pt x="9875373" y="2851518"/>
                  </a:lnTo>
                  <a:lnTo>
                    <a:pt x="9893191" y="2918019"/>
                  </a:lnTo>
                  <a:lnTo>
                    <a:pt x="9910496" y="2984727"/>
                  </a:lnTo>
                  <a:lnTo>
                    <a:pt x="9927286" y="3051642"/>
                  </a:lnTo>
                  <a:lnTo>
                    <a:pt x="9943559" y="3118760"/>
                  </a:lnTo>
                  <a:lnTo>
                    <a:pt x="9959312" y="3186080"/>
                  </a:lnTo>
                  <a:lnTo>
                    <a:pt x="9974543" y="3253599"/>
                  </a:lnTo>
                  <a:lnTo>
                    <a:pt x="9989249" y="3321315"/>
                  </a:lnTo>
                  <a:lnTo>
                    <a:pt x="10003430" y="3389226"/>
                  </a:lnTo>
                  <a:lnTo>
                    <a:pt x="10017081" y="3457329"/>
                  </a:lnTo>
                  <a:lnTo>
                    <a:pt x="10030202" y="3525623"/>
                  </a:lnTo>
                  <a:lnTo>
                    <a:pt x="10042790" y="3594105"/>
                  </a:lnTo>
                  <a:lnTo>
                    <a:pt x="10054842" y="3662773"/>
                  </a:lnTo>
                  <a:lnTo>
                    <a:pt x="10066357" y="3731624"/>
                  </a:lnTo>
                  <a:lnTo>
                    <a:pt x="10077332" y="3800657"/>
                  </a:lnTo>
                  <a:lnTo>
                    <a:pt x="10087764" y="3869869"/>
                  </a:lnTo>
                  <a:lnTo>
                    <a:pt x="10097653" y="3939257"/>
                  </a:lnTo>
                  <a:lnTo>
                    <a:pt x="10106994" y="4008821"/>
                  </a:lnTo>
                  <a:lnTo>
                    <a:pt x="10115787" y="4078556"/>
                  </a:lnTo>
                  <a:lnTo>
                    <a:pt x="10124029" y="4148462"/>
                  </a:lnTo>
                  <a:lnTo>
                    <a:pt x="10131718" y="4218536"/>
                  </a:lnTo>
                  <a:lnTo>
                    <a:pt x="10138851" y="4288776"/>
                  </a:lnTo>
                  <a:lnTo>
                    <a:pt x="10145427" y="4359179"/>
                  </a:lnTo>
                  <a:lnTo>
                    <a:pt x="10151442" y="4429743"/>
                  </a:lnTo>
                  <a:lnTo>
                    <a:pt x="10156895" y="4500466"/>
                  </a:lnTo>
                  <a:lnTo>
                    <a:pt x="10161784" y="4571346"/>
                  </a:lnTo>
                  <a:lnTo>
                    <a:pt x="10166105" y="4642380"/>
                  </a:lnTo>
                  <a:lnTo>
                    <a:pt x="10169858" y="4713567"/>
                  </a:lnTo>
                  <a:lnTo>
                    <a:pt x="10173040" y="4784903"/>
                  </a:lnTo>
                  <a:lnTo>
                    <a:pt x="10175648" y="4856388"/>
                  </a:lnTo>
                  <a:lnTo>
                    <a:pt x="10177681" y="4928018"/>
                  </a:lnTo>
                  <a:lnTo>
                    <a:pt x="10179135" y="4999791"/>
                  </a:lnTo>
                  <a:lnTo>
                    <a:pt x="10180010" y="5071705"/>
                  </a:lnTo>
                  <a:lnTo>
                    <a:pt x="10180302" y="5143751"/>
                  </a:lnTo>
                  <a:close/>
                </a:path>
                <a:path w="10180320" h="10287000">
                  <a:moveTo>
                    <a:pt x="10180302" y="5143751"/>
                  </a:moveTo>
                  <a:lnTo>
                    <a:pt x="10180010" y="5071705"/>
                  </a:lnTo>
                  <a:lnTo>
                    <a:pt x="10179135" y="4999791"/>
                  </a:lnTo>
                  <a:lnTo>
                    <a:pt x="10177681" y="4928018"/>
                  </a:lnTo>
                  <a:lnTo>
                    <a:pt x="10175648" y="4856388"/>
                  </a:lnTo>
                  <a:lnTo>
                    <a:pt x="10173040" y="4784903"/>
                  </a:lnTo>
                  <a:lnTo>
                    <a:pt x="10169858" y="4713567"/>
                  </a:lnTo>
                  <a:lnTo>
                    <a:pt x="10166105" y="4642380"/>
                  </a:lnTo>
                  <a:lnTo>
                    <a:pt x="10161784" y="4571346"/>
                  </a:lnTo>
                  <a:lnTo>
                    <a:pt x="10156895" y="4500466"/>
                  </a:lnTo>
                  <a:lnTo>
                    <a:pt x="10151442" y="4429743"/>
                  </a:lnTo>
                  <a:lnTo>
                    <a:pt x="10145427" y="4359179"/>
                  </a:lnTo>
                  <a:lnTo>
                    <a:pt x="10138851" y="4288776"/>
                  </a:lnTo>
                  <a:lnTo>
                    <a:pt x="10131718" y="4218536"/>
                  </a:lnTo>
                  <a:lnTo>
                    <a:pt x="10124029" y="4148462"/>
                  </a:lnTo>
                  <a:lnTo>
                    <a:pt x="10115787" y="4078556"/>
                  </a:lnTo>
                  <a:lnTo>
                    <a:pt x="10106994" y="4008821"/>
                  </a:lnTo>
                  <a:lnTo>
                    <a:pt x="10097653" y="3939257"/>
                  </a:lnTo>
                  <a:lnTo>
                    <a:pt x="10087764" y="3869869"/>
                  </a:lnTo>
                  <a:lnTo>
                    <a:pt x="10077332" y="3800657"/>
                  </a:lnTo>
                  <a:lnTo>
                    <a:pt x="10066357" y="3731624"/>
                  </a:lnTo>
                  <a:lnTo>
                    <a:pt x="10054842" y="3662773"/>
                  </a:lnTo>
                  <a:lnTo>
                    <a:pt x="10042790" y="3594105"/>
                  </a:lnTo>
                  <a:lnTo>
                    <a:pt x="10030202" y="3525623"/>
                  </a:lnTo>
                  <a:lnTo>
                    <a:pt x="10017081" y="3457329"/>
                  </a:lnTo>
                  <a:lnTo>
                    <a:pt x="10003430" y="3389226"/>
                  </a:lnTo>
                  <a:lnTo>
                    <a:pt x="9989249" y="3321315"/>
                  </a:lnTo>
                  <a:lnTo>
                    <a:pt x="9974543" y="3253599"/>
                  </a:lnTo>
                  <a:lnTo>
                    <a:pt x="9959312" y="3186080"/>
                  </a:lnTo>
                  <a:lnTo>
                    <a:pt x="9943559" y="3118760"/>
                  </a:lnTo>
                  <a:lnTo>
                    <a:pt x="9927286" y="3051642"/>
                  </a:lnTo>
                  <a:lnTo>
                    <a:pt x="9910496" y="2984727"/>
                  </a:lnTo>
                  <a:lnTo>
                    <a:pt x="9893191" y="2918019"/>
                  </a:lnTo>
                  <a:lnTo>
                    <a:pt x="9875373" y="2851518"/>
                  </a:lnTo>
                  <a:lnTo>
                    <a:pt x="9857044" y="2785229"/>
                  </a:lnTo>
                  <a:lnTo>
                    <a:pt x="9838207" y="2719152"/>
                  </a:lnTo>
                  <a:lnTo>
                    <a:pt x="9818864" y="2653290"/>
                  </a:lnTo>
                  <a:lnTo>
                    <a:pt x="9799016" y="2587645"/>
                  </a:lnTo>
                  <a:lnTo>
                    <a:pt x="9778667" y="2522220"/>
                  </a:lnTo>
                  <a:lnTo>
                    <a:pt x="9757818" y="2457016"/>
                  </a:lnTo>
                  <a:lnTo>
                    <a:pt x="9736472" y="2392036"/>
                  </a:lnTo>
                  <a:lnTo>
                    <a:pt x="9714630" y="2327283"/>
                  </a:lnTo>
                  <a:lnTo>
                    <a:pt x="9692296" y="2262758"/>
                  </a:lnTo>
                  <a:lnTo>
                    <a:pt x="9669472" y="2198463"/>
                  </a:lnTo>
                  <a:lnTo>
                    <a:pt x="9646159" y="2134402"/>
                  </a:lnTo>
                  <a:lnTo>
                    <a:pt x="9622360" y="2070575"/>
                  </a:lnTo>
                  <a:lnTo>
                    <a:pt x="9598077" y="2006986"/>
                  </a:lnTo>
                  <a:lnTo>
                    <a:pt x="9573313" y="1943637"/>
                  </a:lnTo>
                  <a:lnTo>
                    <a:pt x="9548069" y="1880529"/>
                  </a:lnTo>
                  <a:lnTo>
                    <a:pt x="9522349" y="1817666"/>
                  </a:lnTo>
                  <a:lnTo>
                    <a:pt x="9496153" y="1755049"/>
                  </a:lnTo>
                  <a:lnTo>
                    <a:pt x="9469484" y="1692680"/>
                  </a:lnTo>
                  <a:lnTo>
                    <a:pt x="9442346" y="1630562"/>
                  </a:lnTo>
                  <a:lnTo>
                    <a:pt x="9414739" y="1568698"/>
                  </a:lnTo>
                  <a:lnTo>
                    <a:pt x="9386666" y="1507088"/>
                  </a:lnTo>
                  <a:lnTo>
                    <a:pt x="9358130" y="1445736"/>
                  </a:lnTo>
                  <a:lnTo>
                    <a:pt x="9329132" y="1384644"/>
                  </a:lnTo>
                  <a:lnTo>
                    <a:pt x="9299675" y="1323814"/>
                  </a:lnTo>
                  <a:lnTo>
                    <a:pt x="9269761" y="1263249"/>
                  </a:lnTo>
                  <a:lnTo>
                    <a:pt x="9239392" y="1202949"/>
                  </a:lnTo>
                  <a:lnTo>
                    <a:pt x="9208571" y="1142919"/>
                  </a:lnTo>
                  <a:lnTo>
                    <a:pt x="9177299" y="1083159"/>
                  </a:lnTo>
                  <a:lnTo>
                    <a:pt x="9145580" y="1023673"/>
                  </a:lnTo>
                  <a:lnTo>
                    <a:pt x="9113414" y="964462"/>
                  </a:lnTo>
                  <a:lnTo>
                    <a:pt x="9080806" y="905529"/>
                  </a:lnTo>
                  <a:lnTo>
                    <a:pt x="9047756" y="846876"/>
                  </a:lnTo>
                  <a:lnTo>
                    <a:pt x="9014267" y="788505"/>
                  </a:lnTo>
                  <a:lnTo>
                    <a:pt x="8980341" y="730419"/>
                  </a:lnTo>
                  <a:lnTo>
                    <a:pt x="8945981" y="672619"/>
                  </a:lnTo>
                  <a:lnTo>
                    <a:pt x="8911188" y="615108"/>
                  </a:lnTo>
                  <a:lnTo>
                    <a:pt x="8875965" y="557888"/>
                  </a:lnTo>
                  <a:lnTo>
                    <a:pt x="8840315" y="500962"/>
                  </a:lnTo>
                  <a:lnTo>
                    <a:pt x="8804239" y="444331"/>
                  </a:lnTo>
                  <a:lnTo>
                    <a:pt x="8767739" y="387998"/>
                  </a:lnTo>
                  <a:lnTo>
                    <a:pt x="8730819" y="331965"/>
                  </a:lnTo>
                  <a:lnTo>
                    <a:pt x="8693479" y="276235"/>
                  </a:lnTo>
                  <a:lnTo>
                    <a:pt x="8655723" y="220809"/>
                  </a:lnTo>
                  <a:lnTo>
                    <a:pt x="8617553" y="165690"/>
                  </a:lnTo>
                  <a:lnTo>
                    <a:pt x="8578970" y="110880"/>
                  </a:lnTo>
                  <a:lnTo>
                    <a:pt x="8539978" y="56381"/>
                  </a:lnTo>
                  <a:lnTo>
                    <a:pt x="8500578" y="2196"/>
                  </a:lnTo>
                  <a:lnTo>
                    <a:pt x="8498954" y="0"/>
                  </a:lnTo>
                  <a:lnTo>
                    <a:pt x="10180302" y="0"/>
                  </a:lnTo>
                  <a:lnTo>
                    <a:pt x="10180302" y="5143751"/>
                  </a:lnTo>
                  <a:close/>
                </a:path>
              </a:pathLst>
            </a:custGeom>
            <a:solidFill>
              <a:srgbClr val="57B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3278" y="413846"/>
              <a:ext cx="14624685" cy="2191385"/>
            </a:xfrm>
            <a:custGeom>
              <a:avLst/>
              <a:gdLst/>
              <a:ahLst/>
              <a:cxnLst/>
              <a:rect l="l" t="t" r="r" b="b"/>
              <a:pathLst>
                <a:path w="14624685" h="2191385">
                  <a:moveTo>
                    <a:pt x="14515938" y="2191145"/>
                  </a:moveTo>
                  <a:lnTo>
                    <a:pt x="108701" y="2191145"/>
                  </a:lnTo>
                  <a:lnTo>
                    <a:pt x="66448" y="2182589"/>
                  </a:lnTo>
                  <a:lnTo>
                    <a:pt x="31889" y="2159278"/>
                  </a:lnTo>
                  <a:lnTo>
                    <a:pt x="8561" y="2124743"/>
                  </a:lnTo>
                  <a:lnTo>
                    <a:pt x="0" y="2082519"/>
                  </a:lnTo>
                  <a:lnTo>
                    <a:pt x="0" y="108625"/>
                  </a:lnTo>
                  <a:lnTo>
                    <a:pt x="8561" y="66401"/>
                  </a:lnTo>
                  <a:lnTo>
                    <a:pt x="31889" y="31867"/>
                  </a:lnTo>
                  <a:lnTo>
                    <a:pt x="66448" y="8555"/>
                  </a:lnTo>
                  <a:lnTo>
                    <a:pt x="108701" y="0"/>
                  </a:lnTo>
                  <a:lnTo>
                    <a:pt x="14515938" y="0"/>
                  </a:lnTo>
                  <a:lnTo>
                    <a:pt x="14558191" y="8555"/>
                  </a:lnTo>
                  <a:lnTo>
                    <a:pt x="14592750" y="31867"/>
                  </a:lnTo>
                  <a:lnTo>
                    <a:pt x="14616078" y="66401"/>
                  </a:lnTo>
                  <a:lnTo>
                    <a:pt x="14624640" y="108625"/>
                  </a:lnTo>
                  <a:lnTo>
                    <a:pt x="14624640" y="2082519"/>
                  </a:lnTo>
                  <a:lnTo>
                    <a:pt x="14616078" y="2124743"/>
                  </a:lnTo>
                  <a:lnTo>
                    <a:pt x="14592750" y="2159278"/>
                  </a:lnTo>
                  <a:lnTo>
                    <a:pt x="14558191" y="2182589"/>
                  </a:lnTo>
                  <a:lnTo>
                    <a:pt x="14515938" y="2191145"/>
                  </a:lnTo>
                  <a:close/>
                </a:path>
              </a:pathLst>
            </a:custGeom>
            <a:solidFill>
              <a:srgbClr val="05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93023" y="431159"/>
            <a:ext cx="8505825" cy="204851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03835" marR="5080" indent="-191770">
              <a:lnSpc>
                <a:spcPts val="7200"/>
              </a:lnSpc>
              <a:spcBef>
                <a:spcPts val="1610"/>
              </a:spcBef>
            </a:pPr>
            <a:r>
              <a:rPr sz="7250" b="1" dirty="0">
                <a:solidFill>
                  <a:srgbClr val="FFFFFF"/>
                </a:solidFill>
                <a:latin typeface="Century Gothic"/>
                <a:cs typeface="Century Gothic"/>
              </a:rPr>
              <a:t>Key</a:t>
            </a:r>
            <a:r>
              <a:rPr sz="7250" b="1" spc="-3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25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Consideration: </a:t>
            </a:r>
            <a:r>
              <a:rPr sz="7250" b="1" spc="225" dirty="0">
                <a:solidFill>
                  <a:srgbClr val="FFFFFF"/>
                </a:solidFill>
                <a:latin typeface="Century Gothic"/>
                <a:cs typeface="Century Gothic"/>
              </a:rPr>
              <a:t>Resitting</a:t>
            </a:r>
            <a:r>
              <a:rPr sz="7250" b="1" spc="-2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250" b="1" spc="315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7250" b="1" spc="-2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25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Year</a:t>
            </a:r>
            <a:endParaRPr sz="72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155" y="4596741"/>
            <a:ext cx="748538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165" dirty="0">
                <a:solidFill>
                  <a:srgbClr val="090000"/>
                </a:solidFill>
                <a:latin typeface="Calibri"/>
                <a:cs typeface="Calibri"/>
              </a:rPr>
              <a:t>Student</a:t>
            </a:r>
            <a:r>
              <a:rPr sz="3150" spc="3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80" dirty="0">
                <a:solidFill>
                  <a:srgbClr val="090000"/>
                </a:solidFill>
                <a:latin typeface="Calibri"/>
                <a:cs typeface="Calibri"/>
              </a:rPr>
              <a:t>loan</a:t>
            </a:r>
            <a:r>
              <a:rPr sz="3150" spc="3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210" dirty="0">
                <a:solidFill>
                  <a:srgbClr val="090000"/>
                </a:solidFill>
                <a:latin typeface="Calibri"/>
                <a:cs typeface="Calibri"/>
              </a:rPr>
              <a:t>debt</a:t>
            </a:r>
            <a:r>
              <a:rPr sz="3150" spc="4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55" dirty="0">
                <a:solidFill>
                  <a:srgbClr val="090000"/>
                </a:solidFill>
                <a:latin typeface="Calibri"/>
                <a:cs typeface="Calibri"/>
              </a:rPr>
              <a:t>is</a:t>
            </a:r>
            <a:r>
              <a:rPr sz="3150" spc="3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55" dirty="0">
                <a:solidFill>
                  <a:srgbClr val="090000"/>
                </a:solidFill>
                <a:latin typeface="Calibri"/>
                <a:cs typeface="Calibri"/>
              </a:rPr>
              <a:t>wiped</a:t>
            </a:r>
            <a:r>
              <a:rPr sz="3150" spc="3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95" dirty="0">
                <a:solidFill>
                  <a:srgbClr val="090000"/>
                </a:solidFill>
                <a:latin typeface="Calibri"/>
                <a:cs typeface="Calibri"/>
              </a:rPr>
              <a:t>after</a:t>
            </a:r>
            <a:r>
              <a:rPr sz="3150" spc="4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390" dirty="0">
                <a:solidFill>
                  <a:srgbClr val="090000"/>
                </a:solidFill>
                <a:latin typeface="Calibri"/>
                <a:cs typeface="Calibri"/>
              </a:rPr>
              <a:t>30</a:t>
            </a:r>
            <a:r>
              <a:rPr sz="3150" spc="3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65" dirty="0">
                <a:solidFill>
                  <a:srgbClr val="090000"/>
                </a:solidFill>
                <a:latin typeface="Calibri"/>
                <a:cs typeface="Calibri"/>
              </a:rPr>
              <a:t>years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155" y="6254091"/>
            <a:ext cx="7404734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130" dirty="0">
                <a:solidFill>
                  <a:srgbClr val="090000"/>
                </a:solidFill>
                <a:latin typeface="Calibri"/>
                <a:cs typeface="Calibri"/>
              </a:rPr>
              <a:t>Salary</a:t>
            </a:r>
            <a:r>
              <a:rPr sz="3150" spc="4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20" dirty="0">
                <a:solidFill>
                  <a:srgbClr val="090000"/>
                </a:solidFill>
                <a:latin typeface="Calibri"/>
                <a:cs typeface="Calibri"/>
              </a:rPr>
              <a:t>threshold</a:t>
            </a:r>
            <a:r>
              <a:rPr sz="3150" spc="4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75" dirty="0">
                <a:solidFill>
                  <a:srgbClr val="090000"/>
                </a:solidFill>
                <a:latin typeface="Calibri"/>
                <a:cs typeface="Calibri"/>
              </a:rPr>
              <a:t>for</a:t>
            </a:r>
            <a:r>
              <a:rPr sz="3150" spc="4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35" dirty="0">
                <a:solidFill>
                  <a:srgbClr val="090000"/>
                </a:solidFill>
                <a:latin typeface="Calibri"/>
                <a:cs typeface="Calibri"/>
              </a:rPr>
              <a:t>repayments:</a:t>
            </a:r>
            <a:r>
              <a:rPr sz="3150" spc="4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20" dirty="0">
                <a:solidFill>
                  <a:srgbClr val="090000"/>
                </a:solidFill>
                <a:latin typeface="Calibri"/>
                <a:cs typeface="Calibri"/>
              </a:rPr>
              <a:t>£27,295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155" y="7911441"/>
            <a:ext cx="373126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85" dirty="0">
                <a:solidFill>
                  <a:srgbClr val="090000"/>
                </a:solidFill>
                <a:latin typeface="Calibri"/>
                <a:cs typeface="Calibri"/>
              </a:rPr>
              <a:t>Tuition</a:t>
            </a:r>
            <a:r>
              <a:rPr sz="3150" spc="2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75" dirty="0">
                <a:solidFill>
                  <a:srgbClr val="090000"/>
                </a:solidFill>
                <a:latin typeface="Calibri"/>
                <a:cs typeface="Calibri"/>
              </a:rPr>
              <a:t>fees</a:t>
            </a:r>
            <a:r>
              <a:rPr sz="3150" spc="3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645" dirty="0">
                <a:solidFill>
                  <a:srgbClr val="090000"/>
                </a:solidFill>
                <a:latin typeface="Calibri"/>
                <a:cs typeface="Calibri"/>
              </a:rPr>
              <a:t>-</a:t>
            </a:r>
            <a:r>
              <a:rPr sz="3150" spc="2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300" dirty="0">
                <a:solidFill>
                  <a:srgbClr val="090000"/>
                </a:solidFill>
                <a:latin typeface="Calibri"/>
                <a:cs typeface="Calibri"/>
              </a:rPr>
              <a:t>£9250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7084" y="4596110"/>
            <a:ext cx="77406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210" dirty="0">
                <a:solidFill>
                  <a:srgbClr val="090000"/>
                </a:solidFill>
                <a:latin typeface="Calibri"/>
                <a:cs typeface="Calibri"/>
              </a:rPr>
              <a:t>Student</a:t>
            </a:r>
            <a:r>
              <a:rPr sz="3150" spc="125" dirty="0">
                <a:solidFill>
                  <a:srgbClr val="090000"/>
                </a:solidFill>
                <a:latin typeface="Calibri"/>
                <a:cs typeface="Calibri"/>
              </a:rPr>
              <a:t> loan</a:t>
            </a:r>
            <a:r>
              <a:rPr sz="3150" spc="13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245" dirty="0">
                <a:solidFill>
                  <a:srgbClr val="090000"/>
                </a:solidFill>
                <a:latin typeface="Calibri"/>
                <a:cs typeface="Calibri"/>
              </a:rPr>
              <a:t>debt</a:t>
            </a:r>
            <a:r>
              <a:rPr sz="3150" spc="13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80" dirty="0">
                <a:solidFill>
                  <a:srgbClr val="090000"/>
                </a:solidFill>
                <a:latin typeface="Calibri"/>
                <a:cs typeface="Calibri"/>
              </a:rPr>
              <a:t>is</a:t>
            </a:r>
            <a:r>
              <a:rPr sz="3150" spc="13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90" dirty="0">
                <a:solidFill>
                  <a:srgbClr val="090000"/>
                </a:solidFill>
                <a:latin typeface="Calibri"/>
                <a:cs typeface="Calibri"/>
              </a:rPr>
              <a:t>wiped</a:t>
            </a:r>
            <a:r>
              <a:rPr sz="3150" spc="13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35" dirty="0">
                <a:solidFill>
                  <a:srgbClr val="090000"/>
                </a:solidFill>
                <a:latin typeface="Calibri"/>
                <a:cs typeface="Calibri"/>
              </a:rPr>
              <a:t>after</a:t>
            </a:r>
            <a:r>
              <a:rPr sz="3150" spc="12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434" dirty="0">
                <a:solidFill>
                  <a:srgbClr val="090000"/>
                </a:solidFill>
                <a:latin typeface="Calibri"/>
                <a:cs typeface="Calibri"/>
              </a:rPr>
              <a:t>40</a:t>
            </a:r>
            <a:r>
              <a:rPr sz="3150" spc="13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210" dirty="0">
                <a:solidFill>
                  <a:srgbClr val="090000"/>
                </a:solidFill>
                <a:latin typeface="Calibri"/>
                <a:cs typeface="Calibri"/>
              </a:rPr>
              <a:t>years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7084" y="6253460"/>
            <a:ext cx="778510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175" dirty="0">
                <a:solidFill>
                  <a:srgbClr val="090000"/>
                </a:solidFill>
                <a:latin typeface="Calibri"/>
                <a:cs typeface="Calibri"/>
              </a:rPr>
              <a:t>Salary</a:t>
            </a:r>
            <a:r>
              <a:rPr sz="3150" spc="13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65" dirty="0">
                <a:solidFill>
                  <a:srgbClr val="090000"/>
                </a:solidFill>
                <a:latin typeface="Calibri"/>
                <a:cs typeface="Calibri"/>
              </a:rPr>
              <a:t>threshold</a:t>
            </a:r>
            <a:r>
              <a:rPr sz="3150" spc="14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05" dirty="0">
                <a:solidFill>
                  <a:srgbClr val="090000"/>
                </a:solidFill>
                <a:latin typeface="Calibri"/>
                <a:cs typeface="Calibri"/>
              </a:rPr>
              <a:t>for</a:t>
            </a:r>
            <a:r>
              <a:rPr sz="3150" spc="14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80" dirty="0">
                <a:solidFill>
                  <a:srgbClr val="090000"/>
                </a:solidFill>
                <a:latin typeface="Calibri"/>
                <a:cs typeface="Calibri"/>
              </a:rPr>
              <a:t>repayments:</a:t>
            </a:r>
            <a:r>
              <a:rPr sz="3150" spc="14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315" dirty="0">
                <a:solidFill>
                  <a:srgbClr val="090000"/>
                </a:solidFill>
                <a:latin typeface="Calibri"/>
                <a:cs typeface="Calibri"/>
              </a:rPr>
              <a:t>£25,000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7084" y="7910810"/>
            <a:ext cx="558736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130" dirty="0">
                <a:solidFill>
                  <a:srgbClr val="090000"/>
                </a:solidFill>
                <a:latin typeface="Calibri"/>
                <a:cs typeface="Calibri"/>
              </a:rPr>
              <a:t>Tuition</a:t>
            </a:r>
            <a:r>
              <a:rPr sz="3150" spc="12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210" dirty="0">
                <a:solidFill>
                  <a:srgbClr val="090000"/>
                </a:solidFill>
                <a:latin typeface="Calibri"/>
                <a:cs typeface="Calibri"/>
              </a:rPr>
              <a:t>fees</a:t>
            </a:r>
            <a:r>
              <a:rPr sz="3150" spc="12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645" dirty="0">
                <a:solidFill>
                  <a:srgbClr val="090000"/>
                </a:solidFill>
                <a:latin typeface="Calibri"/>
                <a:cs typeface="Calibri"/>
              </a:rPr>
              <a:t>-</a:t>
            </a:r>
            <a:r>
              <a:rPr sz="3150" spc="13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40" dirty="0">
                <a:solidFill>
                  <a:srgbClr val="090000"/>
                </a:solidFill>
                <a:latin typeface="Calibri"/>
                <a:cs typeface="Calibri"/>
              </a:rPr>
              <a:t>frozen</a:t>
            </a:r>
            <a:r>
              <a:rPr sz="3150" spc="125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170" dirty="0">
                <a:solidFill>
                  <a:srgbClr val="090000"/>
                </a:solidFill>
                <a:latin typeface="Calibri"/>
                <a:cs typeface="Calibri"/>
              </a:rPr>
              <a:t>at</a:t>
            </a:r>
            <a:r>
              <a:rPr sz="3150" spc="130" dirty="0">
                <a:solidFill>
                  <a:srgbClr val="090000"/>
                </a:solidFill>
                <a:latin typeface="Calibri"/>
                <a:cs typeface="Calibri"/>
              </a:rPr>
              <a:t> </a:t>
            </a:r>
            <a:r>
              <a:rPr sz="3150" spc="340" dirty="0">
                <a:solidFill>
                  <a:srgbClr val="090000"/>
                </a:solidFill>
                <a:latin typeface="Calibri"/>
                <a:cs typeface="Calibri"/>
              </a:rPr>
              <a:t>£9250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5093" y="2887165"/>
            <a:ext cx="16439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0" algn="l"/>
              </a:tabLst>
            </a:pPr>
            <a:r>
              <a:rPr sz="4400" b="1" spc="125" dirty="0">
                <a:solidFill>
                  <a:srgbClr val="054890"/>
                </a:solidFill>
                <a:latin typeface="Century Gothic"/>
                <a:cs typeface="Century Gothic"/>
              </a:rPr>
              <a:t>Starting</a:t>
            </a:r>
            <a:r>
              <a:rPr sz="4400" b="1" spc="-175" dirty="0">
                <a:solidFill>
                  <a:srgbClr val="054890"/>
                </a:solidFill>
                <a:latin typeface="Century Gothic"/>
                <a:cs typeface="Century Gothic"/>
              </a:rPr>
              <a:t> </a:t>
            </a:r>
            <a:r>
              <a:rPr sz="4400" b="1" spc="140" dirty="0">
                <a:solidFill>
                  <a:srgbClr val="054890"/>
                </a:solidFill>
                <a:latin typeface="Century Gothic"/>
                <a:cs typeface="Century Gothic"/>
              </a:rPr>
              <a:t>University</a:t>
            </a:r>
            <a:r>
              <a:rPr sz="4400" b="1" spc="-175" dirty="0">
                <a:solidFill>
                  <a:srgbClr val="054890"/>
                </a:solidFill>
                <a:latin typeface="Century Gothic"/>
                <a:cs typeface="Century Gothic"/>
              </a:rPr>
              <a:t> </a:t>
            </a:r>
            <a:r>
              <a:rPr sz="4400" b="1" spc="65" dirty="0">
                <a:solidFill>
                  <a:srgbClr val="054890"/>
                </a:solidFill>
                <a:latin typeface="Century Gothic"/>
                <a:cs typeface="Century Gothic"/>
              </a:rPr>
              <a:t>in</a:t>
            </a:r>
            <a:r>
              <a:rPr sz="4400" b="1" spc="-170" dirty="0">
                <a:solidFill>
                  <a:srgbClr val="054890"/>
                </a:solidFill>
                <a:latin typeface="Century Gothic"/>
                <a:cs typeface="Century Gothic"/>
              </a:rPr>
              <a:t> </a:t>
            </a:r>
            <a:r>
              <a:rPr sz="4400" b="1" spc="150" dirty="0">
                <a:solidFill>
                  <a:srgbClr val="054890"/>
                </a:solidFill>
                <a:latin typeface="Century Gothic"/>
                <a:cs typeface="Century Gothic"/>
              </a:rPr>
              <a:t>2022</a:t>
            </a:r>
            <a:r>
              <a:rPr sz="4400" b="1" dirty="0">
                <a:solidFill>
                  <a:srgbClr val="054890"/>
                </a:solidFill>
                <a:latin typeface="Century Gothic"/>
                <a:cs typeface="Century Gothic"/>
              </a:rPr>
              <a:t>	</a:t>
            </a:r>
            <a:r>
              <a:rPr sz="4400" b="1" spc="125" dirty="0">
                <a:solidFill>
                  <a:srgbClr val="054890"/>
                </a:solidFill>
                <a:latin typeface="Century Gothic"/>
                <a:cs typeface="Century Gothic"/>
              </a:rPr>
              <a:t>Starting</a:t>
            </a:r>
            <a:r>
              <a:rPr sz="4400" b="1" spc="-175" dirty="0">
                <a:solidFill>
                  <a:srgbClr val="054890"/>
                </a:solidFill>
                <a:latin typeface="Century Gothic"/>
                <a:cs typeface="Century Gothic"/>
              </a:rPr>
              <a:t> </a:t>
            </a:r>
            <a:r>
              <a:rPr sz="4400" b="1" spc="140" dirty="0">
                <a:solidFill>
                  <a:srgbClr val="054890"/>
                </a:solidFill>
                <a:latin typeface="Century Gothic"/>
                <a:cs typeface="Century Gothic"/>
              </a:rPr>
              <a:t>University</a:t>
            </a:r>
            <a:r>
              <a:rPr sz="4400" b="1" spc="-175" dirty="0">
                <a:solidFill>
                  <a:srgbClr val="054890"/>
                </a:solidFill>
                <a:latin typeface="Century Gothic"/>
                <a:cs typeface="Century Gothic"/>
              </a:rPr>
              <a:t> </a:t>
            </a:r>
            <a:r>
              <a:rPr sz="4400" b="1" spc="65" dirty="0">
                <a:solidFill>
                  <a:srgbClr val="054890"/>
                </a:solidFill>
                <a:latin typeface="Century Gothic"/>
                <a:cs typeface="Century Gothic"/>
              </a:rPr>
              <a:t>in</a:t>
            </a:r>
            <a:r>
              <a:rPr sz="4400" b="1" spc="-170" dirty="0">
                <a:solidFill>
                  <a:srgbClr val="054890"/>
                </a:solidFill>
                <a:latin typeface="Century Gothic"/>
                <a:cs typeface="Century Gothic"/>
              </a:rPr>
              <a:t> </a:t>
            </a:r>
            <a:r>
              <a:rPr sz="4400" b="1" spc="185" dirty="0">
                <a:solidFill>
                  <a:srgbClr val="054890"/>
                </a:solidFill>
                <a:latin typeface="Century Gothic"/>
                <a:cs typeface="Century Gothic"/>
              </a:rPr>
              <a:t>2023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33619" y="0"/>
            <a:ext cx="15654655" cy="10287000"/>
            <a:chOff x="2633619" y="0"/>
            <a:chExt cx="15654655" cy="10287000"/>
          </a:xfrm>
        </p:grpSpPr>
        <p:sp>
          <p:nvSpPr>
            <p:cNvPr id="3" name="object 3"/>
            <p:cNvSpPr/>
            <p:nvPr/>
          </p:nvSpPr>
          <p:spPr>
            <a:xfrm>
              <a:off x="10750032" y="0"/>
              <a:ext cx="7538084" cy="10287000"/>
            </a:xfrm>
            <a:custGeom>
              <a:avLst/>
              <a:gdLst/>
              <a:ahLst/>
              <a:cxnLst/>
              <a:rect l="l" t="t" r="r" b="b"/>
              <a:pathLst>
                <a:path w="7538084" h="10287000">
                  <a:moveTo>
                    <a:pt x="7537966" y="10286998"/>
                  </a:moveTo>
                  <a:lnTo>
                    <a:pt x="1572497" y="10286998"/>
                  </a:lnTo>
                  <a:lnTo>
                    <a:pt x="1550908" y="10258504"/>
                  </a:lnTo>
                  <a:lnTo>
                    <a:pt x="1520637" y="10217933"/>
                  </a:lnTo>
                  <a:lnTo>
                    <a:pt x="1490616" y="10177076"/>
                  </a:lnTo>
                  <a:lnTo>
                    <a:pt x="1460846" y="10135934"/>
                  </a:lnTo>
                  <a:lnTo>
                    <a:pt x="1431330" y="10094510"/>
                  </a:lnTo>
                  <a:lnTo>
                    <a:pt x="1402069" y="10052805"/>
                  </a:lnTo>
                  <a:lnTo>
                    <a:pt x="1373064" y="10010822"/>
                  </a:lnTo>
                  <a:lnTo>
                    <a:pt x="1344316" y="9968561"/>
                  </a:lnTo>
                  <a:lnTo>
                    <a:pt x="1315828" y="9926026"/>
                  </a:lnTo>
                  <a:lnTo>
                    <a:pt x="1287601" y="9883217"/>
                  </a:lnTo>
                  <a:lnTo>
                    <a:pt x="1259636" y="9840137"/>
                  </a:lnTo>
                  <a:lnTo>
                    <a:pt x="1231934" y="9796787"/>
                  </a:lnTo>
                  <a:lnTo>
                    <a:pt x="1204498" y="9753169"/>
                  </a:lnTo>
                  <a:lnTo>
                    <a:pt x="1177329" y="9709286"/>
                  </a:lnTo>
                  <a:lnTo>
                    <a:pt x="1150428" y="9665138"/>
                  </a:lnTo>
                  <a:lnTo>
                    <a:pt x="1123797" y="9620728"/>
                  </a:lnTo>
                  <a:lnTo>
                    <a:pt x="1097436" y="9576058"/>
                  </a:lnTo>
                  <a:lnTo>
                    <a:pt x="1071349" y="9531130"/>
                  </a:lnTo>
                  <a:lnTo>
                    <a:pt x="1045536" y="9485945"/>
                  </a:lnTo>
                  <a:lnTo>
                    <a:pt x="1019998" y="9440505"/>
                  </a:lnTo>
                  <a:lnTo>
                    <a:pt x="994738" y="9394812"/>
                  </a:lnTo>
                  <a:lnTo>
                    <a:pt x="969757" y="9348868"/>
                  </a:lnTo>
                  <a:lnTo>
                    <a:pt x="945055" y="9302674"/>
                  </a:lnTo>
                  <a:lnTo>
                    <a:pt x="920636" y="9256233"/>
                  </a:lnTo>
                  <a:lnTo>
                    <a:pt x="896500" y="9209547"/>
                  </a:lnTo>
                  <a:lnTo>
                    <a:pt x="872648" y="9162617"/>
                  </a:lnTo>
                  <a:lnTo>
                    <a:pt x="849083" y="9115445"/>
                  </a:lnTo>
                  <a:lnTo>
                    <a:pt x="825805" y="9068033"/>
                  </a:lnTo>
                  <a:lnTo>
                    <a:pt x="802817" y="9020383"/>
                  </a:lnTo>
                  <a:lnTo>
                    <a:pt x="780119" y="8972497"/>
                  </a:lnTo>
                  <a:lnTo>
                    <a:pt x="757714" y="8924376"/>
                  </a:lnTo>
                  <a:lnTo>
                    <a:pt x="735602" y="8876022"/>
                  </a:lnTo>
                  <a:lnTo>
                    <a:pt x="713786" y="8827438"/>
                  </a:lnTo>
                  <a:lnTo>
                    <a:pt x="692266" y="8778625"/>
                  </a:lnTo>
                  <a:lnTo>
                    <a:pt x="671045" y="8729584"/>
                  </a:lnTo>
                  <a:lnTo>
                    <a:pt x="650123" y="8680319"/>
                  </a:lnTo>
                  <a:lnTo>
                    <a:pt x="629502" y="8630830"/>
                  </a:lnTo>
                  <a:lnTo>
                    <a:pt x="609185" y="8581119"/>
                  </a:lnTo>
                  <a:lnTo>
                    <a:pt x="589171" y="8531189"/>
                  </a:lnTo>
                  <a:lnTo>
                    <a:pt x="569463" y="8481041"/>
                  </a:lnTo>
                  <a:lnTo>
                    <a:pt x="550062" y="8430676"/>
                  </a:lnTo>
                  <a:lnTo>
                    <a:pt x="530970" y="8380098"/>
                  </a:lnTo>
                  <a:lnTo>
                    <a:pt x="512189" y="8329308"/>
                  </a:lnTo>
                  <a:lnTo>
                    <a:pt x="493719" y="8278306"/>
                  </a:lnTo>
                  <a:lnTo>
                    <a:pt x="475562" y="8227097"/>
                  </a:lnTo>
                  <a:lnTo>
                    <a:pt x="457720" y="8175680"/>
                  </a:lnTo>
                  <a:lnTo>
                    <a:pt x="440194" y="8124059"/>
                  </a:lnTo>
                  <a:lnTo>
                    <a:pt x="422986" y="8072234"/>
                  </a:lnTo>
                  <a:lnTo>
                    <a:pt x="406097" y="8020208"/>
                  </a:lnTo>
                  <a:lnTo>
                    <a:pt x="389528" y="7967983"/>
                  </a:lnTo>
                  <a:lnTo>
                    <a:pt x="373282" y="7915561"/>
                  </a:lnTo>
                  <a:lnTo>
                    <a:pt x="357360" y="7862942"/>
                  </a:lnTo>
                  <a:lnTo>
                    <a:pt x="341763" y="7810130"/>
                  </a:lnTo>
                  <a:lnTo>
                    <a:pt x="326492" y="7757126"/>
                  </a:lnTo>
                  <a:lnTo>
                    <a:pt x="311550" y="7703931"/>
                  </a:lnTo>
                  <a:lnTo>
                    <a:pt x="296937" y="7650549"/>
                  </a:lnTo>
                  <a:lnTo>
                    <a:pt x="282656" y="7596979"/>
                  </a:lnTo>
                  <a:lnTo>
                    <a:pt x="268707" y="7543226"/>
                  </a:lnTo>
                  <a:lnTo>
                    <a:pt x="255093" y="7489289"/>
                  </a:lnTo>
                  <a:lnTo>
                    <a:pt x="241814" y="7435172"/>
                  </a:lnTo>
                  <a:lnTo>
                    <a:pt x="228873" y="7380875"/>
                  </a:lnTo>
                  <a:lnTo>
                    <a:pt x="216270" y="7326401"/>
                  </a:lnTo>
                  <a:lnTo>
                    <a:pt x="204007" y="7271752"/>
                  </a:lnTo>
                  <a:lnTo>
                    <a:pt x="192086" y="7216930"/>
                  </a:lnTo>
                  <a:lnTo>
                    <a:pt x="180508" y="7161935"/>
                  </a:lnTo>
                  <a:lnTo>
                    <a:pt x="169275" y="7106771"/>
                  </a:lnTo>
                  <a:lnTo>
                    <a:pt x="158388" y="7051439"/>
                  </a:lnTo>
                  <a:lnTo>
                    <a:pt x="147849" y="6995941"/>
                  </a:lnTo>
                  <a:lnTo>
                    <a:pt x="137659" y="6940278"/>
                  </a:lnTo>
                  <a:lnTo>
                    <a:pt x="127820" y="6884453"/>
                  </a:lnTo>
                  <a:lnTo>
                    <a:pt x="118333" y="6828467"/>
                  </a:lnTo>
                  <a:lnTo>
                    <a:pt x="109199" y="6772323"/>
                  </a:lnTo>
                  <a:lnTo>
                    <a:pt x="100421" y="6716022"/>
                  </a:lnTo>
                  <a:lnTo>
                    <a:pt x="91999" y="6659565"/>
                  </a:lnTo>
                  <a:lnTo>
                    <a:pt x="83936" y="6602956"/>
                  </a:lnTo>
                  <a:lnTo>
                    <a:pt x="76232" y="6546195"/>
                  </a:lnTo>
                  <a:lnTo>
                    <a:pt x="68890" y="6489284"/>
                  </a:lnTo>
                  <a:lnTo>
                    <a:pt x="61910" y="6432226"/>
                  </a:lnTo>
                  <a:lnTo>
                    <a:pt x="55294" y="6375022"/>
                  </a:lnTo>
                  <a:lnTo>
                    <a:pt x="49044" y="6317674"/>
                  </a:lnTo>
                  <a:lnTo>
                    <a:pt x="43161" y="6260184"/>
                  </a:lnTo>
                  <a:lnTo>
                    <a:pt x="37647" y="6202554"/>
                  </a:lnTo>
                  <a:lnTo>
                    <a:pt x="32503" y="6144785"/>
                  </a:lnTo>
                  <a:lnTo>
                    <a:pt x="27731" y="6086880"/>
                  </a:lnTo>
                  <a:lnTo>
                    <a:pt x="23331" y="6028840"/>
                  </a:lnTo>
                  <a:lnTo>
                    <a:pt x="19307" y="5970666"/>
                  </a:lnTo>
                  <a:lnTo>
                    <a:pt x="15659" y="5912362"/>
                  </a:lnTo>
                  <a:lnTo>
                    <a:pt x="12388" y="5853929"/>
                  </a:lnTo>
                  <a:lnTo>
                    <a:pt x="9496" y="5795369"/>
                  </a:lnTo>
                  <a:lnTo>
                    <a:pt x="6986" y="5736683"/>
                  </a:lnTo>
                  <a:lnTo>
                    <a:pt x="4857" y="5677873"/>
                  </a:lnTo>
                  <a:lnTo>
                    <a:pt x="3112" y="5618941"/>
                  </a:lnTo>
                  <a:lnTo>
                    <a:pt x="1752" y="5559890"/>
                  </a:lnTo>
                  <a:lnTo>
                    <a:pt x="779" y="5500720"/>
                  </a:lnTo>
                  <a:lnTo>
                    <a:pt x="194" y="5441434"/>
                  </a:lnTo>
                  <a:lnTo>
                    <a:pt x="0" y="5381793"/>
                  </a:lnTo>
                  <a:lnTo>
                    <a:pt x="194" y="5322633"/>
                  </a:lnTo>
                  <a:lnTo>
                    <a:pt x="779" y="5263347"/>
                  </a:lnTo>
                  <a:lnTo>
                    <a:pt x="1752" y="5204178"/>
                  </a:lnTo>
                  <a:lnTo>
                    <a:pt x="3112" y="5145126"/>
                  </a:lnTo>
                  <a:lnTo>
                    <a:pt x="4857" y="5086195"/>
                  </a:lnTo>
                  <a:lnTo>
                    <a:pt x="6986" y="5027385"/>
                  </a:lnTo>
                  <a:lnTo>
                    <a:pt x="9496" y="4968699"/>
                  </a:lnTo>
                  <a:lnTo>
                    <a:pt x="12388" y="4910138"/>
                  </a:lnTo>
                  <a:lnTo>
                    <a:pt x="15659" y="4851705"/>
                  </a:lnTo>
                  <a:lnTo>
                    <a:pt x="19307" y="4793401"/>
                  </a:lnTo>
                  <a:lnTo>
                    <a:pt x="23331" y="4735228"/>
                  </a:lnTo>
                  <a:lnTo>
                    <a:pt x="27731" y="4677188"/>
                  </a:lnTo>
                  <a:lnTo>
                    <a:pt x="32503" y="4619282"/>
                  </a:lnTo>
                  <a:lnTo>
                    <a:pt x="37647" y="4561514"/>
                  </a:lnTo>
                  <a:lnTo>
                    <a:pt x="43161" y="4503883"/>
                  </a:lnTo>
                  <a:lnTo>
                    <a:pt x="49044" y="4446393"/>
                  </a:lnTo>
                  <a:lnTo>
                    <a:pt x="55294" y="4389045"/>
                  </a:lnTo>
                  <a:lnTo>
                    <a:pt x="61910" y="4331841"/>
                  </a:lnTo>
                  <a:lnTo>
                    <a:pt x="68890" y="4274783"/>
                  </a:lnTo>
                  <a:lnTo>
                    <a:pt x="76232" y="4217873"/>
                  </a:lnTo>
                  <a:lnTo>
                    <a:pt x="83936" y="4161112"/>
                  </a:lnTo>
                  <a:lnTo>
                    <a:pt x="91999" y="4104502"/>
                  </a:lnTo>
                  <a:lnTo>
                    <a:pt x="100421" y="4048046"/>
                  </a:lnTo>
                  <a:lnTo>
                    <a:pt x="109199" y="3991745"/>
                  </a:lnTo>
                  <a:lnTo>
                    <a:pt x="118333" y="3935600"/>
                  </a:lnTo>
                  <a:lnTo>
                    <a:pt x="127820" y="3879615"/>
                  </a:lnTo>
                  <a:lnTo>
                    <a:pt x="137659" y="3823790"/>
                  </a:lnTo>
                  <a:lnTo>
                    <a:pt x="147849" y="3768127"/>
                  </a:lnTo>
                  <a:lnTo>
                    <a:pt x="158388" y="3712629"/>
                  </a:lnTo>
                  <a:lnTo>
                    <a:pt x="169275" y="3657296"/>
                  </a:lnTo>
                  <a:lnTo>
                    <a:pt x="180508" y="3602132"/>
                  </a:lnTo>
                  <a:lnTo>
                    <a:pt x="192086" y="3547138"/>
                  </a:lnTo>
                  <a:lnTo>
                    <a:pt x="204007" y="3492315"/>
                  </a:lnTo>
                  <a:lnTo>
                    <a:pt x="216270" y="3437666"/>
                  </a:lnTo>
                  <a:lnTo>
                    <a:pt x="228873" y="3383192"/>
                  </a:lnTo>
                  <a:lnTo>
                    <a:pt x="241814" y="3328896"/>
                  </a:lnTo>
                  <a:lnTo>
                    <a:pt x="255093" y="3274778"/>
                  </a:lnTo>
                  <a:lnTo>
                    <a:pt x="268707" y="3220842"/>
                  </a:lnTo>
                  <a:lnTo>
                    <a:pt x="282656" y="3167088"/>
                  </a:lnTo>
                  <a:lnTo>
                    <a:pt x="296937" y="3113519"/>
                  </a:lnTo>
                  <a:lnTo>
                    <a:pt x="311550" y="3060136"/>
                  </a:lnTo>
                  <a:lnTo>
                    <a:pt x="326492" y="3006942"/>
                  </a:lnTo>
                  <a:lnTo>
                    <a:pt x="341763" y="2953938"/>
                  </a:lnTo>
                  <a:lnTo>
                    <a:pt x="357360" y="2901125"/>
                  </a:lnTo>
                  <a:lnTo>
                    <a:pt x="373282" y="2848507"/>
                  </a:lnTo>
                  <a:lnTo>
                    <a:pt x="389528" y="2796084"/>
                  </a:lnTo>
                  <a:lnTo>
                    <a:pt x="406097" y="2743859"/>
                  </a:lnTo>
                  <a:lnTo>
                    <a:pt x="422986" y="2691833"/>
                  </a:lnTo>
                  <a:lnTo>
                    <a:pt x="440194" y="2640009"/>
                  </a:lnTo>
                  <a:lnTo>
                    <a:pt x="457720" y="2588387"/>
                  </a:lnTo>
                  <a:lnTo>
                    <a:pt x="475562" y="2536971"/>
                  </a:lnTo>
                  <a:lnTo>
                    <a:pt x="493719" y="2485761"/>
                  </a:lnTo>
                  <a:lnTo>
                    <a:pt x="512189" y="2434760"/>
                  </a:lnTo>
                  <a:lnTo>
                    <a:pt x="530970" y="2383969"/>
                  </a:lnTo>
                  <a:lnTo>
                    <a:pt x="550062" y="2333391"/>
                  </a:lnTo>
                  <a:lnTo>
                    <a:pt x="569463" y="2283027"/>
                  </a:lnTo>
                  <a:lnTo>
                    <a:pt x="589171" y="2232879"/>
                  </a:lnTo>
                  <a:lnTo>
                    <a:pt x="609185" y="2182948"/>
                  </a:lnTo>
                  <a:lnTo>
                    <a:pt x="629502" y="2133238"/>
                  </a:lnTo>
                  <a:lnTo>
                    <a:pt x="650123" y="2083749"/>
                  </a:lnTo>
                  <a:lnTo>
                    <a:pt x="671045" y="2034483"/>
                  </a:lnTo>
                  <a:lnTo>
                    <a:pt x="692266" y="1985443"/>
                  </a:lnTo>
                  <a:lnTo>
                    <a:pt x="713786" y="1936630"/>
                  </a:lnTo>
                  <a:lnTo>
                    <a:pt x="735602" y="1888045"/>
                  </a:lnTo>
                  <a:lnTo>
                    <a:pt x="757714" y="1839692"/>
                  </a:lnTo>
                  <a:lnTo>
                    <a:pt x="780119" y="1791571"/>
                  </a:lnTo>
                  <a:lnTo>
                    <a:pt x="802817" y="1743684"/>
                  </a:lnTo>
                  <a:lnTo>
                    <a:pt x="825805" y="1696034"/>
                  </a:lnTo>
                  <a:lnTo>
                    <a:pt x="849083" y="1648622"/>
                  </a:lnTo>
                  <a:lnTo>
                    <a:pt x="872648" y="1601450"/>
                  </a:lnTo>
                  <a:lnTo>
                    <a:pt x="896500" y="1554520"/>
                  </a:lnTo>
                  <a:lnTo>
                    <a:pt x="920636" y="1507834"/>
                  </a:lnTo>
                  <a:lnTo>
                    <a:pt x="945055" y="1461393"/>
                  </a:lnTo>
                  <a:lnTo>
                    <a:pt x="969757" y="1415200"/>
                  </a:lnTo>
                  <a:lnTo>
                    <a:pt x="994738" y="1369256"/>
                  </a:lnTo>
                  <a:lnTo>
                    <a:pt x="1019998" y="1323563"/>
                  </a:lnTo>
                  <a:lnTo>
                    <a:pt x="1045536" y="1278123"/>
                  </a:lnTo>
                  <a:lnTo>
                    <a:pt x="1071349" y="1232938"/>
                  </a:lnTo>
                  <a:lnTo>
                    <a:pt x="1097436" y="1188009"/>
                  </a:lnTo>
                  <a:lnTo>
                    <a:pt x="1123797" y="1143339"/>
                  </a:lnTo>
                  <a:lnTo>
                    <a:pt x="1150428" y="1098929"/>
                  </a:lnTo>
                  <a:lnTo>
                    <a:pt x="1177329" y="1054782"/>
                  </a:lnTo>
                  <a:lnTo>
                    <a:pt x="1204498" y="1010898"/>
                  </a:lnTo>
                  <a:lnTo>
                    <a:pt x="1231934" y="967281"/>
                  </a:lnTo>
                  <a:lnTo>
                    <a:pt x="1259636" y="923931"/>
                  </a:lnTo>
                  <a:lnTo>
                    <a:pt x="1287601" y="880851"/>
                  </a:lnTo>
                  <a:lnTo>
                    <a:pt x="1315828" y="838042"/>
                  </a:lnTo>
                  <a:lnTo>
                    <a:pt x="1344316" y="795506"/>
                  </a:lnTo>
                  <a:lnTo>
                    <a:pt x="1373064" y="753246"/>
                  </a:lnTo>
                  <a:lnTo>
                    <a:pt x="1402069" y="711262"/>
                  </a:lnTo>
                  <a:lnTo>
                    <a:pt x="1431330" y="669557"/>
                  </a:lnTo>
                  <a:lnTo>
                    <a:pt x="1460846" y="628133"/>
                  </a:lnTo>
                  <a:lnTo>
                    <a:pt x="1490616" y="586992"/>
                  </a:lnTo>
                  <a:lnTo>
                    <a:pt x="1520637" y="546135"/>
                  </a:lnTo>
                  <a:lnTo>
                    <a:pt x="1550908" y="505564"/>
                  </a:lnTo>
                  <a:lnTo>
                    <a:pt x="1581428" y="465281"/>
                  </a:lnTo>
                  <a:lnTo>
                    <a:pt x="1612196" y="425288"/>
                  </a:lnTo>
                  <a:lnTo>
                    <a:pt x="1643209" y="385587"/>
                  </a:lnTo>
                  <a:lnTo>
                    <a:pt x="1674466" y="346179"/>
                  </a:lnTo>
                  <a:lnTo>
                    <a:pt x="1705966" y="307067"/>
                  </a:lnTo>
                  <a:lnTo>
                    <a:pt x="1737708" y="268252"/>
                  </a:lnTo>
                  <a:lnTo>
                    <a:pt x="1769689" y="229736"/>
                  </a:lnTo>
                  <a:lnTo>
                    <a:pt x="1801908" y="191521"/>
                  </a:lnTo>
                  <a:lnTo>
                    <a:pt x="1834364" y="153609"/>
                  </a:lnTo>
                  <a:lnTo>
                    <a:pt x="1867056" y="116002"/>
                  </a:lnTo>
                  <a:lnTo>
                    <a:pt x="1899981" y="78701"/>
                  </a:lnTo>
                  <a:lnTo>
                    <a:pt x="1933138" y="41708"/>
                  </a:lnTo>
                  <a:lnTo>
                    <a:pt x="1966527" y="5026"/>
                  </a:lnTo>
                  <a:lnTo>
                    <a:pt x="1971173" y="0"/>
                  </a:lnTo>
                  <a:lnTo>
                    <a:pt x="7537966" y="0"/>
                  </a:lnTo>
                  <a:lnTo>
                    <a:pt x="7537966" y="10286998"/>
                  </a:lnTo>
                  <a:close/>
                </a:path>
              </a:pathLst>
            </a:custGeom>
            <a:solidFill>
              <a:srgbClr val="7DB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98648" y="5418340"/>
              <a:ext cx="418465" cy="120014"/>
            </a:xfrm>
            <a:custGeom>
              <a:avLst/>
              <a:gdLst/>
              <a:ahLst/>
              <a:cxnLst/>
              <a:rect l="l" t="t" r="r" b="b"/>
              <a:pathLst>
                <a:path w="418465" h="120014">
                  <a:moveTo>
                    <a:pt x="418200" y="119796"/>
                  </a:moveTo>
                  <a:lnTo>
                    <a:pt x="0" y="119796"/>
                  </a:lnTo>
                  <a:lnTo>
                    <a:pt x="0" y="39426"/>
                  </a:lnTo>
                  <a:lnTo>
                    <a:pt x="3101" y="24096"/>
                  </a:lnTo>
                  <a:lnTo>
                    <a:pt x="11553" y="11562"/>
                  </a:lnTo>
                  <a:lnTo>
                    <a:pt x="24077" y="3103"/>
                  </a:lnTo>
                  <a:lnTo>
                    <a:pt x="39395" y="0"/>
                  </a:lnTo>
                  <a:lnTo>
                    <a:pt x="378804" y="0"/>
                  </a:lnTo>
                  <a:lnTo>
                    <a:pt x="394122" y="3103"/>
                  </a:lnTo>
                  <a:lnTo>
                    <a:pt x="406646" y="11562"/>
                  </a:lnTo>
                  <a:lnTo>
                    <a:pt x="415098" y="24096"/>
                  </a:lnTo>
                  <a:lnTo>
                    <a:pt x="418200" y="39426"/>
                  </a:lnTo>
                  <a:lnTo>
                    <a:pt x="418200" y="119796"/>
                  </a:lnTo>
                  <a:close/>
                </a:path>
              </a:pathLst>
            </a:custGeom>
            <a:solidFill>
              <a:srgbClr val="9D8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98648" y="5478491"/>
              <a:ext cx="418465" cy="59690"/>
            </a:xfrm>
            <a:custGeom>
              <a:avLst/>
              <a:gdLst/>
              <a:ahLst/>
              <a:cxnLst/>
              <a:rect l="l" t="t" r="r" b="b"/>
              <a:pathLst>
                <a:path w="418465" h="59689">
                  <a:moveTo>
                    <a:pt x="418200" y="59645"/>
                  </a:moveTo>
                  <a:lnTo>
                    <a:pt x="0" y="59645"/>
                  </a:lnTo>
                  <a:lnTo>
                    <a:pt x="0" y="0"/>
                  </a:lnTo>
                  <a:lnTo>
                    <a:pt x="418200" y="0"/>
                  </a:lnTo>
                  <a:lnTo>
                    <a:pt x="418200" y="59645"/>
                  </a:lnTo>
                  <a:close/>
                </a:path>
              </a:pathLst>
            </a:custGeom>
            <a:solidFill>
              <a:srgbClr val="D4D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63764" y="4020717"/>
              <a:ext cx="1452880" cy="1397635"/>
            </a:xfrm>
            <a:custGeom>
              <a:avLst/>
              <a:gdLst/>
              <a:ahLst/>
              <a:cxnLst/>
              <a:rect l="l" t="t" r="r" b="b"/>
              <a:pathLst>
                <a:path w="1452880" h="1397635">
                  <a:moveTo>
                    <a:pt x="1452600" y="79857"/>
                  </a:moveTo>
                  <a:lnTo>
                    <a:pt x="1446377" y="48831"/>
                  </a:lnTo>
                  <a:lnTo>
                    <a:pt x="1429359" y="23431"/>
                  </a:lnTo>
                  <a:lnTo>
                    <a:pt x="1404010" y="6286"/>
                  </a:lnTo>
                  <a:lnTo>
                    <a:pt x="1372793" y="0"/>
                  </a:lnTo>
                  <a:lnTo>
                    <a:pt x="79806" y="0"/>
                  </a:lnTo>
                  <a:lnTo>
                    <a:pt x="48806" y="6223"/>
                  </a:lnTo>
                  <a:lnTo>
                    <a:pt x="23431" y="23253"/>
                  </a:lnTo>
                  <a:lnTo>
                    <a:pt x="6299" y="48615"/>
                  </a:lnTo>
                  <a:lnTo>
                    <a:pt x="0" y="79857"/>
                  </a:lnTo>
                  <a:lnTo>
                    <a:pt x="0" y="883564"/>
                  </a:lnTo>
                  <a:lnTo>
                    <a:pt x="6223" y="914590"/>
                  </a:lnTo>
                  <a:lnTo>
                    <a:pt x="23241" y="939990"/>
                  </a:lnTo>
                  <a:lnTo>
                    <a:pt x="48590" y="957135"/>
                  </a:lnTo>
                  <a:lnTo>
                    <a:pt x="79806" y="963422"/>
                  </a:lnTo>
                  <a:lnTo>
                    <a:pt x="702056" y="963422"/>
                  </a:lnTo>
                  <a:lnTo>
                    <a:pt x="702056" y="1397622"/>
                  </a:lnTo>
                  <a:lnTo>
                    <a:pt x="752563" y="1397622"/>
                  </a:lnTo>
                  <a:lnTo>
                    <a:pt x="752563" y="963422"/>
                  </a:lnTo>
                  <a:lnTo>
                    <a:pt x="1372793" y="963422"/>
                  </a:lnTo>
                  <a:lnTo>
                    <a:pt x="1403794" y="957199"/>
                  </a:lnTo>
                  <a:lnTo>
                    <a:pt x="1429169" y="940181"/>
                  </a:lnTo>
                  <a:lnTo>
                    <a:pt x="1446301" y="914806"/>
                  </a:lnTo>
                  <a:lnTo>
                    <a:pt x="1452600" y="883564"/>
                  </a:lnTo>
                  <a:lnTo>
                    <a:pt x="1452600" y="79857"/>
                  </a:lnTo>
                  <a:close/>
                </a:path>
              </a:pathLst>
            </a:custGeom>
            <a:solidFill>
              <a:srgbClr val="9D8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03672" y="4020708"/>
              <a:ext cx="1452880" cy="963930"/>
            </a:xfrm>
            <a:custGeom>
              <a:avLst/>
              <a:gdLst/>
              <a:ahLst/>
              <a:cxnLst/>
              <a:rect l="l" t="t" r="r" b="b"/>
              <a:pathLst>
                <a:path w="1452880" h="963929">
                  <a:moveTo>
                    <a:pt x="1372787" y="963430"/>
                  </a:moveTo>
                  <a:lnTo>
                    <a:pt x="79801" y="963430"/>
                  </a:lnTo>
                  <a:lnTo>
                    <a:pt x="48581" y="957136"/>
                  </a:lnTo>
                  <a:lnTo>
                    <a:pt x="23233" y="939989"/>
                  </a:lnTo>
                  <a:lnTo>
                    <a:pt x="6218" y="914597"/>
                  </a:lnTo>
                  <a:lnTo>
                    <a:pt x="0" y="883566"/>
                  </a:lnTo>
                  <a:lnTo>
                    <a:pt x="0" y="79864"/>
                  </a:lnTo>
                  <a:lnTo>
                    <a:pt x="6289" y="48620"/>
                  </a:lnTo>
                  <a:lnTo>
                    <a:pt x="23422" y="23251"/>
                  </a:lnTo>
                  <a:lnTo>
                    <a:pt x="48794" y="6223"/>
                  </a:lnTo>
                  <a:lnTo>
                    <a:pt x="79801" y="0"/>
                  </a:lnTo>
                  <a:lnTo>
                    <a:pt x="1372787" y="0"/>
                  </a:lnTo>
                  <a:lnTo>
                    <a:pt x="1404007" y="6294"/>
                  </a:lnTo>
                  <a:lnTo>
                    <a:pt x="1429355" y="23441"/>
                  </a:lnTo>
                  <a:lnTo>
                    <a:pt x="1446370" y="48833"/>
                  </a:lnTo>
                  <a:lnTo>
                    <a:pt x="1452589" y="79864"/>
                  </a:lnTo>
                  <a:lnTo>
                    <a:pt x="1452589" y="883566"/>
                  </a:lnTo>
                  <a:lnTo>
                    <a:pt x="1446299" y="914810"/>
                  </a:lnTo>
                  <a:lnTo>
                    <a:pt x="1429166" y="940179"/>
                  </a:lnTo>
                  <a:lnTo>
                    <a:pt x="1403794" y="957207"/>
                  </a:lnTo>
                  <a:lnTo>
                    <a:pt x="1372787" y="963430"/>
                  </a:lnTo>
                  <a:close/>
                </a:path>
              </a:pathLst>
            </a:custGeom>
            <a:solidFill>
              <a:srgbClr val="031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44583" y="4056091"/>
              <a:ext cx="1370330" cy="895350"/>
            </a:xfrm>
            <a:custGeom>
              <a:avLst/>
              <a:gdLst/>
              <a:ahLst/>
              <a:cxnLst/>
              <a:rect l="l" t="t" r="r" b="b"/>
              <a:pathLst>
                <a:path w="1370330" h="895350">
                  <a:moveTo>
                    <a:pt x="1310158" y="895191"/>
                  </a:moveTo>
                  <a:lnTo>
                    <a:pt x="60103" y="895191"/>
                  </a:lnTo>
                  <a:lnTo>
                    <a:pt x="36862" y="890484"/>
                  </a:lnTo>
                  <a:lnTo>
                    <a:pt x="17740" y="877626"/>
                  </a:lnTo>
                  <a:lnTo>
                    <a:pt x="4774" y="858513"/>
                  </a:lnTo>
                  <a:lnTo>
                    <a:pt x="0" y="835040"/>
                  </a:lnTo>
                  <a:lnTo>
                    <a:pt x="0" y="60151"/>
                  </a:lnTo>
                  <a:lnTo>
                    <a:pt x="4703" y="36891"/>
                  </a:lnTo>
                  <a:lnTo>
                    <a:pt x="17551" y="17754"/>
                  </a:lnTo>
                  <a:lnTo>
                    <a:pt x="36649" y="4778"/>
                  </a:lnTo>
                  <a:lnTo>
                    <a:pt x="60103" y="0"/>
                  </a:lnTo>
                  <a:lnTo>
                    <a:pt x="1310158" y="0"/>
                  </a:lnTo>
                  <a:lnTo>
                    <a:pt x="1333400" y="4707"/>
                  </a:lnTo>
                  <a:lnTo>
                    <a:pt x="1352521" y="17565"/>
                  </a:lnTo>
                  <a:lnTo>
                    <a:pt x="1365488" y="36678"/>
                  </a:lnTo>
                  <a:lnTo>
                    <a:pt x="1370262" y="60151"/>
                  </a:lnTo>
                  <a:lnTo>
                    <a:pt x="1370262" y="835040"/>
                  </a:lnTo>
                  <a:lnTo>
                    <a:pt x="1365559" y="858513"/>
                  </a:lnTo>
                  <a:lnTo>
                    <a:pt x="1352711" y="877626"/>
                  </a:lnTo>
                  <a:lnTo>
                    <a:pt x="1333613" y="890484"/>
                  </a:lnTo>
                  <a:lnTo>
                    <a:pt x="1310158" y="895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28451" y="5110001"/>
              <a:ext cx="125258" cy="12535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834468" y="5659450"/>
              <a:ext cx="504190" cy="1696085"/>
            </a:xfrm>
            <a:custGeom>
              <a:avLst/>
              <a:gdLst/>
              <a:ahLst/>
              <a:cxnLst/>
              <a:rect l="l" t="t" r="r" b="b"/>
              <a:pathLst>
                <a:path w="504190" h="1696084">
                  <a:moveTo>
                    <a:pt x="0" y="1695860"/>
                  </a:moveTo>
                  <a:lnTo>
                    <a:pt x="504062" y="1695860"/>
                  </a:lnTo>
                  <a:lnTo>
                    <a:pt x="504062" y="0"/>
                  </a:lnTo>
                  <a:lnTo>
                    <a:pt x="0" y="0"/>
                  </a:lnTo>
                  <a:lnTo>
                    <a:pt x="0" y="1695860"/>
                  </a:lnTo>
                  <a:close/>
                </a:path>
              </a:pathLst>
            </a:custGeom>
            <a:solidFill>
              <a:srgbClr val="9D8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56182" y="5659450"/>
              <a:ext cx="78740" cy="1696085"/>
            </a:xfrm>
            <a:custGeom>
              <a:avLst/>
              <a:gdLst/>
              <a:ahLst/>
              <a:cxnLst/>
              <a:rect l="l" t="t" r="r" b="b"/>
              <a:pathLst>
                <a:path w="78740" h="1696084">
                  <a:moveTo>
                    <a:pt x="0" y="1695860"/>
                  </a:moveTo>
                  <a:lnTo>
                    <a:pt x="78286" y="1695860"/>
                  </a:lnTo>
                  <a:lnTo>
                    <a:pt x="78286" y="0"/>
                  </a:lnTo>
                  <a:lnTo>
                    <a:pt x="0" y="0"/>
                  </a:lnTo>
                  <a:lnTo>
                    <a:pt x="0" y="1695860"/>
                  </a:lnTo>
                  <a:close/>
                </a:path>
              </a:pathLst>
            </a:custGeom>
            <a:solidFill>
              <a:srgbClr val="D4D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56182" y="5602837"/>
              <a:ext cx="582930" cy="57150"/>
            </a:xfrm>
            <a:custGeom>
              <a:avLst/>
              <a:gdLst/>
              <a:ahLst/>
              <a:cxnLst/>
              <a:rect l="l" t="t" r="r" b="b"/>
              <a:pathLst>
                <a:path w="582930" h="57150">
                  <a:moveTo>
                    <a:pt x="78286" y="56613"/>
                  </a:moveTo>
                  <a:lnTo>
                    <a:pt x="0" y="56613"/>
                  </a:lnTo>
                  <a:lnTo>
                    <a:pt x="0" y="0"/>
                  </a:lnTo>
                  <a:lnTo>
                    <a:pt x="582348" y="0"/>
                  </a:lnTo>
                  <a:lnTo>
                    <a:pt x="78286" y="56613"/>
                  </a:lnTo>
                  <a:close/>
                </a:path>
              </a:pathLst>
            </a:custGeom>
            <a:solidFill>
              <a:srgbClr val="031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215293" y="5480007"/>
              <a:ext cx="598805" cy="58419"/>
            </a:xfrm>
            <a:custGeom>
              <a:avLst/>
              <a:gdLst/>
              <a:ahLst/>
              <a:cxnLst/>
              <a:rect l="l" t="t" r="r" b="b"/>
              <a:pathLst>
                <a:path w="598805" h="58420">
                  <a:moveTo>
                    <a:pt x="598511" y="58129"/>
                  </a:moveTo>
                  <a:lnTo>
                    <a:pt x="0" y="58129"/>
                  </a:lnTo>
                  <a:lnTo>
                    <a:pt x="4600" y="35398"/>
                  </a:lnTo>
                  <a:lnTo>
                    <a:pt x="17109" y="16933"/>
                  </a:lnTo>
                  <a:lnTo>
                    <a:pt x="35583" y="4533"/>
                  </a:lnTo>
                  <a:lnTo>
                    <a:pt x="58083" y="0"/>
                  </a:lnTo>
                  <a:lnTo>
                    <a:pt x="539922" y="0"/>
                  </a:lnTo>
                  <a:lnTo>
                    <a:pt x="562714" y="4604"/>
                  </a:lnTo>
                  <a:lnTo>
                    <a:pt x="581338" y="17122"/>
                  </a:lnTo>
                  <a:lnTo>
                    <a:pt x="593902" y="35612"/>
                  </a:lnTo>
                  <a:lnTo>
                    <a:pt x="598511" y="58129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261709" y="5937465"/>
              <a:ext cx="2559050" cy="1294765"/>
            </a:xfrm>
            <a:custGeom>
              <a:avLst/>
              <a:gdLst/>
              <a:ahLst/>
              <a:cxnLst/>
              <a:rect l="l" t="t" r="r" b="b"/>
              <a:pathLst>
                <a:path w="2559050" h="1294765">
                  <a:moveTo>
                    <a:pt x="2558694" y="1011453"/>
                  </a:moveTo>
                  <a:lnTo>
                    <a:pt x="2534666" y="977493"/>
                  </a:lnTo>
                  <a:lnTo>
                    <a:pt x="2501315" y="954709"/>
                  </a:lnTo>
                  <a:lnTo>
                    <a:pt x="2462174" y="944638"/>
                  </a:lnTo>
                  <a:lnTo>
                    <a:pt x="2420810" y="948778"/>
                  </a:lnTo>
                  <a:lnTo>
                    <a:pt x="2385834" y="957592"/>
                  </a:lnTo>
                  <a:lnTo>
                    <a:pt x="2346566" y="964488"/>
                  </a:lnTo>
                  <a:lnTo>
                    <a:pt x="2303564" y="968463"/>
                  </a:lnTo>
                  <a:lnTo>
                    <a:pt x="2257374" y="968502"/>
                  </a:lnTo>
                  <a:lnTo>
                    <a:pt x="2208530" y="963574"/>
                  </a:lnTo>
                  <a:lnTo>
                    <a:pt x="2157577" y="952665"/>
                  </a:lnTo>
                  <a:lnTo>
                    <a:pt x="2105075" y="934770"/>
                  </a:lnTo>
                  <a:lnTo>
                    <a:pt x="2051558" y="908875"/>
                  </a:lnTo>
                  <a:lnTo>
                    <a:pt x="2039366" y="901001"/>
                  </a:lnTo>
                  <a:lnTo>
                    <a:pt x="2039899" y="899121"/>
                  </a:lnTo>
                  <a:lnTo>
                    <a:pt x="2048078" y="852233"/>
                  </a:lnTo>
                  <a:lnTo>
                    <a:pt x="1180858" y="204216"/>
                  </a:lnTo>
                  <a:lnTo>
                    <a:pt x="170205" y="0"/>
                  </a:lnTo>
                  <a:lnTo>
                    <a:pt x="0" y="367982"/>
                  </a:lnTo>
                  <a:lnTo>
                    <a:pt x="1039952" y="622236"/>
                  </a:lnTo>
                  <a:lnTo>
                    <a:pt x="1878596" y="1127023"/>
                  </a:lnTo>
                  <a:lnTo>
                    <a:pt x="1957158" y="1294511"/>
                  </a:lnTo>
                  <a:lnTo>
                    <a:pt x="2558694" y="1011453"/>
                  </a:lnTo>
                  <a:close/>
                </a:path>
              </a:pathLst>
            </a:custGeom>
            <a:solidFill>
              <a:srgbClr val="031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34016" y="5659450"/>
              <a:ext cx="504190" cy="1696085"/>
            </a:xfrm>
            <a:custGeom>
              <a:avLst/>
              <a:gdLst/>
              <a:ahLst/>
              <a:cxnLst/>
              <a:rect l="l" t="t" r="r" b="b"/>
              <a:pathLst>
                <a:path w="504190" h="1696084">
                  <a:moveTo>
                    <a:pt x="0" y="1695860"/>
                  </a:moveTo>
                  <a:lnTo>
                    <a:pt x="504062" y="1695860"/>
                  </a:lnTo>
                  <a:lnTo>
                    <a:pt x="504062" y="0"/>
                  </a:lnTo>
                  <a:lnTo>
                    <a:pt x="0" y="0"/>
                  </a:lnTo>
                  <a:lnTo>
                    <a:pt x="0" y="1695860"/>
                  </a:lnTo>
                  <a:close/>
                </a:path>
              </a:pathLst>
            </a:custGeom>
            <a:solidFill>
              <a:srgbClr val="9D8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55730" y="5659450"/>
              <a:ext cx="78740" cy="1696085"/>
            </a:xfrm>
            <a:custGeom>
              <a:avLst/>
              <a:gdLst/>
              <a:ahLst/>
              <a:cxnLst/>
              <a:rect l="l" t="t" r="r" b="b"/>
              <a:pathLst>
                <a:path w="78740" h="1696084">
                  <a:moveTo>
                    <a:pt x="0" y="1695860"/>
                  </a:moveTo>
                  <a:lnTo>
                    <a:pt x="78286" y="1695860"/>
                  </a:lnTo>
                  <a:lnTo>
                    <a:pt x="78286" y="0"/>
                  </a:lnTo>
                  <a:lnTo>
                    <a:pt x="0" y="0"/>
                  </a:lnTo>
                  <a:lnTo>
                    <a:pt x="0" y="1695860"/>
                  </a:lnTo>
                  <a:close/>
                </a:path>
              </a:pathLst>
            </a:custGeom>
            <a:solidFill>
              <a:srgbClr val="D4D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55730" y="5602837"/>
              <a:ext cx="582930" cy="57150"/>
            </a:xfrm>
            <a:custGeom>
              <a:avLst/>
              <a:gdLst/>
              <a:ahLst/>
              <a:cxnLst/>
              <a:rect l="l" t="t" r="r" b="b"/>
              <a:pathLst>
                <a:path w="582930" h="57150">
                  <a:moveTo>
                    <a:pt x="78286" y="56613"/>
                  </a:moveTo>
                  <a:lnTo>
                    <a:pt x="0" y="56613"/>
                  </a:lnTo>
                  <a:lnTo>
                    <a:pt x="0" y="0"/>
                  </a:lnTo>
                  <a:lnTo>
                    <a:pt x="582348" y="0"/>
                  </a:lnTo>
                  <a:lnTo>
                    <a:pt x="78286" y="56613"/>
                  </a:lnTo>
                  <a:close/>
                </a:path>
              </a:pathLst>
            </a:custGeom>
            <a:solidFill>
              <a:srgbClr val="031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683452" y="5538137"/>
              <a:ext cx="1180465" cy="64769"/>
            </a:xfrm>
            <a:custGeom>
              <a:avLst/>
              <a:gdLst/>
              <a:ahLst/>
              <a:cxnLst/>
              <a:rect l="l" t="t" r="r" b="b"/>
              <a:pathLst>
                <a:path w="1180465" h="64770">
                  <a:moveTo>
                    <a:pt x="0" y="64700"/>
                  </a:moveTo>
                  <a:lnTo>
                    <a:pt x="1180355" y="64700"/>
                  </a:lnTo>
                  <a:lnTo>
                    <a:pt x="1180355" y="0"/>
                  </a:lnTo>
                  <a:lnTo>
                    <a:pt x="0" y="0"/>
                  </a:lnTo>
                  <a:lnTo>
                    <a:pt x="0" y="64700"/>
                  </a:lnTo>
                  <a:close/>
                </a:path>
              </a:pathLst>
            </a:custGeom>
            <a:solidFill>
              <a:srgbClr val="9D8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63807" y="5538137"/>
              <a:ext cx="789940" cy="64769"/>
            </a:xfrm>
            <a:custGeom>
              <a:avLst/>
              <a:gdLst/>
              <a:ahLst/>
              <a:cxnLst/>
              <a:rect l="l" t="t" r="r" b="b"/>
              <a:pathLst>
                <a:path w="789940" h="64770">
                  <a:moveTo>
                    <a:pt x="789933" y="64700"/>
                  </a:moveTo>
                  <a:lnTo>
                    <a:pt x="0" y="64700"/>
                  </a:lnTo>
                  <a:lnTo>
                    <a:pt x="0" y="0"/>
                  </a:lnTo>
                  <a:lnTo>
                    <a:pt x="789933" y="0"/>
                  </a:lnTo>
                  <a:lnTo>
                    <a:pt x="789933" y="64700"/>
                  </a:lnTo>
                  <a:close/>
                </a:path>
              </a:pathLst>
            </a:custGeom>
            <a:solidFill>
              <a:srgbClr val="786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14314" y="7072247"/>
              <a:ext cx="665480" cy="363855"/>
            </a:xfrm>
            <a:custGeom>
              <a:avLst/>
              <a:gdLst/>
              <a:ahLst/>
              <a:cxnLst/>
              <a:rect l="l" t="t" r="r" b="b"/>
              <a:pathLst>
                <a:path w="665480" h="363854">
                  <a:moveTo>
                    <a:pt x="665180" y="363434"/>
                  </a:moveTo>
                  <a:lnTo>
                    <a:pt x="0" y="363434"/>
                  </a:lnTo>
                  <a:lnTo>
                    <a:pt x="0" y="144565"/>
                  </a:lnTo>
                  <a:lnTo>
                    <a:pt x="215666" y="0"/>
                  </a:lnTo>
                  <a:lnTo>
                    <a:pt x="249686" y="54706"/>
                  </a:lnTo>
                  <a:lnTo>
                    <a:pt x="287149" y="101009"/>
                  </a:lnTo>
                  <a:lnTo>
                    <a:pt x="327118" y="139603"/>
                  </a:lnTo>
                  <a:lnTo>
                    <a:pt x="368659" y="171183"/>
                  </a:lnTo>
                  <a:lnTo>
                    <a:pt x="410836" y="196444"/>
                  </a:lnTo>
                  <a:lnTo>
                    <a:pt x="452713" y="216080"/>
                  </a:lnTo>
                  <a:lnTo>
                    <a:pt x="493356" y="230785"/>
                  </a:lnTo>
                  <a:lnTo>
                    <a:pt x="531829" y="241256"/>
                  </a:lnTo>
                  <a:lnTo>
                    <a:pt x="567196" y="248186"/>
                  </a:lnTo>
                  <a:lnTo>
                    <a:pt x="606371" y="262000"/>
                  </a:lnTo>
                  <a:lnTo>
                    <a:pt x="637401" y="287803"/>
                  </a:lnTo>
                  <a:lnTo>
                    <a:pt x="657825" y="322609"/>
                  </a:lnTo>
                  <a:lnTo>
                    <a:pt x="665180" y="363434"/>
                  </a:lnTo>
                  <a:close/>
                </a:path>
              </a:pathLst>
            </a:custGeom>
            <a:solidFill>
              <a:srgbClr val="031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09676" y="5709998"/>
              <a:ext cx="2388235" cy="1522095"/>
            </a:xfrm>
            <a:custGeom>
              <a:avLst/>
              <a:gdLst/>
              <a:ahLst/>
              <a:cxnLst/>
              <a:rect l="l" t="t" r="r" b="b"/>
              <a:pathLst>
                <a:path w="2388234" h="1522095">
                  <a:moveTo>
                    <a:pt x="2022311" y="1521472"/>
                  </a:moveTo>
                  <a:lnTo>
                    <a:pt x="1567746" y="439255"/>
                  </a:lnTo>
                  <a:lnTo>
                    <a:pt x="1448761" y="460043"/>
                  </a:lnTo>
                  <a:lnTo>
                    <a:pt x="1164382" y="507747"/>
                  </a:lnTo>
                  <a:lnTo>
                    <a:pt x="823466" y="560379"/>
                  </a:lnTo>
                  <a:lnTo>
                    <a:pt x="534872" y="595952"/>
                  </a:lnTo>
                  <a:lnTo>
                    <a:pt x="478585" y="597254"/>
                  </a:lnTo>
                  <a:lnTo>
                    <a:pt x="424975" y="591828"/>
                  </a:lnTo>
                  <a:lnTo>
                    <a:pt x="374183" y="580620"/>
                  </a:lnTo>
                  <a:lnTo>
                    <a:pt x="326352" y="564574"/>
                  </a:lnTo>
                  <a:lnTo>
                    <a:pt x="281621" y="544638"/>
                  </a:lnTo>
                  <a:lnTo>
                    <a:pt x="240133" y="521758"/>
                  </a:lnTo>
                  <a:lnTo>
                    <a:pt x="202029" y="496879"/>
                  </a:lnTo>
                  <a:lnTo>
                    <a:pt x="165193" y="467701"/>
                  </a:lnTo>
                  <a:lnTo>
                    <a:pt x="132068" y="434998"/>
                  </a:lnTo>
                  <a:lnTo>
                    <a:pt x="102814" y="399132"/>
                  </a:lnTo>
                  <a:lnTo>
                    <a:pt x="77591" y="360465"/>
                  </a:lnTo>
                  <a:lnTo>
                    <a:pt x="56559" y="319357"/>
                  </a:lnTo>
                  <a:lnTo>
                    <a:pt x="39877" y="276169"/>
                  </a:lnTo>
                  <a:lnTo>
                    <a:pt x="27705" y="231264"/>
                  </a:lnTo>
                  <a:lnTo>
                    <a:pt x="20202" y="185002"/>
                  </a:lnTo>
                  <a:lnTo>
                    <a:pt x="0" y="0"/>
                  </a:lnTo>
                  <a:lnTo>
                    <a:pt x="756093" y="0"/>
                  </a:lnTo>
                  <a:lnTo>
                    <a:pt x="1694519" y="0"/>
                  </a:lnTo>
                  <a:lnTo>
                    <a:pt x="1743814" y="5932"/>
                  </a:lnTo>
                  <a:lnTo>
                    <a:pt x="1789352" y="22952"/>
                  </a:lnTo>
                  <a:lnTo>
                    <a:pt x="1829434" y="49896"/>
                  </a:lnTo>
                  <a:lnTo>
                    <a:pt x="1862365" y="85598"/>
                  </a:lnTo>
                  <a:lnTo>
                    <a:pt x="1886447" y="128895"/>
                  </a:lnTo>
                  <a:lnTo>
                    <a:pt x="2387984" y="1359215"/>
                  </a:lnTo>
                  <a:lnTo>
                    <a:pt x="2348200" y="1393036"/>
                  </a:lnTo>
                  <a:lnTo>
                    <a:pt x="2306557" y="1422597"/>
                  </a:lnTo>
                  <a:lnTo>
                    <a:pt x="2263138" y="1448095"/>
                  </a:lnTo>
                  <a:lnTo>
                    <a:pt x="2218027" y="1469724"/>
                  </a:lnTo>
                  <a:lnTo>
                    <a:pt x="2171306" y="1487681"/>
                  </a:lnTo>
                  <a:lnTo>
                    <a:pt x="2123057" y="1502161"/>
                  </a:lnTo>
                  <a:lnTo>
                    <a:pt x="2073365" y="1513360"/>
                  </a:lnTo>
                  <a:lnTo>
                    <a:pt x="2022311" y="1521472"/>
                  </a:lnTo>
                  <a:close/>
                </a:path>
              </a:pathLst>
            </a:custGeom>
            <a:solidFill>
              <a:srgbClr val="375D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134437" y="3579073"/>
              <a:ext cx="647065" cy="695325"/>
            </a:xfrm>
            <a:custGeom>
              <a:avLst/>
              <a:gdLst/>
              <a:ahLst/>
              <a:cxnLst/>
              <a:rect l="l" t="t" r="r" b="b"/>
              <a:pathLst>
                <a:path w="647065" h="695325">
                  <a:moveTo>
                    <a:pt x="334358" y="694877"/>
                  </a:moveTo>
                  <a:lnTo>
                    <a:pt x="0" y="563454"/>
                  </a:lnTo>
                  <a:lnTo>
                    <a:pt x="25024" y="555216"/>
                  </a:lnTo>
                  <a:lnTo>
                    <a:pt x="78601" y="527881"/>
                  </a:lnTo>
                  <a:lnTo>
                    <a:pt x="128485" y="477516"/>
                  </a:lnTo>
                  <a:lnTo>
                    <a:pt x="142430" y="400186"/>
                  </a:lnTo>
                  <a:lnTo>
                    <a:pt x="138159" y="367175"/>
                  </a:lnTo>
                  <a:lnTo>
                    <a:pt x="135616" y="330328"/>
                  </a:lnTo>
                  <a:lnTo>
                    <a:pt x="135438" y="290799"/>
                  </a:lnTo>
                  <a:lnTo>
                    <a:pt x="138258" y="249743"/>
                  </a:lnTo>
                  <a:lnTo>
                    <a:pt x="144713" y="208314"/>
                  </a:lnTo>
                  <a:lnTo>
                    <a:pt x="155436" y="167669"/>
                  </a:lnTo>
                  <a:lnTo>
                    <a:pt x="171062" y="128961"/>
                  </a:lnTo>
                  <a:lnTo>
                    <a:pt x="192226" y="93346"/>
                  </a:lnTo>
                  <a:lnTo>
                    <a:pt x="219564" y="61978"/>
                  </a:lnTo>
                  <a:lnTo>
                    <a:pt x="253710" y="36012"/>
                  </a:lnTo>
                  <a:lnTo>
                    <a:pt x="295298" y="16603"/>
                  </a:lnTo>
                  <a:lnTo>
                    <a:pt x="344964" y="4907"/>
                  </a:lnTo>
                  <a:lnTo>
                    <a:pt x="404376" y="0"/>
                  </a:lnTo>
                  <a:lnTo>
                    <a:pt x="453822" y="2893"/>
                  </a:lnTo>
                  <a:lnTo>
                    <a:pt x="494212" y="13168"/>
                  </a:lnTo>
                  <a:lnTo>
                    <a:pt x="551476" y="54190"/>
                  </a:lnTo>
                  <a:lnTo>
                    <a:pt x="583466" y="119718"/>
                  </a:lnTo>
                  <a:lnTo>
                    <a:pt x="592264" y="160625"/>
                  </a:lnTo>
                  <a:lnTo>
                    <a:pt x="597480" y="206402"/>
                  </a:lnTo>
                  <a:lnTo>
                    <a:pt x="600026" y="256632"/>
                  </a:lnTo>
                  <a:lnTo>
                    <a:pt x="644978" y="370869"/>
                  </a:lnTo>
                  <a:lnTo>
                    <a:pt x="580833" y="419394"/>
                  </a:lnTo>
                  <a:lnTo>
                    <a:pt x="579673" y="441129"/>
                  </a:lnTo>
                  <a:lnTo>
                    <a:pt x="571174" y="490160"/>
                  </a:lnTo>
                  <a:lnTo>
                    <a:pt x="547806" y="542224"/>
                  </a:lnTo>
                  <a:lnTo>
                    <a:pt x="502042" y="573058"/>
                  </a:lnTo>
                  <a:lnTo>
                    <a:pt x="470383" y="575509"/>
                  </a:lnTo>
                  <a:lnTo>
                    <a:pt x="442779" y="572981"/>
                  </a:lnTo>
                  <a:lnTo>
                    <a:pt x="418338" y="571453"/>
                  </a:lnTo>
                  <a:lnTo>
                    <a:pt x="396168" y="576901"/>
                  </a:lnTo>
                  <a:lnTo>
                    <a:pt x="375376" y="595303"/>
                  </a:lnTo>
                  <a:lnTo>
                    <a:pt x="355070" y="632636"/>
                  </a:lnTo>
                  <a:lnTo>
                    <a:pt x="334358" y="694877"/>
                  </a:lnTo>
                  <a:close/>
                </a:path>
              </a:pathLst>
            </a:custGeom>
            <a:solidFill>
              <a:srgbClr val="FEB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189491" y="3391432"/>
              <a:ext cx="626745" cy="618490"/>
            </a:xfrm>
            <a:custGeom>
              <a:avLst/>
              <a:gdLst/>
              <a:ahLst/>
              <a:cxnLst/>
              <a:rect l="l" t="t" r="r" b="b"/>
              <a:pathLst>
                <a:path w="626744" h="618489">
                  <a:moveTo>
                    <a:pt x="77781" y="618155"/>
                  </a:moveTo>
                  <a:lnTo>
                    <a:pt x="66196" y="601925"/>
                  </a:lnTo>
                  <a:lnTo>
                    <a:pt x="40405" y="551243"/>
                  </a:lnTo>
                  <a:lnTo>
                    <a:pt x="13857" y="463125"/>
                  </a:lnTo>
                  <a:lnTo>
                    <a:pt x="0" y="334585"/>
                  </a:lnTo>
                  <a:lnTo>
                    <a:pt x="2446" y="272220"/>
                  </a:lnTo>
                  <a:lnTo>
                    <a:pt x="12013" y="218063"/>
                  </a:lnTo>
                  <a:lnTo>
                    <a:pt x="28003" y="171860"/>
                  </a:lnTo>
                  <a:lnTo>
                    <a:pt x="49717" y="133358"/>
                  </a:lnTo>
                  <a:lnTo>
                    <a:pt x="76457" y="102303"/>
                  </a:lnTo>
                  <a:lnTo>
                    <a:pt x="107524" y="78441"/>
                  </a:lnTo>
                  <a:lnTo>
                    <a:pt x="142220" y="61519"/>
                  </a:lnTo>
                  <a:lnTo>
                    <a:pt x="179847" y="51282"/>
                  </a:lnTo>
                  <a:lnTo>
                    <a:pt x="219706" y="47476"/>
                  </a:lnTo>
                  <a:lnTo>
                    <a:pt x="260726" y="43169"/>
                  </a:lnTo>
                  <a:lnTo>
                    <a:pt x="302142" y="33537"/>
                  </a:lnTo>
                  <a:lnTo>
                    <a:pt x="343711" y="21491"/>
                  </a:lnTo>
                  <a:lnTo>
                    <a:pt x="385193" y="9945"/>
                  </a:lnTo>
                  <a:lnTo>
                    <a:pt x="426346" y="1811"/>
                  </a:lnTo>
                  <a:lnTo>
                    <a:pt x="466930" y="0"/>
                  </a:lnTo>
                  <a:lnTo>
                    <a:pt x="506703" y="7424"/>
                  </a:lnTo>
                  <a:lnTo>
                    <a:pt x="545425" y="26997"/>
                  </a:lnTo>
                  <a:lnTo>
                    <a:pt x="582853" y="61630"/>
                  </a:lnTo>
                  <a:lnTo>
                    <a:pt x="613921" y="108755"/>
                  </a:lnTo>
                  <a:lnTo>
                    <a:pt x="626653" y="152409"/>
                  </a:lnTo>
                  <a:lnTo>
                    <a:pt x="624208" y="191586"/>
                  </a:lnTo>
                  <a:lnTo>
                    <a:pt x="586434" y="252475"/>
                  </a:lnTo>
                  <a:lnTo>
                    <a:pt x="525885" y="283368"/>
                  </a:lnTo>
                  <a:lnTo>
                    <a:pt x="494971" y="285049"/>
                  </a:lnTo>
                  <a:lnTo>
                    <a:pt x="429217" y="280523"/>
                  </a:lnTo>
                  <a:lnTo>
                    <a:pt x="361379" y="279931"/>
                  </a:lnTo>
                  <a:lnTo>
                    <a:pt x="308315" y="281139"/>
                  </a:lnTo>
                  <a:lnTo>
                    <a:pt x="286881" y="282016"/>
                  </a:lnTo>
                  <a:lnTo>
                    <a:pt x="299002" y="324981"/>
                  </a:lnTo>
                  <a:lnTo>
                    <a:pt x="301054" y="345753"/>
                  </a:lnTo>
                  <a:lnTo>
                    <a:pt x="295719" y="365292"/>
                  </a:lnTo>
                  <a:lnTo>
                    <a:pt x="283945" y="381989"/>
                  </a:lnTo>
                  <a:lnTo>
                    <a:pt x="266678" y="394231"/>
                  </a:lnTo>
                  <a:lnTo>
                    <a:pt x="257444" y="400075"/>
                  </a:lnTo>
                  <a:lnTo>
                    <a:pt x="248116" y="408005"/>
                  </a:lnTo>
                  <a:lnTo>
                    <a:pt x="238978" y="418399"/>
                  </a:lnTo>
                  <a:lnTo>
                    <a:pt x="230313" y="431636"/>
                  </a:lnTo>
                  <a:lnTo>
                    <a:pt x="222468" y="425507"/>
                  </a:lnTo>
                  <a:lnTo>
                    <a:pt x="203165" y="415208"/>
                  </a:lnTo>
                  <a:lnTo>
                    <a:pt x="178748" y="412870"/>
                  </a:lnTo>
                  <a:lnTo>
                    <a:pt x="155562" y="430625"/>
                  </a:lnTo>
                  <a:lnTo>
                    <a:pt x="137600" y="466411"/>
                  </a:lnTo>
                  <a:lnTo>
                    <a:pt x="131192" y="507646"/>
                  </a:lnTo>
                  <a:lnTo>
                    <a:pt x="146186" y="550682"/>
                  </a:lnTo>
                  <a:lnTo>
                    <a:pt x="192432" y="591870"/>
                  </a:lnTo>
                  <a:lnTo>
                    <a:pt x="77781" y="618155"/>
                  </a:lnTo>
                  <a:close/>
                </a:path>
              </a:pathLst>
            </a:custGeom>
            <a:solidFill>
              <a:srgbClr val="031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92529" y="3788696"/>
              <a:ext cx="241935" cy="10160"/>
            </a:xfrm>
            <a:custGeom>
              <a:avLst/>
              <a:gdLst/>
              <a:ahLst/>
              <a:cxnLst/>
              <a:rect l="l" t="t" r="r" b="b"/>
              <a:pathLst>
                <a:path w="241934" h="10160">
                  <a:moveTo>
                    <a:pt x="0" y="0"/>
                  </a:moveTo>
                  <a:lnTo>
                    <a:pt x="241424" y="9603"/>
                  </a:lnTo>
                </a:path>
              </a:pathLst>
            </a:custGeom>
            <a:ln w="15447">
              <a:solidFill>
                <a:srgbClr val="000D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0882" y="3724419"/>
              <a:ext cx="105644" cy="14093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761189" y="4063681"/>
              <a:ext cx="1150620" cy="1726564"/>
            </a:xfrm>
            <a:custGeom>
              <a:avLst/>
              <a:gdLst/>
              <a:ahLst/>
              <a:cxnLst/>
              <a:rect l="l" t="t" r="r" b="b"/>
              <a:pathLst>
                <a:path w="1150619" h="1726564">
                  <a:moveTo>
                    <a:pt x="1150543" y="363943"/>
                  </a:moveTo>
                  <a:lnTo>
                    <a:pt x="1144422" y="315480"/>
                  </a:lnTo>
                  <a:lnTo>
                    <a:pt x="1123149" y="273075"/>
                  </a:lnTo>
                  <a:lnTo>
                    <a:pt x="1089177" y="239966"/>
                  </a:lnTo>
                  <a:lnTo>
                    <a:pt x="1044994" y="219367"/>
                  </a:lnTo>
                  <a:lnTo>
                    <a:pt x="752373" y="142151"/>
                  </a:lnTo>
                  <a:lnTo>
                    <a:pt x="708279" y="94678"/>
                  </a:lnTo>
                  <a:lnTo>
                    <a:pt x="595350" y="42456"/>
                  </a:lnTo>
                  <a:lnTo>
                    <a:pt x="489051" y="10706"/>
                  </a:lnTo>
                  <a:lnTo>
                    <a:pt x="441934" y="0"/>
                  </a:lnTo>
                  <a:lnTo>
                    <a:pt x="415251" y="62522"/>
                  </a:lnTo>
                  <a:lnTo>
                    <a:pt x="173647" y="171831"/>
                  </a:lnTo>
                  <a:lnTo>
                    <a:pt x="47282" y="403618"/>
                  </a:lnTo>
                  <a:lnTo>
                    <a:pt x="4343" y="631240"/>
                  </a:lnTo>
                  <a:lnTo>
                    <a:pt x="0" y="733945"/>
                  </a:lnTo>
                  <a:lnTo>
                    <a:pt x="48475" y="1646326"/>
                  </a:lnTo>
                  <a:lnTo>
                    <a:pt x="98183" y="1662277"/>
                  </a:lnTo>
                  <a:lnTo>
                    <a:pt x="147967" y="1676438"/>
                  </a:lnTo>
                  <a:lnTo>
                    <a:pt x="197815" y="1688820"/>
                  </a:lnTo>
                  <a:lnTo>
                    <a:pt x="247738" y="1699412"/>
                  </a:lnTo>
                  <a:lnTo>
                    <a:pt x="297738" y="1708251"/>
                  </a:lnTo>
                  <a:lnTo>
                    <a:pt x="347814" y="1715325"/>
                  </a:lnTo>
                  <a:lnTo>
                    <a:pt x="397967" y="1720646"/>
                  </a:lnTo>
                  <a:lnTo>
                    <a:pt x="448195" y="1724228"/>
                  </a:lnTo>
                  <a:lnTo>
                    <a:pt x="498500" y="1726057"/>
                  </a:lnTo>
                  <a:lnTo>
                    <a:pt x="548881" y="1726158"/>
                  </a:lnTo>
                  <a:lnTo>
                    <a:pt x="599325" y="1724545"/>
                  </a:lnTo>
                  <a:lnTo>
                    <a:pt x="649859" y="1721205"/>
                  </a:lnTo>
                  <a:lnTo>
                    <a:pt x="700455" y="1716163"/>
                  </a:lnTo>
                  <a:lnTo>
                    <a:pt x="751128" y="1709407"/>
                  </a:lnTo>
                  <a:lnTo>
                    <a:pt x="801878" y="1700961"/>
                  </a:lnTo>
                  <a:lnTo>
                    <a:pt x="852703" y="1690827"/>
                  </a:lnTo>
                  <a:lnTo>
                    <a:pt x="903605" y="1679016"/>
                  </a:lnTo>
                  <a:lnTo>
                    <a:pt x="954582" y="1665528"/>
                  </a:lnTo>
                  <a:lnTo>
                    <a:pt x="988923" y="994257"/>
                  </a:lnTo>
                  <a:lnTo>
                    <a:pt x="1124280" y="994257"/>
                  </a:lnTo>
                  <a:lnTo>
                    <a:pt x="1150543" y="363943"/>
                  </a:lnTo>
                  <a:close/>
                </a:path>
              </a:pathLst>
            </a:custGeom>
            <a:solidFill>
              <a:srgbClr val="003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01625" y="5015344"/>
              <a:ext cx="1230630" cy="523240"/>
            </a:xfrm>
            <a:custGeom>
              <a:avLst/>
              <a:gdLst/>
              <a:ahLst/>
              <a:cxnLst/>
              <a:rect l="l" t="t" r="r" b="b"/>
              <a:pathLst>
                <a:path w="1230630" h="523239">
                  <a:moveTo>
                    <a:pt x="121217" y="522792"/>
                  </a:moveTo>
                  <a:lnTo>
                    <a:pt x="71878" y="514507"/>
                  </a:lnTo>
                  <a:lnTo>
                    <a:pt x="32198" y="487599"/>
                  </a:lnTo>
                  <a:lnTo>
                    <a:pt x="6723" y="446948"/>
                  </a:lnTo>
                  <a:lnTo>
                    <a:pt x="0" y="397435"/>
                  </a:lnTo>
                  <a:lnTo>
                    <a:pt x="30809" y="27935"/>
                  </a:lnTo>
                  <a:lnTo>
                    <a:pt x="159887" y="0"/>
                  </a:lnTo>
                  <a:lnTo>
                    <a:pt x="272486" y="8032"/>
                  </a:lnTo>
                  <a:lnTo>
                    <a:pt x="352130" y="29427"/>
                  </a:lnTo>
                  <a:lnTo>
                    <a:pt x="382340" y="41582"/>
                  </a:lnTo>
                  <a:lnTo>
                    <a:pt x="352540" y="292297"/>
                  </a:lnTo>
                  <a:lnTo>
                    <a:pt x="842461" y="349921"/>
                  </a:lnTo>
                  <a:lnTo>
                    <a:pt x="848616" y="340419"/>
                  </a:lnTo>
                  <a:lnTo>
                    <a:pt x="863674" y="319782"/>
                  </a:lnTo>
                  <a:lnTo>
                    <a:pt x="882519" y="299808"/>
                  </a:lnTo>
                  <a:lnTo>
                    <a:pt x="900039" y="292297"/>
                  </a:lnTo>
                  <a:lnTo>
                    <a:pt x="913037" y="302240"/>
                  </a:lnTo>
                  <a:lnTo>
                    <a:pt x="921441" y="320667"/>
                  </a:lnTo>
                  <a:lnTo>
                    <a:pt x="925963" y="338429"/>
                  </a:lnTo>
                  <a:lnTo>
                    <a:pt x="927313" y="346382"/>
                  </a:lnTo>
                  <a:lnTo>
                    <a:pt x="933500" y="336881"/>
                  </a:lnTo>
                  <a:lnTo>
                    <a:pt x="949157" y="316244"/>
                  </a:lnTo>
                  <a:lnTo>
                    <a:pt x="969928" y="296270"/>
                  </a:lnTo>
                  <a:lnTo>
                    <a:pt x="991457" y="288759"/>
                  </a:lnTo>
                  <a:lnTo>
                    <a:pt x="1008803" y="298702"/>
                  </a:lnTo>
                  <a:lnTo>
                    <a:pt x="1020373" y="317128"/>
                  </a:lnTo>
                  <a:lnTo>
                    <a:pt x="1026828" y="334891"/>
                  </a:lnTo>
                  <a:lnTo>
                    <a:pt x="1028833" y="342844"/>
                  </a:lnTo>
                  <a:lnTo>
                    <a:pt x="1034909" y="335080"/>
                  </a:lnTo>
                  <a:lnTo>
                    <a:pt x="1052066" y="319024"/>
                  </a:lnTo>
                  <a:lnTo>
                    <a:pt x="1078693" y="305526"/>
                  </a:lnTo>
                  <a:lnTo>
                    <a:pt x="1113180" y="305439"/>
                  </a:lnTo>
                  <a:lnTo>
                    <a:pt x="1141937" y="325792"/>
                  </a:lnTo>
                  <a:lnTo>
                    <a:pt x="1172778" y="365148"/>
                  </a:lnTo>
                  <a:lnTo>
                    <a:pt x="1202104" y="412560"/>
                  </a:lnTo>
                  <a:lnTo>
                    <a:pt x="1226316" y="457081"/>
                  </a:lnTo>
                  <a:lnTo>
                    <a:pt x="1230167" y="472285"/>
                  </a:lnTo>
                  <a:lnTo>
                    <a:pt x="1227200" y="486967"/>
                  </a:lnTo>
                  <a:lnTo>
                    <a:pt x="1218361" y="499090"/>
                  </a:lnTo>
                  <a:lnTo>
                    <a:pt x="1204598" y="506617"/>
                  </a:lnTo>
                  <a:lnTo>
                    <a:pt x="1195033" y="507881"/>
                  </a:lnTo>
                  <a:lnTo>
                    <a:pt x="1185658" y="506491"/>
                  </a:lnTo>
                  <a:lnTo>
                    <a:pt x="1177040" y="502637"/>
                  </a:lnTo>
                  <a:lnTo>
                    <a:pt x="1169748" y="496508"/>
                  </a:lnTo>
                  <a:lnTo>
                    <a:pt x="1106109" y="427764"/>
                  </a:lnTo>
                  <a:lnTo>
                    <a:pt x="1099077" y="437976"/>
                  </a:lnTo>
                  <a:lnTo>
                    <a:pt x="1077509" y="460935"/>
                  </a:lnTo>
                  <a:lnTo>
                    <a:pt x="1040694" y="485127"/>
                  </a:lnTo>
                  <a:lnTo>
                    <a:pt x="987922" y="499035"/>
                  </a:lnTo>
                  <a:lnTo>
                    <a:pt x="938306" y="499675"/>
                  </a:lnTo>
                  <a:lnTo>
                    <a:pt x="908436" y="494675"/>
                  </a:lnTo>
                  <a:lnTo>
                    <a:pt x="893813" y="488444"/>
                  </a:lnTo>
                  <a:lnTo>
                    <a:pt x="889938" y="485387"/>
                  </a:lnTo>
                  <a:lnTo>
                    <a:pt x="121217" y="522792"/>
                  </a:lnTo>
                  <a:close/>
                </a:path>
              </a:pathLst>
            </a:custGeom>
            <a:solidFill>
              <a:srgbClr val="FEB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513242" y="4345727"/>
              <a:ext cx="202565" cy="634365"/>
            </a:xfrm>
            <a:custGeom>
              <a:avLst/>
              <a:gdLst/>
              <a:ahLst/>
              <a:cxnLst/>
              <a:rect l="l" t="t" r="r" b="b"/>
              <a:pathLst>
                <a:path w="202565" h="634364">
                  <a:moveTo>
                    <a:pt x="0" y="633862"/>
                  </a:moveTo>
                  <a:lnTo>
                    <a:pt x="23233" y="316931"/>
                  </a:lnTo>
                  <a:lnTo>
                    <a:pt x="28236" y="280703"/>
                  </a:lnTo>
                  <a:lnTo>
                    <a:pt x="51517" y="193911"/>
                  </a:lnTo>
                  <a:lnTo>
                    <a:pt x="105481" y="89397"/>
                  </a:lnTo>
                  <a:lnTo>
                    <a:pt x="202534" y="0"/>
                  </a:lnTo>
                </a:path>
              </a:pathLst>
            </a:custGeom>
            <a:ln w="13021">
              <a:solidFill>
                <a:srgbClr val="000D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953710" y="5440581"/>
              <a:ext cx="266700" cy="97790"/>
            </a:xfrm>
            <a:custGeom>
              <a:avLst/>
              <a:gdLst/>
              <a:ahLst/>
              <a:cxnLst/>
              <a:rect l="l" t="t" r="r" b="b"/>
              <a:pathLst>
                <a:path w="266700" h="97789">
                  <a:moveTo>
                    <a:pt x="266173" y="97556"/>
                  </a:moveTo>
                  <a:lnTo>
                    <a:pt x="223802" y="96774"/>
                  </a:lnTo>
                  <a:lnTo>
                    <a:pt x="131003" y="95471"/>
                  </a:lnTo>
                  <a:lnTo>
                    <a:pt x="39245" y="95210"/>
                  </a:lnTo>
                  <a:lnTo>
                    <a:pt x="0" y="97556"/>
                  </a:lnTo>
                  <a:lnTo>
                    <a:pt x="1452" y="82313"/>
                  </a:lnTo>
                  <a:lnTo>
                    <a:pt x="14268" y="48778"/>
                  </a:lnTo>
                  <a:lnTo>
                    <a:pt x="51138" y="15243"/>
                  </a:lnTo>
                  <a:lnTo>
                    <a:pt x="124753" y="0"/>
                  </a:lnTo>
                  <a:lnTo>
                    <a:pt x="200971" y="12684"/>
                  </a:lnTo>
                  <a:lnTo>
                    <a:pt x="243571" y="41954"/>
                  </a:lnTo>
                  <a:lnTo>
                    <a:pt x="262117" y="74636"/>
                  </a:lnTo>
                  <a:lnTo>
                    <a:pt x="266173" y="97556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61151" y="4718773"/>
              <a:ext cx="1022985" cy="1589405"/>
            </a:xfrm>
            <a:custGeom>
              <a:avLst/>
              <a:gdLst/>
              <a:ahLst/>
              <a:cxnLst/>
              <a:rect l="l" t="t" r="r" b="b"/>
              <a:pathLst>
                <a:path w="1022984" h="1589404">
                  <a:moveTo>
                    <a:pt x="860171" y="1553819"/>
                  </a:moveTo>
                  <a:lnTo>
                    <a:pt x="596201" y="1487271"/>
                  </a:lnTo>
                  <a:lnTo>
                    <a:pt x="431114" y="1315237"/>
                  </a:lnTo>
                  <a:lnTo>
                    <a:pt x="345948" y="1138275"/>
                  </a:lnTo>
                  <a:lnTo>
                    <a:pt x="321767" y="1056944"/>
                  </a:lnTo>
                  <a:lnTo>
                    <a:pt x="358851" y="1061542"/>
                  </a:lnTo>
                  <a:lnTo>
                    <a:pt x="394182" y="1065339"/>
                  </a:lnTo>
                  <a:lnTo>
                    <a:pt x="427520" y="1068095"/>
                  </a:lnTo>
                  <a:lnTo>
                    <a:pt x="458635" y="1069581"/>
                  </a:lnTo>
                  <a:lnTo>
                    <a:pt x="436257" y="1050150"/>
                  </a:lnTo>
                  <a:lnTo>
                    <a:pt x="414286" y="1027582"/>
                  </a:lnTo>
                  <a:lnTo>
                    <a:pt x="371538" y="973531"/>
                  </a:lnTo>
                  <a:lnTo>
                    <a:pt x="330276" y="908494"/>
                  </a:lnTo>
                  <a:lnTo>
                    <a:pt x="310146" y="872185"/>
                  </a:lnTo>
                  <a:lnTo>
                    <a:pt x="290334" y="833501"/>
                  </a:lnTo>
                  <a:lnTo>
                    <a:pt x="270827" y="792594"/>
                  </a:lnTo>
                  <a:lnTo>
                    <a:pt x="251599" y="749592"/>
                  </a:lnTo>
                  <a:lnTo>
                    <a:pt x="232638" y="704621"/>
                  </a:lnTo>
                  <a:lnTo>
                    <a:pt x="213931" y="657809"/>
                  </a:lnTo>
                  <a:lnTo>
                    <a:pt x="195453" y="609282"/>
                  </a:lnTo>
                  <a:lnTo>
                    <a:pt x="177190" y="559193"/>
                  </a:lnTo>
                  <a:lnTo>
                    <a:pt x="159118" y="507644"/>
                  </a:lnTo>
                  <a:lnTo>
                    <a:pt x="141224" y="454774"/>
                  </a:lnTo>
                  <a:lnTo>
                    <a:pt x="123507" y="400723"/>
                  </a:lnTo>
                  <a:lnTo>
                    <a:pt x="105918" y="345605"/>
                  </a:lnTo>
                  <a:lnTo>
                    <a:pt x="88468" y="289572"/>
                  </a:lnTo>
                  <a:lnTo>
                    <a:pt x="71132" y="232727"/>
                  </a:lnTo>
                  <a:lnTo>
                    <a:pt x="53886" y="175221"/>
                  </a:lnTo>
                  <a:lnTo>
                    <a:pt x="36728" y="117182"/>
                  </a:lnTo>
                  <a:lnTo>
                    <a:pt x="19621" y="58724"/>
                  </a:lnTo>
                  <a:lnTo>
                    <a:pt x="2552" y="0"/>
                  </a:lnTo>
                  <a:lnTo>
                    <a:pt x="889" y="32575"/>
                  </a:lnTo>
                  <a:lnTo>
                    <a:pt x="152" y="57429"/>
                  </a:lnTo>
                  <a:lnTo>
                    <a:pt x="0" y="73279"/>
                  </a:lnTo>
                  <a:lnTo>
                    <a:pt x="38" y="78854"/>
                  </a:lnTo>
                  <a:lnTo>
                    <a:pt x="48514" y="991730"/>
                  </a:lnTo>
                  <a:lnTo>
                    <a:pt x="68719" y="1176743"/>
                  </a:lnTo>
                  <a:lnTo>
                    <a:pt x="76225" y="1222997"/>
                  </a:lnTo>
                  <a:lnTo>
                    <a:pt x="88392" y="1267904"/>
                  </a:lnTo>
                  <a:lnTo>
                    <a:pt x="105079" y="1311097"/>
                  </a:lnTo>
                  <a:lnTo>
                    <a:pt x="126111" y="1352207"/>
                  </a:lnTo>
                  <a:lnTo>
                    <a:pt x="151333" y="1390865"/>
                  </a:lnTo>
                  <a:lnTo>
                    <a:pt x="180594" y="1426730"/>
                  </a:lnTo>
                  <a:lnTo>
                    <a:pt x="213715" y="1459433"/>
                  </a:lnTo>
                  <a:lnTo>
                    <a:pt x="250545" y="1488617"/>
                  </a:lnTo>
                  <a:lnTo>
                    <a:pt x="288658" y="1513497"/>
                  </a:lnTo>
                  <a:lnTo>
                    <a:pt x="330136" y="1536369"/>
                  </a:lnTo>
                  <a:lnTo>
                    <a:pt x="374865" y="1556308"/>
                  </a:lnTo>
                  <a:lnTo>
                    <a:pt x="422706" y="1572361"/>
                  </a:lnTo>
                  <a:lnTo>
                    <a:pt x="473494" y="1583563"/>
                  </a:lnTo>
                  <a:lnTo>
                    <a:pt x="527100" y="1588985"/>
                  </a:lnTo>
                  <a:lnTo>
                    <a:pt x="583387" y="1587690"/>
                  </a:lnTo>
                  <a:lnTo>
                    <a:pt x="629869" y="1583296"/>
                  </a:lnTo>
                  <a:lnTo>
                    <a:pt x="681545" y="1577517"/>
                  </a:lnTo>
                  <a:lnTo>
                    <a:pt x="737654" y="1570545"/>
                  </a:lnTo>
                  <a:lnTo>
                    <a:pt x="797445" y="1562582"/>
                  </a:lnTo>
                  <a:lnTo>
                    <a:pt x="860171" y="1553819"/>
                  </a:lnTo>
                  <a:close/>
                </a:path>
                <a:path w="1022984" h="1589404">
                  <a:moveTo>
                    <a:pt x="1022807" y="1529562"/>
                  </a:moveTo>
                  <a:lnTo>
                    <a:pt x="1007287" y="1530794"/>
                  </a:lnTo>
                  <a:lnTo>
                    <a:pt x="990295" y="1532966"/>
                  </a:lnTo>
                  <a:lnTo>
                    <a:pt x="971880" y="1536103"/>
                  </a:lnTo>
                  <a:lnTo>
                    <a:pt x="952093" y="1540179"/>
                  </a:lnTo>
                  <a:lnTo>
                    <a:pt x="1022807" y="1529562"/>
                  </a:lnTo>
                  <a:close/>
                </a:path>
              </a:pathLst>
            </a:custGeom>
            <a:solidFill>
              <a:srgbClr val="031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68164" y="6354890"/>
              <a:ext cx="64769" cy="919480"/>
            </a:xfrm>
            <a:custGeom>
              <a:avLst/>
              <a:gdLst/>
              <a:ahLst/>
              <a:cxnLst/>
              <a:rect l="l" t="t" r="r" b="b"/>
              <a:pathLst>
                <a:path w="64769" h="919479">
                  <a:moveTo>
                    <a:pt x="0" y="0"/>
                  </a:moveTo>
                  <a:lnTo>
                    <a:pt x="64144" y="0"/>
                  </a:lnTo>
                  <a:lnTo>
                    <a:pt x="64144" y="919454"/>
                  </a:lnTo>
                  <a:lnTo>
                    <a:pt x="0" y="919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4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255665" y="4496485"/>
              <a:ext cx="1868170" cy="2936240"/>
            </a:xfrm>
            <a:custGeom>
              <a:avLst/>
              <a:gdLst/>
              <a:ahLst/>
              <a:cxnLst/>
              <a:rect l="l" t="t" r="r" b="b"/>
              <a:pathLst>
                <a:path w="1868169" h="2936240">
                  <a:moveTo>
                    <a:pt x="1457579" y="2777960"/>
                  </a:moveTo>
                  <a:lnTo>
                    <a:pt x="1415199" y="2762389"/>
                  </a:lnTo>
                  <a:lnTo>
                    <a:pt x="1372158" y="2748534"/>
                  </a:lnTo>
                  <a:lnTo>
                    <a:pt x="1328343" y="2736608"/>
                  </a:lnTo>
                  <a:lnTo>
                    <a:pt x="1283665" y="2726867"/>
                  </a:lnTo>
                  <a:lnTo>
                    <a:pt x="1238046" y="2719565"/>
                  </a:lnTo>
                  <a:lnTo>
                    <a:pt x="1191361" y="2714929"/>
                  </a:lnTo>
                  <a:lnTo>
                    <a:pt x="1143546" y="2713228"/>
                  </a:lnTo>
                  <a:lnTo>
                    <a:pt x="1094486" y="2714675"/>
                  </a:lnTo>
                  <a:lnTo>
                    <a:pt x="1044092" y="2719540"/>
                  </a:lnTo>
                  <a:lnTo>
                    <a:pt x="992263" y="2728049"/>
                  </a:lnTo>
                  <a:lnTo>
                    <a:pt x="938911" y="2740469"/>
                  </a:lnTo>
                  <a:lnTo>
                    <a:pt x="883932" y="2757017"/>
                  </a:lnTo>
                  <a:lnTo>
                    <a:pt x="827252" y="2777960"/>
                  </a:lnTo>
                  <a:lnTo>
                    <a:pt x="827252" y="2936163"/>
                  </a:lnTo>
                  <a:lnTo>
                    <a:pt x="875741" y="2918396"/>
                  </a:lnTo>
                  <a:lnTo>
                    <a:pt x="924217" y="2903601"/>
                  </a:lnTo>
                  <a:lnTo>
                    <a:pt x="972705" y="2891752"/>
                  </a:lnTo>
                  <a:lnTo>
                    <a:pt x="1021194" y="2882874"/>
                  </a:lnTo>
                  <a:lnTo>
                    <a:pt x="1069682" y="2876943"/>
                  </a:lnTo>
                  <a:lnTo>
                    <a:pt x="1118171" y="2873984"/>
                  </a:lnTo>
                  <a:lnTo>
                    <a:pt x="1166660" y="2873984"/>
                  </a:lnTo>
                  <a:lnTo>
                    <a:pt x="1215148" y="2876943"/>
                  </a:lnTo>
                  <a:lnTo>
                    <a:pt x="1263637" y="2882874"/>
                  </a:lnTo>
                  <a:lnTo>
                    <a:pt x="1312113" y="2891752"/>
                  </a:lnTo>
                  <a:lnTo>
                    <a:pt x="1360601" y="2903601"/>
                  </a:lnTo>
                  <a:lnTo>
                    <a:pt x="1409090" y="2918396"/>
                  </a:lnTo>
                  <a:lnTo>
                    <a:pt x="1457579" y="2936163"/>
                  </a:lnTo>
                  <a:lnTo>
                    <a:pt x="1457579" y="2873984"/>
                  </a:lnTo>
                  <a:lnTo>
                    <a:pt x="1457579" y="2777960"/>
                  </a:lnTo>
                  <a:close/>
                </a:path>
                <a:path w="1868169" h="2936240">
                  <a:moveTo>
                    <a:pt x="1867700" y="1859000"/>
                  </a:moveTo>
                  <a:lnTo>
                    <a:pt x="1863204" y="1835238"/>
                  </a:lnTo>
                  <a:lnTo>
                    <a:pt x="1850339" y="1815973"/>
                  </a:lnTo>
                  <a:lnTo>
                    <a:pt x="1831124" y="1803069"/>
                  </a:lnTo>
                  <a:lnTo>
                    <a:pt x="1807591" y="1798345"/>
                  </a:lnTo>
                  <a:lnTo>
                    <a:pt x="1107567" y="1798345"/>
                  </a:lnTo>
                  <a:lnTo>
                    <a:pt x="1062240" y="1775968"/>
                  </a:lnTo>
                  <a:lnTo>
                    <a:pt x="1018806" y="1750377"/>
                  </a:lnTo>
                  <a:lnTo>
                    <a:pt x="977442" y="1721713"/>
                  </a:lnTo>
                  <a:lnTo>
                    <a:pt x="938288" y="1690090"/>
                  </a:lnTo>
                  <a:lnTo>
                    <a:pt x="901534" y="1655648"/>
                  </a:lnTo>
                  <a:lnTo>
                    <a:pt x="867333" y="1618526"/>
                  </a:lnTo>
                  <a:lnTo>
                    <a:pt x="835863" y="1578864"/>
                  </a:lnTo>
                  <a:lnTo>
                    <a:pt x="807288" y="1536776"/>
                  </a:lnTo>
                  <a:lnTo>
                    <a:pt x="781773" y="1492415"/>
                  </a:lnTo>
                  <a:lnTo>
                    <a:pt x="759472" y="1445895"/>
                  </a:lnTo>
                  <a:lnTo>
                    <a:pt x="740575" y="1397368"/>
                  </a:lnTo>
                  <a:lnTo>
                    <a:pt x="725220" y="1346962"/>
                  </a:lnTo>
                  <a:lnTo>
                    <a:pt x="386321" y="60540"/>
                  </a:lnTo>
                  <a:lnTo>
                    <a:pt x="375615" y="36664"/>
                  </a:lnTo>
                  <a:lnTo>
                    <a:pt x="358228" y="18135"/>
                  </a:lnTo>
                  <a:lnTo>
                    <a:pt x="335826" y="6159"/>
                  </a:lnTo>
                  <a:lnTo>
                    <a:pt x="310057" y="1905"/>
                  </a:lnTo>
                  <a:lnTo>
                    <a:pt x="75196" y="1905"/>
                  </a:lnTo>
                  <a:lnTo>
                    <a:pt x="67830" y="482"/>
                  </a:lnTo>
                  <a:lnTo>
                    <a:pt x="60172" y="0"/>
                  </a:lnTo>
                  <a:lnTo>
                    <a:pt x="52324" y="482"/>
                  </a:lnTo>
                  <a:lnTo>
                    <a:pt x="44386" y="1905"/>
                  </a:lnTo>
                  <a:lnTo>
                    <a:pt x="22834" y="12509"/>
                  </a:lnTo>
                  <a:lnTo>
                    <a:pt x="7581" y="29895"/>
                  </a:lnTo>
                  <a:lnTo>
                    <a:pt x="0" y="51727"/>
                  </a:lnTo>
                  <a:lnTo>
                    <a:pt x="1460" y="75704"/>
                  </a:lnTo>
                  <a:lnTo>
                    <a:pt x="340360" y="1362125"/>
                  </a:lnTo>
                  <a:lnTo>
                    <a:pt x="354114" y="1408303"/>
                  </a:lnTo>
                  <a:lnTo>
                    <a:pt x="370624" y="1453045"/>
                  </a:lnTo>
                  <a:lnTo>
                    <a:pt x="389775" y="1496275"/>
                  </a:lnTo>
                  <a:lnTo>
                    <a:pt x="411467" y="1537906"/>
                  </a:lnTo>
                  <a:lnTo>
                    <a:pt x="435597" y="1577848"/>
                  </a:lnTo>
                  <a:lnTo>
                    <a:pt x="462038" y="1616024"/>
                  </a:lnTo>
                  <a:lnTo>
                    <a:pt x="490677" y="1652346"/>
                  </a:lnTo>
                  <a:lnTo>
                    <a:pt x="521436" y="1686725"/>
                  </a:lnTo>
                  <a:lnTo>
                    <a:pt x="554177" y="1719097"/>
                  </a:lnTo>
                  <a:lnTo>
                    <a:pt x="588797" y="1749348"/>
                  </a:lnTo>
                  <a:lnTo>
                    <a:pt x="625195" y="1777415"/>
                  </a:lnTo>
                  <a:lnTo>
                    <a:pt x="663257" y="1803209"/>
                  </a:lnTo>
                  <a:lnTo>
                    <a:pt x="702868" y="1826653"/>
                  </a:lnTo>
                  <a:lnTo>
                    <a:pt x="743927" y="1847646"/>
                  </a:lnTo>
                  <a:lnTo>
                    <a:pt x="786320" y="1866112"/>
                  </a:lnTo>
                  <a:lnTo>
                    <a:pt x="829945" y="1881974"/>
                  </a:lnTo>
                  <a:lnTo>
                    <a:pt x="874687" y="1895132"/>
                  </a:lnTo>
                  <a:lnTo>
                    <a:pt x="920432" y="1905520"/>
                  </a:lnTo>
                  <a:lnTo>
                    <a:pt x="967066" y="1913039"/>
                  </a:lnTo>
                  <a:lnTo>
                    <a:pt x="1014501" y="1917611"/>
                  </a:lnTo>
                  <a:lnTo>
                    <a:pt x="1062609" y="1919160"/>
                  </a:lnTo>
                  <a:lnTo>
                    <a:pt x="1807591" y="1919160"/>
                  </a:lnTo>
                  <a:lnTo>
                    <a:pt x="1831047" y="1914448"/>
                  </a:lnTo>
                  <a:lnTo>
                    <a:pt x="1850148" y="1901596"/>
                  </a:lnTo>
                  <a:lnTo>
                    <a:pt x="1863001" y="1882482"/>
                  </a:lnTo>
                  <a:lnTo>
                    <a:pt x="1867700" y="1859000"/>
                  </a:lnTo>
                  <a:close/>
                </a:path>
              </a:pathLst>
            </a:custGeom>
            <a:solidFill>
              <a:srgbClr val="FB5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63235" y="6294829"/>
              <a:ext cx="760730" cy="65405"/>
            </a:xfrm>
            <a:custGeom>
              <a:avLst/>
              <a:gdLst/>
              <a:ahLst/>
              <a:cxnLst/>
              <a:rect l="l" t="t" r="r" b="b"/>
              <a:pathLst>
                <a:path w="760730" h="65404">
                  <a:moveTo>
                    <a:pt x="545099" y="65332"/>
                  </a:moveTo>
                  <a:lnTo>
                    <a:pt x="368150" y="64416"/>
                  </a:lnTo>
                  <a:lnTo>
                    <a:pt x="227282" y="54590"/>
                  </a:lnTo>
                  <a:lnTo>
                    <a:pt x="134238" y="37318"/>
                  </a:lnTo>
                  <a:lnTo>
                    <a:pt x="62502" y="19523"/>
                  </a:lnTo>
                  <a:lnTo>
                    <a:pt x="16335" y="5615"/>
                  </a:lnTo>
                  <a:lnTo>
                    <a:pt x="0" y="0"/>
                  </a:lnTo>
                  <a:lnTo>
                    <a:pt x="700030" y="0"/>
                  </a:lnTo>
                  <a:lnTo>
                    <a:pt x="723564" y="4707"/>
                  </a:lnTo>
                  <a:lnTo>
                    <a:pt x="742835" y="17565"/>
                  </a:lnTo>
                  <a:lnTo>
                    <a:pt x="755857" y="36678"/>
                  </a:lnTo>
                  <a:lnTo>
                    <a:pt x="760639" y="60151"/>
                  </a:lnTo>
                  <a:lnTo>
                    <a:pt x="696479" y="62267"/>
                  </a:lnTo>
                  <a:lnTo>
                    <a:pt x="545099" y="65332"/>
                  </a:lnTo>
                  <a:close/>
                </a:path>
              </a:pathLst>
            </a:custGeom>
            <a:solidFill>
              <a:srgbClr val="FE9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33619" y="301871"/>
              <a:ext cx="10625455" cy="2191385"/>
            </a:xfrm>
            <a:custGeom>
              <a:avLst/>
              <a:gdLst/>
              <a:ahLst/>
              <a:cxnLst/>
              <a:rect l="l" t="t" r="r" b="b"/>
              <a:pathLst>
                <a:path w="10625455" h="2191385">
                  <a:moveTo>
                    <a:pt x="10516468" y="2191145"/>
                  </a:moveTo>
                  <a:lnTo>
                    <a:pt x="108705" y="2191145"/>
                  </a:lnTo>
                  <a:lnTo>
                    <a:pt x="66450" y="2182589"/>
                  </a:lnTo>
                  <a:lnTo>
                    <a:pt x="31890" y="2159278"/>
                  </a:lnTo>
                  <a:lnTo>
                    <a:pt x="8561" y="2124743"/>
                  </a:lnTo>
                  <a:lnTo>
                    <a:pt x="0" y="2082519"/>
                  </a:lnTo>
                  <a:lnTo>
                    <a:pt x="0" y="108625"/>
                  </a:lnTo>
                  <a:lnTo>
                    <a:pt x="8561" y="66401"/>
                  </a:lnTo>
                  <a:lnTo>
                    <a:pt x="31890" y="31867"/>
                  </a:lnTo>
                  <a:lnTo>
                    <a:pt x="66450" y="8555"/>
                  </a:lnTo>
                  <a:lnTo>
                    <a:pt x="108705" y="0"/>
                  </a:lnTo>
                  <a:lnTo>
                    <a:pt x="10516468" y="0"/>
                  </a:lnTo>
                  <a:lnTo>
                    <a:pt x="10558723" y="8555"/>
                  </a:lnTo>
                  <a:lnTo>
                    <a:pt x="10593283" y="31867"/>
                  </a:lnTo>
                  <a:lnTo>
                    <a:pt x="10616612" y="66401"/>
                  </a:lnTo>
                  <a:lnTo>
                    <a:pt x="10625173" y="108625"/>
                  </a:lnTo>
                  <a:lnTo>
                    <a:pt x="10625173" y="2082519"/>
                  </a:lnTo>
                  <a:lnTo>
                    <a:pt x="10616612" y="2124743"/>
                  </a:lnTo>
                  <a:lnTo>
                    <a:pt x="10593283" y="2159278"/>
                  </a:lnTo>
                  <a:lnTo>
                    <a:pt x="10558723" y="2182589"/>
                  </a:lnTo>
                  <a:lnTo>
                    <a:pt x="10516468" y="2191145"/>
                  </a:lnTo>
                  <a:close/>
                </a:path>
              </a:pathLst>
            </a:custGeom>
            <a:solidFill>
              <a:srgbClr val="05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536941" y="319185"/>
            <a:ext cx="6818630" cy="204851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 marR="5080" indent="1183640">
              <a:lnSpc>
                <a:spcPts val="7200"/>
              </a:lnSpc>
              <a:spcBef>
                <a:spcPts val="1610"/>
              </a:spcBef>
            </a:pPr>
            <a:r>
              <a:rPr sz="7250" b="1" spc="47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72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250" b="1" spc="655" dirty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sz="7250" b="1" spc="560" dirty="0">
                <a:solidFill>
                  <a:srgbClr val="FFFFFF"/>
                </a:solidFill>
                <a:latin typeface="Calibri"/>
                <a:cs typeface="Calibri"/>
              </a:rPr>
              <a:t>Clearing</a:t>
            </a:r>
            <a:r>
              <a:rPr sz="725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250" b="1" spc="495" dirty="0">
                <a:solidFill>
                  <a:srgbClr val="FFFFFF"/>
                </a:solidFill>
                <a:latin typeface="Calibri"/>
                <a:cs typeface="Calibri"/>
              </a:rPr>
              <a:t>Work?</a:t>
            </a:r>
            <a:endParaRPr sz="72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1144" y="2579841"/>
            <a:ext cx="10520045" cy="714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3245">
              <a:lnSpc>
                <a:spcPct val="117200"/>
              </a:lnSpc>
              <a:spcBef>
                <a:spcPts val="95"/>
              </a:spcBef>
              <a:tabLst>
                <a:tab pos="1939925" algn="l"/>
              </a:tabLst>
            </a:pPr>
            <a:r>
              <a:rPr sz="3200" b="1" spc="275" dirty="0">
                <a:latin typeface="Calibri"/>
                <a:cs typeface="Calibri"/>
              </a:rPr>
              <a:t>SEARCH: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spc="225" dirty="0">
                <a:latin typeface="Calibri"/>
                <a:cs typeface="Calibri"/>
              </a:rPr>
              <a:t>you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270" dirty="0">
                <a:latin typeface="Calibri"/>
                <a:cs typeface="Calibri"/>
              </a:rPr>
              <a:t>can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240" dirty="0">
                <a:latin typeface="Calibri"/>
                <a:cs typeface="Calibri"/>
              </a:rPr>
              <a:t>use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180" dirty="0">
                <a:latin typeface="Calibri"/>
                <a:cs typeface="Calibri"/>
              </a:rPr>
              <a:t>the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320" dirty="0">
                <a:latin typeface="Calibri"/>
                <a:cs typeface="Calibri"/>
              </a:rPr>
              <a:t>UCAS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170" dirty="0">
                <a:latin typeface="Calibri"/>
                <a:cs typeface="Calibri"/>
              </a:rPr>
              <a:t>clearing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235" dirty="0">
                <a:latin typeface="Calibri"/>
                <a:cs typeface="Calibri"/>
              </a:rPr>
              <a:t>search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10" dirty="0">
                <a:latin typeface="Calibri"/>
                <a:cs typeface="Calibri"/>
              </a:rPr>
              <a:t>tool </a:t>
            </a:r>
            <a:r>
              <a:rPr sz="3200" spc="180" dirty="0">
                <a:latin typeface="Calibri"/>
                <a:cs typeface="Calibri"/>
              </a:rPr>
              <a:t>to</a:t>
            </a:r>
            <a:r>
              <a:rPr sz="3200" spc="145" dirty="0">
                <a:latin typeface="Calibri"/>
                <a:cs typeface="Calibri"/>
              </a:rPr>
              <a:t> find</a:t>
            </a:r>
            <a:r>
              <a:rPr sz="3200" spc="150" dirty="0">
                <a:latin typeface="Calibri"/>
                <a:cs typeface="Calibri"/>
              </a:rPr>
              <a:t> universities/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250" dirty="0">
                <a:latin typeface="Calibri"/>
                <a:cs typeface="Calibri"/>
              </a:rPr>
              <a:t>courses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114" dirty="0">
                <a:latin typeface="Calibri"/>
                <a:cs typeface="Calibri"/>
              </a:rPr>
              <a:t>with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254" dirty="0">
                <a:latin typeface="Calibri"/>
                <a:cs typeface="Calibri"/>
              </a:rPr>
              <a:t>places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140" dirty="0">
                <a:latin typeface="Calibri"/>
                <a:cs typeface="Calibri"/>
              </a:rPr>
              <a:t>available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>
              <a:latin typeface="Calibri"/>
              <a:cs typeface="Calibri"/>
            </a:endParaRPr>
          </a:p>
          <a:p>
            <a:pPr marL="12700" marR="108585">
              <a:lnSpc>
                <a:spcPct val="117200"/>
              </a:lnSpc>
            </a:pPr>
            <a:r>
              <a:rPr sz="3200" b="1" spc="340" dirty="0">
                <a:latin typeface="Calibri"/>
                <a:cs typeface="Calibri"/>
              </a:rPr>
              <a:t>CALL:</a:t>
            </a:r>
            <a:r>
              <a:rPr sz="3200" b="1" spc="45" dirty="0">
                <a:latin typeface="Calibri"/>
                <a:cs typeface="Calibri"/>
              </a:rPr>
              <a:t> </a:t>
            </a:r>
            <a:r>
              <a:rPr sz="3200" spc="260" dirty="0">
                <a:latin typeface="Calibri"/>
                <a:cs typeface="Calibri"/>
              </a:rPr>
              <a:t>once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225" dirty="0">
                <a:latin typeface="Calibri"/>
                <a:cs typeface="Calibri"/>
              </a:rPr>
              <a:t>you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200" dirty="0">
                <a:latin typeface="Calibri"/>
                <a:cs typeface="Calibri"/>
              </a:rPr>
              <a:t>have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80" dirty="0">
                <a:latin typeface="Calibri"/>
                <a:cs typeface="Calibri"/>
              </a:rPr>
              <a:t>found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195" dirty="0">
                <a:latin typeface="Calibri"/>
                <a:cs typeface="Calibri"/>
              </a:rPr>
              <a:t>a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170" dirty="0">
                <a:latin typeface="Calibri"/>
                <a:cs typeface="Calibri"/>
              </a:rPr>
              <a:t>course,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70" dirty="0">
                <a:latin typeface="Calibri"/>
                <a:cs typeface="Calibri"/>
              </a:rPr>
              <a:t>you'll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235" dirty="0">
                <a:latin typeface="Calibri"/>
                <a:cs typeface="Calibri"/>
              </a:rPr>
              <a:t>need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180" dirty="0">
                <a:latin typeface="Calibri"/>
                <a:cs typeface="Calibri"/>
              </a:rPr>
              <a:t>to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30" dirty="0">
                <a:latin typeface="Calibri"/>
                <a:cs typeface="Calibri"/>
              </a:rPr>
              <a:t>call </a:t>
            </a:r>
            <a:r>
              <a:rPr sz="3200" spc="180" dirty="0">
                <a:latin typeface="Calibri"/>
                <a:cs typeface="Calibri"/>
              </a:rPr>
              <a:t>the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165" dirty="0">
                <a:latin typeface="Calibri"/>
                <a:cs typeface="Calibri"/>
              </a:rPr>
              <a:t>university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180" dirty="0">
                <a:latin typeface="Calibri"/>
                <a:cs typeface="Calibri"/>
              </a:rPr>
              <a:t>to</a:t>
            </a:r>
            <a:r>
              <a:rPr sz="3200" spc="150" dirty="0">
                <a:latin typeface="Calibri"/>
                <a:cs typeface="Calibri"/>
              </a:rPr>
              <a:t> apply.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50">
              <a:latin typeface="Calibri"/>
              <a:cs typeface="Calibri"/>
            </a:endParaRPr>
          </a:p>
          <a:p>
            <a:pPr marL="12700" marR="265430" algn="just">
              <a:lnSpc>
                <a:spcPct val="117200"/>
              </a:lnSpc>
            </a:pPr>
            <a:r>
              <a:rPr sz="3200" b="1" spc="375" dirty="0">
                <a:latin typeface="Calibri"/>
                <a:cs typeface="Calibri"/>
              </a:rPr>
              <a:t>COLLECT:</a:t>
            </a:r>
            <a:r>
              <a:rPr sz="3200" b="1" spc="135" dirty="0">
                <a:latin typeface="Calibri"/>
                <a:cs typeface="Calibri"/>
              </a:rPr>
              <a:t> </a:t>
            </a:r>
            <a:r>
              <a:rPr sz="3200" spc="225" dirty="0">
                <a:latin typeface="Calibri"/>
                <a:cs typeface="Calibri"/>
              </a:rPr>
              <a:t>you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270" dirty="0">
                <a:latin typeface="Calibri"/>
                <a:cs typeface="Calibri"/>
              </a:rPr>
              <a:t>can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220" dirty="0">
                <a:latin typeface="Calibri"/>
                <a:cs typeface="Calibri"/>
              </a:rPr>
              <a:t>get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270" dirty="0">
                <a:latin typeface="Calibri"/>
                <a:cs typeface="Calibri"/>
              </a:rPr>
              <a:t>as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240" dirty="0">
                <a:latin typeface="Calibri"/>
                <a:cs typeface="Calibri"/>
              </a:rPr>
              <a:t>many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65" dirty="0">
                <a:latin typeface="Calibri"/>
                <a:cs typeface="Calibri"/>
              </a:rPr>
              <a:t>verbal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160" dirty="0">
                <a:latin typeface="Calibri"/>
                <a:cs typeface="Calibri"/>
              </a:rPr>
              <a:t>offers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270" dirty="0">
                <a:latin typeface="Calibri"/>
                <a:cs typeface="Calibri"/>
              </a:rPr>
              <a:t>as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150" dirty="0">
                <a:latin typeface="Calibri"/>
                <a:cs typeface="Calibri"/>
              </a:rPr>
              <a:t>you'd </a:t>
            </a:r>
            <a:r>
              <a:rPr sz="3200" dirty="0">
                <a:latin typeface="Calibri"/>
                <a:cs typeface="Calibri"/>
              </a:rPr>
              <a:t>like.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145" dirty="0">
                <a:latin typeface="Calibri"/>
                <a:cs typeface="Calibri"/>
              </a:rPr>
              <a:t>Write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200" dirty="0">
                <a:latin typeface="Calibri"/>
                <a:cs typeface="Calibri"/>
              </a:rPr>
              <a:t>down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180" dirty="0">
                <a:latin typeface="Calibri"/>
                <a:cs typeface="Calibri"/>
              </a:rPr>
              <a:t>the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220" dirty="0">
                <a:latin typeface="Calibri"/>
                <a:cs typeface="Calibri"/>
              </a:rPr>
              <a:t>name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140" dirty="0">
                <a:latin typeface="Calibri"/>
                <a:cs typeface="Calibri"/>
              </a:rPr>
              <a:t>of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180" dirty="0">
                <a:latin typeface="Calibri"/>
                <a:cs typeface="Calibri"/>
              </a:rPr>
              <a:t>the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215" dirty="0">
                <a:latin typeface="Calibri"/>
                <a:cs typeface="Calibri"/>
              </a:rPr>
              <a:t>person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165" dirty="0">
                <a:latin typeface="Calibri"/>
                <a:cs typeface="Calibri"/>
              </a:rPr>
              <a:t>that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229" dirty="0">
                <a:latin typeface="Calibri"/>
                <a:cs typeface="Calibri"/>
              </a:rPr>
              <a:t>gave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200" dirty="0">
                <a:latin typeface="Calibri"/>
                <a:cs typeface="Calibri"/>
              </a:rPr>
              <a:t>you </a:t>
            </a:r>
            <a:r>
              <a:rPr sz="3200" spc="180" dirty="0">
                <a:latin typeface="Calibri"/>
                <a:cs typeface="Calibri"/>
              </a:rPr>
              <a:t>the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65" dirty="0">
                <a:latin typeface="Calibri"/>
                <a:cs typeface="Calibri"/>
              </a:rPr>
              <a:t>offer.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17200"/>
              </a:lnSpc>
              <a:spcBef>
                <a:spcPts val="2515"/>
              </a:spcBef>
            </a:pPr>
            <a:r>
              <a:rPr sz="3200" b="1" spc="235" dirty="0">
                <a:latin typeface="Calibri"/>
                <a:cs typeface="Calibri"/>
              </a:rPr>
              <a:t>DECIDE:</a:t>
            </a:r>
            <a:r>
              <a:rPr sz="3200" b="1" spc="135" dirty="0">
                <a:latin typeface="Calibri"/>
                <a:cs typeface="Calibri"/>
              </a:rPr>
              <a:t> </a:t>
            </a:r>
            <a:r>
              <a:rPr sz="3200" spc="260" dirty="0">
                <a:latin typeface="Calibri"/>
                <a:cs typeface="Calibri"/>
              </a:rPr>
              <a:t>once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225" dirty="0">
                <a:latin typeface="Calibri"/>
                <a:cs typeface="Calibri"/>
              </a:rPr>
              <a:t>you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200" dirty="0">
                <a:latin typeface="Calibri"/>
                <a:cs typeface="Calibri"/>
              </a:rPr>
              <a:t>have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50" dirty="0">
                <a:latin typeface="Calibri"/>
                <a:cs typeface="Calibri"/>
              </a:rPr>
              <a:t>all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75" dirty="0">
                <a:latin typeface="Calibri"/>
                <a:cs typeface="Calibri"/>
              </a:rPr>
              <a:t>your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05" dirty="0">
                <a:latin typeface="Calibri"/>
                <a:cs typeface="Calibri"/>
              </a:rPr>
              <a:t>offers,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85" dirty="0">
                <a:latin typeface="Calibri"/>
                <a:cs typeface="Calibri"/>
              </a:rPr>
              <a:t>take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75" dirty="0">
                <a:latin typeface="Calibri"/>
                <a:cs typeface="Calibri"/>
              </a:rPr>
              <a:t>your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60" dirty="0">
                <a:latin typeface="Calibri"/>
                <a:cs typeface="Calibri"/>
              </a:rPr>
              <a:t>time </a:t>
            </a:r>
            <a:r>
              <a:rPr sz="3200" spc="225" dirty="0">
                <a:latin typeface="Calibri"/>
                <a:cs typeface="Calibri"/>
              </a:rPr>
              <a:t>and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270" dirty="0">
                <a:latin typeface="Calibri"/>
                <a:cs typeface="Calibri"/>
              </a:rPr>
              <a:t>decide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185" dirty="0">
                <a:latin typeface="Calibri"/>
                <a:cs typeface="Calibri"/>
              </a:rPr>
              <a:t>which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90" dirty="0">
                <a:latin typeface="Calibri"/>
                <a:cs typeface="Calibri"/>
              </a:rPr>
              <a:t>one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185" dirty="0">
                <a:latin typeface="Calibri"/>
                <a:cs typeface="Calibri"/>
              </a:rPr>
              <a:t>is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30" dirty="0">
                <a:latin typeface="Calibri"/>
                <a:cs typeface="Calibri"/>
              </a:rPr>
              <a:t>right </a:t>
            </a:r>
            <a:r>
              <a:rPr sz="3200" spc="105" dirty="0">
                <a:latin typeface="Calibri"/>
                <a:cs typeface="Calibri"/>
              </a:rPr>
              <a:t>for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20" dirty="0">
                <a:latin typeface="Calibri"/>
                <a:cs typeface="Calibri"/>
              </a:rPr>
              <a:t>you.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210" dirty="0">
                <a:latin typeface="Calibri"/>
                <a:cs typeface="Calibri"/>
              </a:rPr>
              <a:t>You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270" dirty="0">
                <a:latin typeface="Calibri"/>
                <a:cs typeface="Calibri"/>
              </a:rPr>
              <a:t>can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285" dirty="0">
                <a:latin typeface="Calibri"/>
                <a:cs typeface="Calibri"/>
              </a:rPr>
              <a:t>add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55" dirty="0">
                <a:latin typeface="Calibri"/>
                <a:cs typeface="Calibri"/>
              </a:rPr>
              <a:t>your </a:t>
            </a:r>
            <a:r>
              <a:rPr sz="3200" spc="254" dirty="0">
                <a:latin typeface="Calibri"/>
                <a:cs typeface="Calibri"/>
              </a:rPr>
              <a:t>choice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70" dirty="0">
                <a:latin typeface="Calibri"/>
                <a:cs typeface="Calibri"/>
              </a:rPr>
              <a:t>on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320" dirty="0">
                <a:latin typeface="Calibri"/>
                <a:cs typeface="Calibri"/>
              </a:rPr>
              <a:t>UCAS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204" dirty="0">
                <a:latin typeface="Calibri"/>
                <a:cs typeface="Calibri"/>
              </a:rPr>
              <a:t>track</a:t>
            </a:r>
            <a:r>
              <a:rPr sz="3200" spc="140" dirty="0">
                <a:latin typeface="Calibri"/>
                <a:cs typeface="Calibri"/>
              </a:rPr>
              <a:t> after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155" dirty="0">
                <a:latin typeface="Calibri"/>
                <a:cs typeface="Calibri"/>
              </a:rPr>
              <a:t>3pm.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38868"/>
              <a:ext cx="6324599" cy="34956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1964" y="4352913"/>
              <a:ext cx="5962649" cy="3295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26035" y="6583446"/>
              <a:ext cx="5962649" cy="32956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3445" y="2107389"/>
            <a:ext cx="485775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solidFill>
                  <a:srgbClr val="054890"/>
                </a:solidFill>
              </a:rPr>
              <a:t>If</a:t>
            </a:r>
            <a:r>
              <a:rPr sz="3400" spc="140" dirty="0">
                <a:solidFill>
                  <a:srgbClr val="054890"/>
                </a:solidFill>
              </a:rPr>
              <a:t> </a:t>
            </a:r>
            <a:r>
              <a:rPr sz="3400" spc="120" dirty="0">
                <a:solidFill>
                  <a:srgbClr val="054890"/>
                </a:solidFill>
              </a:rPr>
              <a:t>you're</a:t>
            </a:r>
            <a:r>
              <a:rPr sz="3400" spc="145" dirty="0">
                <a:solidFill>
                  <a:srgbClr val="054890"/>
                </a:solidFill>
              </a:rPr>
              <a:t> </a:t>
            </a:r>
            <a:r>
              <a:rPr sz="3400" spc="125" dirty="0">
                <a:solidFill>
                  <a:srgbClr val="054890"/>
                </a:solidFill>
              </a:rPr>
              <a:t>eligible</a:t>
            </a:r>
            <a:r>
              <a:rPr sz="3400" spc="145" dirty="0">
                <a:solidFill>
                  <a:srgbClr val="054890"/>
                </a:solidFill>
              </a:rPr>
              <a:t> </a:t>
            </a:r>
            <a:r>
              <a:rPr sz="3400" spc="80" dirty="0">
                <a:solidFill>
                  <a:srgbClr val="054890"/>
                </a:solidFill>
              </a:rPr>
              <a:t>for </a:t>
            </a:r>
            <a:r>
              <a:rPr sz="3400" spc="114" dirty="0">
                <a:solidFill>
                  <a:srgbClr val="054890"/>
                </a:solidFill>
              </a:rPr>
              <a:t>clearing,</a:t>
            </a:r>
            <a:r>
              <a:rPr sz="3400" spc="170" dirty="0">
                <a:solidFill>
                  <a:srgbClr val="054890"/>
                </a:solidFill>
              </a:rPr>
              <a:t> </a:t>
            </a:r>
            <a:r>
              <a:rPr sz="3400" spc="325" dirty="0">
                <a:solidFill>
                  <a:srgbClr val="054890"/>
                </a:solidFill>
              </a:rPr>
              <a:t>UCAS</a:t>
            </a:r>
            <a:r>
              <a:rPr sz="3400" spc="170" dirty="0">
                <a:solidFill>
                  <a:srgbClr val="054890"/>
                </a:solidFill>
              </a:rPr>
              <a:t> </a:t>
            </a:r>
            <a:r>
              <a:rPr sz="3400" dirty="0">
                <a:solidFill>
                  <a:srgbClr val="054890"/>
                </a:solidFill>
              </a:rPr>
              <a:t>will</a:t>
            </a:r>
            <a:r>
              <a:rPr sz="3400" spc="170" dirty="0">
                <a:solidFill>
                  <a:srgbClr val="054890"/>
                </a:solidFill>
              </a:rPr>
              <a:t> </a:t>
            </a:r>
            <a:r>
              <a:rPr sz="3400" spc="110" dirty="0">
                <a:solidFill>
                  <a:srgbClr val="054890"/>
                </a:solidFill>
              </a:rPr>
              <a:t>look </a:t>
            </a:r>
            <a:r>
              <a:rPr sz="3400" spc="180" dirty="0">
                <a:solidFill>
                  <a:srgbClr val="054890"/>
                </a:solidFill>
              </a:rPr>
              <a:t>at</a:t>
            </a:r>
            <a:r>
              <a:rPr sz="3400" spc="135" dirty="0">
                <a:solidFill>
                  <a:srgbClr val="054890"/>
                </a:solidFill>
              </a:rPr>
              <a:t> </a:t>
            </a:r>
            <a:r>
              <a:rPr sz="3400" spc="175" dirty="0">
                <a:solidFill>
                  <a:srgbClr val="054890"/>
                </a:solidFill>
              </a:rPr>
              <a:t>your</a:t>
            </a:r>
            <a:r>
              <a:rPr sz="3400" spc="140" dirty="0">
                <a:solidFill>
                  <a:srgbClr val="054890"/>
                </a:solidFill>
              </a:rPr>
              <a:t> </a:t>
            </a:r>
            <a:r>
              <a:rPr sz="3400" spc="165" dirty="0">
                <a:solidFill>
                  <a:srgbClr val="054890"/>
                </a:solidFill>
              </a:rPr>
              <a:t>grades,</a:t>
            </a:r>
            <a:r>
              <a:rPr sz="3400" spc="140" dirty="0">
                <a:solidFill>
                  <a:srgbClr val="054890"/>
                </a:solidFill>
              </a:rPr>
              <a:t> along </a:t>
            </a:r>
            <a:r>
              <a:rPr sz="3400" spc="110" dirty="0">
                <a:solidFill>
                  <a:srgbClr val="054890"/>
                </a:solidFill>
              </a:rPr>
              <a:t>with</a:t>
            </a:r>
            <a:r>
              <a:rPr sz="3400" spc="130" dirty="0">
                <a:solidFill>
                  <a:srgbClr val="054890"/>
                </a:solidFill>
              </a:rPr>
              <a:t> </a:t>
            </a:r>
            <a:r>
              <a:rPr sz="3400" spc="180" dirty="0">
                <a:solidFill>
                  <a:srgbClr val="054890"/>
                </a:solidFill>
              </a:rPr>
              <a:t>the</a:t>
            </a:r>
            <a:r>
              <a:rPr sz="3400" spc="130" dirty="0">
                <a:solidFill>
                  <a:srgbClr val="054890"/>
                </a:solidFill>
              </a:rPr>
              <a:t> </a:t>
            </a:r>
            <a:r>
              <a:rPr sz="3400" spc="105" dirty="0">
                <a:solidFill>
                  <a:srgbClr val="054890"/>
                </a:solidFill>
              </a:rPr>
              <a:t>original</a:t>
            </a:r>
            <a:r>
              <a:rPr sz="3400" spc="135" dirty="0">
                <a:solidFill>
                  <a:srgbClr val="054890"/>
                </a:solidFill>
              </a:rPr>
              <a:t> </a:t>
            </a:r>
            <a:r>
              <a:rPr sz="3400" spc="265" dirty="0">
                <a:solidFill>
                  <a:srgbClr val="054890"/>
                </a:solidFill>
              </a:rPr>
              <a:t>choices </a:t>
            </a:r>
            <a:r>
              <a:rPr sz="3400" spc="225" dirty="0">
                <a:solidFill>
                  <a:srgbClr val="054890"/>
                </a:solidFill>
              </a:rPr>
              <a:t>you</a:t>
            </a:r>
            <a:r>
              <a:rPr sz="3400" spc="140" dirty="0">
                <a:solidFill>
                  <a:srgbClr val="054890"/>
                </a:solidFill>
              </a:rPr>
              <a:t> </a:t>
            </a:r>
            <a:r>
              <a:rPr sz="3400" spc="200" dirty="0">
                <a:solidFill>
                  <a:srgbClr val="054890"/>
                </a:solidFill>
              </a:rPr>
              <a:t>applied</a:t>
            </a:r>
            <a:r>
              <a:rPr sz="3400" spc="140" dirty="0">
                <a:solidFill>
                  <a:srgbClr val="054890"/>
                </a:solidFill>
              </a:rPr>
              <a:t> </a:t>
            </a:r>
            <a:r>
              <a:rPr sz="3400" spc="80" dirty="0">
                <a:solidFill>
                  <a:srgbClr val="054890"/>
                </a:solidFill>
              </a:rPr>
              <a:t>for</a:t>
            </a:r>
            <a:endParaRPr sz="34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97575" algn="ctr">
              <a:lnSpc>
                <a:spcPct val="115799"/>
              </a:lnSpc>
              <a:spcBef>
                <a:spcPts val="100"/>
              </a:spcBef>
            </a:pPr>
            <a:r>
              <a:rPr spc="55" dirty="0"/>
              <a:t>You'll</a:t>
            </a:r>
            <a:r>
              <a:rPr spc="140" dirty="0"/>
              <a:t> </a:t>
            </a:r>
            <a:r>
              <a:rPr spc="270" dirty="0"/>
              <a:t>see</a:t>
            </a:r>
            <a:r>
              <a:rPr spc="145" dirty="0"/>
              <a:t> </a:t>
            </a:r>
            <a:r>
              <a:rPr spc="195" dirty="0"/>
              <a:t>a</a:t>
            </a:r>
            <a:r>
              <a:rPr spc="140" dirty="0"/>
              <a:t> </a:t>
            </a:r>
            <a:r>
              <a:rPr spc="190" dirty="0"/>
              <a:t>button</a:t>
            </a:r>
            <a:r>
              <a:rPr spc="145" dirty="0"/>
              <a:t> </a:t>
            </a:r>
            <a:r>
              <a:rPr spc="55" dirty="0"/>
              <a:t>in </a:t>
            </a:r>
            <a:r>
              <a:rPr spc="175" dirty="0"/>
              <a:t>your</a:t>
            </a:r>
            <a:r>
              <a:rPr spc="145" dirty="0"/>
              <a:t> </a:t>
            </a:r>
            <a:r>
              <a:rPr spc="185" dirty="0"/>
              <a:t>application</a:t>
            </a:r>
            <a:r>
              <a:rPr spc="150" dirty="0"/>
              <a:t> </a:t>
            </a:r>
            <a:r>
              <a:rPr spc="185" dirty="0"/>
              <a:t>called </a:t>
            </a:r>
            <a:r>
              <a:rPr spc="155" dirty="0"/>
              <a:t>'See</a:t>
            </a:r>
            <a:r>
              <a:rPr spc="140" dirty="0"/>
              <a:t> </a:t>
            </a:r>
            <a:r>
              <a:rPr spc="150" dirty="0"/>
              <a:t>Matches'</a:t>
            </a:r>
          </a:p>
          <a:p>
            <a:pPr marL="5765800" marR="5080">
              <a:lnSpc>
                <a:spcPct val="116700"/>
              </a:lnSpc>
              <a:spcBef>
                <a:spcPts val="380"/>
              </a:spcBef>
              <a:tabLst>
                <a:tab pos="9565005" algn="l"/>
              </a:tabLst>
            </a:pPr>
            <a:r>
              <a:rPr sz="3000" spc="60" dirty="0"/>
              <a:t>You'll</a:t>
            </a:r>
            <a:r>
              <a:rPr sz="3000" spc="125" dirty="0"/>
              <a:t> </a:t>
            </a:r>
            <a:r>
              <a:rPr sz="3000" spc="265" dirty="0"/>
              <a:t>be</a:t>
            </a:r>
            <a:r>
              <a:rPr sz="3000" spc="125" dirty="0"/>
              <a:t> </a:t>
            </a:r>
            <a:r>
              <a:rPr sz="3000" spc="175" dirty="0"/>
              <a:t>able</a:t>
            </a:r>
            <a:r>
              <a:rPr sz="3000" spc="130" dirty="0"/>
              <a:t> </a:t>
            </a:r>
            <a:r>
              <a:rPr sz="3000" spc="175" dirty="0"/>
              <a:t>to</a:t>
            </a:r>
            <a:r>
              <a:rPr sz="3000" spc="125" dirty="0"/>
              <a:t> </a:t>
            </a:r>
            <a:r>
              <a:rPr sz="3000" spc="254" dirty="0"/>
              <a:t>see</a:t>
            </a:r>
            <a:r>
              <a:rPr sz="3000" spc="130" dirty="0"/>
              <a:t> </a:t>
            </a:r>
            <a:r>
              <a:rPr sz="3000" spc="185" dirty="0"/>
              <a:t>a</a:t>
            </a:r>
            <a:r>
              <a:rPr sz="3000" spc="125" dirty="0"/>
              <a:t> </a:t>
            </a:r>
            <a:r>
              <a:rPr sz="3000" spc="-20" dirty="0"/>
              <a:t>full </a:t>
            </a:r>
            <a:r>
              <a:rPr sz="3000" spc="120" dirty="0"/>
              <a:t>list</a:t>
            </a:r>
            <a:r>
              <a:rPr sz="3000" spc="125" dirty="0"/>
              <a:t> </a:t>
            </a:r>
            <a:r>
              <a:rPr sz="3000" spc="135" dirty="0"/>
              <a:t>of</a:t>
            </a:r>
            <a:r>
              <a:rPr sz="3000" spc="130" dirty="0"/>
              <a:t> </a:t>
            </a:r>
            <a:r>
              <a:rPr sz="3000" spc="170" dirty="0"/>
              <a:t>your</a:t>
            </a:r>
            <a:r>
              <a:rPr sz="3000" spc="125" dirty="0"/>
              <a:t> </a:t>
            </a:r>
            <a:r>
              <a:rPr sz="3000" spc="185" dirty="0"/>
              <a:t>matches.</a:t>
            </a:r>
            <a:r>
              <a:rPr sz="3000" dirty="0"/>
              <a:t>	If</a:t>
            </a:r>
            <a:r>
              <a:rPr sz="3000" spc="140" dirty="0"/>
              <a:t> </a:t>
            </a:r>
            <a:r>
              <a:rPr sz="3000" spc="185" dirty="0"/>
              <a:t>you </a:t>
            </a:r>
            <a:r>
              <a:rPr sz="3000" spc="235" dirty="0"/>
              <a:t>express</a:t>
            </a:r>
            <a:r>
              <a:rPr sz="3000" spc="130" dirty="0"/>
              <a:t> </a:t>
            </a:r>
            <a:r>
              <a:rPr sz="3000" spc="160" dirty="0"/>
              <a:t>an</a:t>
            </a:r>
            <a:r>
              <a:rPr sz="3000" spc="135" dirty="0"/>
              <a:t> </a:t>
            </a:r>
            <a:r>
              <a:rPr sz="3000" spc="160" dirty="0"/>
              <a:t>interest</a:t>
            </a:r>
            <a:r>
              <a:rPr sz="3000" spc="135" dirty="0"/>
              <a:t> </a:t>
            </a:r>
            <a:r>
              <a:rPr sz="3000" spc="80" dirty="0"/>
              <a:t>in</a:t>
            </a:r>
            <a:r>
              <a:rPr sz="3000" spc="135" dirty="0"/>
              <a:t> a </a:t>
            </a:r>
            <a:r>
              <a:rPr sz="3000" spc="160" dirty="0"/>
              <a:t>course,</a:t>
            </a:r>
            <a:r>
              <a:rPr sz="3000" spc="140" dirty="0"/>
              <a:t> </a:t>
            </a:r>
            <a:r>
              <a:rPr sz="3000" spc="160" dirty="0"/>
              <a:t>that</a:t>
            </a:r>
            <a:r>
              <a:rPr sz="3000" spc="140" dirty="0"/>
              <a:t> </a:t>
            </a:r>
            <a:r>
              <a:rPr sz="3000" spc="160" dirty="0"/>
              <a:t>university</a:t>
            </a:r>
            <a:r>
              <a:rPr sz="3000" spc="145" dirty="0"/>
              <a:t> </a:t>
            </a:r>
            <a:r>
              <a:rPr sz="3000" spc="90" dirty="0"/>
              <a:t>or </a:t>
            </a:r>
            <a:r>
              <a:rPr sz="3000" spc="180" dirty="0"/>
              <a:t>college</a:t>
            </a:r>
            <a:r>
              <a:rPr sz="3000" spc="135" dirty="0"/>
              <a:t> </a:t>
            </a:r>
            <a:r>
              <a:rPr sz="3000" spc="254" dirty="0"/>
              <a:t>can</a:t>
            </a:r>
            <a:r>
              <a:rPr sz="3000" spc="140" dirty="0"/>
              <a:t> </a:t>
            </a:r>
            <a:r>
              <a:rPr sz="3000" spc="245" dirty="0"/>
              <a:t>contact</a:t>
            </a:r>
            <a:r>
              <a:rPr sz="3000" spc="140" dirty="0"/>
              <a:t> </a:t>
            </a:r>
            <a:r>
              <a:rPr sz="3000" spc="95" dirty="0"/>
              <a:t>you.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731350"/>
            <a:ext cx="17814290" cy="8545830"/>
            <a:chOff x="0" y="1731350"/>
            <a:chExt cx="17814290" cy="854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31350"/>
              <a:ext cx="17813896" cy="85454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38569" y="2085099"/>
              <a:ext cx="2218690" cy="2326640"/>
            </a:xfrm>
            <a:custGeom>
              <a:avLst/>
              <a:gdLst/>
              <a:ahLst/>
              <a:cxnLst/>
              <a:rect l="l" t="t" r="r" b="b"/>
              <a:pathLst>
                <a:path w="2218690" h="2326640">
                  <a:moveTo>
                    <a:pt x="832856" y="12699"/>
                  </a:moveTo>
                  <a:lnTo>
                    <a:pt x="804645" y="12699"/>
                  </a:lnTo>
                  <a:lnTo>
                    <a:pt x="797529" y="0"/>
                  </a:lnTo>
                  <a:lnTo>
                    <a:pt x="822957" y="0"/>
                  </a:lnTo>
                  <a:lnTo>
                    <a:pt x="832856" y="12699"/>
                  </a:lnTo>
                  <a:close/>
                </a:path>
                <a:path w="2218690" h="2326640">
                  <a:moveTo>
                    <a:pt x="826404" y="25399"/>
                  </a:moveTo>
                  <a:lnTo>
                    <a:pt x="822925" y="25399"/>
                  </a:lnTo>
                  <a:lnTo>
                    <a:pt x="819478" y="12699"/>
                  </a:lnTo>
                  <a:lnTo>
                    <a:pt x="821945" y="12699"/>
                  </a:lnTo>
                  <a:lnTo>
                    <a:pt x="826404" y="25399"/>
                  </a:lnTo>
                  <a:close/>
                </a:path>
                <a:path w="2218690" h="2326640">
                  <a:moveTo>
                    <a:pt x="857675" y="25399"/>
                  </a:moveTo>
                  <a:lnTo>
                    <a:pt x="828871" y="25399"/>
                  </a:lnTo>
                  <a:lnTo>
                    <a:pt x="826879" y="12699"/>
                  </a:lnTo>
                  <a:lnTo>
                    <a:pt x="852484" y="12699"/>
                  </a:lnTo>
                  <a:lnTo>
                    <a:pt x="857675" y="25399"/>
                  </a:lnTo>
                  <a:close/>
                </a:path>
                <a:path w="2218690" h="2326640">
                  <a:moveTo>
                    <a:pt x="874824" y="38099"/>
                  </a:moveTo>
                  <a:lnTo>
                    <a:pt x="847309" y="38099"/>
                  </a:lnTo>
                  <a:lnTo>
                    <a:pt x="849239" y="25399"/>
                  </a:lnTo>
                  <a:lnTo>
                    <a:pt x="867962" y="25399"/>
                  </a:lnTo>
                  <a:lnTo>
                    <a:pt x="874824" y="38099"/>
                  </a:lnTo>
                  <a:close/>
                </a:path>
                <a:path w="2218690" h="2326640">
                  <a:moveTo>
                    <a:pt x="862901" y="50799"/>
                  </a:moveTo>
                  <a:lnTo>
                    <a:pt x="862378" y="38099"/>
                  </a:lnTo>
                  <a:lnTo>
                    <a:pt x="868373" y="38099"/>
                  </a:lnTo>
                  <a:lnTo>
                    <a:pt x="862901" y="50799"/>
                  </a:lnTo>
                  <a:close/>
                </a:path>
                <a:path w="2218690" h="2326640">
                  <a:moveTo>
                    <a:pt x="898687" y="50799"/>
                  </a:moveTo>
                  <a:lnTo>
                    <a:pt x="876785" y="50799"/>
                  </a:lnTo>
                  <a:lnTo>
                    <a:pt x="868373" y="38099"/>
                  </a:lnTo>
                  <a:lnTo>
                    <a:pt x="885135" y="38099"/>
                  </a:lnTo>
                  <a:lnTo>
                    <a:pt x="898687" y="50799"/>
                  </a:lnTo>
                  <a:close/>
                </a:path>
                <a:path w="2218690" h="2326640">
                  <a:moveTo>
                    <a:pt x="888076" y="63499"/>
                  </a:moveTo>
                  <a:lnTo>
                    <a:pt x="886147" y="50799"/>
                  </a:lnTo>
                  <a:lnTo>
                    <a:pt x="889974" y="50799"/>
                  </a:lnTo>
                  <a:lnTo>
                    <a:pt x="888076" y="63499"/>
                  </a:lnTo>
                  <a:close/>
                </a:path>
                <a:path w="2218690" h="2326640">
                  <a:moveTo>
                    <a:pt x="942411" y="76199"/>
                  </a:moveTo>
                  <a:lnTo>
                    <a:pt x="918153" y="76199"/>
                  </a:lnTo>
                  <a:lnTo>
                    <a:pt x="914200" y="63499"/>
                  </a:lnTo>
                  <a:lnTo>
                    <a:pt x="895983" y="63499"/>
                  </a:lnTo>
                  <a:lnTo>
                    <a:pt x="889974" y="50799"/>
                  </a:lnTo>
                  <a:lnTo>
                    <a:pt x="913429" y="50799"/>
                  </a:lnTo>
                  <a:lnTo>
                    <a:pt x="928342" y="63499"/>
                  </a:lnTo>
                  <a:lnTo>
                    <a:pt x="942411" y="76199"/>
                  </a:lnTo>
                  <a:close/>
                </a:path>
                <a:path w="2218690" h="2326640">
                  <a:moveTo>
                    <a:pt x="910278" y="76199"/>
                  </a:moveTo>
                  <a:lnTo>
                    <a:pt x="909234" y="63499"/>
                  </a:lnTo>
                  <a:lnTo>
                    <a:pt x="914200" y="63499"/>
                  </a:lnTo>
                  <a:lnTo>
                    <a:pt x="910278" y="76199"/>
                  </a:lnTo>
                  <a:close/>
                </a:path>
                <a:path w="2218690" h="2326640">
                  <a:moveTo>
                    <a:pt x="972848" y="88899"/>
                  </a:moveTo>
                  <a:lnTo>
                    <a:pt x="929855" y="88899"/>
                  </a:lnTo>
                  <a:lnTo>
                    <a:pt x="925396" y="76199"/>
                  </a:lnTo>
                  <a:lnTo>
                    <a:pt x="962264" y="76199"/>
                  </a:lnTo>
                  <a:lnTo>
                    <a:pt x="972848" y="88899"/>
                  </a:lnTo>
                  <a:close/>
                </a:path>
                <a:path w="2218690" h="2326640">
                  <a:moveTo>
                    <a:pt x="957212" y="101599"/>
                  </a:moveTo>
                  <a:lnTo>
                    <a:pt x="950760" y="88899"/>
                  </a:lnTo>
                  <a:lnTo>
                    <a:pt x="956738" y="88899"/>
                  </a:lnTo>
                  <a:lnTo>
                    <a:pt x="957212" y="101599"/>
                  </a:lnTo>
                  <a:close/>
                </a:path>
                <a:path w="2218690" h="2326640">
                  <a:moveTo>
                    <a:pt x="960253" y="94376"/>
                  </a:moveTo>
                  <a:lnTo>
                    <a:pt x="957908" y="88899"/>
                  </a:lnTo>
                  <a:lnTo>
                    <a:pt x="958888" y="88899"/>
                  </a:lnTo>
                  <a:lnTo>
                    <a:pt x="959733" y="91061"/>
                  </a:lnTo>
                  <a:lnTo>
                    <a:pt x="960253" y="94376"/>
                  </a:lnTo>
                  <a:close/>
                </a:path>
                <a:path w="2218690" h="2326640">
                  <a:moveTo>
                    <a:pt x="963854" y="101599"/>
                  </a:moveTo>
                  <a:lnTo>
                    <a:pt x="959733" y="91061"/>
                  </a:lnTo>
                  <a:lnTo>
                    <a:pt x="959394" y="88899"/>
                  </a:lnTo>
                  <a:lnTo>
                    <a:pt x="963560" y="97798"/>
                  </a:lnTo>
                  <a:lnTo>
                    <a:pt x="963854" y="101599"/>
                  </a:lnTo>
                  <a:close/>
                </a:path>
                <a:path w="2218690" h="2326640">
                  <a:moveTo>
                    <a:pt x="984885" y="101599"/>
                  </a:moveTo>
                  <a:lnTo>
                    <a:pt x="965340" y="101599"/>
                  </a:lnTo>
                  <a:lnTo>
                    <a:pt x="963560" y="97798"/>
                  </a:lnTo>
                  <a:lnTo>
                    <a:pt x="962873" y="88899"/>
                  </a:lnTo>
                  <a:lnTo>
                    <a:pt x="980015" y="88899"/>
                  </a:lnTo>
                  <a:lnTo>
                    <a:pt x="984885" y="101599"/>
                  </a:lnTo>
                  <a:close/>
                </a:path>
                <a:path w="2218690" h="2326640">
                  <a:moveTo>
                    <a:pt x="989281" y="101599"/>
                  </a:moveTo>
                  <a:lnTo>
                    <a:pt x="980015" y="88899"/>
                  </a:lnTo>
                  <a:lnTo>
                    <a:pt x="981438" y="88899"/>
                  </a:lnTo>
                  <a:lnTo>
                    <a:pt x="989281" y="101599"/>
                  </a:lnTo>
                  <a:close/>
                </a:path>
                <a:path w="2218690" h="2326640">
                  <a:moveTo>
                    <a:pt x="963854" y="101599"/>
                  </a:moveTo>
                  <a:lnTo>
                    <a:pt x="963348" y="101599"/>
                  </a:lnTo>
                  <a:lnTo>
                    <a:pt x="960253" y="94376"/>
                  </a:lnTo>
                  <a:lnTo>
                    <a:pt x="959733" y="91061"/>
                  </a:lnTo>
                  <a:lnTo>
                    <a:pt x="963854" y="101599"/>
                  </a:lnTo>
                  <a:close/>
                </a:path>
                <a:path w="2218690" h="2326640">
                  <a:moveTo>
                    <a:pt x="963348" y="101599"/>
                  </a:moveTo>
                  <a:lnTo>
                    <a:pt x="961387" y="101599"/>
                  </a:lnTo>
                  <a:lnTo>
                    <a:pt x="960253" y="94376"/>
                  </a:lnTo>
                  <a:lnTo>
                    <a:pt x="963348" y="101599"/>
                  </a:lnTo>
                  <a:close/>
                </a:path>
                <a:path w="2218690" h="2326640">
                  <a:moveTo>
                    <a:pt x="965340" y="101599"/>
                  </a:moveTo>
                  <a:lnTo>
                    <a:pt x="963854" y="101599"/>
                  </a:lnTo>
                  <a:lnTo>
                    <a:pt x="963560" y="97798"/>
                  </a:lnTo>
                  <a:lnTo>
                    <a:pt x="965340" y="101599"/>
                  </a:lnTo>
                  <a:close/>
                </a:path>
                <a:path w="2218690" h="2326640">
                  <a:moveTo>
                    <a:pt x="980742" y="114299"/>
                  </a:moveTo>
                  <a:lnTo>
                    <a:pt x="978180" y="114299"/>
                  </a:lnTo>
                  <a:lnTo>
                    <a:pt x="970780" y="101599"/>
                  </a:lnTo>
                  <a:lnTo>
                    <a:pt x="978718" y="101599"/>
                  </a:lnTo>
                  <a:lnTo>
                    <a:pt x="980742" y="114299"/>
                  </a:lnTo>
                  <a:close/>
                </a:path>
                <a:path w="2218690" h="2326640">
                  <a:moveTo>
                    <a:pt x="1018238" y="114299"/>
                  </a:moveTo>
                  <a:lnTo>
                    <a:pt x="987415" y="114299"/>
                  </a:lnTo>
                  <a:lnTo>
                    <a:pt x="981185" y="101599"/>
                  </a:lnTo>
                  <a:lnTo>
                    <a:pt x="1011428" y="101599"/>
                  </a:lnTo>
                  <a:lnTo>
                    <a:pt x="1018238" y="114299"/>
                  </a:lnTo>
                  <a:close/>
                </a:path>
                <a:path w="2218690" h="2326640">
                  <a:moveTo>
                    <a:pt x="1030712" y="126999"/>
                  </a:moveTo>
                  <a:lnTo>
                    <a:pt x="1006866" y="126999"/>
                  </a:lnTo>
                  <a:lnTo>
                    <a:pt x="1001900" y="114299"/>
                  </a:lnTo>
                  <a:lnTo>
                    <a:pt x="1024798" y="114299"/>
                  </a:lnTo>
                  <a:lnTo>
                    <a:pt x="1030712" y="126999"/>
                  </a:lnTo>
                  <a:close/>
                </a:path>
                <a:path w="2218690" h="2326640">
                  <a:moveTo>
                    <a:pt x="1036658" y="126999"/>
                  </a:moveTo>
                  <a:lnTo>
                    <a:pt x="1035709" y="126999"/>
                  </a:lnTo>
                  <a:lnTo>
                    <a:pt x="1033432" y="114299"/>
                  </a:lnTo>
                  <a:lnTo>
                    <a:pt x="1036658" y="126999"/>
                  </a:lnTo>
                  <a:close/>
                </a:path>
                <a:path w="2218690" h="2326640">
                  <a:moveTo>
                    <a:pt x="1040042" y="126999"/>
                  </a:moveTo>
                  <a:lnTo>
                    <a:pt x="1036658" y="126999"/>
                  </a:lnTo>
                  <a:lnTo>
                    <a:pt x="1037544" y="114299"/>
                  </a:lnTo>
                  <a:lnTo>
                    <a:pt x="1040042" y="126999"/>
                  </a:lnTo>
                  <a:close/>
                </a:path>
                <a:path w="2218690" h="2326640">
                  <a:moveTo>
                    <a:pt x="1056741" y="139699"/>
                  </a:moveTo>
                  <a:lnTo>
                    <a:pt x="1025742" y="139699"/>
                  </a:lnTo>
                  <a:lnTo>
                    <a:pt x="1019263" y="126999"/>
                  </a:lnTo>
                  <a:lnTo>
                    <a:pt x="1052250" y="126999"/>
                  </a:lnTo>
                  <a:lnTo>
                    <a:pt x="1056741" y="139699"/>
                  </a:lnTo>
                  <a:close/>
                </a:path>
                <a:path w="2218690" h="2326640">
                  <a:moveTo>
                    <a:pt x="1053167" y="152399"/>
                  </a:moveTo>
                  <a:lnTo>
                    <a:pt x="1045387" y="152399"/>
                  </a:lnTo>
                  <a:lnTo>
                    <a:pt x="1043743" y="139699"/>
                  </a:lnTo>
                  <a:lnTo>
                    <a:pt x="1053167" y="139699"/>
                  </a:lnTo>
                  <a:lnTo>
                    <a:pt x="1053167" y="152399"/>
                  </a:lnTo>
                  <a:close/>
                </a:path>
                <a:path w="2218690" h="2326640">
                  <a:moveTo>
                    <a:pt x="1075749" y="152399"/>
                  </a:moveTo>
                  <a:lnTo>
                    <a:pt x="1054970" y="152399"/>
                  </a:lnTo>
                  <a:lnTo>
                    <a:pt x="1053895" y="139699"/>
                  </a:lnTo>
                  <a:lnTo>
                    <a:pt x="1068443" y="139699"/>
                  </a:lnTo>
                  <a:lnTo>
                    <a:pt x="1075749" y="152399"/>
                  </a:lnTo>
                  <a:close/>
                </a:path>
                <a:path w="2218690" h="2326640">
                  <a:moveTo>
                    <a:pt x="1099943" y="165099"/>
                  </a:moveTo>
                  <a:lnTo>
                    <a:pt x="1071405" y="165099"/>
                  </a:lnTo>
                  <a:lnTo>
                    <a:pt x="1063011" y="152399"/>
                  </a:lnTo>
                  <a:lnTo>
                    <a:pt x="1094914" y="152399"/>
                  </a:lnTo>
                  <a:lnTo>
                    <a:pt x="1099943" y="165099"/>
                  </a:lnTo>
                  <a:close/>
                </a:path>
                <a:path w="2218690" h="2326640">
                  <a:moveTo>
                    <a:pt x="1088336" y="177799"/>
                  </a:moveTo>
                  <a:lnTo>
                    <a:pt x="1084509" y="165099"/>
                  </a:lnTo>
                  <a:lnTo>
                    <a:pt x="1085395" y="165099"/>
                  </a:lnTo>
                  <a:lnTo>
                    <a:pt x="1088336" y="177799"/>
                  </a:lnTo>
                  <a:close/>
                </a:path>
                <a:path w="2218690" h="2326640">
                  <a:moveTo>
                    <a:pt x="1128850" y="177799"/>
                  </a:moveTo>
                  <a:lnTo>
                    <a:pt x="1090392" y="177799"/>
                  </a:lnTo>
                  <a:lnTo>
                    <a:pt x="1090392" y="165099"/>
                  </a:lnTo>
                  <a:lnTo>
                    <a:pt x="1119520" y="165099"/>
                  </a:lnTo>
                  <a:lnTo>
                    <a:pt x="1128921" y="176301"/>
                  </a:lnTo>
                  <a:lnTo>
                    <a:pt x="1128850" y="177799"/>
                  </a:lnTo>
                  <a:close/>
                </a:path>
                <a:path w="2218690" h="2326640">
                  <a:moveTo>
                    <a:pt x="1140900" y="177799"/>
                  </a:moveTo>
                  <a:lnTo>
                    <a:pt x="1130178" y="177799"/>
                  </a:lnTo>
                  <a:lnTo>
                    <a:pt x="1128921" y="176301"/>
                  </a:lnTo>
                  <a:lnTo>
                    <a:pt x="1129451" y="165099"/>
                  </a:lnTo>
                  <a:lnTo>
                    <a:pt x="1140900" y="177799"/>
                  </a:lnTo>
                  <a:close/>
                </a:path>
                <a:path w="2218690" h="2326640">
                  <a:moveTo>
                    <a:pt x="1130178" y="177799"/>
                  </a:moveTo>
                  <a:lnTo>
                    <a:pt x="1128850" y="177799"/>
                  </a:lnTo>
                  <a:lnTo>
                    <a:pt x="1128921" y="176301"/>
                  </a:lnTo>
                  <a:lnTo>
                    <a:pt x="1130178" y="177799"/>
                  </a:lnTo>
                  <a:close/>
                </a:path>
                <a:path w="2218690" h="2326640">
                  <a:moveTo>
                    <a:pt x="1156859" y="190499"/>
                  </a:moveTo>
                  <a:lnTo>
                    <a:pt x="1118476" y="190499"/>
                  </a:lnTo>
                  <a:lnTo>
                    <a:pt x="1112178" y="177799"/>
                  </a:lnTo>
                  <a:lnTo>
                    <a:pt x="1149986" y="177799"/>
                  </a:lnTo>
                  <a:lnTo>
                    <a:pt x="1156859" y="190499"/>
                  </a:lnTo>
                  <a:close/>
                </a:path>
                <a:path w="2218690" h="2326640">
                  <a:moveTo>
                    <a:pt x="699613" y="203199"/>
                  </a:moveTo>
                  <a:lnTo>
                    <a:pt x="698411" y="203199"/>
                  </a:lnTo>
                  <a:lnTo>
                    <a:pt x="699866" y="190499"/>
                  </a:lnTo>
                  <a:lnTo>
                    <a:pt x="699613" y="203199"/>
                  </a:lnTo>
                  <a:close/>
                </a:path>
                <a:path w="2218690" h="2326640">
                  <a:moveTo>
                    <a:pt x="715614" y="203199"/>
                  </a:moveTo>
                  <a:lnTo>
                    <a:pt x="703440" y="203199"/>
                  </a:lnTo>
                  <a:lnTo>
                    <a:pt x="701416" y="190499"/>
                  </a:lnTo>
                  <a:lnTo>
                    <a:pt x="711346" y="190499"/>
                  </a:lnTo>
                  <a:lnTo>
                    <a:pt x="715614" y="203199"/>
                  </a:lnTo>
                  <a:close/>
                </a:path>
                <a:path w="2218690" h="2326640">
                  <a:moveTo>
                    <a:pt x="1170059" y="203199"/>
                  </a:moveTo>
                  <a:lnTo>
                    <a:pt x="1139077" y="203199"/>
                  </a:lnTo>
                  <a:lnTo>
                    <a:pt x="1129103" y="190499"/>
                  </a:lnTo>
                  <a:lnTo>
                    <a:pt x="1170218" y="190499"/>
                  </a:lnTo>
                  <a:lnTo>
                    <a:pt x="1170059" y="203199"/>
                  </a:lnTo>
                  <a:close/>
                </a:path>
                <a:path w="2218690" h="2326640">
                  <a:moveTo>
                    <a:pt x="727160" y="215899"/>
                  </a:moveTo>
                  <a:lnTo>
                    <a:pt x="706381" y="215899"/>
                  </a:lnTo>
                  <a:lnTo>
                    <a:pt x="699486" y="203199"/>
                  </a:lnTo>
                  <a:lnTo>
                    <a:pt x="727697" y="203199"/>
                  </a:lnTo>
                  <a:lnTo>
                    <a:pt x="727160" y="215899"/>
                  </a:lnTo>
                  <a:close/>
                </a:path>
                <a:path w="2218690" h="2326640">
                  <a:moveTo>
                    <a:pt x="1202698" y="215899"/>
                  </a:moveTo>
                  <a:lnTo>
                    <a:pt x="1165980" y="215899"/>
                  </a:lnTo>
                  <a:lnTo>
                    <a:pt x="1158479" y="203199"/>
                  </a:lnTo>
                  <a:lnTo>
                    <a:pt x="1195424" y="203199"/>
                  </a:lnTo>
                  <a:lnTo>
                    <a:pt x="1202698" y="215899"/>
                  </a:lnTo>
                  <a:close/>
                </a:path>
                <a:path w="2218690" h="2326640">
                  <a:moveTo>
                    <a:pt x="752516" y="228599"/>
                  </a:moveTo>
                  <a:lnTo>
                    <a:pt x="726116" y="228599"/>
                  </a:lnTo>
                  <a:lnTo>
                    <a:pt x="726148" y="215899"/>
                  </a:lnTo>
                  <a:lnTo>
                    <a:pt x="747326" y="215899"/>
                  </a:lnTo>
                  <a:lnTo>
                    <a:pt x="752516" y="228599"/>
                  </a:lnTo>
                  <a:close/>
                </a:path>
                <a:path w="2218690" h="2326640">
                  <a:moveTo>
                    <a:pt x="1178346" y="228599"/>
                  </a:moveTo>
                  <a:lnTo>
                    <a:pt x="1169490" y="215899"/>
                  </a:lnTo>
                  <a:lnTo>
                    <a:pt x="1181477" y="215899"/>
                  </a:lnTo>
                  <a:lnTo>
                    <a:pt x="1178346" y="228599"/>
                  </a:lnTo>
                  <a:close/>
                </a:path>
                <a:path w="2218690" h="2326640">
                  <a:moveTo>
                    <a:pt x="1216992" y="228599"/>
                  </a:moveTo>
                  <a:lnTo>
                    <a:pt x="1187960" y="228599"/>
                  </a:lnTo>
                  <a:lnTo>
                    <a:pt x="1181477" y="215899"/>
                  </a:lnTo>
                  <a:lnTo>
                    <a:pt x="1211332" y="215899"/>
                  </a:lnTo>
                  <a:lnTo>
                    <a:pt x="1216992" y="228599"/>
                  </a:lnTo>
                  <a:close/>
                </a:path>
                <a:path w="2218690" h="2326640">
                  <a:moveTo>
                    <a:pt x="779976" y="241299"/>
                  </a:moveTo>
                  <a:lnTo>
                    <a:pt x="751291" y="241299"/>
                  </a:lnTo>
                  <a:lnTo>
                    <a:pt x="748539" y="228599"/>
                  </a:lnTo>
                  <a:lnTo>
                    <a:pt x="775106" y="228599"/>
                  </a:lnTo>
                  <a:lnTo>
                    <a:pt x="779976" y="241299"/>
                  </a:lnTo>
                  <a:close/>
                </a:path>
                <a:path w="2218690" h="2326640">
                  <a:moveTo>
                    <a:pt x="1197986" y="241299"/>
                  </a:moveTo>
                  <a:lnTo>
                    <a:pt x="1195298" y="228599"/>
                  </a:lnTo>
                  <a:lnTo>
                    <a:pt x="1200927" y="228599"/>
                  </a:lnTo>
                  <a:lnTo>
                    <a:pt x="1197986" y="241299"/>
                  </a:lnTo>
                  <a:close/>
                </a:path>
                <a:path w="2218690" h="2326640">
                  <a:moveTo>
                    <a:pt x="1245647" y="241299"/>
                  </a:moveTo>
                  <a:lnTo>
                    <a:pt x="1203584" y="241299"/>
                  </a:lnTo>
                  <a:lnTo>
                    <a:pt x="1204691" y="228599"/>
                  </a:lnTo>
                  <a:lnTo>
                    <a:pt x="1237230" y="228599"/>
                  </a:lnTo>
                  <a:lnTo>
                    <a:pt x="1245647" y="241299"/>
                  </a:lnTo>
                  <a:close/>
                </a:path>
                <a:path w="2218690" h="2326640">
                  <a:moveTo>
                    <a:pt x="823170" y="266699"/>
                  </a:moveTo>
                  <a:lnTo>
                    <a:pt x="797592" y="266699"/>
                  </a:lnTo>
                  <a:lnTo>
                    <a:pt x="794714" y="253999"/>
                  </a:lnTo>
                  <a:lnTo>
                    <a:pt x="771595" y="253999"/>
                  </a:lnTo>
                  <a:lnTo>
                    <a:pt x="763182" y="241299"/>
                  </a:lnTo>
                  <a:lnTo>
                    <a:pt x="793524" y="241299"/>
                  </a:lnTo>
                  <a:lnTo>
                    <a:pt x="808258" y="253999"/>
                  </a:lnTo>
                  <a:lnTo>
                    <a:pt x="823170" y="266699"/>
                  </a:lnTo>
                  <a:close/>
                </a:path>
                <a:path w="2218690" h="2326640">
                  <a:moveTo>
                    <a:pt x="1256305" y="253999"/>
                  </a:moveTo>
                  <a:lnTo>
                    <a:pt x="1224299" y="253999"/>
                  </a:lnTo>
                  <a:lnTo>
                    <a:pt x="1218258" y="241299"/>
                  </a:lnTo>
                  <a:lnTo>
                    <a:pt x="1258266" y="241299"/>
                  </a:lnTo>
                  <a:lnTo>
                    <a:pt x="1256305" y="253999"/>
                  </a:lnTo>
                  <a:close/>
                </a:path>
                <a:path w="2218690" h="2326640">
                  <a:moveTo>
                    <a:pt x="797592" y="266699"/>
                  </a:moveTo>
                  <a:lnTo>
                    <a:pt x="790223" y="266699"/>
                  </a:lnTo>
                  <a:lnTo>
                    <a:pt x="790255" y="253999"/>
                  </a:lnTo>
                  <a:lnTo>
                    <a:pt x="797592" y="266699"/>
                  </a:lnTo>
                  <a:close/>
                </a:path>
                <a:path w="2218690" h="2326640">
                  <a:moveTo>
                    <a:pt x="1287663" y="266699"/>
                  </a:moveTo>
                  <a:lnTo>
                    <a:pt x="1249664" y="266699"/>
                  </a:lnTo>
                  <a:lnTo>
                    <a:pt x="1242927" y="253999"/>
                  </a:lnTo>
                  <a:lnTo>
                    <a:pt x="1277725" y="253999"/>
                  </a:lnTo>
                  <a:lnTo>
                    <a:pt x="1287663" y="266699"/>
                  </a:lnTo>
                  <a:close/>
                </a:path>
                <a:path w="2218690" h="2326640">
                  <a:moveTo>
                    <a:pt x="812994" y="279399"/>
                  </a:moveTo>
                  <a:lnTo>
                    <a:pt x="808567" y="266699"/>
                  </a:lnTo>
                  <a:lnTo>
                    <a:pt x="809997" y="269772"/>
                  </a:lnTo>
                  <a:lnTo>
                    <a:pt x="812994" y="279399"/>
                  </a:lnTo>
                  <a:close/>
                </a:path>
                <a:path w="2218690" h="2326640">
                  <a:moveTo>
                    <a:pt x="846330" y="279399"/>
                  </a:moveTo>
                  <a:lnTo>
                    <a:pt x="814481" y="279399"/>
                  </a:lnTo>
                  <a:lnTo>
                    <a:pt x="809997" y="269772"/>
                  </a:lnTo>
                  <a:lnTo>
                    <a:pt x="809041" y="266699"/>
                  </a:lnTo>
                  <a:lnTo>
                    <a:pt x="835734" y="266699"/>
                  </a:lnTo>
                  <a:lnTo>
                    <a:pt x="846330" y="279399"/>
                  </a:lnTo>
                  <a:close/>
                </a:path>
                <a:path w="2218690" h="2326640">
                  <a:moveTo>
                    <a:pt x="1302765" y="279399"/>
                  </a:moveTo>
                  <a:lnTo>
                    <a:pt x="1267588" y="279399"/>
                  </a:lnTo>
                  <a:lnTo>
                    <a:pt x="1260185" y="266699"/>
                  </a:lnTo>
                  <a:lnTo>
                    <a:pt x="1296652" y="266699"/>
                  </a:lnTo>
                  <a:lnTo>
                    <a:pt x="1302765" y="279399"/>
                  </a:lnTo>
                  <a:close/>
                </a:path>
                <a:path w="2218690" h="2326640">
                  <a:moveTo>
                    <a:pt x="877734" y="292099"/>
                  </a:moveTo>
                  <a:lnTo>
                    <a:pt x="837189" y="292099"/>
                  </a:lnTo>
                  <a:lnTo>
                    <a:pt x="831749" y="279399"/>
                  </a:lnTo>
                  <a:lnTo>
                    <a:pt x="867689" y="279399"/>
                  </a:lnTo>
                  <a:lnTo>
                    <a:pt x="877734" y="292099"/>
                  </a:lnTo>
                  <a:close/>
                </a:path>
                <a:path w="2218690" h="2326640">
                  <a:moveTo>
                    <a:pt x="1337523" y="292099"/>
                  </a:moveTo>
                  <a:lnTo>
                    <a:pt x="1290810" y="292099"/>
                  </a:lnTo>
                  <a:lnTo>
                    <a:pt x="1285750" y="279399"/>
                  </a:lnTo>
                  <a:lnTo>
                    <a:pt x="1328614" y="279399"/>
                  </a:lnTo>
                  <a:lnTo>
                    <a:pt x="1337523" y="292099"/>
                  </a:lnTo>
                  <a:close/>
                </a:path>
                <a:path w="2218690" h="2326640">
                  <a:moveTo>
                    <a:pt x="860371" y="304799"/>
                  </a:moveTo>
                  <a:lnTo>
                    <a:pt x="856418" y="304799"/>
                  </a:lnTo>
                  <a:lnTo>
                    <a:pt x="854457" y="292099"/>
                  </a:lnTo>
                  <a:lnTo>
                    <a:pt x="860371" y="304799"/>
                  </a:lnTo>
                  <a:close/>
                </a:path>
                <a:path w="2218690" h="2326640">
                  <a:moveTo>
                    <a:pt x="863312" y="304799"/>
                  </a:moveTo>
                  <a:lnTo>
                    <a:pt x="860371" y="304799"/>
                  </a:lnTo>
                  <a:lnTo>
                    <a:pt x="857904" y="292099"/>
                  </a:lnTo>
                  <a:lnTo>
                    <a:pt x="863312" y="304799"/>
                  </a:lnTo>
                  <a:close/>
                </a:path>
                <a:path w="2218690" h="2326640">
                  <a:moveTo>
                    <a:pt x="868215" y="304799"/>
                  </a:moveTo>
                  <a:lnTo>
                    <a:pt x="863312" y="304799"/>
                  </a:lnTo>
                  <a:lnTo>
                    <a:pt x="859391" y="292099"/>
                  </a:lnTo>
                  <a:lnTo>
                    <a:pt x="868215" y="304799"/>
                  </a:lnTo>
                  <a:close/>
                </a:path>
                <a:path w="2218690" h="2326640">
                  <a:moveTo>
                    <a:pt x="890543" y="304799"/>
                  </a:moveTo>
                  <a:lnTo>
                    <a:pt x="868752" y="304799"/>
                  </a:lnTo>
                  <a:lnTo>
                    <a:pt x="865305" y="292099"/>
                  </a:lnTo>
                  <a:lnTo>
                    <a:pt x="882225" y="292099"/>
                  </a:lnTo>
                  <a:lnTo>
                    <a:pt x="890543" y="304799"/>
                  </a:lnTo>
                  <a:close/>
                </a:path>
                <a:path w="2218690" h="2326640">
                  <a:moveTo>
                    <a:pt x="1347169" y="304799"/>
                  </a:moveTo>
                  <a:lnTo>
                    <a:pt x="1311747" y="304799"/>
                  </a:lnTo>
                  <a:lnTo>
                    <a:pt x="1306081" y="292099"/>
                  </a:lnTo>
                  <a:lnTo>
                    <a:pt x="1348877" y="292099"/>
                  </a:lnTo>
                  <a:lnTo>
                    <a:pt x="1347169" y="304799"/>
                  </a:lnTo>
                  <a:close/>
                </a:path>
                <a:path w="2218690" h="2326640">
                  <a:moveTo>
                    <a:pt x="919639" y="317499"/>
                  </a:moveTo>
                  <a:lnTo>
                    <a:pt x="884834" y="317499"/>
                  </a:lnTo>
                  <a:lnTo>
                    <a:pt x="882447" y="304799"/>
                  </a:lnTo>
                  <a:lnTo>
                    <a:pt x="913066" y="304799"/>
                  </a:lnTo>
                  <a:lnTo>
                    <a:pt x="919639" y="317499"/>
                  </a:lnTo>
                  <a:close/>
                </a:path>
                <a:path w="2218690" h="2326640">
                  <a:moveTo>
                    <a:pt x="1374494" y="317499"/>
                  </a:moveTo>
                  <a:lnTo>
                    <a:pt x="1342108" y="317499"/>
                  </a:lnTo>
                  <a:lnTo>
                    <a:pt x="1336194" y="304799"/>
                  </a:lnTo>
                  <a:lnTo>
                    <a:pt x="1367360" y="304799"/>
                  </a:lnTo>
                  <a:lnTo>
                    <a:pt x="1374494" y="317499"/>
                  </a:lnTo>
                  <a:close/>
                </a:path>
                <a:path w="2218690" h="2326640">
                  <a:moveTo>
                    <a:pt x="905882" y="330199"/>
                  </a:moveTo>
                  <a:lnTo>
                    <a:pt x="898481" y="317499"/>
                  </a:lnTo>
                  <a:lnTo>
                    <a:pt x="904901" y="317499"/>
                  </a:lnTo>
                  <a:lnTo>
                    <a:pt x="905882" y="330199"/>
                  </a:lnTo>
                  <a:close/>
                </a:path>
                <a:path w="2218690" h="2326640">
                  <a:moveTo>
                    <a:pt x="927546" y="330199"/>
                  </a:moveTo>
                  <a:lnTo>
                    <a:pt x="911828" y="330199"/>
                  </a:lnTo>
                  <a:lnTo>
                    <a:pt x="904901" y="317499"/>
                  </a:lnTo>
                  <a:lnTo>
                    <a:pt x="925585" y="317499"/>
                  </a:lnTo>
                  <a:lnTo>
                    <a:pt x="927546" y="330199"/>
                  </a:lnTo>
                  <a:close/>
                </a:path>
                <a:path w="2218690" h="2326640">
                  <a:moveTo>
                    <a:pt x="933713" y="330199"/>
                  </a:moveTo>
                  <a:lnTo>
                    <a:pt x="932480" y="330199"/>
                  </a:lnTo>
                  <a:lnTo>
                    <a:pt x="932259" y="317499"/>
                  </a:lnTo>
                  <a:lnTo>
                    <a:pt x="932765" y="317499"/>
                  </a:lnTo>
                  <a:lnTo>
                    <a:pt x="933713" y="330199"/>
                  </a:lnTo>
                  <a:close/>
                </a:path>
                <a:path w="2218690" h="2326640">
                  <a:moveTo>
                    <a:pt x="937698" y="330199"/>
                  </a:moveTo>
                  <a:lnTo>
                    <a:pt x="934061" y="330199"/>
                  </a:lnTo>
                  <a:lnTo>
                    <a:pt x="932859" y="317499"/>
                  </a:lnTo>
                  <a:lnTo>
                    <a:pt x="936402" y="317499"/>
                  </a:lnTo>
                  <a:lnTo>
                    <a:pt x="937698" y="330199"/>
                  </a:lnTo>
                  <a:close/>
                </a:path>
                <a:path w="2218690" h="2326640">
                  <a:moveTo>
                    <a:pt x="940323" y="330199"/>
                  </a:moveTo>
                  <a:lnTo>
                    <a:pt x="939501" y="330199"/>
                  </a:lnTo>
                  <a:lnTo>
                    <a:pt x="939122" y="317499"/>
                  </a:lnTo>
                  <a:lnTo>
                    <a:pt x="940545" y="317499"/>
                  </a:lnTo>
                  <a:lnTo>
                    <a:pt x="940323" y="330199"/>
                  </a:lnTo>
                  <a:close/>
                </a:path>
                <a:path w="2218690" h="2326640">
                  <a:moveTo>
                    <a:pt x="1400768" y="330199"/>
                  </a:moveTo>
                  <a:lnTo>
                    <a:pt x="1361717" y="330199"/>
                  </a:lnTo>
                  <a:lnTo>
                    <a:pt x="1354285" y="317499"/>
                  </a:lnTo>
                  <a:lnTo>
                    <a:pt x="1392013" y="317499"/>
                  </a:lnTo>
                  <a:lnTo>
                    <a:pt x="1400768" y="330199"/>
                  </a:lnTo>
                  <a:close/>
                </a:path>
                <a:path w="2218690" h="2326640">
                  <a:moveTo>
                    <a:pt x="957497" y="342899"/>
                  </a:moveTo>
                  <a:lnTo>
                    <a:pt x="934584" y="342899"/>
                  </a:lnTo>
                  <a:lnTo>
                    <a:pt x="920773" y="330199"/>
                  </a:lnTo>
                  <a:lnTo>
                    <a:pt x="952784" y="330199"/>
                  </a:lnTo>
                  <a:lnTo>
                    <a:pt x="953663" y="331982"/>
                  </a:lnTo>
                  <a:lnTo>
                    <a:pt x="957497" y="342899"/>
                  </a:lnTo>
                  <a:close/>
                </a:path>
                <a:path w="2218690" h="2326640">
                  <a:moveTo>
                    <a:pt x="953663" y="331982"/>
                  </a:moveTo>
                  <a:lnTo>
                    <a:pt x="952784" y="330199"/>
                  </a:lnTo>
                  <a:lnTo>
                    <a:pt x="953037" y="330199"/>
                  </a:lnTo>
                  <a:lnTo>
                    <a:pt x="953663" y="331982"/>
                  </a:lnTo>
                  <a:close/>
                </a:path>
                <a:path w="2218690" h="2326640">
                  <a:moveTo>
                    <a:pt x="964581" y="342899"/>
                  </a:moveTo>
                  <a:lnTo>
                    <a:pt x="959046" y="342899"/>
                  </a:lnTo>
                  <a:lnTo>
                    <a:pt x="953663" y="331982"/>
                  </a:lnTo>
                  <a:lnTo>
                    <a:pt x="953037" y="330199"/>
                  </a:lnTo>
                  <a:lnTo>
                    <a:pt x="959584" y="330199"/>
                  </a:lnTo>
                  <a:lnTo>
                    <a:pt x="964581" y="342899"/>
                  </a:lnTo>
                  <a:close/>
                </a:path>
                <a:path w="2218690" h="2326640">
                  <a:moveTo>
                    <a:pt x="1417190" y="342899"/>
                  </a:moveTo>
                  <a:lnTo>
                    <a:pt x="1383097" y="342899"/>
                  </a:lnTo>
                  <a:lnTo>
                    <a:pt x="1383856" y="330199"/>
                  </a:lnTo>
                  <a:lnTo>
                    <a:pt x="1416716" y="330199"/>
                  </a:lnTo>
                  <a:lnTo>
                    <a:pt x="1417190" y="342899"/>
                  </a:lnTo>
                  <a:close/>
                </a:path>
                <a:path w="2218690" h="2326640">
                  <a:moveTo>
                    <a:pt x="975682" y="355599"/>
                  </a:moveTo>
                  <a:lnTo>
                    <a:pt x="949318" y="355599"/>
                  </a:lnTo>
                  <a:lnTo>
                    <a:pt x="940418" y="342899"/>
                  </a:lnTo>
                  <a:lnTo>
                    <a:pt x="975903" y="342899"/>
                  </a:lnTo>
                  <a:lnTo>
                    <a:pt x="975682" y="355599"/>
                  </a:lnTo>
                  <a:close/>
                </a:path>
                <a:path w="2218690" h="2326640">
                  <a:moveTo>
                    <a:pt x="1442812" y="355599"/>
                  </a:moveTo>
                  <a:lnTo>
                    <a:pt x="1411372" y="355599"/>
                  </a:lnTo>
                  <a:lnTo>
                    <a:pt x="1402148" y="342899"/>
                  </a:lnTo>
                  <a:lnTo>
                    <a:pt x="1437463" y="342899"/>
                  </a:lnTo>
                  <a:lnTo>
                    <a:pt x="1442812" y="355599"/>
                  </a:lnTo>
                  <a:close/>
                </a:path>
                <a:path w="2218690" h="2326640">
                  <a:moveTo>
                    <a:pt x="998232" y="368299"/>
                  </a:moveTo>
                  <a:lnTo>
                    <a:pt x="974322" y="368299"/>
                  </a:lnTo>
                  <a:lnTo>
                    <a:pt x="966454" y="355599"/>
                  </a:lnTo>
                  <a:lnTo>
                    <a:pt x="995290" y="355599"/>
                  </a:lnTo>
                  <a:lnTo>
                    <a:pt x="997703" y="362996"/>
                  </a:lnTo>
                  <a:lnTo>
                    <a:pt x="998232" y="368299"/>
                  </a:lnTo>
                  <a:close/>
                </a:path>
                <a:path w="2218690" h="2326640">
                  <a:moveTo>
                    <a:pt x="999434" y="368299"/>
                  </a:moveTo>
                  <a:lnTo>
                    <a:pt x="997703" y="362996"/>
                  </a:lnTo>
                  <a:lnTo>
                    <a:pt x="996967" y="355599"/>
                  </a:lnTo>
                  <a:lnTo>
                    <a:pt x="997915" y="355599"/>
                  </a:lnTo>
                  <a:lnTo>
                    <a:pt x="999434" y="368299"/>
                  </a:lnTo>
                  <a:close/>
                </a:path>
                <a:path w="2218690" h="2326640">
                  <a:moveTo>
                    <a:pt x="1460993" y="368299"/>
                  </a:moveTo>
                  <a:lnTo>
                    <a:pt x="1431137" y="368299"/>
                  </a:lnTo>
                  <a:lnTo>
                    <a:pt x="1419752" y="355599"/>
                  </a:lnTo>
                  <a:lnTo>
                    <a:pt x="1456344" y="355599"/>
                  </a:lnTo>
                  <a:lnTo>
                    <a:pt x="1460993" y="368299"/>
                  </a:lnTo>
                  <a:close/>
                </a:path>
                <a:path w="2218690" h="2326640">
                  <a:moveTo>
                    <a:pt x="1460993" y="368299"/>
                  </a:moveTo>
                  <a:lnTo>
                    <a:pt x="1456344" y="355599"/>
                  </a:lnTo>
                  <a:lnTo>
                    <a:pt x="1457736" y="355599"/>
                  </a:lnTo>
                  <a:lnTo>
                    <a:pt x="1461146" y="361477"/>
                  </a:lnTo>
                  <a:lnTo>
                    <a:pt x="1460993" y="368299"/>
                  </a:lnTo>
                  <a:close/>
                </a:path>
                <a:path w="2218690" h="2326640">
                  <a:moveTo>
                    <a:pt x="1461146" y="361477"/>
                  </a:moveTo>
                  <a:lnTo>
                    <a:pt x="1457736" y="355599"/>
                  </a:lnTo>
                  <a:lnTo>
                    <a:pt x="1461278" y="355599"/>
                  </a:lnTo>
                  <a:lnTo>
                    <a:pt x="1461146" y="361477"/>
                  </a:lnTo>
                  <a:close/>
                </a:path>
                <a:path w="2218690" h="2326640">
                  <a:moveTo>
                    <a:pt x="1465104" y="368299"/>
                  </a:moveTo>
                  <a:lnTo>
                    <a:pt x="1460993" y="368299"/>
                  </a:lnTo>
                  <a:lnTo>
                    <a:pt x="1461146" y="361477"/>
                  </a:lnTo>
                  <a:lnTo>
                    <a:pt x="1465104" y="368299"/>
                  </a:lnTo>
                  <a:close/>
                </a:path>
                <a:path w="2218690" h="2326640">
                  <a:moveTo>
                    <a:pt x="1035741" y="380999"/>
                  </a:moveTo>
                  <a:lnTo>
                    <a:pt x="999200" y="380999"/>
                  </a:lnTo>
                  <a:lnTo>
                    <a:pt x="990865" y="368299"/>
                  </a:lnTo>
                  <a:lnTo>
                    <a:pt x="1024292" y="368299"/>
                  </a:lnTo>
                  <a:lnTo>
                    <a:pt x="1035741" y="380999"/>
                  </a:lnTo>
                  <a:close/>
                </a:path>
                <a:path w="2218690" h="2326640">
                  <a:moveTo>
                    <a:pt x="1476711" y="380999"/>
                  </a:moveTo>
                  <a:lnTo>
                    <a:pt x="1451226" y="380999"/>
                  </a:lnTo>
                  <a:lnTo>
                    <a:pt x="1445207" y="368299"/>
                  </a:lnTo>
                  <a:lnTo>
                    <a:pt x="1470892" y="368299"/>
                  </a:lnTo>
                  <a:lnTo>
                    <a:pt x="1476711" y="380999"/>
                  </a:lnTo>
                  <a:close/>
                </a:path>
                <a:path w="2218690" h="2326640">
                  <a:moveTo>
                    <a:pt x="1491592" y="380999"/>
                  </a:moveTo>
                  <a:lnTo>
                    <a:pt x="1476711" y="380999"/>
                  </a:lnTo>
                  <a:lnTo>
                    <a:pt x="1474593" y="368299"/>
                  </a:lnTo>
                  <a:lnTo>
                    <a:pt x="1483475" y="368299"/>
                  </a:lnTo>
                  <a:lnTo>
                    <a:pt x="1491592" y="380999"/>
                  </a:lnTo>
                  <a:close/>
                </a:path>
                <a:path w="2218690" h="2326640">
                  <a:moveTo>
                    <a:pt x="1017334" y="393699"/>
                  </a:moveTo>
                  <a:lnTo>
                    <a:pt x="1011673" y="380999"/>
                  </a:lnTo>
                  <a:lnTo>
                    <a:pt x="1020876" y="380999"/>
                  </a:lnTo>
                  <a:lnTo>
                    <a:pt x="1017334" y="393699"/>
                  </a:lnTo>
                  <a:close/>
                </a:path>
                <a:path w="2218690" h="2326640">
                  <a:moveTo>
                    <a:pt x="1051701" y="393699"/>
                  </a:moveTo>
                  <a:lnTo>
                    <a:pt x="1025494" y="393699"/>
                  </a:lnTo>
                  <a:lnTo>
                    <a:pt x="1020876" y="380999"/>
                  </a:lnTo>
                  <a:lnTo>
                    <a:pt x="1044827" y="380999"/>
                  </a:lnTo>
                  <a:lnTo>
                    <a:pt x="1051701" y="393699"/>
                  </a:lnTo>
                  <a:close/>
                </a:path>
                <a:path w="2218690" h="2326640">
                  <a:moveTo>
                    <a:pt x="1507927" y="393699"/>
                  </a:moveTo>
                  <a:lnTo>
                    <a:pt x="1473312" y="393699"/>
                  </a:lnTo>
                  <a:lnTo>
                    <a:pt x="1463942" y="380999"/>
                  </a:lnTo>
                  <a:lnTo>
                    <a:pt x="1499543" y="380999"/>
                  </a:lnTo>
                  <a:lnTo>
                    <a:pt x="1507927" y="393699"/>
                  </a:lnTo>
                  <a:close/>
                </a:path>
                <a:path w="2218690" h="2326640">
                  <a:moveTo>
                    <a:pt x="1069866" y="406399"/>
                  </a:moveTo>
                  <a:lnTo>
                    <a:pt x="1044241" y="406399"/>
                  </a:lnTo>
                  <a:lnTo>
                    <a:pt x="1034135" y="393699"/>
                  </a:lnTo>
                  <a:lnTo>
                    <a:pt x="1064901" y="393699"/>
                  </a:lnTo>
                  <a:lnTo>
                    <a:pt x="1069866" y="406399"/>
                  </a:lnTo>
                  <a:close/>
                </a:path>
                <a:path w="2218690" h="2326640">
                  <a:moveTo>
                    <a:pt x="1079639" y="406399"/>
                  </a:moveTo>
                  <a:lnTo>
                    <a:pt x="1069866" y="406399"/>
                  </a:lnTo>
                  <a:lnTo>
                    <a:pt x="1074420" y="393699"/>
                  </a:lnTo>
                  <a:lnTo>
                    <a:pt x="1079639" y="406399"/>
                  </a:lnTo>
                  <a:close/>
                </a:path>
                <a:path w="2218690" h="2326640">
                  <a:moveTo>
                    <a:pt x="1524329" y="406399"/>
                  </a:moveTo>
                  <a:lnTo>
                    <a:pt x="1491196" y="406399"/>
                  </a:lnTo>
                  <a:lnTo>
                    <a:pt x="1483345" y="393699"/>
                  </a:lnTo>
                  <a:lnTo>
                    <a:pt x="1518767" y="393699"/>
                  </a:lnTo>
                  <a:lnTo>
                    <a:pt x="1524329" y="406399"/>
                  </a:lnTo>
                  <a:close/>
                </a:path>
                <a:path w="2218690" h="2326640">
                  <a:moveTo>
                    <a:pt x="602991" y="419099"/>
                  </a:moveTo>
                  <a:lnTo>
                    <a:pt x="584207" y="419099"/>
                  </a:lnTo>
                  <a:lnTo>
                    <a:pt x="586579" y="406399"/>
                  </a:lnTo>
                  <a:lnTo>
                    <a:pt x="598724" y="406399"/>
                  </a:lnTo>
                  <a:lnTo>
                    <a:pt x="602991" y="419099"/>
                  </a:lnTo>
                  <a:close/>
                </a:path>
                <a:path w="2218690" h="2326640">
                  <a:moveTo>
                    <a:pt x="1097508" y="419099"/>
                  </a:moveTo>
                  <a:lnTo>
                    <a:pt x="1061042" y="419099"/>
                  </a:lnTo>
                  <a:lnTo>
                    <a:pt x="1053528" y="406399"/>
                  </a:lnTo>
                  <a:lnTo>
                    <a:pt x="1090265" y="406399"/>
                  </a:lnTo>
                  <a:lnTo>
                    <a:pt x="1097508" y="419099"/>
                  </a:lnTo>
                  <a:close/>
                </a:path>
                <a:path w="2218690" h="2326640">
                  <a:moveTo>
                    <a:pt x="1584305" y="444499"/>
                  </a:moveTo>
                  <a:lnTo>
                    <a:pt x="1558593" y="444499"/>
                  </a:lnTo>
                  <a:lnTo>
                    <a:pt x="1511565" y="406399"/>
                  </a:lnTo>
                  <a:lnTo>
                    <a:pt x="1534051" y="406399"/>
                  </a:lnTo>
                  <a:lnTo>
                    <a:pt x="1539807" y="419099"/>
                  </a:lnTo>
                  <a:lnTo>
                    <a:pt x="1560237" y="419099"/>
                  </a:lnTo>
                  <a:lnTo>
                    <a:pt x="1568619" y="431799"/>
                  </a:lnTo>
                  <a:lnTo>
                    <a:pt x="1580795" y="431799"/>
                  </a:lnTo>
                  <a:lnTo>
                    <a:pt x="1584305" y="444499"/>
                  </a:lnTo>
                  <a:close/>
                </a:path>
                <a:path w="2218690" h="2326640">
                  <a:moveTo>
                    <a:pt x="1549864" y="419099"/>
                  </a:moveTo>
                  <a:lnTo>
                    <a:pt x="1545215" y="419099"/>
                  </a:lnTo>
                  <a:lnTo>
                    <a:pt x="1538225" y="406399"/>
                  </a:lnTo>
                  <a:lnTo>
                    <a:pt x="1546859" y="406399"/>
                  </a:lnTo>
                  <a:lnTo>
                    <a:pt x="1549864" y="419099"/>
                  </a:lnTo>
                  <a:close/>
                </a:path>
                <a:path w="2218690" h="2326640">
                  <a:moveTo>
                    <a:pt x="594739" y="431799"/>
                  </a:moveTo>
                  <a:lnTo>
                    <a:pt x="591766" y="431799"/>
                  </a:lnTo>
                  <a:lnTo>
                    <a:pt x="589742" y="419099"/>
                  </a:lnTo>
                  <a:lnTo>
                    <a:pt x="594739" y="431799"/>
                  </a:lnTo>
                  <a:close/>
                </a:path>
                <a:path w="2218690" h="2326640">
                  <a:moveTo>
                    <a:pt x="624405" y="431799"/>
                  </a:moveTo>
                  <a:lnTo>
                    <a:pt x="594739" y="431799"/>
                  </a:lnTo>
                  <a:lnTo>
                    <a:pt x="593727" y="419099"/>
                  </a:lnTo>
                  <a:lnTo>
                    <a:pt x="616024" y="419099"/>
                  </a:lnTo>
                  <a:lnTo>
                    <a:pt x="624405" y="431799"/>
                  </a:lnTo>
                  <a:close/>
                </a:path>
                <a:path w="2218690" h="2326640">
                  <a:moveTo>
                    <a:pt x="1121489" y="431799"/>
                  </a:moveTo>
                  <a:lnTo>
                    <a:pt x="1082991" y="431799"/>
                  </a:lnTo>
                  <a:lnTo>
                    <a:pt x="1076508" y="419099"/>
                  </a:lnTo>
                  <a:lnTo>
                    <a:pt x="1111820" y="419099"/>
                  </a:lnTo>
                  <a:lnTo>
                    <a:pt x="1121489" y="431799"/>
                  </a:lnTo>
                  <a:close/>
                </a:path>
                <a:path w="2218690" h="2326640">
                  <a:moveTo>
                    <a:pt x="644514" y="444499"/>
                  </a:moveTo>
                  <a:lnTo>
                    <a:pt x="618870" y="444499"/>
                  </a:lnTo>
                  <a:lnTo>
                    <a:pt x="614411" y="431799"/>
                  </a:lnTo>
                  <a:lnTo>
                    <a:pt x="639890" y="431799"/>
                  </a:lnTo>
                  <a:lnTo>
                    <a:pt x="644514" y="444499"/>
                  </a:lnTo>
                  <a:close/>
                </a:path>
                <a:path w="2218690" h="2326640">
                  <a:moveTo>
                    <a:pt x="1140488" y="444499"/>
                  </a:moveTo>
                  <a:lnTo>
                    <a:pt x="1105794" y="444499"/>
                  </a:lnTo>
                  <a:lnTo>
                    <a:pt x="1104624" y="431799"/>
                  </a:lnTo>
                  <a:lnTo>
                    <a:pt x="1132071" y="431799"/>
                  </a:lnTo>
                  <a:lnTo>
                    <a:pt x="1140488" y="444499"/>
                  </a:lnTo>
                  <a:close/>
                </a:path>
                <a:path w="2218690" h="2326640">
                  <a:moveTo>
                    <a:pt x="710543" y="482599"/>
                  </a:moveTo>
                  <a:lnTo>
                    <a:pt x="686519" y="482599"/>
                  </a:lnTo>
                  <a:lnTo>
                    <a:pt x="684077" y="478661"/>
                  </a:lnTo>
                  <a:lnTo>
                    <a:pt x="682092" y="469899"/>
                  </a:lnTo>
                  <a:lnTo>
                    <a:pt x="658973" y="469899"/>
                  </a:lnTo>
                  <a:lnTo>
                    <a:pt x="650560" y="457199"/>
                  </a:lnTo>
                  <a:lnTo>
                    <a:pt x="644570" y="457199"/>
                  </a:lnTo>
                  <a:lnTo>
                    <a:pt x="637248" y="444499"/>
                  </a:lnTo>
                  <a:lnTo>
                    <a:pt x="667322" y="444499"/>
                  </a:lnTo>
                  <a:lnTo>
                    <a:pt x="680875" y="457199"/>
                  </a:lnTo>
                  <a:lnTo>
                    <a:pt x="695620" y="469899"/>
                  </a:lnTo>
                  <a:lnTo>
                    <a:pt x="710543" y="482599"/>
                  </a:lnTo>
                  <a:close/>
                </a:path>
                <a:path w="2218690" h="2326640">
                  <a:moveTo>
                    <a:pt x="1159781" y="457199"/>
                  </a:moveTo>
                  <a:lnTo>
                    <a:pt x="1132076" y="457199"/>
                  </a:lnTo>
                  <a:lnTo>
                    <a:pt x="1118919" y="444499"/>
                  </a:lnTo>
                  <a:lnTo>
                    <a:pt x="1157409" y="444499"/>
                  </a:lnTo>
                  <a:lnTo>
                    <a:pt x="1159781" y="457199"/>
                  </a:lnTo>
                  <a:close/>
                </a:path>
                <a:path w="2218690" h="2326640">
                  <a:moveTo>
                    <a:pt x="1172553" y="457199"/>
                  </a:moveTo>
                  <a:lnTo>
                    <a:pt x="1165031" y="457199"/>
                  </a:lnTo>
                  <a:lnTo>
                    <a:pt x="1163576" y="444499"/>
                  </a:lnTo>
                  <a:lnTo>
                    <a:pt x="1172553" y="457199"/>
                  </a:lnTo>
                  <a:close/>
                </a:path>
                <a:path w="2218690" h="2326640">
                  <a:moveTo>
                    <a:pt x="1615331" y="457199"/>
                  </a:moveTo>
                  <a:lnTo>
                    <a:pt x="1583453" y="457199"/>
                  </a:lnTo>
                  <a:lnTo>
                    <a:pt x="1570769" y="444499"/>
                  </a:lnTo>
                  <a:lnTo>
                    <a:pt x="1609164" y="444499"/>
                  </a:lnTo>
                  <a:lnTo>
                    <a:pt x="1615331" y="457199"/>
                  </a:lnTo>
                  <a:close/>
                </a:path>
                <a:path w="2218690" h="2326640">
                  <a:moveTo>
                    <a:pt x="1191493" y="469899"/>
                  </a:moveTo>
                  <a:lnTo>
                    <a:pt x="1144726" y="469899"/>
                  </a:lnTo>
                  <a:lnTo>
                    <a:pt x="1137958" y="457199"/>
                  </a:lnTo>
                  <a:lnTo>
                    <a:pt x="1182501" y="457199"/>
                  </a:lnTo>
                  <a:lnTo>
                    <a:pt x="1191493" y="469899"/>
                  </a:lnTo>
                  <a:close/>
                </a:path>
                <a:path w="2218690" h="2326640">
                  <a:moveTo>
                    <a:pt x="1634655" y="469899"/>
                  </a:moveTo>
                  <a:lnTo>
                    <a:pt x="1607683" y="469899"/>
                  </a:lnTo>
                  <a:lnTo>
                    <a:pt x="1595628" y="457199"/>
                  </a:lnTo>
                  <a:lnTo>
                    <a:pt x="1632062" y="457199"/>
                  </a:lnTo>
                  <a:lnTo>
                    <a:pt x="1634655" y="469899"/>
                  </a:lnTo>
                  <a:close/>
                </a:path>
                <a:path w="2218690" h="2326640">
                  <a:moveTo>
                    <a:pt x="1637740" y="467113"/>
                  </a:moveTo>
                  <a:lnTo>
                    <a:pt x="1632062" y="457199"/>
                  </a:lnTo>
                  <a:lnTo>
                    <a:pt x="1638925" y="457199"/>
                  </a:lnTo>
                  <a:lnTo>
                    <a:pt x="1637740" y="467113"/>
                  </a:lnTo>
                  <a:close/>
                </a:path>
                <a:path w="2218690" h="2326640">
                  <a:moveTo>
                    <a:pt x="1639336" y="469899"/>
                  </a:moveTo>
                  <a:lnTo>
                    <a:pt x="1637407" y="469899"/>
                  </a:lnTo>
                  <a:lnTo>
                    <a:pt x="1637740" y="467113"/>
                  </a:lnTo>
                  <a:lnTo>
                    <a:pt x="1639336" y="469899"/>
                  </a:lnTo>
                  <a:close/>
                </a:path>
                <a:path w="2218690" h="2326640">
                  <a:moveTo>
                    <a:pt x="677601" y="482599"/>
                  </a:moveTo>
                  <a:lnTo>
                    <a:pt x="677632" y="469899"/>
                  </a:lnTo>
                  <a:lnTo>
                    <a:pt x="678518" y="471433"/>
                  </a:lnTo>
                  <a:lnTo>
                    <a:pt x="677601" y="482599"/>
                  </a:lnTo>
                  <a:close/>
                </a:path>
                <a:path w="2218690" h="2326640">
                  <a:moveTo>
                    <a:pt x="684970" y="482599"/>
                  </a:moveTo>
                  <a:lnTo>
                    <a:pt x="678518" y="471433"/>
                  </a:lnTo>
                  <a:lnTo>
                    <a:pt x="678644" y="469899"/>
                  </a:lnTo>
                  <a:lnTo>
                    <a:pt x="684077" y="478661"/>
                  </a:lnTo>
                  <a:lnTo>
                    <a:pt x="684970" y="482599"/>
                  </a:lnTo>
                  <a:close/>
                </a:path>
                <a:path w="2218690" h="2326640">
                  <a:moveTo>
                    <a:pt x="1206444" y="482599"/>
                  </a:moveTo>
                  <a:lnTo>
                    <a:pt x="1170271" y="482599"/>
                  </a:lnTo>
                  <a:lnTo>
                    <a:pt x="1162619" y="469899"/>
                  </a:lnTo>
                  <a:lnTo>
                    <a:pt x="1197606" y="469899"/>
                  </a:lnTo>
                  <a:lnTo>
                    <a:pt x="1206444" y="482599"/>
                  </a:lnTo>
                  <a:close/>
                </a:path>
                <a:path w="2218690" h="2326640">
                  <a:moveTo>
                    <a:pt x="1657901" y="482599"/>
                  </a:moveTo>
                  <a:lnTo>
                    <a:pt x="1628931" y="482599"/>
                  </a:lnTo>
                  <a:lnTo>
                    <a:pt x="1619190" y="469899"/>
                  </a:lnTo>
                  <a:lnTo>
                    <a:pt x="1651322" y="469899"/>
                  </a:lnTo>
                  <a:lnTo>
                    <a:pt x="1657901" y="482599"/>
                  </a:lnTo>
                  <a:close/>
                </a:path>
                <a:path w="2218690" h="2326640">
                  <a:moveTo>
                    <a:pt x="702934" y="489678"/>
                  </a:moveTo>
                  <a:lnTo>
                    <a:pt x="701858" y="482599"/>
                  </a:lnTo>
                  <a:lnTo>
                    <a:pt x="704009" y="482599"/>
                  </a:lnTo>
                  <a:lnTo>
                    <a:pt x="702934" y="489678"/>
                  </a:lnTo>
                  <a:close/>
                </a:path>
                <a:path w="2218690" h="2326640">
                  <a:moveTo>
                    <a:pt x="733690" y="495299"/>
                  </a:moveTo>
                  <a:lnTo>
                    <a:pt x="710935" y="495299"/>
                  </a:lnTo>
                  <a:lnTo>
                    <a:pt x="704009" y="482599"/>
                  </a:lnTo>
                  <a:lnTo>
                    <a:pt x="723111" y="482599"/>
                  </a:lnTo>
                  <a:lnTo>
                    <a:pt x="733690" y="495299"/>
                  </a:lnTo>
                  <a:close/>
                </a:path>
                <a:path w="2218690" h="2326640">
                  <a:moveTo>
                    <a:pt x="1235843" y="495299"/>
                  </a:moveTo>
                  <a:lnTo>
                    <a:pt x="1190364" y="495299"/>
                  </a:lnTo>
                  <a:lnTo>
                    <a:pt x="1186315" y="482599"/>
                  </a:lnTo>
                  <a:lnTo>
                    <a:pt x="1231921" y="482599"/>
                  </a:lnTo>
                  <a:lnTo>
                    <a:pt x="1235843" y="495299"/>
                  </a:lnTo>
                  <a:close/>
                </a:path>
                <a:path w="2218690" h="2326640">
                  <a:moveTo>
                    <a:pt x="1675995" y="495299"/>
                  </a:moveTo>
                  <a:lnTo>
                    <a:pt x="1648919" y="495299"/>
                  </a:lnTo>
                  <a:lnTo>
                    <a:pt x="1641644" y="482599"/>
                  </a:lnTo>
                  <a:lnTo>
                    <a:pt x="1668642" y="482599"/>
                  </a:lnTo>
                  <a:lnTo>
                    <a:pt x="1675995" y="495299"/>
                  </a:lnTo>
                  <a:close/>
                </a:path>
                <a:path w="2218690" h="2326640">
                  <a:moveTo>
                    <a:pt x="703788" y="495299"/>
                  </a:moveTo>
                  <a:lnTo>
                    <a:pt x="702080" y="495299"/>
                  </a:lnTo>
                  <a:lnTo>
                    <a:pt x="702934" y="489678"/>
                  </a:lnTo>
                  <a:lnTo>
                    <a:pt x="703788" y="495299"/>
                  </a:lnTo>
                  <a:close/>
                </a:path>
                <a:path w="2218690" h="2326640">
                  <a:moveTo>
                    <a:pt x="765080" y="507999"/>
                  </a:moveTo>
                  <a:lnTo>
                    <a:pt x="731682" y="507999"/>
                  </a:lnTo>
                  <a:lnTo>
                    <a:pt x="724282" y="495299"/>
                  </a:lnTo>
                  <a:lnTo>
                    <a:pt x="755036" y="495299"/>
                  </a:lnTo>
                  <a:lnTo>
                    <a:pt x="765080" y="507999"/>
                  </a:lnTo>
                  <a:close/>
                </a:path>
                <a:path w="2218690" h="2326640">
                  <a:moveTo>
                    <a:pt x="1248806" y="507999"/>
                  </a:moveTo>
                  <a:lnTo>
                    <a:pt x="1212116" y="507999"/>
                  </a:lnTo>
                  <a:lnTo>
                    <a:pt x="1206790" y="495299"/>
                  </a:lnTo>
                  <a:lnTo>
                    <a:pt x="1242010" y="495299"/>
                  </a:lnTo>
                  <a:lnTo>
                    <a:pt x="1248806" y="507999"/>
                  </a:lnTo>
                  <a:close/>
                </a:path>
                <a:path w="2218690" h="2326640">
                  <a:moveTo>
                    <a:pt x="1666313" y="507999"/>
                  </a:moveTo>
                  <a:lnTo>
                    <a:pt x="1662898" y="495299"/>
                  </a:lnTo>
                  <a:lnTo>
                    <a:pt x="1665681" y="495299"/>
                  </a:lnTo>
                  <a:lnTo>
                    <a:pt x="1666313" y="507999"/>
                  </a:lnTo>
                  <a:close/>
                </a:path>
                <a:path w="2218690" h="2326640">
                  <a:moveTo>
                    <a:pt x="1698478" y="507999"/>
                  </a:moveTo>
                  <a:lnTo>
                    <a:pt x="1672923" y="507999"/>
                  </a:lnTo>
                  <a:lnTo>
                    <a:pt x="1667768" y="495299"/>
                  </a:lnTo>
                  <a:lnTo>
                    <a:pt x="1696960" y="495299"/>
                  </a:lnTo>
                  <a:lnTo>
                    <a:pt x="1698478" y="507999"/>
                  </a:lnTo>
                  <a:close/>
                </a:path>
                <a:path w="2218690" h="2326640">
                  <a:moveTo>
                    <a:pt x="747464" y="520699"/>
                  </a:moveTo>
                  <a:lnTo>
                    <a:pt x="741518" y="507999"/>
                  </a:lnTo>
                  <a:lnTo>
                    <a:pt x="743511" y="507999"/>
                  </a:lnTo>
                  <a:lnTo>
                    <a:pt x="745740" y="511826"/>
                  </a:lnTo>
                  <a:lnTo>
                    <a:pt x="747464" y="520699"/>
                  </a:lnTo>
                  <a:close/>
                </a:path>
                <a:path w="2218690" h="2326640">
                  <a:moveTo>
                    <a:pt x="755307" y="520699"/>
                  </a:moveTo>
                  <a:lnTo>
                    <a:pt x="750911" y="520699"/>
                  </a:lnTo>
                  <a:lnTo>
                    <a:pt x="745740" y="511826"/>
                  </a:lnTo>
                  <a:lnTo>
                    <a:pt x="744997" y="507999"/>
                  </a:lnTo>
                  <a:lnTo>
                    <a:pt x="746452" y="507999"/>
                  </a:lnTo>
                  <a:lnTo>
                    <a:pt x="755307" y="520699"/>
                  </a:lnTo>
                  <a:close/>
                </a:path>
                <a:path w="2218690" h="2326640">
                  <a:moveTo>
                    <a:pt x="779344" y="520699"/>
                  </a:moveTo>
                  <a:lnTo>
                    <a:pt x="755307" y="520699"/>
                  </a:lnTo>
                  <a:lnTo>
                    <a:pt x="755845" y="507999"/>
                  </a:lnTo>
                  <a:lnTo>
                    <a:pt x="777920" y="507999"/>
                  </a:lnTo>
                  <a:lnTo>
                    <a:pt x="778943" y="510649"/>
                  </a:lnTo>
                  <a:lnTo>
                    <a:pt x="779344" y="520699"/>
                  </a:lnTo>
                  <a:close/>
                </a:path>
                <a:path w="2218690" h="2326640">
                  <a:moveTo>
                    <a:pt x="779249" y="511442"/>
                  </a:moveTo>
                  <a:lnTo>
                    <a:pt x="778943" y="510649"/>
                  </a:lnTo>
                  <a:lnTo>
                    <a:pt x="778838" y="507999"/>
                  </a:lnTo>
                  <a:lnTo>
                    <a:pt x="779249" y="511442"/>
                  </a:lnTo>
                  <a:close/>
                </a:path>
                <a:path w="2218690" h="2326640">
                  <a:moveTo>
                    <a:pt x="1275218" y="520699"/>
                  </a:moveTo>
                  <a:lnTo>
                    <a:pt x="1237140" y="520699"/>
                  </a:lnTo>
                  <a:lnTo>
                    <a:pt x="1231257" y="507999"/>
                  </a:lnTo>
                  <a:lnTo>
                    <a:pt x="1273890" y="507999"/>
                  </a:lnTo>
                  <a:lnTo>
                    <a:pt x="1275218" y="520699"/>
                  </a:lnTo>
                  <a:close/>
                </a:path>
                <a:path w="2218690" h="2326640">
                  <a:moveTo>
                    <a:pt x="1689021" y="520699"/>
                  </a:moveTo>
                  <a:lnTo>
                    <a:pt x="1683423" y="507999"/>
                  </a:lnTo>
                  <a:lnTo>
                    <a:pt x="1686966" y="507999"/>
                  </a:lnTo>
                  <a:lnTo>
                    <a:pt x="1689021" y="520699"/>
                  </a:lnTo>
                  <a:close/>
                </a:path>
                <a:path w="2218690" h="2326640">
                  <a:moveTo>
                    <a:pt x="1726499" y="520699"/>
                  </a:moveTo>
                  <a:lnTo>
                    <a:pt x="1691520" y="520699"/>
                  </a:lnTo>
                  <a:lnTo>
                    <a:pt x="1687092" y="507999"/>
                  </a:lnTo>
                  <a:lnTo>
                    <a:pt x="1723336" y="507999"/>
                  </a:lnTo>
                  <a:lnTo>
                    <a:pt x="1726499" y="520699"/>
                  </a:lnTo>
                  <a:close/>
                </a:path>
                <a:path w="2218690" h="2326640">
                  <a:moveTo>
                    <a:pt x="782823" y="520699"/>
                  </a:moveTo>
                  <a:lnTo>
                    <a:pt x="780356" y="520699"/>
                  </a:lnTo>
                  <a:lnTo>
                    <a:pt x="779249" y="511442"/>
                  </a:lnTo>
                  <a:lnTo>
                    <a:pt x="782823" y="520699"/>
                  </a:lnTo>
                  <a:close/>
                </a:path>
                <a:path w="2218690" h="2326640">
                  <a:moveTo>
                    <a:pt x="806985" y="533399"/>
                  </a:moveTo>
                  <a:lnTo>
                    <a:pt x="771923" y="533399"/>
                  </a:lnTo>
                  <a:lnTo>
                    <a:pt x="769539" y="520699"/>
                  </a:lnTo>
                  <a:lnTo>
                    <a:pt x="806985" y="520699"/>
                  </a:lnTo>
                  <a:lnTo>
                    <a:pt x="806985" y="533399"/>
                  </a:lnTo>
                  <a:close/>
                </a:path>
                <a:path w="2218690" h="2326640">
                  <a:moveTo>
                    <a:pt x="1295609" y="533399"/>
                  </a:moveTo>
                  <a:lnTo>
                    <a:pt x="1257990" y="533399"/>
                  </a:lnTo>
                  <a:lnTo>
                    <a:pt x="1252225" y="520699"/>
                  </a:lnTo>
                  <a:lnTo>
                    <a:pt x="1286855" y="520699"/>
                  </a:lnTo>
                  <a:lnTo>
                    <a:pt x="1295609" y="533399"/>
                  </a:lnTo>
                  <a:close/>
                </a:path>
                <a:path w="2218690" h="2326640">
                  <a:moveTo>
                    <a:pt x="1744210" y="533399"/>
                  </a:moveTo>
                  <a:lnTo>
                    <a:pt x="1716821" y="533399"/>
                  </a:lnTo>
                  <a:lnTo>
                    <a:pt x="1713919" y="520699"/>
                  </a:lnTo>
                  <a:lnTo>
                    <a:pt x="1740509" y="520699"/>
                  </a:lnTo>
                  <a:lnTo>
                    <a:pt x="1744210" y="533399"/>
                  </a:lnTo>
                  <a:close/>
                </a:path>
                <a:path w="2218690" h="2326640">
                  <a:moveTo>
                    <a:pt x="1750180" y="533399"/>
                  </a:moveTo>
                  <a:lnTo>
                    <a:pt x="1746424" y="533399"/>
                  </a:lnTo>
                  <a:lnTo>
                    <a:pt x="1743799" y="520699"/>
                  </a:lnTo>
                  <a:lnTo>
                    <a:pt x="1750180" y="533399"/>
                  </a:lnTo>
                  <a:close/>
                </a:path>
                <a:path w="2218690" h="2326640">
                  <a:moveTo>
                    <a:pt x="792975" y="546099"/>
                  </a:moveTo>
                  <a:lnTo>
                    <a:pt x="785542" y="533399"/>
                  </a:lnTo>
                  <a:lnTo>
                    <a:pt x="791994" y="533399"/>
                  </a:lnTo>
                  <a:lnTo>
                    <a:pt x="792975" y="546099"/>
                  </a:lnTo>
                  <a:close/>
                </a:path>
                <a:path w="2218690" h="2326640">
                  <a:moveTo>
                    <a:pt x="793415" y="536005"/>
                  </a:moveTo>
                  <a:lnTo>
                    <a:pt x="791994" y="533399"/>
                  </a:lnTo>
                  <a:lnTo>
                    <a:pt x="792500" y="533399"/>
                  </a:lnTo>
                  <a:lnTo>
                    <a:pt x="793415" y="536005"/>
                  </a:lnTo>
                  <a:close/>
                </a:path>
                <a:path w="2218690" h="2326640">
                  <a:moveTo>
                    <a:pt x="822482" y="546099"/>
                  </a:moveTo>
                  <a:lnTo>
                    <a:pt x="798921" y="546099"/>
                  </a:lnTo>
                  <a:lnTo>
                    <a:pt x="795457" y="539749"/>
                  </a:lnTo>
                  <a:lnTo>
                    <a:pt x="793481" y="533399"/>
                  </a:lnTo>
                  <a:lnTo>
                    <a:pt x="820237" y="533399"/>
                  </a:lnTo>
                  <a:lnTo>
                    <a:pt x="822482" y="546099"/>
                  </a:lnTo>
                  <a:close/>
                </a:path>
                <a:path w="2218690" h="2326640">
                  <a:moveTo>
                    <a:pt x="830073" y="546099"/>
                  </a:moveTo>
                  <a:lnTo>
                    <a:pt x="827574" y="546099"/>
                  </a:lnTo>
                  <a:lnTo>
                    <a:pt x="825107" y="533399"/>
                  </a:lnTo>
                  <a:lnTo>
                    <a:pt x="829219" y="533399"/>
                  </a:lnTo>
                  <a:lnTo>
                    <a:pt x="830073" y="546099"/>
                  </a:lnTo>
                  <a:close/>
                </a:path>
                <a:path w="2218690" h="2326640">
                  <a:moveTo>
                    <a:pt x="1324702" y="546099"/>
                  </a:moveTo>
                  <a:lnTo>
                    <a:pt x="1287619" y="546099"/>
                  </a:lnTo>
                  <a:lnTo>
                    <a:pt x="1277495" y="533399"/>
                  </a:lnTo>
                  <a:lnTo>
                    <a:pt x="1318180" y="533399"/>
                  </a:lnTo>
                  <a:lnTo>
                    <a:pt x="1324702" y="546099"/>
                  </a:lnTo>
                  <a:close/>
                </a:path>
                <a:path w="2218690" h="2326640">
                  <a:moveTo>
                    <a:pt x="1740730" y="539912"/>
                  </a:moveTo>
                  <a:lnTo>
                    <a:pt x="1736058" y="533399"/>
                  </a:lnTo>
                  <a:lnTo>
                    <a:pt x="1741395" y="533399"/>
                  </a:lnTo>
                  <a:lnTo>
                    <a:pt x="1740730" y="539912"/>
                  </a:lnTo>
                  <a:close/>
                </a:path>
                <a:path w="2218690" h="2326640">
                  <a:moveTo>
                    <a:pt x="1751895" y="546099"/>
                  </a:moveTo>
                  <a:lnTo>
                    <a:pt x="1745169" y="546099"/>
                  </a:lnTo>
                  <a:lnTo>
                    <a:pt x="1740730" y="539912"/>
                  </a:lnTo>
                  <a:lnTo>
                    <a:pt x="1741395" y="533399"/>
                  </a:lnTo>
                  <a:lnTo>
                    <a:pt x="1751895" y="546099"/>
                  </a:lnTo>
                  <a:close/>
                </a:path>
                <a:path w="2218690" h="2326640">
                  <a:moveTo>
                    <a:pt x="1764135" y="546099"/>
                  </a:moveTo>
                  <a:lnTo>
                    <a:pt x="1751895" y="546099"/>
                  </a:lnTo>
                  <a:lnTo>
                    <a:pt x="1741395" y="533399"/>
                  </a:lnTo>
                  <a:lnTo>
                    <a:pt x="1766538" y="533399"/>
                  </a:lnTo>
                  <a:lnTo>
                    <a:pt x="1764135" y="546099"/>
                  </a:lnTo>
                  <a:close/>
                </a:path>
                <a:path w="2218690" h="2326640">
                  <a:moveTo>
                    <a:pt x="1772599" y="544455"/>
                  </a:moveTo>
                  <a:lnTo>
                    <a:pt x="1768056" y="533399"/>
                  </a:lnTo>
                  <a:lnTo>
                    <a:pt x="1772202" y="538325"/>
                  </a:lnTo>
                  <a:lnTo>
                    <a:pt x="1772599" y="544455"/>
                  </a:lnTo>
                  <a:close/>
                </a:path>
                <a:path w="2218690" h="2326640">
                  <a:moveTo>
                    <a:pt x="1778778" y="546099"/>
                  </a:moveTo>
                  <a:lnTo>
                    <a:pt x="1772202" y="538325"/>
                  </a:lnTo>
                  <a:lnTo>
                    <a:pt x="1771883" y="533399"/>
                  </a:lnTo>
                  <a:lnTo>
                    <a:pt x="1778778" y="546099"/>
                  </a:lnTo>
                  <a:close/>
                </a:path>
                <a:path w="2218690" h="2326640">
                  <a:moveTo>
                    <a:pt x="797434" y="546099"/>
                  </a:moveTo>
                  <a:lnTo>
                    <a:pt x="796960" y="546099"/>
                  </a:lnTo>
                  <a:lnTo>
                    <a:pt x="793415" y="536005"/>
                  </a:lnTo>
                  <a:lnTo>
                    <a:pt x="795457" y="539749"/>
                  </a:lnTo>
                  <a:lnTo>
                    <a:pt x="797434" y="546099"/>
                  </a:lnTo>
                  <a:close/>
                </a:path>
                <a:path w="2218690" h="2326640">
                  <a:moveTo>
                    <a:pt x="1745169" y="546099"/>
                  </a:moveTo>
                  <a:lnTo>
                    <a:pt x="1740098" y="546099"/>
                  </a:lnTo>
                  <a:lnTo>
                    <a:pt x="1740730" y="539912"/>
                  </a:lnTo>
                  <a:lnTo>
                    <a:pt x="1745169" y="546099"/>
                  </a:lnTo>
                  <a:close/>
                </a:path>
                <a:path w="2218690" h="2326640">
                  <a:moveTo>
                    <a:pt x="1773275" y="546099"/>
                  </a:moveTo>
                  <a:lnTo>
                    <a:pt x="1772705" y="546099"/>
                  </a:lnTo>
                  <a:lnTo>
                    <a:pt x="1772599" y="544455"/>
                  </a:lnTo>
                  <a:lnTo>
                    <a:pt x="1773275" y="546099"/>
                  </a:lnTo>
                  <a:close/>
                </a:path>
                <a:path w="2218690" h="2326640">
                  <a:moveTo>
                    <a:pt x="844874" y="558799"/>
                  </a:moveTo>
                  <a:lnTo>
                    <a:pt x="821677" y="558799"/>
                  </a:lnTo>
                  <a:lnTo>
                    <a:pt x="807866" y="546099"/>
                  </a:lnTo>
                  <a:lnTo>
                    <a:pt x="840415" y="546099"/>
                  </a:lnTo>
                  <a:lnTo>
                    <a:pt x="844874" y="558799"/>
                  </a:lnTo>
                  <a:close/>
                </a:path>
                <a:path w="2218690" h="2326640">
                  <a:moveTo>
                    <a:pt x="851958" y="558799"/>
                  </a:moveTo>
                  <a:lnTo>
                    <a:pt x="851516" y="558799"/>
                  </a:lnTo>
                  <a:lnTo>
                    <a:pt x="846392" y="546099"/>
                  </a:lnTo>
                  <a:lnTo>
                    <a:pt x="846961" y="546099"/>
                  </a:lnTo>
                  <a:lnTo>
                    <a:pt x="851958" y="558799"/>
                  </a:lnTo>
                  <a:close/>
                </a:path>
                <a:path w="2218690" h="2326640">
                  <a:moveTo>
                    <a:pt x="1342844" y="558799"/>
                  </a:moveTo>
                  <a:lnTo>
                    <a:pt x="1306408" y="558799"/>
                  </a:lnTo>
                  <a:lnTo>
                    <a:pt x="1297195" y="546099"/>
                  </a:lnTo>
                  <a:lnTo>
                    <a:pt x="1337627" y="546099"/>
                  </a:lnTo>
                  <a:lnTo>
                    <a:pt x="1342844" y="558799"/>
                  </a:lnTo>
                  <a:close/>
                </a:path>
                <a:path w="2218690" h="2326640">
                  <a:moveTo>
                    <a:pt x="1348181" y="558799"/>
                  </a:moveTo>
                  <a:lnTo>
                    <a:pt x="1347485" y="558799"/>
                  </a:lnTo>
                  <a:lnTo>
                    <a:pt x="1344196" y="546099"/>
                  </a:lnTo>
                  <a:lnTo>
                    <a:pt x="1348181" y="558799"/>
                  </a:lnTo>
                  <a:close/>
                </a:path>
                <a:path w="2218690" h="2326640">
                  <a:moveTo>
                    <a:pt x="1793105" y="558799"/>
                  </a:moveTo>
                  <a:lnTo>
                    <a:pt x="1769226" y="558799"/>
                  </a:lnTo>
                  <a:lnTo>
                    <a:pt x="1761980" y="546099"/>
                  </a:lnTo>
                  <a:lnTo>
                    <a:pt x="1790796" y="546099"/>
                  </a:lnTo>
                  <a:lnTo>
                    <a:pt x="1793105" y="558799"/>
                  </a:lnTo>
                  <a:close/>
                </a:path>
                <a:path w="2218690" h="2326640">
                  <a:moveTo>
                    <a:pt x="868404" y="571499"/>
                  </a:moveTo>
                  <a:lnTo>
                    <a:pt x="845135" y="571499"/>
                  </a:lnTo>
                  <a:lnTo>
                    <a:pt x="836397" y="558799"/>
                  </a:lnTo>
                  <a:lnTo>
                    <a:pt x="863028" y="558799"/>
                  </a:lnTo>
                  <a:lnTo>
                    <a:pt x="868404" y="571499"/>
                  </a:lnTo>
                  <a:close/>
                </a:path>
                <a:path w="2218690" h="2326640">
                  <a:moveTo>
                    <a:pt x="1330818" y="571499"/>
                  </a:moveTo>
                  <a:lnTo>
                    <a:pt x="1325536" y="571499"/>
                  </a:lnTo>
                  <a:lnTo>
                    <a:pt x="1322658" y="558799"/>
                  </a:lnTo>
                  <a:lnTo>
                    <a:pt x="1330818" y="571499"/>
                  </a:lnTo>
                  <a:close/>
                </a:path>
                <a:path w="2218690" h="2326640">
                  <a:moveTo>
                    <a:pt x="1359724" y="571499"/>
                  </a:moveTo>
                  <a:lnTo>
                    <a:pt x="1330818" y="571499"/>
                  </a:lnTo>
                  <a:lnTo>
                    <a:pt x="1326169" y="558799"/>
                  </a:lnTo>
                  <a:lnTo>
                    <a:pt x="1352545" y="558799"/>
                  </a:lnTo>
                  <a:lnTo>
                    <a:pt x="1359317" y="570470"/>
                  </a:lnTo>
                  <a:lnTo>
                    <a:pt x="1359724" y="571499"/>
                  </a:lnTo>
                  <a:close/>
                </a:path>
                <a:path w="2218690" h="2326640">
                  <a:moveTo>
                    <a:pt x="1365607" y="571499"/>
                  </a:moveTo>
                  <a:lnTo>
                    <a:pt x="1359914" y="571499"/>
                  </a:lnTo>
                  <a:lnTo>
                    <a:pt x="1359317" y="570470"/>
                  </a:lnTo>
                  <a:lnTo>
                    <a:pt x="1354696" y="558799"/>
                  </a:lnTo>
                  <a:lnTo>
                    <a:pt x="1365607" y="571499"/>
                  </a:lnTo>
                  <a:close/>
                </a:path>
                <a:path w="2218690" h="2326640">
                  <a:moveTo>
                    <a:pt x="1820778" y="571499"/>
                  </a:moveTo>
                  <a:lnTo>
                    <a:pt x="1788959" y="571499"/>
                  </a:lnTo>
                  <a:lnTo>
                    <a:pt x="1781509" y="558799"/>
                  </a:lnTo>
                  <a:lnTo>
                    <a:pt x="1813346" y="558799"/>
                  </a:lnTo>
                  <a:lnTo>
                    <a:pt x="1820778" y="571499"/>
                  </a:lnTo>
                  <a:close/>
                </a:path>
                <a:path w="2218690" h="2326640">
                  <a:moveTo>
                    <a:pt x="1825459" y="571499"/>
                  </a:moveTo>
                  <a:lnTo>
                    <a:pt x="1820778" y="571499"/>
                  </a:lnTo>
                  <a:lnTo>
                    <a:pt x="1819355" y="558799"/>
                  </a:lnTo>
                  <a:lnTo>
                    <a:pt x="1825459" y="571499"/>
                  </a:lnTo>
                  <a:close/>
                </a:path>
                <a:path w="2218690" h="2326640">
                  <a:moveTo>
                    <a:pt x="891840" y="584199"/>
                  </a:moveTo>
                  <a:lnTo>
                    <a:pt x="861383" y="584199"/>
                  </a:lnTo>
                  <a:lnTo>
                    <a:pt x="853529" y="571499"/>
                  </a:lnTo>
                  <a:lnTo>
                    <a:pt x="885609" y="571499"/>
                  </a:lnTo>
                  <a:lnTo>
                    <a:pt x="891840" y="584199"/>
                  </a:lnTo>
                  <a:close/>
                </a:path>
                <a:path w="2218690" h="2326640">
                  <a:moveTo>
                    <a:pt x="1386433" y="584199"/>
                  </a:moveTo>
                  <a:lnTo>
                    <a:pt x="1353114" y="584199"/>
                  </a:lnTo>
                  <a:lnTo>
                    <a:pt x="1346257" y="571499"/>
                  </a:lnTo>
                  <a:lnTo>
                    <a:pt x="1378316" y="571499"/>
                  </a:lnTo>
                  <a:lnTo>
                    <a:pt x="1386433" y="584199"/>
                  </a:lnTo>
                  <a:close/>
                </a:path>
                <a:path w="2218690" h="2326640">
                  <a:moveTo>
                    <a:pt x="1844277" y="584199"/>
                  </a:moveTo>
                  <a:lnTo>
                    <a:pt x="1808349" y="584199"/>
                  </a:lnTo>
                  <a:lnTo>
                    <a:pt x="1810772" y="571499"/>
                  </a:lnTo>
                  <a:lnTo>
                    <a:pt x="1840608" y="571499"/>
                  </a:lnTo>
                  <a:lnTo>
                    <a:pt x="1844277" y="584199"/>
                  </a:lnTo>
                  <a:close/>
                </a:path>
                <a:path w="2218690" h="2326640">
                  <a:moveTo>
                    <a:pt x="923087" y="596899"/>
                  </a:moveTo>
                  <a:lnTo>
                    <a:pt x="886281" y="596899"/>
                  </a:lnTo>
                  <a:lnTo>
                    <a:pt x="877954" y="584199"/>
                  </a:lnTo>
                  <a:lnTo>
                    <a:pt x="911638" y="584199"/>
                  </a:lnTo>
                  <a:lnTo>
                    <a:pt x="923087" y="596899"/>
                  </a:lnTo>
                  <a:close/>
                </a:path>
                <a:path w="2218690" h="2326640">
                  <a:moveTo>
                    <a:pt x="1406896" y="596899"/>
                  </a:moveTo>
                  <a:lnTo>
                    <a:pt x="1368359" y="596899"/>
                  </a:lnTo>
                  <a:lnTo>
                    <a:pt x="1358978" y="584199"/>
                  </a:lnTo>
                  <a:lnTo>
                    <a:pt x="1402768" y="584199"/>
                  </a:lnTo>
                  <a:lnTo>
                    <a:pt x="1406896" y="596899"/>
                  </a:lnTo>
                  <a:close/>
                </a:path>
                <a:path w="2218690" h="2326640">
                  <a:moveTo>
                    <a:pt x="1832322" y="596899"/>
                  </a:moveTo>
                  <a:lnTo>
                    <a:pt x="1830835" y="584199"/>
                  </a:lnTo>
                  <a:lnTo>
                    <a:pt x="1832118" y="586690"/>
                  </a:lnTo>
                  <a:lnTo>
                    <a:pt x="1832322" y="596899"/>
                  </a:lnTo>
                  <a:close/>
                </a:path>
                <a:path w="2218690" h="2326640">
                  <a:moveTo>
                    <a:pt x="1859236" y="596899"/>
                  </a:moveTo>
                  <a:lnTo>
                    <a:pt x="1837377" y="596899"/>
                  </a:lnTo>
                  <a:lnTo>
                    <a:pt x="1832118" y="586690"/>
                  </a:lnTo>
                  <a:lnTo>
                    <a:pt x="1832069" y="584199"/>
                  </a:lnTo>
                  <a:lnTo>
                    <a:pt x="1852626" y="584199"/>
                  </a:lnTo>
                  <a:lnTo>
                    <a:pt x="1859236" y="596899"/>
                  </a:lnTo>
                  <a:close/>
                </a:path>
                <a:path w="2218690" h="2326640">
                  <a:moveTo>
                    <a:pt x="1864138" y="596899"/>
                  </a:moveTo>
                  <a:lnTo>
                    <a:pt x="1859236" y="596899"/>
                  </a:lnTo>
                  <a:lnTo>
                    <a:pt x="1855377" y="584199"/>
                  </a:lnTo>
                  <a:lnTo>
                    <a:pt x="1864138" y="596899"/>
                  </a:lnTo>
                  <a:close/>
                </a:path>
                <a:path w="2218690" h="2326640">
                  <a:moveTo>
                    <a:pt x="904427" y="609599"/>
                  </a:moveTo>
                  <a:lnTo>
                    <a:pt x="898734" y="596899"/>
                  </a:lnTo>
                  <a:lnTo>
                    <a:pt x="907969" y="596899"/>
                  </a:lnTo>
                  <a:lnTo>
                    <a:pt x="904427" y="609599"/>
                  </a:lnTo>
                  <a:close/>
                </a:path>
                <a:path w="2218690" h="2326640">
                  <a:moveTo>
                    <a:pt x="945678" y="609599"/>
                  </a:moveTo>
                  <a:lnTo>
                    <a:pt x="912555" y="609599"/>
                  </a:lnTo>
                  <a:lnTo>
                    <a:pt x="907969" y="596899"/>
                  </a:lnTo>
                  <a:lnTo>
                    <a:pt x="939058" y="596899"/>
                  </a:lnTo>
                  <a:lnTo>
                    <a:pt x="945678" y="609599"/>
                  </a:lnTo>
                  <a:close/>
                </a:path>
                <a:path w="2218690" h="2326640">
                  <a:moveTo>
                    <a:pt x="1389354" y="601226"/>
                  </a:moveTo>
                  <a:lnTo>
                    <a:pt x="1388568" y="596899"/>
                  </a:lnTo>
                  <a:lnTo>
                    <a:pt x="1389548" y="596899"/>
                  </a:lnTo>
                  <a:lnTo>
                    <a:pt x="1389354" y="601226"/>
                  </a:lnTo>
                  <a:close/>
                </a:path>
                <a:path w="2218690" h="2326640">
                  <a:moveTo>
                    <a:pt x="1486105" y="647699"/>
                  </a:moveTo>
                  <a:lnTo>
                    <a:pt x="1453624" y="647699"/>
                  </a:lnTo>
                  <a:lnTo>
                    <a:pt x="1406596" y="609599"/>
                  </a:lnTo>
                  <a:lnTo>
                    <a:pt x="1390466" y="596899"/>
                  </a:lnTo>
                  <a:lnTo>
                    <a:pt x="1419171" y="596899"/>
                  </a:lnTo>
                  <a:lnTo>
                    <a:pt x="1419847" y="609599"/>
                  </a:lnTo>
                  <a:lnTo>
                    <a:pt x="1443409" y="609599"/>
                  </a:lnTo>
                  <a:lnTo>
                    <a:pt x="1446856" y="622299"/>
                  </a:lnTo>
                  <a:lnTo>
                    <a:pt x="1465104" y="622299"/>
                  </a:lnTo>
                  <a:lnTo>
                    <a:pt x="1473201" y="634999"/>
                  </a:lnTo>
                  <a:lnTo>
                    <a:pt x="1480380" y="634999"/>
                  </a:lnTo>
                  <a:lnTo>
                    <a:pt x="1486105" y="647699"/>
                  </a:lnTo>
                  <a:close/>
                </a:path>
                <a:path w="2218690" h="2326640">
                  <a:moveTo>
                    <a:pt x="1883873" y="609599"/>
                  </a:moveTo>
                  <a:lnTo>
                    <a:pt x="1852278" y="609599"/>
                  </a:lnTo>
                  <a:lnTo>
                    <a:pt x="1856737" y="596899"/>
                  </a:lnTo>
                  <a:lnTo>
                    <a:pt x="1877137" y="596899"/>
                  </a:lnTo>
                  <a:lnTo>
                    <a:pt x="1883873" y="609599"/>
                  </a:lnTo>
                  <a:close/>
                </a:path>
                <a:path w="2218690" h="2326640">
                  <a:moveTo>
                    <a:pt x="1390877" y="609599"/>
                  </a:moveTo>
                  <a:lnTo>
                    <a:pt x="1388979" y="609599"/>
                  </a:lnTo>
                  <a:lnTo>
                    <a:pt x="1389354" y="601226"/>
                  </a:lnTo>
                  <a:lnTo>
                    <a:pt x="1390877" y="609599"/>
                  </a:lnTo>
                  <a:close/>
                </a:path>
                <a:path w="2218690" h="2326640">
                  <a:moveTo>
                    <a:pt x="957212" y="622299"/>
                  </a:moveTo>
                  <a:lnTo>
                    <a:pt x="940603" y="622299"/>
                  </a:lnTo>
                  <a:lnTo>
                    <a:pt x="931314" y="609599"/>
                  </a:lnTo>
                  <a:lnTo>
                    <a:pt x="952247" y="609599"/>
                  </a:lnTo>
                  <a:lnTo>
                    <a:pt x="957212" y="622299"/>
                  </a:lnTo>
                  <a:close/>
                </a:path>
                <a:path w="2218690" h="2326640">
                  <a:moveTo>
                    <a:pt x="973974" y="622299"/>
                  </a:moveTo>
                  <a:lnTo>
                    <a:pt x="957212" y="622299"/>
                  </a:lnTo>
                  <a:lnTo>
                    <a:pt x="961798" y="609599"/>
                  </a:lnTo>
                  <a:lnTo>
                    <a:pt x="964328" y="609599"/>
                  </a:lnTo>
                  <a:lnTo>
                    <a:pt x="973974" y="622299"/>
                  </a:lnTo>
                  <a:close/>
                </a:path>
                <a:path w="2218690" h="2326640">
                  <a:moveTo>
                    <a:pt x="1880679" y="622299"/>
                  </a:moveTo>
                  <a:lnTo>
                    <a:pt x="1871887" y="609599"/>
                  </a:lnTo>
                  <a:lnTo>
                    <a:pt x="1876441" y="609599"/>
                  </a:lnTo>
                  <a:lnTo>
                    <a:pt x="1880679" y="622299"/>
                  </a:lnTo>
                  <a:close/>
                </a:path>
                <a:path w="2218690" h="2326640">
                  <a:moveTo>
                    <a:pt x="1908352" y="622299"/>
                  </a:moveTo>
                  <a:lnTo>
                    <a:pt x="1887953" y="622299"/>
                  </a:lnTo>
                  <a:lnTo>
                    <a:pt x="1882070" y="609599"/>
                  </a:lnTo>
                  <a:lnTo>
                    <a:pt x="1905095" y="609599"/>
                  </a:lnTo>
                  <a:lnTo>
                    <a:pt x="1908352" y="622299"/>
                  </a:lnTo>
                  <a:close/>
                </a:path>
                <a:path w="2218690" h="2326640">
                  <a:moveTo>
                    <a:pt x="986878" y="634999"/>
                  </a:moveTo>
                  <a:lnTo>
                    <a:pt x="960470" y="634999"/>
                  </a:lnTo>
                  <a:lnTo>
                    <a:pt x="951582" y="622299"/>
                  </a:lnTo>
                  <a:lnTo>
                    <a:pt x="983684" y="622299"/>
                  </a:lnTo>
                  <a:lnTo>
                    <a:pt x="986878" y="634999"/>
                  </a:lnTo>
                  <a:close/>
                </a:path>
                <a:path w="2218690" h="2326640">
                  <a:moveTo>
                    <a:pt x="1931171" y="634999"/>
                  </a:moveTo>
                  <a:lnTo>
                    <a:pt x="1906961" y="634999"/>
                  </a:lnTo>
                  <a:lnTo>
                    <a:pt x="1899402" y="622299"/>
                  </a:lnTo>
                  <a:lnTo>
                    <a:pt x="1923584" y="622299"/>
                  </a:lnTo>
                  <a:lnTo>
                    <a:pt x="1931171" y="634999"/>
                  </a:lnTo>
                  <a:close/>
                </a:path>
                <a:path w="2218690" h="2326640">
                  <a:moveTo>
                    <a:pt x="1008842" y="647699"/>
                  </a:moveTo>
                  <a:lnTo>
                    <a:pt x="977421" y="647699"/>
                  </a:lnTo>
                  <a:lnTo>
                    <a:pt x="967522" y="634999"/>
                  </a:lnTo>
                  <a:lnTo>
                    <a:pt x="999180" y="634999"/>
                  </a:lnTo>
                  <a:lnTo>
                    <a:pt x="1008842" y="647699"/>
                  </a:lnTo>
                  <a:close/>
                </a:path>
                <a:path w="2218690" h="2326640">
                  <a:moveTo>
                    <a:pt x="1484125" y="635834"/>
                  </a:moveTo>
                  <a:lnTo>
                    <a:pt x="1483701" y="634999"/>
                  </a:lnTo>
                  <a:lnTo>
                    <a:pt x="1483986" y="634999"/>
                  </a:lnTo>
                  <a:lnTo>
                    <a:pt x="1484125" y="635834"/>
                  </a:lnTo>
                  <a:close/>
                </a:path>
                <a:path w="2218690" h="2326640">
                  <a:moveTo>
                    <a:pt x="1486943" y="641381"/>
                  </a:moveTo>
                  <a:lnTo>
                    <a:pt x="1486809" y="641117"/>
                  </a:lnTo>
                  <a:lnTo>
                    <a:pt x="1486611" y="634999"/>
                  </a:lnTo>
                  <a:lnTo>
                    <a:pt x="1486864" y="634999"/>
                  </a:lnTo>
                  <a:lnTo>
                    <a:pt x="1486943" y="641381"/>
                  </a:lnTo>
                  <a:close/>
                </a:path>
                <a:path w="2218690" h="2326640">
                  <a:moveTo>
                    <a:pt x="1948708" y="647699"/>
                  </a:moveTo>
                  <a:lnTo>
                    <a:pt x="1924766" y="647699"/>
                  </a:lnTo>
                  <a:lnTo>
                    <a:pt x="1917650" y="634999"/>
                  </a:lnTo>
                  <a:lnTo>
                    <a:pt x="1943236" y="634999"/>
                  </a:lnTo>
                  <a:lnTo>
                    <a:pt x="1948708" y="647699"/>
                  </a:lnTo>
                  <a:close/>
                </a:path>
                <a:path w="2218690" h="2326640">
                  <a:moveTo>
                    <a:pt x="1487022" y="647699"/>
                  </a:moveTo>
                  <a:lnTo>
                    <a:pt x="1486105" y="647699"/>
                  </a:lnTo>
                  <a:lnTo>
                    <a:pt x="1484125" y="635834"/>
                  </a:lnTo>
                  <a:lnTo>
                    <a:pt x="1486809" y="641117"/>
                  </a:lnTo>
                  <a:lnTo>
                    <a:pt x="1487022" y="647699"/>
                  </a:lnTo>
                  <a:close/>
                </a:path>
                <a:path w="2218690" h="2326640">
                  <a:moveTo>
                    <a:pt x="1487022" y="647699"/>
                  </a:moveTo>
                  <a:lnTo>
                    <a:pt x="1486809" y="641117"/>
                  </a:lnTo>
                  <a:lnTo>
                    <a:pt x="1486943" y="641381"/>
                  </a:lnTo>
                  <a:lnTo>
                    <a:pt x="1487022" y="647699"/>
                  </a:lnTo>
                  <a:close/>
                </a:path>
                <a:path w="2218690" h="2326640">
                  <a:moveTo>
                    <a:pt x="1490153" y="647699"/>
                  </a:moveTo>
                  <a:lnTo>
                    <a:pt x="1487022" y="647699"/>
                  </a:lnTo>
                  <a:lnTo>
                    <a:pt x="1486943" y="641381"/>
                  </a:lnTo>
                  <a:lnTo>
                    <a:pt x="1490153" y="647699"/>
                  </a:lnTo>
                  <a:close/>
                </a:path>
                <a:path w="2218690" h="2326640">
                  <a:moveTo>
                    <a:pt x="995227" y="660399"/>
                  </a:moveTo>
                  <a:lnTo>
                    <a:pt x="992855" y="660399"/>
                  </a:lnTo>
                  <a:lnTo>
                    <a:pt x="991717" y="647699"/>
                  </a:lnTo>
                  <a:lnTo>
                    <a:pt x="994184" y="647699"/>
                  </a:lnTo>
                  <a:lnTo>
                    <a:pt x="995227" y="660399"/>
                  </a:lnTo>
                  <a:close/>
                </a:path>
                <a:path w="2218690" h="2326640">
                  <a:moveTo>
                    <a:pt x="1027866" y="660399"/>
                  </a:moveTo>
                  <a:lnTo>
                    <a:pt x="1000351" y="660399"/>
                  </a:lnTo>
                  <a:lnTo>
                    <a:pt x="994721" y="647699"/>
                  </a:lnTo>
                  <a:lnTo>
                    <a:pt x="1019431" y="647699"/>
                  </a:lnTo>
                  <a:lnTo>
                    <a:pt x="1027866" y="660399"/>
                  </a:lnTo>
                  <a:close/>
                </a:path>
                <a:path w="2218690" h="2326640">
                  <a:moveTo>
                    <a:pt x="1034887" y="660399"/>
                  </a:moveTo>
                  <a:lnTo>
                    <a:pt x="1027866" y="660399"/>
                  </a:lnTo>
                  <a:lnTo>
                    <a:pt x="1030554" y="647699"/>
                  </a:lnTo>
                  <a:lnTo>
                    <a:pt x="1034887" y="660399"/>
                  </a:lnTo>
                  <a:close/>
                </a:path>
                <a:path w="2218690" h="2326640">
                  <a:moveTo>
                    <a:pt x="1529496" y="673099"/>
                  </a:moveTo>
                  <a:lnTo>
                    <a:pt x="1502715" y="673099"/>
                  </a:lnTo>
                  <a:lnTo>
                    <a:pt x="1490659" y="660399"/>
                  </a:lnTo>
                  <a:lnTo>
                    <a:pt x="1478485" y="647699"/>
                  </a:lnTo>
                  <a:lnTo>
                    <a:pt x="1517510" y="647699"/>
                  </a:lnTo>
                  <a:lnTo>
                    <a:pt x="1520578" y="660399"/>
                  </a:lnTo>
                  <a:lnTo>
                    <a:pt x="1526903" y="660399"/>
                  </a:lnTo>
                  <a:lnTo>
                    <a:pt x="1529496" y="673099"/>
                  </a:lnTo>
                  <a:close/>
                </a:path>
                <a:path w="2218690" h="2326640">
                  <a:moveTo>
                    <a:pt x="1963636" y="660399"/>
                  </a:moveTo>
                  <a:lnTo>
                    <a:pt x="1950242" y="660399"/>
                  </a:lnTo>
                  <a:lnTo>
                    <a:pt x="1941992" y="647699"/>
                  </a:lnTo>
                  <a:lnTo>
                    <a:pt x="1962276" y="647699"/>
                  </a:lnTo>
                  <a:lnTo>
                    <a:pt x="1963636" y="660399"/>
                  </a:lnTo>
                  <a:close/>
                </a:path>
                <a:path w="2218690" h="2326640">
                  <a:moveTo>
                    <a:pt x="1059926" y="673099"/>
                  </a:moveTo>
                  <a:lnTo>
                    <a:pt x="1019137" y="673099"/>
                  </a:lnTo>
                  <a:lnTo>
                    <a:pt x="1005980" y="660399"/>
                  </a:lnTo>
                  <a:lnTo>
                    <a:pt x="1050953" y="660399"/>
                  </a:lnTo>
                  <a:lnTo>
                    <a:pt x="1059926" y="673099"/>
                  </a:lnTo>
                  <a:close/>
                </a:path>
                <a:path w="2218690" h="2326640">
                  <a:moveTo>
                    <a:pt x="1534177" y="673099"/>
                  </a:moveTo>
                  <a:lnTo>
                    <a:pt x="1526903" y="660399"/>
                  </a:lnTo>
                  <a:lnTo>
                    <a:pt x="1532248" y="660399"/>
                  </a:lnTo>
                  <a:lnTo>
                    <a:pt x="1534177" y="673099"/>
                  </a:lnTo>
                  <a:close/>
                </a:path>
                <a:path w="2218690" h="2326640">
                  <a:moveTo>
                    <a:pt x="1542527" y="673099"/>
                  </a:moveTo>
                  <a:lnTo>
                    <a:pt x="1536233" y="673099"/>
                  </a:lnTo>
                  <a:lnTo>
                    <a:pt x="1536549" y="660399"/>
                  </a:lnTo>
                  <a:lnTo>
                    <a:pt x="1542527" y="673099"/>
                  </a:lnTo>
                  <a:close/>
                </a:path>
                <a:path w="2218690" h="2326640">
                  <a:moveTo>
                    <a:pt x="1987669" y="673099"/>
                  </a:moveTo>
                  <a:lnTo>
                    <a:pt x="1970340" y="673099"/>
                  </a:lnTo>
                  <a:lnTo>
                    <a:pt x="1967462" y="660399"/>
                  </a:lnTo>
                  <a:lnTo>
                    <a:pt x="1981030" y="660399"/>
                  </a:lnTo>
                  <a:lnTo>
                    <a:pt x="1987669" y="673099"/>
                  </a:lnTo>
                  <a:close/>
                </a:path>
                <a:path w="2218690" h="2326640">
                  <a:moveTo>
                    <a:pt x="1078844" y="685799"/>
                  </a:moveTo>
                  <a:lnTo>
                    <a:pt x="1035393" y="685799"/>
                  </a:lnTo>
                  <a:lnTo>
                    <a:pt x="1037133" y="673099"/>
                  </a:lnTo>
                  <a:lnTo>
                    <a:pt x="1069862" y="673099"/>
                  </a:lnTo>
                  <a:lnTo>
                    <a:pt x="1078844" y="685799"/>
                  </a:lnTo>
                  <a:close/>
                </a:path>
                <a:path w="2218690" h="2326640">
                  <a:moveTo>
                    <a:pt x="1523962" y="685799"/>
                  </a:moveTo>
                  <a:lnTo>
                    <a:pt x="1514221" y="673099"/>
                  </a:lnTo>
                  <a:lnTo>
                    <a:pt x="1524784" y="673099"/>
                  </a:lnTo>
                  <a:lnTo>
                    <a:pt x="1523962" y="685799"/>
                  </a:lnTo>
                  <a:close/>
                </a:path>
                <a:path w="2218690" h="2326640">
                  <a:moveTo>
                    <a:pt x="1558308" y="685799"/>
                  </a:moveTo>
                  <a:lnTo>
                    <a:pt x="1527124" y="685799"/>
                  </a:lnTo>
                  <a:lnTo>
                    <a:pt x="1524784" y="673099"/>
                  </a:lnTo>
                  <a:lnTo>
                    <a:pt x="1552774" y="673099"/>
                  </a:lnTo>
                  <a:lnTo>
                    <a:pt x="1558308" y="685799"/>
                  </a:lnTo>
                  <a:close/>
                </a:path>
                <a:path w="2218690" h="2326640">
                  <a:moveTo>
                    <a:pt x="2007502" y="685799"/>
                  </a:moveTo>
                  <a:lnTo>
                    <a:pt x="1998741" y="685799"/>
                  </a:lnTo>
                  <a:lnTo>
                    <a:pt x="1984723" y="673099"/>
                  </a:lnTo>
                  <a:lnTo>
                    <a:pt x="2000661" y="673099"/>
                  </a:lnTo>
                  <a:lnTo>
                    <a:pt x="2007466" y="685393"/>
                  </a:lnTo>
                  <a:lnTo>
                    <a:pt x="2007502" y="685799"/>
                  </a:lnTo>
                  <a:close/>
                </a:path>
                <a:path w="2218690" h="2326640">
                  <a:moveTo>
                    <a:pt x="2006479" y="674062"/>
                  </a:moveTo>
                  <a:lnTo>
                    <a:pt x="2005762" y="673099"/>
                  </a:lnTo>
                  <a:lnTo>
                    <a:pt x="2006395" y="673099"/>
                  </a:lnTo>
                  <a:lnTo>
                    <a:pt x="2006479" y="674062"/>
                  </a:lnTo>
                  <a:close/>
                </a:path>
                <a:path w="2218690" h="2326640">
                  <a:moveTo>
                    <a:pt x="2007344" y="675223"/>
                  </a:moveTo>
                  <a:lnTo>
                    <a:pt x="2006479" y="674062"/>
                  </a:lnTo>
                  <a:lnTo>
                    <a:pt x="2006395" y="673099"/>
                  </a:lnTo>
                  <a:lnTo>
                    <a:pt x="2007312" y="673099"/>
                  </a:lnTo>
                  <a:lnTo>
                    <a:pt x="2007344" y="675223"/>
                  </a:lnTo>
                  <a:close/>
                </a:path>
                <a:path w="2218690" h="2326640">
                  <a:moveTo>
                    <a:pt x="2007721" y="675730"/>
                  </a:moveTo>
                  <a:lnTo>
                    <a:pt x="2007344" y="675223"/>
                  </a:lnTo>
                  <a:lnTo>
                    <a:pt x="2007312" y="673099"/>
                  </a:lnTo>
                  <a:lnTo>
                    <a:pt x="2007597" y="673099"/>
                  </a:lnTo>
                  <a:lnTo>
                    <a:pt x="2007721" y="675730"/>
                  </a:lnTo>
                  <a:close/>
                </a:path>
                <a:path w="2218690" h="2326640">
                  <a:moveTo>
                    <a:pt x="2007496" y="685447"/>
                  </a:moveTo>
                  <a:lnTo>
                    <a:pt x="2006479" y="674062"/>
                  </a:lnTo>
                  <a:lnTo>
                    <a:pt x="2007344" y="675223"/>
                  </a:lnTo>
                  <a:lnTo>
                    <a:pt x="2007496" y="685447"/>
                  </a:lnTo>
                  <a:close/>
                </a:path>
                <a:path w="2218690" h="2326640">
                  <a:moveTo>
                    <a:pt x="2015219" y="685799"/>
                  </a:moveTo>
                  <a:lnTo>
                    <a:pt x="2008197" y="685799"/>
                  </a:lnTo>
                  <a:lnTo>
                    <a:pt x="2007721" y="675730"/>
                  </a:lnTo>
                  <a:lnTo>
                    <a:pt x="2015219" y="685799"/>
                  </a:lnTo>
                  <a:close/>
                </a:path>
                <a:path w="2218690" h="2326640">
                  <a:moveTo>
                    <a:pt x="2007691" y="685799"/>
                  </a:moveTo>
                  <a:lnTo>
                    <a:pt x="2007502" y="685799"/>
                  </a:lnTo>
                  <a:lnTo>
                    <a:pt x="2007496" y="685447"/>
                  </a:lnTo>
                  <a:lnTo>
                    <a:pt x="2007691" y="685799"/>
                  </a:lnTo>
                  <a:close/>
                </a:path>
                <a:path w="2218690" h="2326640">
                  <a:moveTo>
                    <a:pt x="1062486" y="694330"/>
                  </a:moveTo>
                  <a:lnTo>
                    <a:pt x="1057350" y="685799"/>
                  </a:lnTo>
                  <a:lnTo>
                    <a:pt x="1064015" y="685799"/>
                  </a:lnTo>
                  <a:lnTo>
                    <a:pt x="1062486" y="694330"/>
                  </a:lnTo>
                  <a:close/>
                </a:path>
                <a:path w="2218690" h="2326640">
                  <a:moveTo>
                    <a:pt x="1102295" y="698499"/>
                  </a:moveTo>
                  <a:lnTo>
                    <a:pt x="1067115" y="698499"/>
                  </a:lnTo>
                  <a:lnTo>
                    <a:pt x="1064015" y="685799"/>
                  </a:lnTo>
                  <a:lnTo>
                    <a:pt x="1093803" y="685799"/>
                  </a:lnTo>
                  <a:lnTo>
                    <a:pt x="1102295" y="698499"/>
                  </a:lnTo>
                  <a:close/>
                </a:path>
                <a:path w="2218690" h="2326640">
                  <a:moveTo>
                    <a:pt x="1578313" y="698499"/>
                  </a:moveTo>
                  <a:lnTo>
                    <a:pt x="1548314" y="698499"/>
                  </a:lnTo>
                  <a:lnTo>
                    <a:pt x="1543001" y="685799"/>
                  </a:lnTo>
                  <a:lnTo>
                    <a:pt x="1570832" y="685799"/>
                  </a:lnTo>
                  <a:lnTo>
                    <a:pt x="1578313" y="698499"/>
                  </a:lnTo>
                  <a:close/>
                </a:path>
                <a:path w="2218690" h="2326640">
                  <a:moveTo>
                    <a:pt x="2015061" y="698499"/>
                  </a:moveTo>
                  <a:lnTo>
                    <a:pt x="2012720" y="685799"/>
                  </a:lnTo>
                  <a:lnTo>
                    <a:pt x="2014365" y="685799"/>
                  </a:lnTo>
                  <a:lnTo>
                    <a:pt x="2015061" y="698499"/>
                  </a:lnTo>
                  <a:close/>
                </a:path>
                <a:path w="2218690" h="2326640">
                  <a:moveTo>
                    <a:pt x="2035649" y="698499"/>
                  </a:moveTo>
                  <a:lnTo>
                    <a:pt x="2022876" y="698499"/>
                  </a:lnTo>
                  <a:lnTo>
                    <a:pt x="2014365" y="685799"/>
                  </a:lnTo>
                  <a:lnTo>
                    <a:pt x="2032771" y="685799"/>
                  </a:lnTo>
                  <a:lnTo>
                    <a:pt x="2035649" y="698499"/>
                  </a:lnTo>
                  <a:close/>
                </a:path>
                <a:path w="2218690" h="2326640">
                  <a:moveTo>
                    <a:pt x="1064996" y="698499"/>
                  </a:moveTo>
                  <a:lnTo>
                    <a:pt x="1061738" y="698499"/>
                  </a:lnTo>
                  <a:lnTo>
                    <a:pt x="1062486" y="694330"/>
                  </a:lnTo>
                  <a:lnTo>
                    <a:pt x="1064996" y="698499"/>
                  </a:lnTo>
                  <a:close/>
                </a:path>
                <a:path w="2218690" h="2326640">
                  <a:moveTo>
                    <a:pt x="1123189" y="711199"/>
                  </a:moveTo>
                  <a:lnTo>
                    <a:pt x="1077457" y="711199"/>
                  </a:lnTo>
                  <a:lnTo>
                    <a:pt x="1073408" y="698499"/>
                  </a:lnTo>
                  <a:lnTo>
                    <a:pt x="1119299" y="698499"/>
                  </a:lnTo>
                  <a:lnTo>
                    <a:pt x="1123189" y="711199"/>
                  </a:lnTo>
                  <a:close/>
                </a:path>
                <a:path w="2218690" h="2326640">
                  <a:moveTo>
                    <a:pt x="1567954" y="711199"/>
                  </a:moveTo>
                  <a:lnTo>
                    <a:pt x="1562799" y="698499"/>
                  </a:lnTo>
                  <a:lnTo>
                    <a:pt x="1570611" y="698499"/>
                  </a:lnTo>
                  <a:lnTo>
                    <a:pt x="1567954" y="711199"/>
                  </a:lnTo>
                  <a:close/>
                </a:path>
                <a:path w="2218690" h="2326640">
                  <a:moveTo>
                    <a:pt x="1603471" y="711199"/>
                  </a:moveTo>
                  <a:lnTo>
                    <a:pt x="1568429" y="711199"/>
                  </a:lnTo>
                  <a:lnTo>
                    <a:pt x="1570611" y="698499"/>
                  </a:lnTo>
                  <a:lnTo>
                    <a:pt x="1600656" y="698499"/>
                  </a:lnTo>
                  <a:lnTo>
                    <a:pt x="1603471" y="711199"/>
                  </a:lnTo>
                  <a:close/>
                </a:path>
                <a:path w="2218690" h="2326640">
                  <a:moveTo>
                    <a:pt x="1606128" y="711199"/>
                  </a:moveTo>
                  <a:lnTo>
                    <a:pt x="1600656" y="698499"/>
                  </a:lnTo>
                  <a:lnTo>
                    <a:pt x="1603629" y="698499"/>
                  </a:lnTo>
                  <a:lnTo>
                    <a:pt x="1606128" y="711199"/>
                  </a:lnTo>
                  <a:close/>
                </a:path>
                <a:path w="2218690" h="2326640">
                  <a:moveTo>
                    <a:pt x="2059717" y="711199"/>
                  </a:moveTo>
                  <a:lnTo>
                    <a:pt x="2041890" y="711199"/>
                  </a:lnTo>
                  <a:lnTo>
                    <a:pt x="2032475" y="698499"/>
                  </a:lnTo>
                  <a:lnTo>
                    <a:pt x="2054531" y="698499"/>
                  </a:lnTo>
                  <a:lnTo>
                    <a:pt x="2059717" y="711199"/>
                  </a:lnTo>
                  <a:close/>
                </a:path>
                <a:path w="2218690" h="2326640">
                  <a:moveTo>
                    <a:pt x="1104940" y="723899"/>
                  </a:moveTo>
                  <a:lnTo>
                    <a:pt x="1099178" y="711199"/>
                  </a:lnTo>
                  <a:lnTo>
                    <a:pt x="1106237" y="711199"/>
                  </a:lnTo>
                  <a:lnTo>
                    <a:pt x="1104940" y="723899"/>
                  </a:lnTo>
                  <a:close/>
                </a:path>
                <a:path w="2218690" h="2326640">
                  <a:moveTo>
                    <a:pt x="1142809" y="723899"/>
                  </a:moveTo>
                  <a:lnTo>
                    <a:pt x="1109210" y="723899"/>
                  </a:lnTo>
                  <a:lnTo>
                    <a:pt x="1106237" y="711199"/>
                  </a:lnTo>
                  <a:lnTo>
                    <a:pt x="1136170" y="711199"/>
                  </a:lnTo>
                  <a:lnTo>
                    <a:pt x="1142809" y="723899"/>
                  </a:lnTo>
                  <a:close/>
                </a:path>
                <a:path w="2218690" h="2326640">
                  <a:moveTo>
                    <a:pt x="1592781" y="723899"/>
                  </a:moveTo>
                  <a:lnTo>
                    <a:pt x="1588638" y="711199"/>
                  </a:lnTo>
                  <a:lnTo>
                    <a:pt x="1592939" y="711199"/>
                  </a:lnTo>
                  <a:lnTo>
                    <a:pt x="1592781" y="723899"/>
                  </a:lnTo>
                  <a:close/>
                </a:path>
                <a:path w="2218690" h="2326640">
                  <a:moveTo>
                    <a:pt x="1630069" y="723899"/>
                  </a:moveTo>
                  <a:lnTo>
                    <a:pt x="1598016" y="723899"/>
                  </a:lnTo>
                  <a:lnTo>
                    <a:pt x="1592939" y="711199"/>
                  </a:lnTo>
                  <a:lnTo>
                    <a:pt x="1623744" y="711199"/>
                  </a:lnTo>
                  <a:lnTo>
                    <a:pt x="1630069" y="723899"/>
                  </a:lnTo>
                  <a:close/>
                </a:path>
                <a:path w="2218690" h="2326640">
                  <a:moveTo>
                    <a:pt x="1630354" y="723899"/>
                  </a:moveTo>
                  <a:lnTo>
                    <a:pt x="1630132" y="723899"/>
                  </a:lnTo>
                  <a:lnTo>
                    <a:pt x="1629879" y="711199"/>
                  </a:lnTo>
                  <a:lnTo>
                    <a:pt x="1630354" y="723899"/>
                  </a:lnTo>
                  <a:close/>
                </a:path>
                <a:path w="2218690" h="2326640">
                  <a:moveTo>
                    <a:pt x="2067403" y="723899"/>
                  </a:moveTo>
                  <a:lnTo>
                    <a:pt x="2062785" y="723899"/>
                  </a:lnTo>
                  <a:lnTo>
                    <a:pt x="2061394" y="711199"/>
                  </a:lnTo>
                  <a:lnTo>
                    <a:pt x="2066454" y="711199"/>
                  </a:lnTo>
                  <a:lnTo>
                    <a:pt x="2067403" y="723899"/>
                  </a:lnTo>
                  <a:close/>
                </a:path>
                <a:path w="2218690" h="2326640">
                  <a:moveTo>
                    <a:pt x="2079073" y="723899"/>
                  </a:moveTo>
                  <a:lnTo>
                    <a:pt x="2072431" y="723899"/>
                  </a:lnTo>
                  <a:lnTo>
                    <a:pt x="2066454" y="711199"/>
                  </a:lnTo>
                  <a:lnTo>
                    <a:pt x="2074107" y="711199"/>
                  </a:lnTo>
                  <a:lnTo>
                    <a:pt x="2079073" y="723899"/>
                  </a:lnTo>
                  <a:close/>
                </a:path>
                <a:path w="2218690" h="2326640">
                  <a:moveTo>
                    <a:pt x="1164145" y="736599"/>
                  </a:moveTo>
                  <a:lnTo>
                    <a:pt x="1131665" y="736599"/>
                  </a:lnTo>
                  <a:lnTo>
                    <a:pt x="1124232" y="723899"/>
                  </a:lnTo>
                  <a:lnTo>
                    <a:pt x="1162121" y="723899"/>
                  </a:lnTo>
                  <a:lnTo>
                    <a:pt x="1164145" y="736599"/>
                  </a:lnTo>
                  <a:close/>
                </a:path>
                <a:path w="2218690" h="2326640">
                  <a:moveTo>
                    <a:pt x="1656456" y="736599"/>
                  </a:moveTo>
                  <a:lnTo>
                    <a:pt x="1621657" y="736599"/>
                  </a:lnTo>
                  <a:lnTo>
                    <a:pt x="1611852" y="723899"/>
                  </a:lnTo>
                  <a:lnTo>
                    <a:pt x="1650978" y="723899"/>
                  </a:lnTo>
                  <a:lnTo>
                    <a:pt x="1656456" y="736599"/>
                  </a:lnTo>
                  <a:close/>
                </a:path>
                <a:path w="2218690" h="2326640">
                  <a:moveTo>
                    <a:pt x="2088245" y="736599"/>
                  </a:moveTo>
                  <a:lnTo>
                    <a:pt x="2084639" y="736599"/>
                  </a:lnTo>
                  <a:lnTo>
                    <a:pt x="2081888" y="723899"/>
                  </a:lnTo>
                  <a:lnTo>
                    <a:pt x="2085620" y="723899"/>
                  </a:lnTo>
                  <a:lnTo>
                    <a:pt x="2088245" y="736599"/>
                  </a:lnTo>
                  <a:close/>
                </a:path>
                <a:path w="2218690" h="2326640">
                  <a:moveTo>
                    <a:pt x="2088245" y="736599"/>
                  </a:moveTo>
                  <a:lnTo>
                    <a:pt x="2085620" y="723899"/>
                  </a:lnTo>
                  <a:lnTo>
                    <a:pt x="2086252" y="723899"/>
                  </a:lnTo>
                  <a:lnTo>
                    <a:pt x="2088245" y="736599"/>
                  </a:lnTo>
                  <a:close/>
                </a:path>
                <a:path w="2218690" h="2326640">
                  <a:moveTo>
                    <a:pt x="2102382" y="736599"/>
                  </a:moveTo>
                  <a:lnTo>
                    <a:pt x="2088245" y="736599"/>
                  </a:lnTo>
                  <a:lnTo>
                    <a:pt x="2086252" y="723899"/>
                  </a:lnTo>
                  <a:lnTo>
                    <a:pt x="2095740" y="723899"/>
                  </a:lnTo>
                  <a:lnTo>
                    <a:pt x="2102382" y="736599"/>
                  </a:lnTo>
                  <a:close/>
                </a:path>
                <a:path w="2218690" h="2326640">
                  <a:moveTo>
                    <a:pt x="1192339" y="749299"/>
                  </a:moveTo>
                  <a:lnTo>
                    <a:pt x="1155258" y="749299"/>
                  </a:lnTo>
                  <a:lnTo>
                    <a:pt x="1149889" y="736599"/>
                  </a:lnTo>
                  <a:lnTo>
                    <a:pt x="1182959" y="736599"/>
                  </a:lnTo>
                  <a:lnTo>
                    <a:pt x="1192339" y="749299"/>
                  </a:lnTo>
                  <a:close/>
                </a:path>
                <a:path w="2218690" h="2326640">
                  <a:moveTo>
                    <a:pt x="1646958" y="749299"/>
                  </a:moveTo>
                  <a:lnTo>
                    <a:pt x="1635129" y="749299"/>
                  </a:lnTo>
                  <a:lnTo>
                    <a:pt x="1636458" y="736599"/>
                  </a:lnTo>
                  <a:lnTo>
                    <a:pt x="1646958" y="749299"/>
                  </a:lnTo>
                  <a:close/>
                </a:path>
                <a:path w="2218690" h="2326640">
                  <a:moveTo>
                    <a:pt x="1662834" y="749299"/>
                  </a:moveTo>
                  <a:lnTo>
                    <a:pt x="1649045" y="749299"/>
                  </a:lnTo>
                  <a:lnTo>
                    <a:pt x="1640201" y="736599"/>
                  </a:lnTo>
                  <a:lnTo>
                    <a:pt x="1659008" y="736599"/>
                  </a:lnTo>
                  <a:lnTo>
                    <a:pt x="1662834" y="749299"/>
                  </a:lnTo>
                  <a:close/>
                </a:path>
                <a:path w="2218690" h="2326640">
                  <a:moveTo>
                    <a:pt x="1666815" y="741267"/>
                  </a:moveTo>
                  <a:lnTo>
                    <a:pt x="1662898" y="736599"/>
                  </a:lnTo>
                  <a:lnTo>
                    <a:pt x="1665839" y="736599"/>
                  </a:lnTo>
                  <a:lnTo>
                    <a:pt x="1666909" y="741077"/>
                  </a:lnTo>
                  <a:lnTo>
                    <a:pt x="1666815" y="741267"/>
                  </a:lnTo>
                  <a:close/>
                </a:path>
                <a:path w="2218690" h="2326640">
                  <a:moveTo>
                    <a:pt x="1666909" y="741077"/>
                  </a:moveTo>
                  <a:lnTo>
                    <a:pt x="1665839" y="736599"/>
                  </a:lnTo>
                  <a:lnTo>
                    <a:pt x="1667651" y="739581"/>
                  </a:lnTo>
                  <a:lnTo>
                    <a:pt x="1666909" y="741077"/>
                  </a:lnTo>
                  <a:close/>
                </a:path>
                <a:path w="2218690" h="2326640">
                  <a:moveTo>
                    <a:pt x="1667651" y="739581"/>
                  </a:moveTo>
                  <a:lnTo>
                    <a:pt x="1665839" y="736599"/>
                  </a:lnTo>
                  <a:lnTo>
                    <a:pt x="1669128" y="736599"/>
                  </a:lnTo>
                  <a:lnTo>
                    <a:pt x="1667651" y="739581"/>
                  </a:lnTo>
                  <a:close/>
                </a:path>
                <a:path w="2218690" h="2326640">
                  <a:moveTo>
                    <a:pt x="1670951" y="745012"/>
                  </a:moveTo>
                  <a:lnTo>
                    <a:pt x="1667651" y="739581"/>
                  </a:lnTo>
                  <a:lnTo>
                    <a:pt x="1669128" y="736599"/>
                  </a:lnTo>
                  <a:lnTo>
                    <a:pt x="1670951" y="745012"/>
                  </a:lnTo>
                  <a:close/>
                </a:path>
                <a:path w="2218690" h="2326640">
                  <a:moveTo>
                    <a:pt x="1678932" y="749299"/>
                  </a:moveTo>
                  <a:lnTo>
                    <a:pt x="1673556" y="749299"/>
                  </a:lnTo>
                  <a:lnTo>
                    <a:pt x="1670951" y="745012"/>
                  </a:lnTo>
                  <a:lnTo>
                    <a:pt x="1669128" y="736599"/>
                  </a:lnTo>
                  <a:lnTo>
                    <a:pt x="1672228" y="736599"/>
                  </a:lnTo>
                  <a:lnTo>
                    <a:pt x="1678932" y="749299"/>
                  </a:lnTo>
                  <a:close/>
                </a:path>
                <a:path w="2218690" h="2326640">
                  <a:moveTo>
                    <a:pt x="2104224" y="737991"/>
                  </a:moveTo>
                  <a:lnTo>
                    <a:pt x="2103299" y="736599"/>
                  </a:lnTo>
                  <a:lnTo>
                    <a:pt x="2103552" y="736599"/>
                  </a:lnTo>
                  <a:lnTo>
                    <a:pt x="2104224" y="737991"/>
                  </a:lnTo>
                  <a:close/>
                </a:path>
                <a:path w="2218690" h="2326640">
                  <a:moveTo>
                    <a:pt x="2111743" y="749299"/>
                  </a:moveTo>
                  <a:lnTo>
                    <a:pt x="2104224" y="737991"/>
                  </a:lnTo>
                  <a:lnTo>
                    <a:pt x="2103552" y="736599"/>
                  </a:lnTo>
                  <a:lnTo>
                    <a:pt x="2111743" y="749299"/>
                  </a:lnTo>
                  <a:close/>
                </a:path>
                <a:path w="2218690" h="2326640">
                  <a:moveTo>
                    <a:pt x="2116266" y="749299"/>
                  </a:moveTo>
                  <a:lnTo>
                    <a:pt x="2111743" y="749299"/>
                  </a:lnTo>
                  <a:lnTo>
                    <a:pt x="2103552" y="736599"/>
                  </a:lnTo>
                  <a:lnTo>
                    <a:pt x="2112977" y="736599"/>
                  </a:lnTo>
                  <a:lnTo>
                    <a:pt x="2116266" y="749299"/>
                  </a:lnTo>
                  <a:close/>
                </a:path>
                <a:path w="2218690" h="2326640">
                  <a:moveTo>
                    <a:pt x="2118764" y="749299"/>
                  </a:moveTo>
                  <a:lnTo>
                    <a:pt x="2115285" y="736599"/>
                  </a:lnTo>
                  <a:lnTo>
                    <a:pt x="2115475" y="736599"/>
                  </a:lnTo>
                  <a:lnTo>
                    <a:pt x="2118764" y="749299"/>
                  </a:lnTo>
                  <a:close/>
                </a:path>
                <a:path w="2218690" h="2326640">
                  <a:moveTo>
                    <a:pt x="2111743" y="749299"/>
                  </a:moveTo>
                  <a:lnTo>
                    <a:pt x="2109687" y="749299"/>
                  </a:lnTo>
                  <a:lnTo>
                    <a:pt x="2104224" y="737991"/>
                  </a:lnTo>
                  <a:lnTo>
                    <a:pt x="2111743" y="749299"/>
                  </a:lnTo>
                  <a:close/>
                </a:path>
                <a:path w="2218690" h="2326640">
                  <a:moveTo>
                    <a:pt x="1671296" y="746607"/>
                  </a:moveTo>
                  <a:lnTo>
                    <a:pt x="1667011" y="741500"/>
                  </a:lnTo>
                  <a:lnTo>
                    <a:pt x="1666909" y="741077"/>
                  </a:lnTo>
                  <a:lnTo>
                    <a:pt x="1667651" y="739581"/>
                  </a:lnTo>
                  <a:lnTo>
                    <a:pt x="1670951" y="745012"/>
                  </a:lnTo>
                  <a:lnTo>
                    <a:pt x="1671296" y="746607"/>
                  </a:lnTo>
                  <a:close/>
                </a:path>
                <a:path w="2218690" h="2326640">
                  <a:moveTo>
                    <a:pt x="1668875" y="749299"/>
                  </a:moveTo>
                  <a:lnTo>
                    <a:pt x="1662834" y="749299"/>
                  </a:lnTo>
                  <a:lnTo>
                    <a:pt x="1666815" y="741267"/>
                  </a:lnTo>
                  <a:lnTo>
                    <a:pt x="1667011" y="741500"/>
                  </a:lnTo>
                  <a:lnTo>
                    <a:pt x="1668875" y="749299"/>
                  </a:lnTo>
                  <a:close/>
                </a:path>
                <a:path w="2218690" h="2326640">
                  <a:moveTo>
                    <a:pt x="1671880" y="749299"/>
                  </a:moveTo>
                  <a:lnTo>
                    <a:pt x="1668875" y="749299"/>
                  </a:lnTo>
                  <a:lnTo>
                    <a:pt x="1667011" y="741500"/>
                  </a:lnTo>
                  <a:lnTo>
                    <a:pt x="1671296" y="746607"/>
                  </a:lnTo>
                  <a:lnTo>
                    <a:pt x="1671880" y="749299"/>
                  </a:lnTo>
                  <a:close/>
                </a:path>
                <a:path w="2218690" h="2326640">
                  <a:moveTo>
                    <a:pt x="1673556" y="749299"/>
                  </a:moveTo>
                  <a:lnTo>
                    <a:pt x="1671296" y="746607"/>
                  </a:lnTo>
                  <a:lnTo>
                    <a:pt x="1670951" y="745012"/>
                  </a:lnTo>
                  <a:lnTo>
                    <a:pt x="1673556" y="749299"/>
                  </a:lnTo>
                  <a:close/>
                </a:path>
                <a:path w="2218690" h="2326640">
                  <a:moveTo>
                    <a:pt x="1673556" y="749299"/>
                  </a:moveTo>
                  <a:lnTo>
                    <a:pt x="1671880" y="749299"/>
                  </a:lnTo>
                  <a:lnTo>
                    <a:pt x="1671296" y="746607"/>
                  </a:lnTo>
                  <a:lnTo>
                    <a:pt x="1673556" y="749299"/>
                  </a:lnTo>
                  <a:close/>
                </a:path>
                <a:path w="2218690" h="2326640">
                  <a:moveTo>
                    <a:pt x="1235527" y="774699"/>
                  </a:moveTo>
                  <a:lnTo>
                    <a:pt x="1193496" y="774699"/>
                  </a:lnTo>
                  <a:lnTo>
                    <a:pt x="1184272" y="761999"/>
                  </a:lnTo>
                  <a:lnTo>
                    <a:pt x="1174685" y="749299"/>
                  </a:lnTo>
                  <a:lnTo>
                    <a:pt x="1212075" y="749299"/>
                  </a:lnTo>
                  <a:lnTo>
                    <a:pt x="1218345" y="761999"/>
                  </a:lnTo>
                  <a:lnTo>
                    <a:pt x="1230208" y="761999"/>
                  </a:lnTo>
                  <a:lnTo>
                    <a:pt x="1235527" y="774699"/>
                  </a:lnTo>
                  <a:close/>
                </a:path>
                <a:path w="2218690" h="2326640">
                  <a:moveTo>
                    <a:pt x="1687914" y="761999"/>
                  </a:moveTo>
                  <a:lnTo>
                    <a:pt x="1666819" y="761999"/>
                  </a:lnTo>
                  <a:lnTo>
                    <a:pt x="1664258" y="749299"/>
                  </a:lnTo>
                  <a:lnTo>
                    <a:pt x="1685637" y="749299"/>
                  </a:lnTo>
                  <a:lnTo>
                    <a:pt x="1687914" y="761999"/>
                  </a:lnTo>
                  <a:close/>
                </a:path>
                <a:path w="2218690" h="2326640">
                  <a:moveTo>
                    <a:pt x="2127209" y="761999"/>
                  </a:moveTo>
                  <a:lnTo>
                    <a:pt x="2124394" y="761999"/>
                  </a:lnTo>
                  <a:lnTo>
                    <a:pt x="2120915" y="749299"/>
                  </a:lnTo>
                  <a:lnTo>
                    <a:pt x="2122465" y="749299"/>
                  </a:lnTo>
                  <a:lnTo>
                    <a:pt x="2127209" y="761999"/>
                  </a:lnTo>
                  <a:close/>
                </a:path>
                <a:path w="2218690" h="2326640">
                  <a:moveTo>
                    <a:pt x="2136317" y="761999"/>
                  </a:moveTo>
                  <a:lnTo>
                    <a:pt x="2128744" y="761999"/>
                  </a:lnTo>
                  <a:lnTo>
                    <a:pt x="2123255" y="749299"/>
                  </a:lnTo>
                  <a:lnTo>
                    <a:pt x="2132806" y="749299"/>
                  </a:lnTo>
                  <a:lnTo>
                    <a:pt x="2136317" y="761999"/>
                  </a:lnTo>
                  <a:close/>
                </a:path>
                <a:path w="2218690" h="2326640">
                  <a:moveTo>
                    <a:pt x="2139954" y="761999"/>
                  </a:moveTo>
                  <a:lnTo>
                    <a:pt x="2139069" y="761999"/>
                  </a:lnTo>
                  <a:lnTo>
                    <a:pt x="2134704" y="749299"/>
                  </a:lnTo>
                  <a:lnTo>
                    <a:pt x="2138246" y="749299"/>
                  </a:lnTo>
                  <a:lnTo>
                    <a:pt x="2139954" y="761999"/>
                  </a:lnTo>
                  <a:close/>
                </a:path>
                <a:path w="2218690" h="2326640">
                  <a:moveTo>
                    <a:pt x="2144761" y="761999"/>
                  </a:moveTo>
                  <a:lnTo>
                    <a:pt x="2140966" y="761999"/>
                  </a:lnTo>
                  <a:lnTo>
                    <a:pt x="2143022" y="749299"/>
                  </a:lnTo>
                  <a:lnTo>
                    <a:pt x="2144761" y="761999"/>
                  </a:lnTo>
                  <a:close/>
                </a:path>
                <a:path w="2218690" h="2326640">
                  <a:moveTo>
                    <a:pt x="1238310" y="774699"/>
                  </a:moveTo>
                  <a:lnTo>
                    <a:pt x="1235527" y="774699"/>
                  </a:lnTo>
                  <a:lnTo>
                    <a:pt x="1231573" y="761999"/>
                  </a:lnTo>
                  <a:lnTo>
                    <a:pt x="1234862" y="761999"/>
                  </a:lnTo>
                  <a:lnTo>
                    <a:pt x="1238310" y="774699"/>
                  </a:lnTo>
                  <a:close/>
                </a:path>
                <a:path w="2218690" h="2326640">
                  <a:moveTo>
                    <a:pt x="1241852" y="774699"/>
                  </a:moveTo>
                  <a:lnTo>
                    <a:pt x="1238310" y="774699"/>
                  </a:lnTo>
                  <a:lnTo>
                    <a:pt x="1238278" y="761999"/>
                  </a:lnTo>
                  <a:lnTo>
                    <a:pt x="1241852" y="774699"/>
                  </a:lnTo>
                  <a:close/>
                </a:path>
                <a:path w="2218690" h="2326640">
                  <a:moveTo>
                    <a:pt x="1691741" y="774699"/>
                  </a:moveTo>
                  <a:lnTo>
                    <a:pt x="1683990" y="761999"/>
                  </a:lnTo>
                  <a:lnTo>
                    <a:pt x="1689938" y="761999"/>
                  </a:lnTo>
                  <a:lnTo>
                    <a:pt x="1691741" y="774699"/>
                  </a:lnTo>
                  <a:close/>
                </a:path>
                <a:path w="2218690" h="2326640">
                  <a:moveTo>
                    <a:pt x="1722356" y="774699"/>
                  </a:moveTo>
                  <a:lnTo>
                    <a:pt x="1701514" y="774699"/>
                  </a:lnTo>
                  <a:lnTo>
                    <a:pt x="1689938" y="761999"/>
                  </a:lnTo>
                  <a:lnTo>
                    <a:pt x="1720869" y="761999"/>
                  </a:lnTo>
                  <a:lnTo>
                    <a:pt x="1722356" y="774699"/>
                  </a:lnTo>
                  <a:close/>
                </a:path>
                <a:path w="2218690" h="2326640">
                  <a:moveTo>
                    <a:pt x="2167501" y="774699"/>
                  </a:moveTo>
                  <a:lnTo>
                    <a:pt x="2156115" y="774699"/>
                  </a:lnTo>
                  <a:lnTo>
                    <a:pt x="2140209" y="761999"/>
                  </a:lnTo>
                  <a:lnTo>
                    <a:pt x="2161840" y="761999"/>
                  </a:lnTo>
                  <a:lnTo>
                    <a:pt x="2167501" y="774699"/>
                  </a:lnTo>
                  <a:close/>
                </a:path>
                <a:path w="2218690" h="2326640">
                  <a:moveTo>
                    <a:pt x="409355" y="787399"/>
                  </a:moveTo>
                  <a:lnTo>
                    <a:pt x="385876" y="787399"/>
                  </a:lnTo>
                  <a:lnTo>
                    <a:pt x="390336" y="774699"/>
                  </a:lnTo>
                  <a:lnTo>
                    <a:pt x="409107" y="774699"/>
                  </a:lnTo>
                  <a:lnTo>
                    <a:pt x="409355" y="787399"/>
                  </a:lnTo>
                  <a:close/>
                </a:path>
                <a:path w="2218690" h="2326640">
                  <a:moveTo>
                    <a:pt x="1247102" y="787399"/>
                  </a:moveTo>
                  <a:lnTo>
                    <a:pt x="1220856" y="787399"/>
                  </a:lnTo>
                  <a:lnTo>
                    <a:pt x="1212629" y="774699"/>
                  </a:lnTo>
                  <a:lnTo>
                    <a:pt x="1239923" y="774699"/>
                  </a:lnTo>
                  <a:lnTo>
                    <a:pt x="1246686" y="786356"/>
                  </a:lnTo>
                  <a:lnTo>
                    <a:pt x="1247102" y="787399"/>
                  </a:lnTo>
                  <a:close/>
                </a:path>
                <a:path w="2218690" h="2326640">
                  <a:moveTo>
                    <a:pt x="1251530" y="787399"/>
                  </a:moveTo>
                  <a:lnTo>
                    <a:pt x="1247292" y="787399"/>
                  </a:lnTo>
                  <a:lnTo>
                    <a:pt x="1246686" y="786356"/>
                  </a:lnTo>
                  <a:lnTo>
                    <a:pt x="1242042" y="774699"/>
                  </a:lnTo>
                  <a:lnTo>
                    <a:pt x="1251707" y="785949"/>
                  </a:lnTo>
                  <a:lnTo>
                    <a:pt x="1251530" y="787399"/>
                  </a:lnTo>
                  <a:close/>
                </a:path>
                <a:path w="2218690" h="2326640">
                  <a:moveTo>
                    <a:pt x="1252004" y="783512"/>
                  </a:moveTo>
                  <a:lnTo>
                    <a:pt x="1249853" y="774699"/>
                  </a:lnTo>
                  <a:lnTo>
                    <a:pt x="1252239" y="781590"/>
                  </a:lnTo>
                  <a:lnTo>
                    <a:pt x="1252004" y="783512"/>
                  </a:lnTo>
                  <a:close/>
                </a:path>
                <a:path w="2218690" h="2326640">
                  <a:moveTo>
                    <a:pt x="1258930" y="787399"/>
                  </a:moveTo>
                  <a:lnTo>
                    <a:pt x="1254250" y="787399"/>
                  </a:lnTo>
                  <a:lnTo>
                    <a:pt x="1252239" y="781590"/>
                  </a:lnTo>
                  <a:lnTo>
                    <a:pt x="1253079" y="774699"/>
                  </a:lnTo>
                  <a:lnTo>
                    <a:pt x="1258930" y="787399"/>
                  </a:lnTo>
                  <a:close/>
                </a:path>
                <a:path w="2218690" h="2326640">
                  <a:moveTo>
                    <a:pt x="1745759" y="787399"/>
                  </a:moveTo>
                  <a:lnTo>
                    <a:pt x="1708978" y="787399"/>
                  </a:lnTo>
                  <a:lnTo>
                    <a:pt x="1708693" y="774699"/>
                  </a:lnTo>
                  <a:lnTo>
                    <a:pt x="1739118" y="774699"/>
                  </a:lnTo>
                  <a:lnTo>
                    <a:pt x="1745759" y="787399"/>
                  </a:lnTo>
                  <a:close/>
                </a:path>
                <a:path w="2218690" h="2326640">
                  <a:moveTo>
                    <a:pt x="2163896" y="787399"/>
                  </a:moveTo>
                  <a:lnTo>
                    <a:pt x="2160859" y="774699"/>
                  </a:lnTo>
                  <a:lnTo>
                    <a:pt x="2162314" y="774699"/>
                  </a:lnTo>
                  <a:lnTo>
                    <a:pt x="2164406" y="783928"/>
                  </a:lnTo>
                  <a:lnTo>
                    <a:pt x="2163896" y="787399"/>
                  </a:lnTo>
                  <a:close/>
                </a:path>
                <a:path w="2218690" h="2326640">
                  <a:moveTo>
                    <a:pt x="2165192" y="787399"/>
                  </a:moveTo>
                  <a:lnTo>
                    <a:pt x="2164406" y="783928"/>
                  </a:lnTo>
                  <a:lnTo>
                    <a:pt x="2165762" y="774699"/>
                  </a:lnTo>
                  <a:lnTo>
                    <a:pt x="2165192" y="787399"/>
                  </a:lnTo>
                  <a:close/>
                </a:path>
                <a:path w="2218690" h="2326640">
                  <a:moveTo>
                    <a:pt x="2175882" y="787399"/>
                  </a:moveTo>
                  <a:lnTo>
                    <a:pt x="2173510" y="787399"/>
                  </a:lnTo>
                  <a:lnTo>
                    <a:pt x="2172941" y="774699"/>
                  </a:lnTo>
                  <a:lnTo>
                    <a:pt x="2179614" y="774699"/>
                  </a:lnTo>
                  <a:lnTo>
                    <a:pt x="2175882" y="787399"/>
                  </a:lnTo>
                  <a:close/>
                </a:path>
                <a:path w="2218690" h="2326640">
                  <a:moveTo>
                    <a:pt x="1252953" y="787399"/>
                  </a:moveTo>
                  <a:lnTo>
                    <a:pt x="1251707" y="785949"/>
                  </a:lnTo>
                  <a:lnTo>
                    <a:pt x="1252004" y="783512"/>
                  </a:lnTo>
                  <a:lnTo>
                    <a:pt x="1252953" y="787399"/>
                  </a:lnTo>
                  <a:close/>
                </a:path>
                <a:path w="2218690" h="2326640">
                  <a:moveTo>
                    <a:pt x="397863" y="800099"/>
                  </a:moveTo>
                  <a:lnTo>
                    <a:pt x="395870" y="787399"/>
                  </a:lnTo>
                  <a:lnTo>
                    <a:pt x="400361" y="787399"/>
                  </a:lnTo>
                  <a:lnTo>
                    <a:pt x="397863" y="800099"/>
                  </a:lnTo>
                  <a:close/>
                </a:path>
                <a:path w="2218690" h="2326640">
                  <a:moveTo>
                    <a:pt x="430533" y="800099"/>
                  </a:moveTo>
                  <a:lnTo>
                    <a:pt x="402828" y="800099"/>
                  </a:lnTo>
                  <a:lnTo>
                    <a:pt x="400361" y="787399"/>
                  </a:lnTo>
                  <a:lnTo>
                    <a:pt x="422152" y="787399"/>
                  </a:lnTo>
                  <a:lnTo>
                    <a:pt x="430533" y="800099"/>
                  </a:lnTo>
                  <a:close/>
                </a:path>
                <a:path w="2218690" h="2326640">
                  <a:moveTo>
                    <a:pt x="1281730" y="800099"/>
                  </a:moveTo>
                  <a:lnTo>
                    <a:pt x="1246066" y="800099"/>
                  </a:lnTo>
                  <a:lnTo>
                    <a:pt x="1240207" y="787399"/>
                  </a:lnTo>
                  <a:lnTo>
                    <a:pt x="1273779" y="787399"/>
                  </a:lnTo>
                  <a:lnTo>
                    <a:pt x="1281730" y="800099"/>
                  </a:lnTo>
                  <a:close/>
                </a:path>
                <a:path w="2218690" h="2326640">
                  <a:moveTo>
                    <a:pt x="1758979" y="800099"/>
                  </a:moveTo>
                  <a:lnTo>
                    <a:pt x="1738810" y="800099"/>
                  </a:lnTo>
                  <a:lnTo>
                    <a:pt x="1732409" y="787399"/>
                  </a:lnTo>
                  <a:lnTo>
                    <a:pt x="1750219" y="787399"/>
                  </a:lnTo>
                  <a:lnTo>
                    <a:pt x="1758979" y="800099"/>
                  </a:lnTo>
                  <a:close/>
                </a:path>
                <a:path w="2218690" h="2326640">
                  <a:moveTo>
                    <a:pt x="1759632" y="789131"/>
                  </a:moveTo>
                  <a:lnTo>
                    <a:pt x="1758821" y="787399"/>
                  </a:lnTo>
                  <a:lnTo>
                    <a:pt x="1759580" y="787399"/>
                  </a:lnTo>
                  <a:lnTo>
                    <a:pt x="1759632" y="789131"/>
                  </a:lnTo>
                  <a:close/>
                </a:path>
                <a:path w="2218690" h="2326640">
                  <a:moveTo>
                    <a:pt x="2197230" y="800099"/>
                  </a:moveTo>
                  <a:lnTo>
                    <a:pt x="2194921" y="800099"/>
                  </a:lnTo>
                  <a:lnTo>
                    <a:pt x="2188090" y="787399"/>
                  </a:lnTo>
                  <a:lnTo>
                    <a:pt x="2194953" y="787399"/>
                  </a:lnTo>
                  <a:lnTo>
                    <a:pt x="2197230" y="800099"/>
                  </a:lnTo>
                  <a:close/>
                </a:path>
                <a:path w="2218690" h="2326640">
                  <a:moveTo>
                    <a:pt x="1764767" y="800099"/>
                  </a:moveTo>
                  <a:lnTo>
                    <a:pt x="1759960" y="800099"/>
                  </a:lnTo>
                  <a:lnTo>
                    <a:pt x="1759632" y="789131"/>
                  </a:lnTo>
                  <a:lnTo>
                    <a:pt x="1764767" y="800099"/>
                  </a:lnTo>
                  <a:close/>
                </a:path>
                <a:path w="2218690" h="2326640">
                  <a:moveTo>
                    <a:pt x="450642" y="812799"/>
                  </a:moveTo>
                  <a:lnTo>
                    <a:pt x="424999" y="812799"/>
                  </a:lnTo>
                  <a:lnTo>
                    <a:pt x="420539" y="800099"/>
                  </a:lnTo>
                  <a:lnTo>
                    <a:pt x="446018" y="800099"/>
                  </a:lnTo>
                  <a:lnTo>
                    <a:pt x="450642" y="812799"/>
                  </a:lnTo>
                  <a:close/>
                </a:path>
                <a:path w="2218690" h="2326640">
                  <a:moveTo>
                    <a:pt x="1300978" y="812799"/>
                  </a:moveTo>
                  <a:lnTo>
                    <a:pt x="1265469" y="812799"/>
                  </a:lnTo>
                  <a:lnTo>
                    <a:pt x="1255436" y="800099"/>
                  </a:lnTo>
                  <a:lnTo>
                    <a:pt x="1294259" y="800099"/>
                  </a:lnTo>
                  <a:lnTo>
                    <a:pt x="1300978" y="812799"/>
                  </a:lnTo>
                  <a:close/>
                </a:path>
                <a:path w="2218690" h="2326640">
                  <a:moveTo>
                    <a:pt x="1773717" y="812799"/>
                  </a:moveTo>
                  <a:lnTo>
                    <a:pt x="1753634" y="812799"/>
                  </a:lnTo>
                  <a:lnTo>
                    <a:pt x="1754520" y="800099"/>
                  </a:lnTo>
                  <a:lnTo>
                    <a:pt x="1774318" y="800099"/>
                  </a:lnTo>
                  <a:lnTo>
                    <a:pt x="1773717" y="812799"/>
                  </a:lnTo>
                  <a:close/>
                </a:path>
                <a:path w="2218690" h="2326640">
                  <a:moveTo>
                    <a:pt x="1778967" y="812799"/>
                  </a:moveTo>
                  <a:lnTo>
                    <a:pt x="1778461" y="812799"/>
                  </a:lnTo>
                  <a:lnTo>
                    <a:pt x="1777513" y="800099"/>
                  </a:lnTo>
                  <a:lnTo>
                    <a:pt x="1779157" y="800099"/>
                  </a:lnTo>
                  <a:lnTo>
                    <a:pt x="1779185" y="800301"/>
                  </a:lnTo>
                  <a:lnTo>
                    <a:pt x="1778967" y="812799"/>
                  </a:lnTo>
                  <a:close/>
                </a:path>
                <a:path w="2218690" h="2326640">
                  <a:moveTo>
                    <a:pt x="1783111" y="812799"/>
                  </a:moveTo>
                  <a:lnTo>
                    <a:pt x="1780928" y="812799"/>
                  </a:lnTo>
                  <a:lnTo>
                    <a:pt x="1779185" y="800301"/>
                  </a:lnTo>
                  <a:lnTo>
                    <a:pt x="1779189" y="800099"/>
                  </a:lnTo>
                  <a:lnTo>
                    <a:pt x="1781719" y="800099"/>
                  </a:lnTo>
                  <a:lnTo>
                    <a:pt x="1783111" y="812799"/>
                  </a:lnTo>
                  <a:close/>
                </a:path>
                <a:path w="2218690" h="2326640">
                  <a:moveTo>
                    <a:pt x="501745" y="838199"/>
                  </a:moveTo>
                  <a:lnTo>
                    <a:pt x="472470" y="838199"/>
                  </a:lnTo>
                  <a:lnTo>
                    <a:pt x="465101" y="825499"/>
                  </a:lnTo>
                  <a:lnTo>
                    <a:pt x="450698" y="825499"/>
                  </a:lnTo>
                  <a:lnTo>
                    <a:pt x="443363" y="812799"/>
                  </a:lnTo>
                  <a:lnTo>
                    <a:pt x="473451" y="812799"/>
                  </a:lnTo>
                  <a:lnTo>
                    <a:pt x="487003" y="825499"/>
                  </a:lnTo>
                  <a:lnTo>
                    <a:pt x="501745" y="838199"/>
                  </a:lnTo>
                  <a:close/>
                </a:path>
                <a:path w="2218690" h="2326640">
                  <a:moveTo>
                    <a:pt x="1362033" y="850899"/>
                  </a:moveTo>
                  <a:lnTo>
                    <a:pt x="1325107" y="850899"/>
                  </a:lnTo>
                  <a:lnTo>
                    <a:pt x="1293685" y="825499"/>
                  </a:lnTo>
                  <a:lnTo>
                    <a:pt x="1277558" y="812799"/>
                  </a:lnTo>
                  <a:lnTo>
                    <a:pt x="1307193" y="812799"/>
                  </a:lnTo>
                  <a:lnTo>
                    <a:pt x="1313233" y="825499"/>
                  </a:lnTo>
                  <a:lnTo>
                    <a:pt x="1334202" y="825499"/>
                  </a:lnTo>
                  <a:lnTo>
                    <a:pt x="1334075" y="838199"/>
                  </a:lnTo>
                  <a:lnTo>
                    <a:pt x="1359598" y="838199"/>
                  </a:lnTo>
                  <a:lnTo>
                    <a:pt x="1362033" y="850899"/>
                  </a:lnTo>
                  <a:close/>
                </a:path>
                <a:path w="2218690" h="2326640">
                  <a:moveTo>
                    <a:pt x="1784502" y="825499"/>
                  </a:moveTo>
                  <a:lnTo>
                    <a:pt x="1782636" y="825499"/>
                  </a:lnTo>
                  <a:lnTo>
                    <a:pt x="1780960" y="812799"/>
                  </a:lnTo>
                  <a:lnTo>
                    <a:pt x="1782162" y="812799"/>
                  </a:lnTo>
                  <a:lnTo>
                    <a:pt x="1784502" y="825499"/>
                  </a:lnTo>
                  <a:close/>
                </a:path>
                <a:path w="2218690" h="2326640">
                  <a:moveTo>
                    <a:pt x="1803194" y="825499"/>
                  </a:moveTo>
                  <a:lnTo>
                    <a:pt x="1784502" y="825499"/>
                  </a:lnTo>
                  <a:lnTo>
                    <a:pt x="1782984" y="812799"/>
                  </a:lnTo>
                  <a:lnTo>
                    <a:pt x="1799936" y="812799"/>
                  </a:lnTo>
                  <a:lnTo>
                    <a:pt x="1803194" y="825499"/>
                  </a:lnTo>
                  <a:close/>
                </a:path>
                <a:path w="2218690" h="2326640">
                  <a:moveTo>
                    <a:pt x="1811495" y="825499"/>
                  </a:moveTo>
                  <a:lnTo>
                    <a:pt x="1802624" y="812799"/>
                  </a:lnTo>
                  <a:lnTo>
                    <a:pt x="1806261" y="812799"/>
                  </a:lnTo>
                  <a:lnTo>
                    <a:pt x="1811495" y="825499"/>
                  </a:lnTo>
                  <a:close/>
                </a:path>
                <a:path w="2218690" h="2326640">
                  <a:moveTo>
                    <a:pt x="1833239" y="838199"/>
                  </a:moveTo>
                  <a:lnTo>
                    <a:pt x="1804111" y="838199"/>
                  </a:lnTo>
                  <a:lnTo>
                    <a:pt x="1804965" y="825499"/>
                  </a:lnTo>
                  <a:lnTo>
                    <a:pt x="1825995" y="825499"/>
                  </a:lnTo>
                  <a:lnTo>
                    <a:pt x="1833239" y="838199"/>
                  </a:lnTo>
                  <a:close/>
                </a:path>
                <a:path w="2218690" h="2326640">
                  <a:moveTo>
                    <a:pt x="492616" y="850899"/>
                  </a:moveTo>
                  <a:lnTo>
                    <a:pt x="484773" y="838199"/>
                  </a:lnTo>
                  <a:lnTo>
                    <a:pt x="492142" y="838199"/>
                  </a:lnTo>
                  <a:lnTo>
                    <a:pt x="492616" y="850899"/>
                  </a:lnTo>
                  <a:close/>
                </a:path>
                <a:path w="2218690" h="2326640">
                  <a:moveTo>
                    <a:pt x="530726" y="850899"/>
                  </a:moveTo>
                  <a:lnTo>
                    <a:pt x="494640" y="850899"/>
                  </a:lnTo>
                  <a:lnTo>
                    <a:pt x="492142" y="838199"/>
                  </a:lnTo>
                  <a:lnTo>
                    <a:pt x="516658" y="838199"/>
                  </a:lnTo>
                  <a:lnTo>
                    <a:pt x="530726" y="850899"/>
                  </a:lnTo>
                  <a:close/>
                </a:path>
                <a:path w="2218690" h="2326640">
                  <a:moveTo>
                    <a:pt x="1828052" y="850899"/>
                  </a:moveTo>
                  <a:lnTo>
                    <a:pt x="1825838" y="850899"/>
                  </a:lnTo>
                  <a:lnTo>
                    <a:pt x="1823782" y="838199"/>
                  </a:lnTo>
                  <a:lnTo>
                    <a:pt x="1828052" y="850899"/>
                  </a:lnTo>
                  <a:close/>
                </a:path>
                <a:path w="2218690" h="2326640">
                  <a:moveTo>
                    <a:pt x="1847787" y="850899"/>
                  </a:moveTo>
                  <a:lnTo>
                    <a:pt x="1834346" y="850899"/>
                  </a:lnTo>
                  <a:lnTo>
                    <a:pt x="1827894" y="838199"/>
                  </a:lnTo>
                  <a:lnTo>
                    <a:pt x="1847249" y="838199"/>
                  </a:lnTo>
                  <a:lnTo>
                    <a:pt x="1847787" y="850899"/>
                  </a:lnTo>
                  <a:close/>
                </a:path>
                <a:path w="2218690" h="2326640">
                  <a:moveTo>
                    <a:pt x="509758" y="863599"/>
                  </a:moveTo>
                  <a:lnTo>
                    <a:pt x="504318" y="863599"/>
                  </a:lnTo>
                  <a:lnTo>
                    <a:pt x="504540" y="850899"/>
                  </a:lnTo>
                  <a:lnTo>
                    <a:pt x="509664" y="862793"/>
                  </a:lnTo>
                  <a:lnTo>
                    <a:pt x="509758" y="863599"/>
                  </a:lnTo>
                  <a:close/>
                </a:path>
                <a:path w="2218690" h="2326640">
                  <a:moveTo>
                    <a:pt x="509059" y="857623"/>
                  </a:moveTo>
                  <a:lnTo>
                    <a:pt x="507987" y="850899"/>
                  </a:lnTo>
                  <a:lnTo>
                    <a:pt x="508272" y="850899"/>
                  </a:lnTo>
                  <a:lnTo>
                    <a:pt x="509059" y="857623"/>
                  </a:lnTo>
                  <a:close/>
                </a:path>
                <a:path w="2218690" h="2326640">
                  <a:moveTo>
                    <a:pt x="539831" y="863599"/>
                  </a:moveTo>
                  <a:lnTo>
                    <a:pt x="517159" y="863599"/>
                  </a:lnTo>
                  <a:lnTo>
                    <a:pt x="510232" y="850899"/>
                  </a:lnTo>
                  <a:lnTo>
                    <a:pt x="529240" y="850899"/>
                  </a:lnTo>
                  <a:lnTo>
                    <a:pt x="539831" y="863599"/>
                  </a:lnTo>
                  <a:close/>
                </a:path>
                <a:path w="2218690" h="2326640">
                  <a:moveTo>
                    <a:pt x="1377530" y="863599"/>
                  </a:moveTo>
                  <a:lnTo>
                    <a:pt x="1356941" y="863599"/>
                  </a:lnTo>
                  <a:lnTo>
                    <a:pt x="1351973" y="850899"/>
                  </a:lnTo>
                  <a:lnTo>
                    <a:pt x="1371078" y="850899"/>
                  </a:lnTo>
                  <a:lnTo>
                    <a:pt x="1377530" y="863599"/>
                  </a:lnTo>
                  <a:close/>
                </a:path>
                <a:path w="2218690" h="2326640">
                  <a:moveTo>
                    <a:pt x="1870685" y="863599"/>
                  </a:moveTo>
                  <a:lnTo>
                    <a:pt x="1853357" y="863599"/>
                  </a:lnTo>
                  <a:lnTo>
                    <a:pt x="1845277" y="850899"/>
                  </a:lnTo>
                  <a:lnTo>
                    <a:pt x="1864518" y="850899"/>
                  </a:lnTo>
                  <a:lnTo>
                    <a:pt x="1870685" y="863599"/>
                  </a:lnTo>
                  <a:close/>
                </a:path>
                <a:path w="2218690" h="2326640">
                  <a:moveTo>
                    <a:pt x="510011" y="863599"/>
                  </a:moveTo>
                  <a:lnTo>
                    <a:pt x="509664" y="862793"/>
                  </a:lnTo>
                  <a:lnTo>
                    <a:pt x="509059" y="857623"/>
                  </a:lnTo>
                  <a:lnTo>
                    <a:pt x="510011" y="863599"/>
                  </a:lnTo>
                  <a:close/>
                </a:path>
                <a:path w="2218690" h="2326640">
                  <a:moveTo>
                    <a:pt x="571209" y="876299"/>
                  </a:moveTo>
                  <a:lnTo>
                    <a:pt x="537874" y="876299"/>
                  </a:lnTo>
                  <a:lnTo>
                    <a:pt x="530473" y="863599"/>
                  </a:lnTo>
                  <a:lnTo>
                    <a:pt x="561169" y="863599"/>
                  </a:lnTo>
                  <a:lnTo>
                    <a:pt x="571209" y="876299"/>
                  </a:lnTo>
                  <a:close/>
                </a:path>
                <a:path w="2218690" h="2326640">
                  <a:moveTo>
                    <a:pt x="1407955" y="876299"/>
                  </a:moveTo>
                  <a:lnTo>
                    <a:pt x="1377748" y="876299"/>
                  </a:lnTo>
                  <a:lnTo>
                    <a:pt x="1365577" y="863599"/>
                  </a:lnTo>
                  <a:lnTo>
                    <a:pt x="1404856" y="863599"/>
                  </a:lnTo>
                  <a:lnTo>
                    <a:pt x="1407955" y="876299"/>
                  </a:lnTo>
                  <a:close/>
                </a:path>
                <a:path w="2218690" h="2326640">
                  <a:moveTo>
                    <a:pt x="1410232" y="876299"/>
                  </a:moveTo>
                  <a:lnTo>
                    <a:pt x="1407955" y="876299"/>
                  </a:lnTo>
                  <a:lnTo>
                    <a:pt x="1406564" y="863599"/>
                  </a:lnTo>
                  <a:lnTo>
                    <a:pt x="1410232" y="876299"/>
                  </a:lnTo>
                  <a:close/>
                </a:path>
                <a:path w="2218690" h="2326640">
                  <a:moveTo>
                    <a:pt x="1888941" y="876299"/>
                  </a:moveTo>
                  <a:lnTo>
                    <a:pt x="1868471" y="876299"/>
                  </a:lnTo>
                  <a:lnTo>
                    <a:pt x="1869831" y="863599"/>
                  </a:lnTo>
                  <a:lnTo>
                    <a:pt x="1882510" y="863599"/>
                  </a:lnTo>
                  <a:lnTo>
                    <a:pt x="1888941" y="876299"/>
                  </a:lnTo>
                  <a:close/>
                </a:path>
                <a:path w="2218690" h="2326640">
                  <a:moveTo>
                    <a:pt x="553687" y="888999"/>
                  </a:moveTo>
                  <a:lnTo>
                    <a:pt x="547742" y="876299"/>
                  </a:lnTo>
                  <a:lnTo>
                    <a:pt x="549702" y="876299"/>
                  </a:lnTo>
                  <a:lnTo>
                    <a:pt x="551947" y="880151"/>
                  </a:lnTo>
                  <a:lnTo>
                    <a:pt x="553687" y="888999"/>
                  </a:lnTo>
                  <a:close/>
                </a:path>
                <a:path w="2218690" h="2326640">
                  <a:moveTo>
                    <a:pt x="561499" y="888999"/>
                  </a:moveTo>
                  <a:lnTo>
                    <a:pt x="557103" y="888999"/>
                  </a:lnTo>
                  <a:lnTo>
                    <a:pt x="551947" y="880151"/>
                  </a:lnTo>
                  <a:lnTo>
                    <a:pt x="551189" y="876299"/>
                  </a:lnTo>
                  <a:lnTo>
                    <a:pt x="552675" y="876299"/>
                  </a:lnTo>
                  <a:lnTo>
                    <a:pt x="561499" y="888999"/>
                  </a:lnTo>
                  <a:close/>
                </a:path>
                <a:path w="2218690" h="2326640">
                  <a:moveTo>
                    <a:pt x="585472" y="888999"/>
                  </a:moveTo>
                  <a:lnTo>
                    <a:pt x="561499" y="888999"/>
                  </a:lnTo>
                  <a:lnTo>
                    <a:pt x="562069" y="876299"/>
                  </a:lnTo>
                  <a:lnTo>
                    <a:pt x="584049" y="876299"/>
                  </a:lnTo>
                  <a:lnTo>
                    <a:pt x="585072" y="878949"/>
                  </a:lnTo>
                  <a:lnTo>
                    <a:pt x="585472" y="888999"/>
                  </a:lnTo>
                  <a:close/>
                </a:path>
                <a:path w="2218690" h="2326640">
                  <a:moveTo>
                    <a:pt x="587512" y="885271"/>
                  </a:moveTo>
                  <a:lnTo>
                    <a:pt x="585072" y="878949"/>
                  </a:lnTo>
                  <a:lnTo>
                    <a:pt x="584966" y="876299"/>
                  </a:lnTo>
                  <a:lnTo>
                    <a:pt x="586484" y="876299"/>
                  </a:lnTo>
                  <a:lnTo>
                    <a:pt x="587512" y="885271"/>
                  </a:lnTo>
                  <a:close/>
                </a:path>
                <a:path w="2218690" h="2326640">
                  <a:moveTo>
                    <a:pt x="1423579" y="888999"/>
                  </a:moveTo>
                  <a:lnTo>
                    <a:pt x="1402104" y="888999"/>
                  </a:lnTo>
                  <a:lnTo>
                    <a:pt x="1389794" y="876299"/>
                  </a:lnTo>
                  <a:lnTo>
                    <a:pt x="1416874" y="876299"/>
                  </a:lnTo>
                  <a:lnTo>
                    <a:pt x="1423579" y="888999"/>
                  </a:lnTo>
                  <a:close/>
                </a:path>
                <a:path w="2218690" h="2326640">
                  <a:moveTo>
                    <a:pt x="1429872" y="888999"/>
                  </a:moveTo>
                  <a:lnTo>
                    <a:pt x="1423579" y="888999"/>
                  </a:lnTo>
                  <a:lnTo>
                    <a:pt x="1423895" y="876299"/>
                  </a:lnTo>
                  <a:lnTo>
                    <a:pt x="1429872" y="888999"/>
                  </a:lnTo>
                  <a:close/>
                </a:path>
                <a:path w="2218690" h="2326640">
                  <a:moveTo>
                    <a:pt x="1913223" y="888999"/>
                  </a:moveTo>
                  <a:lnTo>
                    <a:pt x="1895417" y="888999"/>
                  </a:lnTo>
                  <a:lnTo>
                    <a:pt x="1892001" y="876299"/>
                  </a:lnTo>
                  <a:lnTo>
                    <a:pt x="1913507" y="876299"/>
                  </a:lnTo>
                  <a:lnTo>
                    <a:pt x="1913223" y="888999"/>
                  </a:lnTo>
                  <a:close/>
                </a:path>
                <a:path w="2218690" h="2326640">
                  <a:moveTo>
                    <a:pt x="1918726" y="888999"/>
                  </a:moveTo>
                  <a:lnTo>
                    <a:pt x="1914772" y="888999"/>
                  </a:lnTo>
                  <a:lnTo>
                    <a:pt x="1915974" y="876299"/>
                  </a:lnTo>
                  <a:lnTo>
                    <a:pt x="1918726" y="888999"/>
                  </a:lnTo>
                  <a:close/>
                </a:path>
                <a:path w="2218690" h="2326640">
                  <a:moveTo>
                    <a:pt x="588951" y="888999"/>
                  </a:moveTo>
                  <a:lnTo>
                    <a:pt x="587939" y="888999"/>
                  </a:lnTo>
                  <a:lnTo>
                    <a:pt x="587512" y="885271"/>
                  </a:lnTo>
                  <a:lnTo>
                    <a:pt x="588951" y="888999"/>
                  </a:lnTo>
                  <a:close/>
                </a:path>
                <a:path w="2218690" h="2326640">
                  <a:moveTo>
                    <a:pt x="613114" y="901699"/>
                  </a:moveTo>
                  <a:lnTo>
                    <a:pt x="580037" y="901699"/>
                  </a:lnTo>
                  <a:lnTo>
                    <a:pt x="578135" y="888999"/>
                  </a:lnTo>
                  <a:lnTo>
                    <a:pt x="613114" y="888999"/>
                  </a:lnTo>
                  <a:lnTo>
                    <a:pt x="613114" y="901699"/>
                  </a:lnTo>
                  <a:close/>
                </a:path>
                <a:path w="2218690" h="2326640">
                  <a:moveTo>
                    <a:pt x="1450848" y="901699"/>
                  </a:moveTo>
                  <a:lnTo>
                    <a:pt x="1415577" y="901699"/>
                  </a:lnTo>
                  <a:lnTo>
                    <a:pt x="1412826" y="888999"/>
                  </a:lnTo>
                  <a:lnTo>
                    <a:pt x="1445686" y="888999"/>
                  </a:lnTo>
                  <a:lnTo>
                    <a:pt x="1450848" y="901699"/>
                  </a:lnTo>
                  <a:close/>
                </a:path>
                <a:path w="2218690" h="2326640">
                  <a:moveTo>
                    <a:pt x="1455901" y="901699"/>
                  </a:moveTo>
                  <a:lnTo>
                    <a:pt x="1452043" y="901699"/>
                  </a:lnTo>
                  <a:lnTo>
                    <a:pt x="1452454" y="888999"/>
                  </a:lnTo>
                  <a:lnTo>
                    <a:pt x="1455901" y="901699"/>
                  </a:lnTo>
                  <a:close/>
                </a:path>
                <a:path w="2218690" h="2326640">
                  <a:moveTo>
                    <a:pt x="1930333" y="901699"/>
                  </a:moveTo>
                  <a:lnTo>
                    <a:pt x="1917920" y="901699"/>
                  </a:lnTo>
                  <a:lnTo>
                    <a:pt x="1909427" y="888999"/>
                  </a:lnTo>
                  <a:lnTo>
                    <a:pt x="1930491" y="888999"/>
                  </a:lnTo>
                  <a:lnTo>
                    <a:pt x="1930932" y="891161"/>
                  </a:lnTo>
                  <a:lnTo>
                    <a:pt x="1930965" y="891540"/>
                  </a:lnTo>
                  <a:lnTo>
                    <a:pt x="1930333" y="901699"/>
                  </a:lnTo>
                  <a:close/>
                </a:path>
                <a:path w="2218690" h="2326640">
                  <a:moveTo>
                    <a:pt x="1930976" y="891373"/>
                  </a:moveTo>
                  <a:lnTo>
                    <a:pt x="1930932" y="891161"/>
                  </a:lnTo>
                  <a:lnTo>
                    <a:pt x="1930744" y="888999"/>
                  </a:lnTo>
                  <a:lnTo>
                    <a:pt x="1931123" y="888999"/>
                  </a:lnTo>
                  <a:lnTo>
                    <a:pt x="1930976" y="891373"/>
                  </a:lnTo>
                  <a:close/>
                </a:path>
                <a:path w="2218690" h="2326640">
                  <a:moveTo>
                    <a:pt x="1934982" y="901699"/>
                  </a:moveTo>
                  <a:lnTo>
                    <a:pt x="1933084" y="901699"/>
                  </a:lnTo>
                  <a:lnTo>
                    <a:pt x="1932622" y="899438"/>
                  </a:lnTo>
                  <a:lnTo>
                    <a:pt x="1932388" y="888999"/>
                  </a:lnTo>
                  <a:lnTo>
                    <a:pt x="1934982" y="901699"/>
                  </a:lnTo>
                  <a:close/>
                </a:path>
                <a:path w="2218690" h="2326640">
                  <a:moveTo>
                    <a:pt x="1932673" y="901699"/>
                  </a:moveTo>
                  <a:lnTo>
                    <a:pt x="1931851" y="901699"/>
                  </a:lnTo>
                  <a:lnTo>
                    <a:pt x="1930965" y="891540"/>
                  </a:lnTo>
                  <a:lnTo>
                    <a:pt x="1930976" y="891373"/>
                  </a:lnTo>
                  <a:lnTo>
                    <a:pt x="1932622" y="899438"/>
                  </a:lnTo>
                  <a:lnTo>
                    <a:pt x="1932673" y="901699"/>
                  </a:lnTo>
                  <a:close/>
                </a:path>
                <a:path w="2218690" h="2326640">
                  <a:moveTo>
                    <a:pt x="1933084" y="901699"/>
                  </a:moveTo>
                  <a:lnTo>
                    <a:pt x="1932673" y="901699"/>
                  </a:lnTo>
                  <a:lnTo>
                    <a:pt x="1932622" y="899438"/>
                  </a:lnTo>
                  <a:lnTo>
                    <a:pt x="1933084" y="901699"/>
                  </a:lnTo>
                  <a:close/>
                </a:path>
                <a:path w="2218690" h="2326640">
                  <a:moveTo>
                    <a:pt x="599579" y="904206"/>
                  </a:moveTo>
                  <a:lnTo>
                    <a:pt x="598218" y="901699"/>
                  </a:lnTo>
                  <a:lnTo>
                    <a:pt x="598692" y="901699"/>
                  </a:lnTo>
                  <a:lnTo>
                    <a:pt x="599579" y="904206"/>
                  </a:lnTo>
                  <a:close/>
                </a:path>
                <a:path w="2218690" h="2326640">
                  <a:moveTo>
                    <a:pt x="603722" y="911838"/>
                  </a:moveTo>
                  <a:lnTo>
                    <a:pt x="601665" y="908050"/>
                  </a:lnTo>
                  <a:lnTo>
                    <a:pt x="599704" y="901699"/>
                  </a:lnTo>
                  <a:lnTo>
                    <a:pt x="604100" y="901699"/>
                  </a:lnTo>
                  <a:lnTo>
                    <a:pt x="603722" y="911838"/>
                  </a:lnTo>
                  <a:close/>
                </a:path>
                <a:path w="2218690" h="2326640">
                  <a:moveTo>
                    <a:pt x="631109" y="914399"/>
                  </a:moveTo>
                  <a:lnTo>
                    <a:pt x="608054" y="914399"/>
                  </a:lnTo>
                  <a:lnTo>
                    <a:pt x="604100" y="901699"/>
                  </a:lnTo>
                  <a:lnTo>
                    <a:pt x="628579" y="901699"/>
                  </a:lnTo>
                  <a:lnTo>
                    <a:pt x="631109" y="914399"/>
                  </a:lnTo>
                  <a:close/>
                </a:path>
                <a:path w="2218690" h="2326640">
                  <a:moveTo>
                    <a:pt x="637625" y="914399"/>
                  </a:moveTo>
                  <a:lnTo>
                    <a:pt x="633703" y="914399"/>
                  </a:lnTo>
                  <a:lnTo>
                    <a:pt x="631236" y="901699"/>
                  </a:lnTo>
                  <a:lnTo>
                    <a:pt x="636201" y="901699"/>
                  </a:lnTo>
                  <a:lnTo>
                    <a:pt x="637625" y="914399"/>
                  </a:lnTo>
                  <a:close/>
                </a:path>
                <a:path w="2218690" h="2326640">
                  <a:moveTo>
                    <a:pt x="1471208" y="914399"/>
                  </a:moveTo>
                  <a:lnTo>
                    <a:pt x="1445686" y="914399"/>
                  </a:lnTo>
                  <a:lnTo>
                    <a:pt x="1441669" y="901699"/>
                  </a:lnTo>
                  <a:lnTo>
                    <a:pt x="1465691" y="901699"/>
                  </a:lnTo>
                  <a:lnTo>
                    <a:pt x="1471208" y="914399"/>
                  </a:lnTo>
                  <a:close/>
                </a:path>
                <a:path w="2218690" h="2326640">
                  <a:moveTo>
                    <a:pt x="1961833" y="914399"/>
                  </a:moveTo>
                  <a:lnTo>
                    <a:pt x="1944881" y="914399"/>
                  </a:lnTo>
                  <a:lnTo>
                    <a:pt x="1936922" y="901699"/>
                  </a:lnTo>
                  <a:lnTo>
                    <a:pt x="1957974" y="901699"/>
                  </a:lnTo>
                  <a:lnTo>
                    <a:pt x="1961833" y="914399"/>
                  </a:lnTo>
                  <a:close/>
                </a:path>
                <a:path w="2218690" h="2326640">
                  <a:moveTo>
                    <a:pt x="603626" y="914399"/>
                  </a:moveTo>
                  <a:lnTo>
                    <a:pt x="603183" y="914399"/>
                  </a:lnTo>
                  <a:lnTo>
                    <a:pt x="599579" y="904206"/>
                  </a:lnTo>
                  <a:lnTo>
                    <a:pt x="601665" y="908050"/>
                  </a:lnTo>
                  <a:lnTo>
                    <a:pt x="603626" y="914399"/>
                  </a:lnTo>
                  <a:close/>
                </a:path>
                <a:path w="2218690" h="2326640">
                  <a:moveTo>
                    <a:pt x="605112" y="914399"/>
                  </a:moveTo>
                  <a:lnTo>
                    <a:pt x="603626" y="914399"/>
                  </a:lnTo>
                  <a:lnTo>
                    <a:pt x="603722" y="911838"/>
                  </a:lnTo>
                  <a:lnTo>
                    <a:pt x="605112" y="914399"/>
                  </a:lnTo>
                  <a:close/>
                </a:path>
                <a:path w="2218690" h="2326640">
                  <a:moveTo>
                    <a:pt x="651003" y="927099"/>
                  </a:moveTo>
                  <a:lnTo>
                    <a:pt x="627869" y="927099"/>
                  </a:lnTo>
                  <a:lnTo>
                    <a:pt x="614071" y="914399"/>
                  </a:lnTo>
                  <a:lnTo>
                    <a:pt x="646512" y="914399"/>
                  </a:lnTo>
                  <a:lnTo>
                    <a:pt x="651003" y="927099"/>
                  </a:lnTo>
                  <a:close/>
                </a:path>
                <a:path w="2218690" h="2326640">
                  <a:moveTo>
                    <a:pt x="657140" y="925921"/>
                  </a:moveTo>
                  <a:lnTo>
                    <a:pt x="652521" y="914399"/>
                  </a:lnTo>
                  <a:lnTo>
                    <a:pt x="658087" y="914399"/>
                  </a:lnTo>
                  <a:lnTo>
                    <a:pt x="657140" y="925921"/>
                  </a:lnTo>
                  <a:close/>
                </a:path>
                <a:path w="2218690" h="2326640">
                  <a:moveTo>
                    <a:pt x="1494802" y="927099"/>
                  </a:moveTo>
                  <a:lnTo>
                    <a:pt x="1466464" y="927099"/>
                  </a:lnTo>
                  <a:lnTo>
                    <a:pt x="1455490" y="914399"/>
                  </a:lnTo>
                  <a:lnTo>
                    <a:pt x="1487812" y="914399"/>
                  </a:lnTo>
                  <a:lnTo>
                    <a:pt x="1494802" y="927099"/>
                  </a:lnTo>
                  <a:close/>
                </a:path>
                <a:path w="2218690" h="2326640">
                  <a:moveTo>
                    <a:pt x="1505555" y="927099"/>
                  </a:moveTo>
                  <a:lnTo>
                    <a:pt x="1494802" y="927099"/>
                  </a:lnTo>
                  <a:lnTo>
                    <a:pt x="1498407" y="914399"/>
                  </a:lnTo>
                  <a:lnTo>
                    <a:pt x="1505555" y="927099"/>
                  </a:lnTo>
                  <a:close/>
                </a:path>
                <a:path w="2218690" h="2326640">
                  <a:moveTo>
                    <a:pt x="1962434" y="927099"/>
                  </a:moveTo>
                  <a:lnTo>
                    <a:pt x="1958892" y="914399"/>
                  </a:lnTo>
                  <a:lnTo>
                    <a:pt x="1961485" y="914399"/>
                  </a:lnTo>
                  <a:lnTo>
                    <a:pt x="1962434" y="927099"/>
                  </a:lnTo>
                  <a:close/>
                </a:path>
                <a:path w="2218690" h="2326640">
                  <a:moveTo>
                    <a:pt x="1985078" y="927099"/>
                  </a:moveTo>
                  <a:lnTo>
                    <a:pt x="1967494" y="927099"/>
                  </a:lnTo>
                  <a:lnTo>
                    <a:pt x="1961485" y="914399"/>
                  </a:lnTo>
                  <a:lnTo>
                    <a:pt x="1973883" y="914399"/>
                  </a:lnTo>
                  <a:lnTo>
                    <a:pt x="1985078" y="927099"/>
                  </a:lnTo>
                  <a:close/>
                </a:path>
                <a:path w="2218690" h="2326640">
                  <a:moveTo>
                    <a:pt x="657613" y="927099"/>
                  </a:moveTo>
                  <a:lnTo>
                    <a:pt x="657043" y="927099"/>
                  </a:lnTo>
                  <a:lnTo>
                    <a:pt x="657140" y="925921"/>
                  </a:lnTo>
                  <a:lnTo>
                    <a:pt x="657613" y="927099"/>
                  </a:lnTo>
                  <a:close/>
                </a:path>
                <a:path w="2218690" h="2326640">
                  <a:moveTo>
                    <a:pt x="674501" y="939799"/>
                  </a:moveTo>
                  <a:lnTo>
                    <a:pt x="651343" y="939799"/>
                  </a:lnTo>
                  <a:lnTo>
                    <a:pt x="642603" y="927099"/>
                  </a:lnTo>
                  <a:lnTo>
                    <a:pt x="669188" y="927099"/>
                  </a:lnTo>
                  <a:lnTo>
                    <a:pt x="674501" y="939799"/>
                  </a:lnTo>
                  <a:close/>
                </a:path>
                <a:path w="2218690" h="2326640">
                  <a:moveTo>
                    <a:pt x="1520293" y="939799"/>
                  </a:moveTo>
                  <a:lnTo>
                    <a:pt x="1485104" y="939799"/>
                  </a:lnTo>
                  <a:lnTo>
                    <a:pt x="1480032" y="927099"/>
                  </a:lnTo>
                  <a:lnTo>
                    <a:pt x="1518680" y="927099"/>
                  </a:lnTo>
                  <a:lnTo>
                    <a:pt x="1520293" y="939799"/>
                  </a:lnTo>
                  <a:close/>
                </a:path>
                <a:path w="2218690" h="2326640">
                  <a:moveTo>
                    <a:pt x="1997223" y="939799"/>
                  </a:moveTo>
                  <a:lnTo>
                    <a:pt x="1982928" y="939799"/>
                  </a:lnTo>
                  <a:lnTo>
                    <a:pt x="1980208" y="927099"/>
                  </a:lnTo>
                  <a:lnTo>
                    <a:pt x="1990581" y="927099"/>
                  </a:lnTo>
                  <a:lnTo>
                    <a:pt x="1997223" y="939799"/>
                  </a:lnTo>
                  <a:close/>
                </a:path>
                <a:path w="2218690" h="2326640">
                  <a:moveTo>
                    <a:pt x="2003580" y="939799"/>
                  </a:moveTo>
                  <a:lnTo>
                    <a:pt x="1997223" y="939799"/>
                  </a:lnTo>
                  <a:lnTo>
                    <a:pt x="1998773" y="927099"/>
                  </a:lnTo>
                  <a:lnTo>
                    <a:pt x="2002631" y="927099"/>
                  </a:lnTo>
                  <a:lnTo>
                    <a:pt x="2002984" y="928398"/>
                  </a:lnTo>
                  <a:lnTo>
                    <a:pt x="2003580" y="939799"/>
                  </a:lnTo>
                  <a:close/>
                </a:path>
                <a:path w="2218690" h="2326640">
                  <a:moveTo>
                    <a:pt x="2003470" y="930189"/>
                  </a:moveTo>
                  <a:lnTo>
                    <a:pt x="2002984" y="928398"/>
                  </a:lnTo>
                  <a:lnTo>
                    <a:pt x="2002916" y="927099"/>
                  </a:lnTo>
                  <a:lnTo>
                    <a:pt x="2003470" y="930189"/>
                  </a:lnTo>
                  <a:close/>
                </a:path>
                <a:path w="2218690" h="2326640">
                  <a:moveTo>
                    <a:pt x="2005193" y="939799"/>
                  </a:moveTo>
                  <a:lnTo>
                    <a:pt x="2003580" y="939799"/>
                  </a:lnTo>
                  <a:lnTo>
                    <a:pt x="2002984" y="928398"/>
                  </a:lnTo>
                  <a:lnTo>
                    <a:pt x="2003470" y="930189"/>
                  </a:lnTo>
                  <a:lnTo>
                    <a:pt x="2005193" y="939799"/>
                  </a:lnTo>
                  <a:close/>
                </a:path>
                <a:path w="2218690" h="2326640">
                  <a:moveTo>
                    <a:pt x="2006079" y="939799"/>
                  </a:moveTo>
                  <a:lnTo>
                    <a:pt x="2005193" y="939799"/>
                  </a:lnTo>
                  <a:lnTo>
                    <a:pt x="2003470" y="930189"/>
                  </a:lnTo>
                  <a:lnTo>
                    <a:pt x="2006079" y="939799"/>
                  </a:lnTo>
                  <a:close/>
                </a:path>
                <a:path w="2218690" h="2326640">
                  <a:moveTo>
                    <a:pt x="697968" y="952499"/>
                  </a:moveTo>
                  <a:lnTo>
                    <a:pt x="667607" y="952499"/>
                  </a:lnTo>
                  <a:lnTo>
                    <a:pt x="659739" y="939799"/>
                  </a:lnTo>
                  <a:lnTo>
                    <a:pt x="691738" y="939799"/>
                  </a:lnTo>
                  <a:lnTo>
                    <a:pt x="697968" y="952499"/>
                  </a:lnTo>
                  <a:close/>
                </a:path>
                <a:path w="2218690" h="2326640">
                  <a:moveTo>
                    <a:pt x="702175" y="952499"/>
                  </a:moveTo>
                  <a:lnTo>
                    <a:pt x="697968" y="952499"/>
                  </a:lnTo>
                  <a:lnTo>
                    <a:pt x="698474" y="939799"/>
                  </a:lnTo>
                  <a:lnTo>
                    <a:pt x="704009" y="939799"/>
                  </a:lnTo>
                  <a:lnTo>
                    <a:pt x="702175" y="952499"/>
                  </a:lnTo>
                  <a:close/>
                </a:path>
                <a:path w="2218690" h="2326640">
                  <a:moveTo>
                    <a:pt x="1548757" y="952499"/>
                  </a:moveTo>
                  <a:lnTo>
                    <a:pt x="1508750" y="952499"/>
                  </a:lnTo>
                  <a:lnTo>
                    <a:pt x="1498945" y="939799"/>
                  </a:lnTo>
                  <a:lnTo>
                    <a:pt x="1543829" y="939799"/>
                  </a:lnTo>
                  <a:lnTo>
                    <a:pt x="1548757" y="952499"/>
                  </a:lnTo>
                  <a:close/>
                </a:path>
                <a:path w="2218690" h="2326640">
                  <a:moveTo>
                    <a:pt x="2002220" y="952499"/>
                  </a:moveTo>
                  <a:lnTo>
                    <a:pt x="2002663" y="939799"/>
                  </a:lnTo>
                  <a:lnTo>
                    <a:pt x="2002884" y="939799"/>
                  </a:lnTo>
                  <a:lnTo>
                    <a:pt x="2002888" y="942184"/>
                  </a:lnTo>
                  <a:lnTo>
                    <a:pt x="2002220" y="952499"/>
                  </a:lnTo>
                  <a:close/>
                </a:path>
                <a:path w="2218690" h="2326640">
                  <a:moveTo>
                    <a:pt x="2002984" y="940694"/>
                  </a:moveTo>
                  <a:lnTo>
                    <a:pt x="2002884" y="939799"/>
                  </a:lnTo>
                  <a:lnTo>
                    <a:pt x="2003042" y="939799"/>
                  </a:lnTo>
                  <a:lnTo>
                    <a:pt x="2002984" y="940694"/>
                  </a:lnTo>
                  <a:close/>
                </a:path>
                <a:path w="2218690" h="2326640">
                  <a:moveTo>
                    <a:pt x="2017021" y="952499"/>
                  </a:moveTo>
                  <a:lnTo>
                    <a:pt x="2004307" y="952499"/>
                  </a:lnTo>
                  <a:lnTo>
                    <a:pt x="2003151" y="942184"/>
                  </a:lnTo>
                  <a:lnTo>
                    <a:pt x="2003042" y="939799"/>
                  </a:lnTo>
                  <a:lnTo>
                    <a:pt x="2016357" y="939799"/>
                  </a:lnTo>
                  <a:lnTo>
                    <a:pt x="2017509" y="942184"/>
                  </a:lnTo>
                  <a:lnTo>
                    <a:pt x="2017021" y="952499"/>
                  </a:lnTo>
                  <a:close/>
                </a:path>
                <a:path w="2218690" h="2326640">
                  <a:moveTo>
                    <a:pt x="2017509" y="942184"/>
                  </a:moveTo>
                  <a:lnTo>
                    <a:pt x="2016357" y="939799"/>
                  </a:lnTo>
                  <a:lnTo>
                    <a:pt x="2017622" y="939799"/>
                  </a:lnTo>
                  <a:lnTo>
                    <a:pt x="2017509" y="942184"/>
                  </a:lnTo>
                  <a:close/>
                </a:path>
                <a:path w="2218690" h="2326640">
                  <a:moveTo>
                    <a:pt x="2018570" y="944381"/>
                  </a:moveTo>
                  <a:lnTo>
                    <a:pt x="2017509" y="942184"/>
                  </a:lnTo>
                  <a:lnTo>
                    <a:pt x="2017622" y="939799"/>
                  </a:lnTo>
                  <a:lnTo>
                    <a:pt x="2018856" y="939799"/>
                  </a:lnTo>
                  <a:lnTo>
                    <a:pt x="2018570" y="944381"/>
                  </a:lnTo>
                  <a:close/>
                </a:path>
                <a:path w="2218690" h="2326640">
                  <a:moveTo>
                    <a:pt x="2022493" y="952499"/>
                  </a:moveTo>
                  <a:lnTo>
                    <a:pt x="2018065" y="952499"/>
                  </a:lnTo>
                  <a:lnTo>
                    <a:pt x="2018570" y="944381"/>
                  </a:lnTo>
                  <a:lnTo>
                    <a:pt x="2022493" y="952499"/>
                  </a:lnTo>
                  <a:close/>
                </a:path>
                <a:path w="2218690" h="2326640">
                  <a:moveTo>
                    <a:pt x="733453" y="965199"/>
                  </a:moveTo>
                  <a:lnTo>
                    <a:pt x="700507" y="965199"/>
                  </a:lnTo>
                  <a:lnTo>
                    <a:pt x="692489" y="952499"/>
                  </a:lnTo>
                  <a:lnTo>
                    <a:pt x="729215" y="952499"/>
                  </a:lnTo>
                  <a:lnTo>
                    <a:pt x="733453" y="965199"/>
                  </a:lnTo>
                  <a:close/>
                </a:path>
                <a:path w="2218690" h="2326640">
                  <a:moveTo>
                    <a:pt x="1534019" y="965199"/>
                  </a:moveTo>
                  <a:lnTo>
                    <a:pt x="1530109" y="965199"/>
                  </a:lnTo>
                  <a:lnTo>
                    <a:pt x="1522222" y="952499"/>
                  </a:lnTo>
                  <a:lnTo>
                    <a:pt x="1523519" y="952499"/>
                  </a:lnTo>
                  <a:lnTo>
                    <a:pt x="1534019" y="965199"/>
                  </a:lnTo>
                  <a:close/>
                </a:path>
                <a:path w="2218690" h="2326640">
                  <a:moveTo>
                    <a:pt x="1559257" y="965199"/>
                  </a:moveTo>
                  <a:lnTo>
                    <a:pt x="1536138" y="965199"/>
                  </a:lnTo>
                  <a:lnTo>
                    <a:pt x="1527293" y="952499"/>
                  </a:lnTo>
                  <a:lnTo>
                    <a:pt x="1556506" y="952499"/>
                  </a:lnTo>
                  <a:lnTo>
                    <a:pt x="1559257" y="965199"/>
                  </a:lnTo>
                  <a:close/>
                </a:path>
                <a:path w="2218690" h="2326640">
                  <a:moveTo>
                    <a:pt x="1558681" y="954680"/>
                  </a:moveTo>
                  <a:lnTo>
                    <a:pt x="1558024" y="952499"/>
                  </a:lnTo>
                  <a:lnTo>
                    <a:pt x="1558561" y="952499"/>
                  </a:lnTo>
                  <a:lnTo>
                    <a:pt x="1558681" y="954680"/>
                  </a:lnTo>
                  <a:close/>
                </a:path>
                <a:path w="2218690" h="2326640">
                  <a:moveTo>
                    <a:pt x="1568081" y="965199"/>
                  </a:moveTo>
                  <a:lnTo>
                    <a:pt x="1561850" y="965199"/>
                  </a:lnTo>
                  <a:lnTo>
                    <a:pt x="1560206" y="952499"/>
                  </a:lnTo>
                  <a:lnTo>
                    <a:pt x="1566310" y="952499"/>
                  </a:lnTo>
                  <a:lnTo>
                    <a:pt x="1568081" y="965199"/>
                  </a:lnTo>
                  <a:close/>
                </a:path>
                <a:path w="2218690" h="2326640">
                  <a:moveTo>
                    <a:pt x="2039603" y="965199"/>
                  </a:moveTo>
                  <a:lnTo>
                    <a:pt x="2029016" y="965199"/>
                  </a:lnTo>
                  <a:lnTo>
                    <a:pt x="2023586" y="952499"/>
                  </a:lnTo>
                  <a:lnTo>
                    <a:pt x="2037863" y="952499"/>
                  </a:lnTo>
                  <a:lnTo>
                    <a:pt x="2039603" y="965199"/>
                  </a:lnTo>
                  <a:close/>
                </a:path>
                <a:path w="2218690" h="2326640">
                  <a:moveTo>
                    <a:pt x="1561850" y="965199"/>
                  </a:moveTo>
                  <a:lnTo>
                    <a:pt x="1559257" y="965199"/>
                  </a:lnTo>
                  <a:lnTo>
                    <a:pt x="1558681" y="954680"/>
                  </a:lnTo>
                  <a:lnTo>
                    <a:pt x="1561850" y="965199"/>
                  </a:lnTo>
                  <a:close/>
                </a:path>
                <a:path w="2218690" h="2326640">
                  <a:moveTo>
                    <a:pt x="751811" y="977899"/>
                  </a:moveTo>
                  <a:lnTo>
                    <a:pt x="718779" y="977899"/>
                  </a:lnTo>
                  <a:lnTo>
                    <a:pt x="714161" y="965199"/>
                  </a:lnTo>
                  <a:lnTo>
                    <a:pt x="745199" y="965199"/>
                  </a:lnTo>
                  <a:lnTo>
                    <a:pt x="751811" y="977899"/>
                  </a:lnTo>
                  <a:close/>
                </a:path>
                <a:path w="2218690" h="2326640">
                  <a:moveTo>
                    <a:pt x="1581174" y="977899"/>
                  </a:moveTo>
                  <a:lnTo>
                    <a:pt x="1555998" y="977899"/>
                  </a:lnTo>
                  <a:lnTo>
                    <a:pt x="1547840" y="965199"/>
                  </a:lnTo>
                  <a:lnTo>
                    <a:pt x="1577759" y="965199"/>
                  </a:lnTo>
                  <a:lnTo>
                    <a:pt x="1580211" y="973990"/>
                  </a:lnTo>
                  <a:lnTo>
                    <a:pt x="1581174" y="977899"/>
                  </a:lnTo>
                  <a:close/>
                </a:path>
                <a:path w="2218690" h="2326640">
                  <a:moveTo>
                    <a:pt x="1581128" y="977280"/>
                  </a:moveTo>
                  <a:lnTo>
                    <a:pt x="1580211" y="973990"/>
                  </a:lnTo>
                  <a:lnTo>
                    <a:pt x="1578043" y="965199"/>
                  </a:lnTo>
                  <a:lnTo>
                    <a:pt x="1580226" y="965199"/>
                  </a:lnTo>
                  <a:lnTo>
                    <a:pt x="1581128" y="977280"/>
                  </a:lnTo>
                  <a:close/>
                </a:path>
                <a:path w="2218690" h="2326640">
                  <a:moveTo>
                    <a:pt x="1585096" y="977899"/>
                  </a:moveTo>
                  <a:lnTo>
                    <a:pt x="1582692" y="965199"/>
                  </a:lnTo>
                  <a:lnTo>
                    <a:pt x="1585159" y="977280"/>
                  </a:lnTo>
                  <a:lnTo>
                    <a:pt x="1585096" y="977899"/>
                  </a:lnTo>
                  <a:close/>
                </a:path>
                <a:path w="2218690" h="2326640">
                  <a:moveTo>
                    <a:pt x="1590757" y="977899"/>
                  </a:moveTo>
                  <a:lnTo>
                    <a:pt x="1585286" y="977899"/>
                  </a:lnTo>
                  <a:lnTo>
                    <a:pt x="1585166" y="977280"/>
                  </a:lnTo>
                  <a:lnTo>
                    <a:pt x="1586519" y="965199"/>
                  </a:lnTo>
                  <a:lnTo>
                    <a:pt x="1590757" y="977899"/>
                  </a:lnTo>
                  <a:close/>
                </a:path>
                <a:path w="2218690" h="2326640">
                  <a:moveTo>
                    <a:pt x="2063987" y="977899"/>
                  </a:moveTo>
                  <a:lnTo>
                    <a:pt x="2061615" y="977899"/>
                  </a:lnTo>
                  <a:lnTo>
                    <a:pt x="2053708" y="965199"/>
                  </a:lnTo>
                  <a:lnTo>
                    <a:pt x="2059812" y="965199"/>
                  </a:lnTo>
                  <a:lnTo>
                    <a:pt x="2063987" y="977899"/>
                  </a:lnTo>
                  <a:close/>
                </a:path>
                <a:path w="2218690" h="2326640">
                  <a:moveTo>
                    <a:pt x="1581174" y="977899"/>
                  </a:moveTo>
                  <a:lnTo>
                    <a:pt x="1580211" y="973990"/>
                  </a:lnTo>
                  <a:lnTo>
                    <a:pt x="1581128" y="977280"/>
                  </a:lnTo>
                  <a:lnTo>
                    <a:pt x="1581174" y="977899"/>
                  </a:lnTo>
                  <a:close/>
                </a:path>
                <a:path w="2218690" h="2326640">
                  <a:moveTo>
                    <a:pt x="1581301" y="977899"/>
                  </a:moveTo>
                  <a:lnTo>
                    <a:pt x="1581128" y="977280"/>
                  </a:lnTo>
                  <a:lnTo>
                    <a:pt x="1581301" y="977899"/>
                  </a:lnTo>
                  <a:close/>
                </a:path>
                <a:path w="2218690" h="2326640">
                  <a:moveTo>
                    <a:pt x="780103" y="990599"/>
                  </a:moveTo>
                  <a:lnTo>
                    <a:pt x="746822" y="990599"/>
                  </a:lnTo>
                  <a:lnTo>
                    <a:pt x="737525" y="977899"/>
                  </a:lnTo>
                  <a:lnTo>
                    <a:pt x="770457" y="977899"/>
                  </a:lnTo>
                  <a:lnTo>
                    <a:pt x="780103" y="990599"/>
                  </a:lnTo>
                  <a:close/>
                </a:path>
                <a:path w="2218690" h="2326640">
                  <a:moveTo>
                    <a:pt x="1576128" y="986303"/>
                  </a:moveTo>
                  <a:lnTo>
                    <a:pt x="1571082" y="977899"/>
                  </a:lnTo>
                  <a:lnTo>
                    <a:pt x="1575165" y="977899"/>
                  </a:lnTo>
                  <a:lnTo>
                    <a:pt x="1576128" y="986303"/>
                  </a:lnTo>
                  <a:close/>
                </a:path>
                <a:path w="2218690" h="2326640">
                  <a:moveTo>
                    <a:pt x="1578834" y="990599"/>
                  </a:moveTo>
                  <a:lnTo>
                    <a:pt x="1576472" y="986876"/>
                  </a:lnTo>
                  <a:lnTo>
                    <a:pt x="1576114" y="977899"/>
                  </a:lnTo>
                  <a:lnTo>
                    <a:pt x="1577031" y="977899"/>
                  </a:lnTo>
                  <a:lnTo>
                    <a:pt x="1578834" y="990599"/>
                  </a:lnTo>
                  <a:close/>
                </a:path>
                <a:path w="2218690" h="2326640">
                  <a:moveTo>
                    <a:pt x="1588543" y="990530"/>
                  </a:moveTo>
                  <a:lnTo>
                    <a:pt x="1577031" y="977899"/>
                  </a:lnTo>
                  <a:lnTo>
                    <a:pt x="1589555" y="977899"/>
                  </a:lnTo>
                  <a:lnTo>
                    <a:pt x="1588543" y="990530"/>
                  </a:lnTo>
                  <a:close/>
                </a:path>
                <a:path w="2218690" h="2326640">
                  <a:moveTo>
                    <a:pt x="1588607" y="990599"/>
                  </a:moveTo>
                  <a:lnTo>
                    <a:pt x="1588574" y="990146"/>
                  </a:lnTo>
                  <a:lnTo>
                    <a:pt x="1589555" y="977899"/>
                  </a:lnTo>
                  <a:lnTo>
                    <a:pt x="1588607" y="990599"/>
                  </a:lnTo>
                  <a:close/>
                </a:path>
                <a:path w="2218690" h="2326640">
                  <a:moveTo>
                    <a:pt x="1603693" y="990599"/>
                  </a:moveTo>
                  <a:lnTo>
                    <a:pt x="1588607" y="990599"/>
                  </a:lnTo>
                  <a:lnTo>
                    <a:pt x="1589555" y="977899"/>
                  </a:lnTo>
                  <a:lnTo>
                    <a:pt x="1604104" y="977899"/>
                  </a:lnTo>
                  <a:lnTo>
                    <a:pt x="1603693" y="990599"/>
                  </a:lnTo>
                  <a:close/>
                </a:path>
                <a:path w="2218690" h="2326640">
                  <a:moveTo>
                    <a:pt x="2068320" y="990599"/>
                  </a:moveTo>
                  <a:lnTo>
                    <a:pt x="2067181" y="977899"/>
                  </a:lnTo>
                  <a:lnTo>
                    <a:pt x="2067814" y="977899"/>
                  </a:lnTo>
                  <a:lnTo>
                    <a:pt x="2068320" y="990599"/>
                  </a:lnTo>
                  <a:close/>
                </a:path>
                <a:path w="2218690" h="2326640">
                  <a:moveTo>
                    <a:pt x="2070028" y="990599"/>
                  </a:moveTo>
                  <a:lnTo>
                    <a:pt x="2069332" y="990599"/>
                  </a:lnTo>
                  <a:lnTo>
                    <a:pt x="2069838" y="977899"/>
                  </a:lnTo>
                  <a:lnTo>
                    <a:pt x="2070028" y="990599"/>
                  </a:lnTo>
                  <a:close/>
                </a:path>
                <a:path w="2218690" h="2326640">
                  <a:moveTo>
                    <a:pt x="2075694" y="990146"/>
                  </a:moveTo>
                  <a:lnTo>
                    <a:pt x="2070723" y="977899"/>
                  </a:lnTo>
                  <a:lnTo>
                    <a:pt x="2072431" y="977899"/>
                  </a:lnTo>
                  <a:lnTo>
                    <a:pt x="2075694" y="990146"/>
                  </a:lnTo>
                  <a:close/>
                </a:path>
                <a:path w="2218690" h="2326640">
                  <a:moveTo>
                    <a:pt x="1576620" y="990599"/>
                  </a:moveTo>
                  <a:lnTo>
                    <a:pt x="1576128" y="986303"/>
                  </a:lnTo>
                  <a:lnTo>
                    <a:pt x="1576472" y="986876"/>
                  </a:lnTo>
                  <a:lnTo>
                    <a:pt x="1576620" y="990599"/>
                  </a:lnTo>
                  <a:close/>
                </a:path>
                <a:path w="2218690" h="2326640">
                  <a:moveTo>
                    <a:pt x="2075879" y="990599"/>
                  </a:moveTo>
                  <a:lnTo>
                    <a:pt x="2075694" y="990146"/>
                  </a:lnTo>
                  <a:lnTo>
                    <a:pt x="2075879" y="990599"/>
                  </a:lnTo>
                  <a:close/>
                </a:path>
                <a:path w="2218690" h="2326640">
                  <a:moveTo>
                    <a:pt x="1588607" y="990599"/>
                  </a:moveTo>
                  <a:close/>
                </a:path>
                <a:path w="2218690" h="2326640">
                  <a:moveTo>
                    <a:pt x="796454" y="1003299"/>
                  </a:moveTo>
                  <a:lnTo>
                    <a:pt x="766661" y="1003299"/>
                  </a:lnTo>
                  <a:lnTo>
                    <a:pt x="757806" y="990599"/>
                  </a:lnTo>
                  <a:lnTo>
                    <a:pt x="793006" y="990599"/>
                  </a:lnTo>
                  <a:lnTo>
                    <a:pt x="796454" y="1003299"/>
                  </a:lnTo>
                  <a:close/>
                </a:path>
                <a:path w="2218690" h="2326640">
                  <a:moveTo>
                    <a:pt x="1600688" y="1003299"/>
                  </a:moveTo>
                  <a:lnTo>
                    <a:pt x="1593572" y="990599"/>
                  </a:lnTo>
                  <a:lnTo>
                    <a:pt x="1599201" y="990599"/>
                  </a:lnTo>
                  <a:lnTo>
                    <a:pt x="1600688" y="1003299"/>
                  </a:lnTo>
                  <a:close/>
                </a:path>
                <a:path w="2218690" h="2326640">
                  <a:moveTo>
                    <a:pt x="1630765" y="1003299"/>
                  </a:moveTo>
                  <a:lnTo>
                    <a:pt x="1605211" y="1003299"/>
                  </a:lnTo>
                  <a:lnTo>
                    <a:pt x="1599201" y="990599"/>
                  </a:lnTo>
                  <a:lnTo>
                    <a:pt x="1627349" y="990599"/>
                  </a:lnTo>
                  <a:lnTo>
                    <a:pt x="1630765" y="1003299"/>
                  </a:lnTo>
                  <a:close/>
                </a:path>
                <a:path w="2218690" h="2326640">
                  <a:moveTo>
                    <a:pt x="2090680" y="1003299"/>
                  </a:moveTo>
                  <a:lnTo>
                    <a:pt x="2089794" y="990599"/>
                  </a:lnTo>
                  <a:lnTo>
                    <a:pt x="2091471" y="990599"/>
                  </a:lnTo>
                  <a:lnTo>
                    <a:pt x="2090680" y="1003299"/>
                  </a:lnTo>
                  <a:close/>
                </a:path>
                <a:path w="2218690" h="2326640">
                  <a:moveTo>
                    <a:pt x="2098998" y="1003299"/>
                  </a:moveTo>
                  <a:lnTo>
                    <a:pt x="2093526" y="1003299"/>
                  </a:lnTo>
                  <a:lnTo>
                    <a:pt x="2093115" y="990599"/>
                  </a:lnTo>
                  <a:lnTo>
                    <a:pt x="2098555" y="990599"/>
                  </a:lnTo>
                  <a:lnTo>
                    <a:pt x="2098998" y="1003299"/>
                  </a:lnTo>
                  <a:close/>
                </a:path>
                <a:path w="2218690" h="2326640">
                  <a:moveTo>
                    <a:pt x="288920" y="1015999"/>
                  </a:moveTo>
                  <a:lnTo>
                    <a:pt x="265853" y="1015999"/>
                  </a:lnTo>
                  <a:lnTo>
                    <a:pt x="270313" y="1003299"/>
                  </a:lnTo>
                  <a:lnTo>
                    <a:pt x="289316" y="1003299"/>
                  </a:lnTo>
                  <a:lnTo>
                    <a:pt x="288920" y="1015999"/>
                  </a:lnTo>
                  <a:close/>
                </a:path>
                <a:path w="2218690" h="2326640">
                  <a:moveTo>
                    <a:pt x="825564" y="1015999"/>
                  </a:moveTo>
                  <a:lnTo>
                    <a:pt x="783645" y="1015999"/>
                  </a:lnTo>
                  <a:lnTo>
                    <a:pt x="773714" y="1003299"/>
                  </a:lnTo>
                  <a:lnTo>
                    <a:pt x="814983" y="1003299"/>
                  </a:lnTo>
                  <a:lnTo>
                    <a:pt x="825564" y="1015999"/>
                  </a:lnTo>
                  <a:close/>
                </a:path>
                <a:path w="2218690" h="2326640">
                  <a:moveTo>
                    <a:pt x="1652145" y="1015999"/>
                  </a:moveTo>
                  <a:lnTo>
                    <a:pt x="1632301" y="1015999"/>
                  </a:lnTo>
                  <a:lnTo>
                    <a:pt x="1625898" y="1003299"/>
                  </a:lnTo>
                  <a:lnTo>
                    <a:pt x="1646199" y="1003299"/>
                  </a:lnTo>
                  <a:lnTo>
                    <a:pt x="1652145" y="1015999"/>
                  </a:lnTo>
                  <a:close/>
                </a:path>
                <a:path w="2218690" h="2326640">
                  <a:moveTo>
                    <a:pt x="310510" y="1028699"/>
                  </a:moveTo>
                  <a:lnTo>
                    <a:pt x="282773" y="1028699"/>
                  </a:lnTo>
                  <a:lnTo>
                    <a:pt x="282773" y="1015999"/>
                  </a:lnTo>
                  <a:lnTo>
                    <a:pt x="302129" y="1015999"/>
                  </a:lnTo>
                  <a:lnTo>
                    <a:pt x="310510" y="1028699"/>
                  </a:lnTo>
                  <a:close/>
                </a:path>
                <a:path w="2218690" h="2326640">
                  <a:moveTo>
                    <a:pt x="802652" y="1028699"/>
                  </a:moveTo>
                  <a:lnTo>
                    <a:pt x="799079" y="1015999"/>
                  </a:lnTo>
                  <a:lnTo>
                    <a:pt x="801419" y="1015999"/>
                  </a:lnTo>
                  <a:lnTo>
                    <a:pt x="802652" y="1028699"/>
                  </a:lnTo>
                  <a:close/>
                </a:path>
                <a:path w="2218690" h="2326640">
                  <a:moveTo>
                    <a:pt x="846867" y="1028699"/>
                  </a:moveTo>
                  <a:lnTo>
                    <a:pt x="812647" y="1028699"/>
                  </a:lnTo>
                  <a:lnTo>
                    <a:pt x="806574" y="1015999"/>
                  </a:lnTo>
                  <a:lnTo>
                    <a:pt x="841016" y="1015999"/>
                  </a:lnTo>
                  <a:lnTo>
                    <a:pt x="846867" y="1028699"/>
                  </a:lnTo>
                  <a:close/>
                </a:path>
                <a:path w="2218690" h="2326640">
                  <a:moveTo>
                    <a:pt x="1646325" y="1028699"/>
                  </a:moveTo>
                  <a:lnTo>
                    <a:pt x="1640696" y="1015999"/>
                  </a:lnTo>
                  <a:lnTo>
                    <a:pt x="1644965" y="1015999"/>
                  </a:lnTo>
                  <a:lnTo>
                    <a:pt x="1646325" y="1028699"/>
                  </a:lnTo>
                  <a:close/>
                </a:path>
                <a:path w="2218690" h="2326640">
                  <a:moveTo>
                    <a:pt x="1665744" y="1028699"/>
                  </a:moveTo>
                  <a:lnTo>
                    <a:pt x="1649488" y="1028699"/>
                  </a:lnTo>
                  <a:lnTo>
                    <a:pt x="1644965" y="1015999"/>
                  </a:lnTo>
                  <a:lnTo>
                    <a:pt x="1661095" y="1015999"/>
                  </a:lnTo>
                  <a:lnTo>
                    <a:pt x="1665744" y="1028699"/>
                  </a:lnTo>
                  <a:close/>
                </a:path>
                <a:path w="2218690" h="2326640">
                  <a:moveTo>
                    <a:pt x="1677731" y="1028699"/>
                  </a:moveTo>
                  <a:lnTo>
                    <a:pt x="1671690" y="1028699"/>
                  </a:lnTo>
                  <a:lnTo>
                    <a:pt x="1671279" y="1015999"/>
                  </a:lnTo>
                  <a:lnTo>
                    <a:pt x="1677731" y="1028699"/>
                  </a:lnTo>
                  <a:close/>
                </a:path>
                <a:path w="2218690" h="2326640">
                  <a:moveTo>
                    <a:pt x="1685795" y="1028699"/>
                  </a:moveTo>
                  <a:lnTo>
                    <a:pt x="1677731" y="1028699"/>
                  </a:lnTo>
                  <a:lnTo>
                    <a:pt x="1679818" y="1015999"/>
                  </a:lnTo>
                  <a:lnTo>
                    <a:pt x="1685795" y="1028699"/>
                  </a:lnTo>
                  <a:close/>
                </a:path>
                <a:path w="2218690" h="2326640">
                  <a:moveTo>
                    <a:pt x="330601" y="1041399"/>
                  </a:moveTo>
                  <a:lnTo>
                    <a:pt x="309403" y="1041399"/>
                  </a:lnTo>
                  <a:lnTo>
                    <a:pt x="307442" y="1028699"/>
                  </a:lnTo>
                  <a:lnTo>
                    <a:pt x="325972" y="1028699"/>
                  </a:lnTo>
                  <a:lnTo>
                    <a:pt x="330601" y="1041399"/>
                  </a:lnTo>
                  <a:close/>
                </a:path>
                <a:path w="2218690" h="2326640">
                  <a:moveTo>
                    <a:pt x="823138" y="1033006"/>
                  </a:moveTo>
                  <a:lnTo>
                    <a:pt x="820522" y="1028699"/>
                  </a:lnTo>
                  <a:lnTo>
                    <a:pt x="822388" y="1028699"/>
                  </a:lnTo>
                  <a:lnTo>
                    <a:pt x="823138" y="1033006"/>
                  </a:lnTo>
                  <a:close/>
                </a:path>
                <a:path w="2218690" h="2326640">
                  <a:moveTo>
                    <a:pt x="866055" y="1041399"/>
                  </a:moveTo>
                  <a:lnTo>
                    <a:pt x="828238" y="1041399"/>
                  </a:lnTo>
                  <a:lnTo>
                    <a:pt x="824927" y="1035950"/>
                  </a:lnTo>
                  <a:lnTo>
                    <a:pt x="825360" y="1028699"/>
                  </a:lnTo>
                  <a:lnTo>
                    <a:pt x="857082" y="1028699"/>
                  </a:lnTo>
                  <a:lnTo>
                    <a:pt x="866055" y="1041399"/>
                  </a:lnTo>
                  <a:close/>
                </a:path>
                <a:path w="2218690" h="2326640">
                  <a:moveTo>
                    <a:pt x="1695220" y="1041399"/>
                  </a:moveTo>
                  <a:lnTo>
                    <a:pt x="1680103" y="1041399"/>
                  </a:lnTo>
                  <a:lnTo>
                    <a:pt x="1677066" y="1028699"/>
                  </a:lnTo>
                  <a:lnTo>
                    <a:pt x="1690002" y="1028699"/>
                  </a:lnTo>
                  <a:lnTo>
                    <a:pt x="1691156" y="1030373"/>
                  </a:lnTo>
                  <a:lnTo>
                    <a:pt x="1695220" y="1041399"/>
                  </a:lnTo>
                  <a:close/>
                </a:path>
                <a:path w="2218690" h="2326640">
                  <a:moveTo>
                    <a:pt x="1691156" y="1030373"/>
                  </a:moveTo>
                  <a:lnTo>
                    <a:pt x="1690002" y="1028699"/>
                  </a:lnTo>
                  <a:lnTo>
                    <a:pt x="1690539" y="1028699"/>
                  </a:lnTo>
                  <a:lnTo>
                    <a:pt x="1691156" y="1030373"/>
                  </a:lnTo>
                  <a:close/>
                </a:path>
                <a:path w="2218690" h="2326640">
                  <a:moveTo>
                    <a:pt x="1698859" y="1041399"/>
                  </a:moveTo>
                  <a:lnTo>
                    <a:pt x="1691156" y="1030373"/>
                  </a:lnTo>
                  <a:lnTo>
                    <a:pt x="1690539" y="1028699"/>
                  </a:lnTo>
                  <a:lnTo>
                    <a:pt x="1693607" y="1028699"/>
                  </a:lnTo>
                  <a:lnTo>
                    <a:pt x="1698859" y="1041399"/>
                  </a:lnTo>
                  <a:close/>
                </a:path>
                <a:path w="2218690" h="2326640">
                  <a:moveTo>
                    <a:pt x="1702842" y="1041399"/>
                  </a:moveTo>
                  <a:lnTo>
                    <a:pt x="1701482" y="1041399"/>
                  </a:lnTo>
                  <a:lnTo>
                    <a:pt x="1697908" y="1028699"/>
                  </a:lnTo>
                  <a:lnTo>
                    <a:pt x="1702842" y="1041399"/>
                  </a:lnTo>
                  <a:close/>
                </a:path>
                <a:path w="2218690" h="2326640">
                  <a:moveTo>
                    <a:pt x="824601" y="1041399"/>
                  </a:moveTo>
                  <a:lnTo>
                    <a:pt x="823138" y="1033006"/>
                  </a:lnTo>
                  <a:lnTo>
                    <a:pt x="824927" y="1035950"/>
                  </a:lnTo>
                  <a:lnTo>
                    <a:pt x="824601" y="1041399"/>
                  </a:lnTo>
                  <a:close/>
                </a:path>
                <a:path w="2218690" h="2326640">
                  <a:moveTo>
                    <a:pt x="381721" y="1066799"/>
                  </a:moveTo>
                  <a:lnTo>
                    <a:pt x="352447" y="1066799"/>
                  </a:lnTo>
                  <a:lnTo>
                    <a:pt x="345078" y="1054099"/>
                  </a:lnTo>
                  <a:lnTo>
                    <a:pt x="330675" y="1054099"/>
                  </a:lnTo>
                  <a:lnTo>
                    <a:pt x="323340" y="1041399"/>
                  </a:lnTo>
                  <a:lnTo>
                    <a:pt x="353427" y="1041399"/>
                  </a:lnTo>
                  <a:lnTo>
                    <a:pt x="366980" y="1054099"/>
                  </a:lnTo>
                  <a:lnTo>
                    <a:pt x="381721" y="1066799"/>
                  </a:lnTo>
                  <a:close/>
                </a:path>
                <a:path w="2218690" h="2326640">
                  <a:moveTo>
                    <a:pt x="884972" y="1054099"/>
                  </a:moveTo>
                  <a:lnTo>
                    <a:pt x="848501" y="1054099"/>
                  </a:lnTo>
                  <a:lnTo>
                    <a:pt x="841585" y="1041399"/>
                  </a:lnTo>
                  <a:lnTo>
                    <a:pt x="875991" y="1041399"/>
                  </a:lnTo>
                  <a:lnTo>
                    <a:pt x="884972" y="1054099"/>
                  </a:lnTo>
                  <a:close/>
                </a:path>
                <a:path w="2218690" h="2326640">
                  <a:moveTo>
                    <a:pt x="1698193" y="1054099"/>
                  </a:moveTo>
                  <a:lnTo>
                    <a:pt x="1695188" y="1054099"/>
                  </a:lnTo>
                  <a:lnTo>
                    <a:pt x="1696169" y="1041399"/>
                  </a:lnTo>
                  <a:lnTo>
                    <a:pt x="1698684" y="1041399"/>
                  </a:lnTo>
                  <a:lnTo>
                    <a:pt x="1698193" y="1054099"/>
                  </a:lnTo>
                  <a:close/>
                </a:path>
                <a:path w="2218690" h="2326640">
                  <a:moveTo>
                    <a:pt x="1718023" y="1054099"/>
                  </a:moveTo>
                  <a:lnTo>
                    <a:pt x="1701672" y="1054099"/>
                  </a:lnTo>
                  <a:lnTo>
                    <a:pt x="1698684" y="1041399"/>
                  </a:lnTo>
                  <a:lnTo>
                    <a:pt x="1720616" y="1041399"/>
                  </a:lnTo>
                  <a:lnTo>
                    <a:pt x="1718023" y="1054099"/>
                  </a:lnTo>
                  <a:close/>
                </a:path>
                <a:path w="2218690" h="2326640">
                  <a:moveTo>
                    <a:pt x="868708" y="1062638"/>
                  </a:moveTo>
                  <a:lnTo>
                    <a:pt x="863556" y="1054099"/>
                  </a:lnTo>
                  <a:lnTo>
                    <a:pt x="870239" y="1054099"/>
                  </a:lnTo>
                  <a:lnTo>
                    <a:pt x="868708" y="1062638"/>
                  </a:lnTo>
                  <a:close/>
                </a:path>
                <a:path w="2218690" h="2326640">
                  <a:moveTo>
                    <a:pt x="873304" y="1060982"/>
                  </a:moveTo>
                  <a:lnTo>
                    <a:pt x="870681" y="1054099"/>
                  </a:lnTo>
                  <a:lnTo>
                    <a:pt x="873307" y="1060375"/>
                  </a:lnTo>
                  <a:lnTo>
                    <a:pt x="873304" y="1060982"/>
                  </a:lnTo>
                  <a:close/>
                </a:path>
                <a:path w="2218690" h="2326640">
                  <a:moveTo>
                    <a:pt x="908412" y="1066799"/>
                  </a:moveTo>
                  <a:lnTo>
                    <a:pt x="875995" y="1066799"/>
                  </a:lnTo>
                  <a:lnTo>
                    <a:pt x="873307" y="1060375"/>
                  </a:lnTo>
                  <a:lnTo>
                    <a:pt x="873338" y="1054099"/>
                  </a:lnTo>
                  <a:lnTo>
                    <a:pt x="899918" y="1054099"/>
                  </a:lnTo>
                  <a:lnTo>
                    <a:pt x="908412" y="1066799"/>
                  </a:lnTo>
                  <a:close/>
                </a:path>
                <a:path w="2218690" h="2326640">
                  <a:moveTo>
                    <a:pt x="1715101" y="1054323"/>
                  </a:moveTo>
                  <a:lnTo>
                    <a:pt x="1714987" y="1054099"/>
                  </a:lnTo>
                  <a:lnTo>
                    <a:pt x="1715101" y="1054323"/>
                  </a:lnTo>
                  <a:close/>
                </a:path>
                <a:path w="2218690" h="2326640">
                  <a:moveTo>
                    <a:pt x="1722071" y="1066799"/>
                  </a:moveTo>
                  <a:lnTo>
                    <a:pt x="1721439" y="1066799"/>
                  </a:lnTo>
                  <a:lnTo>
                    <a:pt x="1715101" y="1054323"/>
                  </a:lnTo>
                  <a:lnTo>
                    <a:pt x="1715082" y="1054099"/>
                  </a:lnTo>
                  <a:lnTo>
                    <a:pt x="1722071" y="1066799"/>
                  </a:lnTo>
                  <a:close/>
                </a:path>
                <a:path w="2218690" h="2326640">
                  <a:moveTo>
                    <a:pt x="1739972" y="1066799"/>
                  </a:moveTo>
                  <a:lnTo>
                    <a:pt x="1722071" y="1066799"/>
                  </a:lnTo>
                  <a:lnTo>
                    <a:pt x="1715082" y="1054099"/>
                  </a:lnTo>
                  <a:lnTo>
                    <a:pt x="1734627" y="1054099"/>
                  </a:lnTo>
                  <a:lnTo>
                    <a:pt x="1739972" y="1066799"/>
                  </a:lnTo>
                  <a:close/>
                </a:path>
                <a:path w="2218690" h="2326640">
                  <a:moveTo>
                    <a:pt x="1739972" y="1066799"/>
                  </a:moveTo>
                  <a:lnTo>
                    <a:pt x="1734627" y="1054099"/>
                  </a:lnTo>
                  <a:lnTo>
                    <a:pt x="1739687" y="1066052"/>
                  </a:lnTo>
                  <a:lnTo>
                    <a:pt x="1739972" y="1066799"/>
                  </a:lnTo>
                  <a:close/>
                </a:path>
                <a:path w="2218690" h="2326640">
                  <a:moveTo>
                    <a:pt x="1739687" y="1066052"/>
                  </a:moveTo>
                  <a:lnTo>
                    <a:pt x="1734627" y="1054099"/>
                  </a:lnTo>
                  <a:lnTo>
                    <a:pt x="1735133" y="1054099"/>
                  </a:lnTo>
                  <a:lnTo>
                    <a:pt x="1739687" y="1066052"/>
                  </a:lnTo>
                  <a:close/>
                </a:path>
                <a:path w="2218690" h="2326640">
                  <a:moveTo>
                    <a:pt x="1740446" y="1066799"/>
                  </a:moveTo>
                  <a:lnTo>
                    <a:pt x="1740003" y="1066799"/>
                  </a:lnTo>
                  <a:lnTo>
                    <a:pt x="1735354" y="1054099"/>
                  </a:lnTo>
                  <a:lnTo>
                    <a:pt x="1740446" y="1066799"/>
                  </a:lnTo>
                  <a:close/>
                </a:path>
                <a:path w="2218690" h="2326640">
                  <a:moveTo>
                    <a:pt x="1721439" y="1066799"/>
                  </a:moveTo>
                  <a:lnTo>
                    <a:pt x="1716157" y="1066799"/>
                  </a:lnTo>
                  <a:lnTo>
                    <a:pt x="1715101" y="1054323"/>
                  </a:lnTo>
                  <a:lnTo>
                    <a:pt x="1721439" y="1066799"/>
                  </a:lnTo>
                  <a:close/>
                </a:path>
                <a:path w="2218690" h="2326640">
                  <a:moveTo>
                    <a:pt x="875995" y="1066799"/>
                  </a:moveTo>
                  <a:lnTo>
                    <a:pt x="875520" y="1066799"/>
                  </a:lnTo>
                  <a:lnTo>
                    <a:pt x="873304" y="1060982"/>
                  </a:lnTo>
                  <a:lnTo>
                    <a:pt x="873307" y="1060375"/>
                  </a:lnTo>
                  <a:lnTo>
                    <a:pt x="875995" y="1066799"/>
                  </a:lnTo>
                  <a:close/>
                </a:path>
                <a:path w="2218690" h="2326640">
                  <a:moveTo>
                    <a:pt x="875520" y="1066799"/>
                  </a:moveTo>
                  <a:lnTo>
                    <a:pt x="873275" y="1066799"/>
                  </a:lnTo>
                  <a:lnTo>
                    <a:pt x="873304" y="1060982"/>
                  </a:lnTo>
                  <a:lnTo>
                    <a:pt x="875520" y="1066799"/>
                  </a:lnTo>
                  <a:close/>
                </a:path>
                <a:path w="2218690" h="2326640">
                  <a:moveTo>
                    <a:pt x="871219" y="1066799"/>
                  </a:moveTo>
                  <a:lnTo>
                    <a:pt x="867962" y="1066799"/>
                  </a:lnTo>
                  <a:lnTo>
                    <a:pt x="868708" y="1062638"/>
                  </a:lnTo>
                  <a:lnTo>
                    <a:pt x="871219" y="1066799"/>
                  </a:lnTo>
                  <a:close/>
                </a:path>
                <a:path w="2218690" h="2326640">
                  <a:moveTo>
                    <a:pt x="1740003" y="1066799"/>
                  </a:moveTo>
                  <a:lnTo>
                    <a:pt x="1739687" y="1066052"/>
                  </a:lnTo>
                  <a:lnTo>
                    <a:pt x="1740003" y="1066799"/>
                  </a:lnTo>
                  <a:close/>
                </a:path>
                <a:path w="2218690" h="2326640">
                  <a:moveTo>
                    <a:pt x="372593" y="1079499"/>
                  </a:moveTo>
                  <a:lnTo>
                    <a:pt x="364750" y="1066799"/>
                  </a:lnTo>
                  <a:lnTo>
                    <a:pt x="372119" y="1066799"/>
                  </a:lnTo>
                  <a:lnTo>
                    <a:pt x="372593" y="1079499"/>
                  </a:lnTo>
                  <a:close/>
                </a:path>
                <a:path w="2218690" h="2326640">
                  <a:moveTo>
                    <a:pt x="410703" y="1079499"/>
                  </a:moveTo>
                  <a:lnTo>
                    <a:pt x="374617" y="1079499"/>
                  </a:lnTo>
                  <a:lnTo>
                    <a:pt x="372119" y="1066799"/>
                  </a:lnTo>
                  <a:lnTo>
                    <a:pt x="396635" y="1066799"/>
                  </a:lnTo>
                  <a:lnTo>
                    <a:pt x="410703" y="1079499"/>
                  </a:lnTo>
                  <a:close/>
                </a:path>
                <a:path w="2218690" h="2326640">
                  <a:moveTo>
                    <a:pt x="937224" y="1079499"/>
                  </a:moveTo>
                  <a:lnTo>
                    <a:pt x="883648" y="1079499"/>
                  </a:lnTo>
                  <a:lnTo>
                    <a:pt x="879600" y="1066799"/>
                  </a:lnTo>
                  <a:lnTo>
                    <a:pt x="929349" y="1066799"/>
                  </a:lnTo>
                  <a:lnTo>
                    <a:pt x="937224" y="1079499"/>
                  </a:lnTo>
                  <a:close/>
                </a:path>
                <a:path w="2218690" h="2326640">
                  <a:moveTo>
                    <a:pt x="1746753" y="1077532"/>
                  </a:moveTo>
                  <a:lnTo>
                    <a:pt x="1740445" y="1066799"/>
                  </a:lnTo>
                  <a:lnTo>
                    <a:pt x="1749586" y="1066799"/>
                  </a:lnTo>
                  <a:lnTo>
                    <a:pt x="1746753" y="1077532"/>
                  </a:lnTo>
                  <a:close/>
                </a:path>
                <a:path w="2218690" h="2326640">
                  <a:moveTo>
                    <a:pt x="1758062" y="1079499"/>
                  </a:moveTo>
                  <a:lnTo>
                    <a:pt x="1752464" y="1079499"/>
                  </a:lnTo>
                  <a:lnTo>
                    <a:pt x="1749586" y="1066799"/>
                  </a:lnTo>
                  <a:lnTo>
                    <a:pt x="1751863" y="1066799"/>
                  </a:lnTo>
                  <a:lnTo>
                    <a:pt x="1758062" y="1079499"/>
                  </a:lnTo>
                  <a:close/>
                </a:path>
                <a:path w="2218690" h="2326640">
                  <a:moveTo>
                    <a:pt x="1747910" y="1079499"/>
                  </a:moveTo>
                  <a:lnTo>
                    <a:pt x="1746234" y="1079499"/>
                  </a:lnTo>
                  <a:lnTo>
                    <a:pt x="1746753" y="1077532"/>
                  </a:lnTo>
                  <a:lnTo>
                    <a:pt x="1747910" y="1079499"/>
                  </a:lnTo>
                  <a:close/>
                </a:path>
                <a:path w="2218690" h="2326640">
                  <a:moveTo>
                    <a:pt x="389798" y="1092199"/>
                  </a:moveTo>
                  <a:lnTo>
                    <a:pt x="384390" y="1079499"/>
                  </a:lnTo>
                  <a:lnTo>
                    <a:pt x="388343" y="1079499"/>
                  </a:lnTo>
                  <a:lnTo>
                    <a:pt x="389798" y="1092199"/>
                  </a:lnTo>
                  <a:close/>
                </a:path>
                <a:path w="2218690" h="2326640">
                  <a:moveTo>
                    <a:pt x="419795" y="1092199"/>
                  </a:moveTo>
                  <a:lnTo>
                    <a:pt x="397199" y="1092199"/>
                  </a:lnTo>
                  <a:lnTo>
                    <a:pt x="390272" y="1079499"/>
                  </a:lnTo>
                  <a:lnTo>
                    <a:pt x="409217" y="1079499"/>
                  </a:lnTo>
                  <a:lnTo>
                    <a:pt x="419795" y="1092199"/>
                  </a:lnTo>
                  <a:close/>
                </a:path>
                <a:path w="2218690" h="2326640">
                  <a:moveTo>
                    <a:pt x="911164" y="1092199"/>
                  </a:moveTo>
                  <a:lnTo>
                    <a:pt x="905401" y="1079499"/>
                  </a:lnTo>
                  <a:lnTo>
                    <a:pt x="912429" y="1079499"/>
                  </a:lnTo>
                  <a:lnTo>
                    <a:pt x="911164" y="1092199"/>
                  </a:lnTo>
                  <a:close/>
                </a:path>
                <a:path w="2218690" h="2326640">
                  <a:moveTo>
                    <a:pt x="955676" y="1092199"/>
                  </a:moveTo>
                  <a:lnTo>
                    <a:pt x="915433" y="1092199"/>
                  </a:lnTo>
                  <a:lnTo>
                    <a:pt x="912429" y="1079499"/>
                  </a:lnTo>
                  <a:lnTo>
                    <a:pt x="948934" y="1079499"/>
                  </a:lnTo>
                  <a:lnTo>
                    <a:pt x="955676" y="1092199"/>
                  </a:lnTo>
                  <a:close/>
                </a:path>
                <a:path w="2218690" h="2326640">
                  <a:moveTo>
                    <a:pt x="1782863" y="1092199"/>
                  </a:moveTo>
                  <a:lnTo>
                    <a:pt x="1761213" y="1092199"/>
                  </a:lnTo>
                  <a:lnTo>
                    <a:pt x="1756196" y="1079499"/>
                  </a:lnTo>
                  <a:lnTo>
                    <a:pt x="1776303" y="1079499"/>
                  </a:lnTo>
                  <a:lnTo>
                    <a:pt x="1782863" y="1092199"/>
                  </a:lnTo>
                  <a:close/>
                </a:path>
                <a:path w="2218690" h="2326640">
                  <a:moveTo>
                    <a:pt x="425157" y="1104899"/>
                  </a:moveTo>
                  <a:lnTo>
                    <a:pt x="417946" y="1104899"/>
                  </a:lnTo>
                  <a:lnTo>
                    <a:pt x="410545" y="1092199"/>
                  </a:lnTo>
                  <a:lnTo>
                    <a:pt x="425852" y="1092199"/>
                  </a:lnTo>
                  <a:lnTo>
                    <a:pt x="425157" y="1104899"/>
                  </a:lnTo>
                  <a:close/>
                </a:path>
                <a:path w="2218690" h="2326640">
                  <a:moveTo>
                    <a:pt x="451185" y="1104899"/>
                  </a:moveTo>
                  <a:lnTo>
                    <a:pt x="428319" y="1104899"/>
                  </a:lnTo>
                  <a:lnTo>
                    <a:pt x="425852" y="1092199"/>
                  </a:lnTo>
                  <a:lnTo>
                    <a:pt x="441141" y="1092199"/>
                  </a:lnTo>
                  <a:lnTo>
                    <a:pt x="451185" y="1104899"/>
                  </a:lnTo>
                  <a:close/>
                </a:path>
                <a:path w="2218690" h="2326640">
                  <a:moveTo>
                    <a:pt x="970274" y="1104899"/>
                  </a:moveTo>
                  <a:lnTo>
                    <a:pt x="937856" y="1104899"/>
                  </a:lnTo>
                  <a:lnTo>
                    <a:pt x="930456" y="1092199"/>
                  </a:lnTo>
                  <a:lnTo>
                    <a:pt x="968250" y="1092199"/>
                  </a:lnTo>
                  <a:lnTo>
                    <a:pt x="970274" y="1104899"/>
                  </a:lnTo>
                  <a:close/>
                </a:path>
                <a:path w="2218690" h="2326640">
                  <a:moveTo>
                    <a:pt x="974891" y="1104899"/>
                  </a:moveTo>
                  <a:lnTo>
                    <a:pt x="970274" y="1104899"/>
                  </a:lnTo>
                  <a:lnTo>
                    <a:pt x="972677" y="1092199"/>
                  </a:lnTo>
                  <a:lnTo>
                    <a:pt x="974891" y="1104899"/>
                  </a:lnTo>
                  <a:close/>
                </a:path>
                <a:path w="2218690" h="2326640">
                  <a:moveTo>
                    <a:pt x="1806103" y="1104899"/>
                  </a:moveTo>
                  <a:lnTo>
                    <a:pt x="1789183" y="1104899"/>
                  </a:lnTo>
                  <a:lnTo>
                    <a:pt x="1782573" y="1092199"/>
                  </a:lnTo>
                  <a:lnTo>
                    <a:pt x="1803352" y="1092199"/>
                  </a:lnTo>
                  <a:lnTo>
                    <a:pt x="1806103" y="1104899"/>
                  </a:lnTo>
                  <a:close/>
                </a:path>
                <a:path w="2218690" h="2326640">
                  <a:moveTo>
                    <a:pt x="464911" y="1117599"/>
                  </a:moveTo>
                  <a:lnTo>
                    <a:pt x="437175" y="1117599"/>
                  </a:lnTo>
                  <a:lnTo>
                    <a:pt x="429743" y="1104899"/>
                  </a:lnTo>
                  <a:lnTo>
                    <a:pt x="465449" y="1104899"/>
                  </a:lnTo>
                  <a:lnTo>
                    <a:pt x="464911" y="1117599"/>
                  </a:lnTo>
                  <a:close/>
                </a:path>
                <a:path w="2218690" h="2326640">
                  <a:moveTo>
                    <a:pt x="998467" y="1117599"/>
                  </a:moveTo>
                  <a:lnTo>
                    <a:pt x="961477" y="1117599"/>
                  </a:lnTo>
                  <a:lnTo>
                    <a:pt x="956097" y="1104899"/>
                  </a:lnTo>
                  <a:lnTo>
                    <a:pt x="989088" y="1104899"/>
                  </a:lnTo>
                  <a:lnTo>
                    <a:pt x="998467" y="1117599"/>
                  </a:lnTo>
                  <a:close/>
                </a:path>
                <a:path w="2218690" h="2326640">
                  <a:moveTo>
                    <a:pt x="1819576" y="1117599"/>
                  </a:moveTo>
                  <a:lnTo>
                    <a:pt x="1814662" y="1117599"/>
                  </a:lnTo>
                  <a:lnTo>
                    <a:pt x="1805063" y="1104899"/>
                  </a:lnTo>
                  <a:lnTo>
                    <a:pt x="1817679" y="1104899"/>
                  </a:lnTo>
                  <a:lnTo>
                    <a:pt x="1819274" y="1113558"/>
                  </a:lnTo>
                  <a:lnTo>
                    <a:pt x="1819576" y="1117599"/>
                  </a:lnTo>
                  <a:close/>
                </a:path>
                <a:path w="2218690" h="2326640">
                  <a:moveTo>
                    <a:pt x="1820019" y="1117599"/>
                  </a:moveTo>
                  <a:lnTo>
                    <a:pt x="1819274" y="1113558"/>
                  </a:lnTo>
                  <a:lnTo>
                    <a:pt x="1818627" y="1104899"/>
                  </a:lnTo>
                  <a:lnTo>
                    <a:pt x="1819734" y="1104899"/>
                  </a:lnTo>
                  <a:lnTo>
                    <a:pt x="1820019" y="1117599"/>
                  </a:lnTo>
                  <a:close/>
                </a:path>
                <a:path w="2218690" h="2326640">
                  <a:moveTo>
                    <a:pt x="1830266" y="1117599"/>
                  </a:moveTo>
                  <a:lnTo>
                    <a:pt x="1826945" y="1117599"/>
                  </a:lnTo>
                  <a:lnTo>
                    <a:pt x="1822992" y="1104899"/>
                  </a:lnTo>
                  <a:lnTo>
                    <a:pt x="1824383" y="1104899"/>
                  </a:lnTo>
                  <a:lnTo>
                    <a:pt x="1830266" y="1117599"/>
                  </a:lnTo>
                  <a:close/>
                </a:path>
                <a:path w="2218690" h="2326640">
                  <a:moveTo>
                    <a:pt x="499037" y="1130299"/>
                  </a:moveTo>
                  <a:lnTo>
                    <a:pt x="460077" y="1130299"/>
                  </a:lnTo>
                  <a:lnTo>
                    <a:pt x="458175" y="1117599"/>
                  </a:lnTo>
                  <a:lnTo>
                    <a:pt x="493091" y="1117599"/>
                  </a:lnTo>
                  <a:lnTo>
                    <a:pt x="499037" y="1130299"/>
                  </a:lnTo>
                  <a:close/>
                </a:path>
                <a:path w="2218690" h="2326640">
                  <a:moveTo>
                    <a:pt x="1024474" y="1130299"/>
                  </a:moveTo>
                  <a:lnTo>
                    <a:pt x="990479" y="1130299"/>
                  </a:lnTo>
                  <a:lnTo>
                    <a:pt x="980904" y="1117599"/>
                  </a:lnTo>
                  <a:lnTo>
                    <a:pt x="1018204" y="1117599"/>
                  </a:lnTo>
                  <a:lnTo>
                    <a:pt x="1024474" y="1130299"/>
                  </a:lnTo>
                  <a:close/>
                </a:path>
                <a:path w="2218690" h="2326640">
                  <a:moveTo>
                    <a:pt x="1848862" y="1130299"/>
                  </a:moveTo>
                  <a:lnTo>
                    <a:pt x="1832037" y="1130299"/>
                  </a:lnTo>
                  <a:lnTo>
                    <a:pt x="1824077" y="1117599"/>
                  </a:lnTo>
                  <a:lnTo>
                    <a:pt x="1844498" y="1117599"/>
                  </a:lnTo>
                  <a:lnTo>
                    <a:pt x="1848862" y="1130299"/>
                  </a:lnTo>
                  <a:close/>
                </a:path>
                <a:path w="2218690" h="2326640">
                  <a:moveTo>
                    <a:pt x="483666" y="1142999"/>
                  </a:moveTo>
                  <a:lnTo>
                    <a:pt x="479744" y="1130299"/>
                  </a:lnTo>
                  <a:lnTo>
                    <a:pt x="484140" y="1130299"/>
                  </a:lnTo>
                  <a:lnTo>
                    <a:pt x="483666" y="1142999"/>
                  </a:lnTo>
                  <a:close/>
                </a:path>
                <a:path w="2218690" h="2326640">
                  <a:moveTo>
                    <a:pt x="519815" y="1142999"/>
                  </a:moveTo>
                  <a:lnTo>
                    <a:pt x="488125" y="1142999"/>
                  </a:lnTo>
                  <a:lnTo>
                    <a:pt x="484140" y="1130299"/>
                  </a:lnTo>
                  <a:lnTo>
                    <a:pt x="518708" y="1130299"/>
                  </a:lnTo>
                  <a:lnTo>
                    <a:pt x="519815" y="1142999"/>
                  </a:lnTo>
                  <a:close/>
                </a:path>
                <a:path w="2218690" h="2326640">
                  <a:moveTo>
                    <a:pt x="1041687" y="1142999"/>
                  </a:moveTo>
                  <a:lnTo>
                    <a:pt x="1008732" y="1142999"/>
                  </a:lnTo>
                  <a:lnTo>
                    <a:pt x="999693" y="1130299"/>
                  </a:lnTo>
                  <a:lnTo>
                    <a:pt x="1036350" y="1130299"/>
                  </a:lnTo>
                  <a:lnTo>
                    <a:pt x="1041687" y="1142999"/>
                  </a:lnTo>
                  <a:close/>
                </a:path>
                <a:path w="2218690" h="2326640">
                  <a:moveTo>
                    <a:pt x="1044438" y="1142999"/>
                  </a:moveTo>
                  <a:lnTo>
                    <a:pt x="1041687" y="1142999"/>
                  </a:lnTo>
                  <a:lnTo>
                    <a:pt x="1037702" y="1130299"/>
                  </a:lnTo>
                  <a:lnTo>
                    <a:pt x="1040991" y="1130299"/>
                  </a:lnTo>
                  <a:lnTo>
                    <a:pt x="1044438" y="1142999"/>
                  </a:lnTo>
                  <a:close/>
                </a:path>
                <a:path w="2218690" h="2326640">
                  <a:moveTo>
                    <a:pt x="1047949" y="1142999"/>
                  </a:moveTo>
                  <a:lnTo>
                    <a:pt x="1044438" y="1142999"/>
                  </a:lnTo>
                  <a:lnTo>
                    <a:pt x="1044407" y="1130299"/>
                  </a:lnTo>
                  <a:lnTo>
                    <a:pt x="1047949" y="1142999"/>
                  </a:lnTo>
                  <a:close/>
                </a:path>
                <a:path w="2218690" h="2326640">
                  <a:moveTo>
                    <a:pt x="1872456" y="1142999"/>
                  </a:moveTo>
                  <a:lnTo>
                    <a:pt x="1862335" y="1142999"/>
                  </a:lnTo>
                  <a:lnTo>
                    <a:pt x="1859647" y="1130299"/>
                  </a:lnTo>
                  <a:lnTo>
                    <a:pt x="1861260" y="1130299"/>
                  </a:lnTo>
                  <a:lnTo>
                    <a:pt x="1872456" y="1142999"/>
                  </a:lnTo>
                  <a:close/>
                </a:path>
                <a:path w="2218690" h="2326640">
                  <a:moveTo>
                    <a:pt x="530979" y="1155699"/>
                  </a:moveTo>
                  <a:lnTo>
                    <a:pt x="514850" y="1155699"/>
                  </a:lnTo>
                  <a:lnTo>
                    <a:pt x="507909" y="1142999"/>
                  </a:lnTo>
                  <a:lnTo>
                    <a:pt x="526520" y="1142999"/>
                  </a:lnTo>
                  <a:lnTo>
                    <a:pt x="530979" y="1155699"/>
                  </a:lnTo>
                  <a:close/>
                </a:path>
                <a:path w="2218690" h="2326640">
                  <a:moveTo>
                    <a:pt x="534487" y="1147961"/>
                  </a:moveTo>
                  <a:lnTo>
                    <a:pt x="532498" y="1142999"/>
                  </a:lnTo>
                  <a:lnTo>
                    <a:pt x="536736" y="1142999"/>
                  </a:lnTo>
                  <a:lnTo>
                    <a:pt x="534487" y="1147961"/>
                  </a:lnTo>
                  <a:close/>
                </a:path>
                <a:path w="2218690" h="2326640">
                  <a:moveTo>
                    <a:pt x="537117" y="1154521"/>
                  </a:moveTo>
                  <a:lnTo>
                    <a:pt x="534487" y="1147961"/>
                  </a:lnTo>
                  <a:lnTo>
                    <a:pt x="536736" y="1142999"/>
                  </a:lnTo>
                  <a:lnTo>
                    <a:pt x="537898" y="1145020"/>
                  </a:lnTo>
                  <a:lnTo>
                    <a:pt x="537117" y="1154521"/>
                  </a:lnTo>
                  <a:close/>
                </a:path>
                <a:path w="2218690" h="2326640">
                  <a:moveTo>
                    <a:pt x="537898" y="1145020"/>
                  </a:moveTo>
                  <a:lnTo>
                    <a:pt x="536736" y="1142999"/>
                  </a:lnTo>
                  <a:lnTo>
                    <a:pt x="538064" y="1142999"/>
                  </a:lnTo>
                  <a:lnTo>
                    <a:pt x="537898" y="1145020"/>
                  </a:lnTo>
                  <a:close/>
                </a:path>
                <a:path w="2218690" h="2326640">
                  <a:moveTo>
                    <a:pt x="1053199" y="1155699"/>
                  </a:moveTo>
                  <a:lnTo>
                    <a:pt x="1027048" y="1155699"/>
                  </a:lnTo>
                  <a:lnTo>
                    <a:pt x="1018821" y="1142999"/>
                  </a:lnTo>
                  <a:lnTo>
                    <a:pt x="1046051" y="1142999"/>
                  </a:lnTo>
                  <a:lnTo>
                    <a:pt x="1052732" y="1154521"/>
                  </a:lnTo>
                  <a:lnTo>
                    <a:pt x="1053199" y="1155699"/>
                  </a:lnTo>
                  <a:close/>
                </a:path>
                <a:path w="2218690" h="2326640">
                  <a:moveTo>
                    <a:pt x="1053194" y="1155309"/>
                  </a:moveTo>
                  <a:lnTo>
                    <a:pt x="1052737" y="1154521"/>
                  </a:lnTo>
                  <a:lnTo>
                    <a:pt x="1048170" y="1142999"/>
                  </a:lnTo>
                  <a:lnTo>
                    <a:pt x="1053113" y="1148769"/>
                  </a:lnTo>
                  <a:lnTo>
                    <a:pt x="1053194" y="1155309"/>
                  </a:lnTo>
                  <a:close/>
                </a:path>
                <a:path w="2218690" h="2326640">
                  <a:moveTo>
                    <a:pt x="1057832" y="1154278"/>
                  </a:moveTo>
                  <a:lnTo>
                    <a:pt x="1053113" y="1148769"/>
                  </a:lnTo>
                  <a:lnTo>
                    <a:pt x="1053041" y="1142999"/>
                  </a:lnTo>
                  <a:lnTo>
                    <a:pt x="1058095" y="1151748"/>
                  </a:lnTo>
                  <a:lnTo>
                    <a:pt x="1057832" y="1154278"/>
                  </a:lnTo>
                  <a:close/>
                </a:path>
                <a:path w="2218690" h="2326640">
                  <a:moveTo>
                    <a:pt x="1058133" y="1151813"/>
                  </a:moveTo>
                  <a:lnTo>
                    <a:pt x="1055982" y="1142999"/>
                  </a:lnTo>
                  <a:lnTo>
                    <a:pt x="1058367" y="1149890"/>
                  </a:lnTo>
                  <a:lnTo>
                    <a:pt x="1058133" y="1151813"/>
                  </a:lnTo>
                  <a:close/>
                </a:path>
                <a:path w="2218690" h="2326640">
                  <a:moveTo>
                    <a:pt x="1065059" y="1155699"/>
                  </a:moveTo>
                  <a:lnTo>
                    <a:pt x="1060378" y="1155699"/>
                  </a:lnTo>
                  <a:lnTo>
                    <a:pt x="1058367" y="1149890"/>
                  </a:lnTo>
                  <a:lnTo>
                    <a:pt x="1059208" y="1142999"/>
                  </a:lnTo>
                  <a:lnTo>
                    <a:pt x="1065059" y="1155699"/>
                  </a:lnTo>
                  <a:close/>
                </a:path>
                <a:path w="2218690" h="2326640">
                  <a:moveTo>
                    <a:pt x="1871031" y="1145005"/>
                  </a:moveTo>
                  <a:lnTo>
                    <a:pt x="1870052" y="1142999"/>
                  </a:lnTo>
                  <a:lnTo>
                    <a:pt x="1870527" y="1142999"/>
                  </a:lnTo>
                  <a:lnTo>
                    <a:pt x="1871031" y="1145005"/>
                  </a:lnTo>
                  <a:close/>
                </a:path>
                <a:path w="2218690" h="2326640">
                  <a:moveTo>
                    <a:pt x="1875641" y="1154450"/>
                  </a:moveTo>
                  <a:lnTo>
                    <a:pt x="1873010" y="1149059"/>
                  </a:lnTo>
                  <a:lnTo>
                    <a:pt x="1872361" y="1142999"/>
                  </a:lnTo>
                  <a:lnTo>
                    <a:pt x="1882513" y="1142999"/>
                  </a:lnTo>
                  <a:lnTo>
                    <a:pt x="1875641" y="1154450"/>
                  </a:lnTo>
                  <a:close/>
                </a:path>
                <a:path w="2218690" h="2326640">
                  <a:moveTo>
                    <a:pt x="1893424" y="1155699"/>
                  </a:moveTo>
                  <a:lnTo>
                    <a:pt x="1885486" y="1155699"/>
                  </a:lnTo>
                  <a:lnTo>
                    <a:pt x="1882513" y="1142999"/>
                  </a:lnTo>
                  <a:lnTo>
                    <a:pt x="1890009" y="1142999"/>
                  </a:lnTo>
                  <a:lnTo>
                    <a:pt x="1893424" y="1155699"/>
                  </a:lnTo>
                  <a:close/>
                </a:path>
                <a:path w="2218690" h="2326640">
                  <a:moveTo>
                    <a:pt x="1896271" y="1155699"/>
                  </a:moveTo>
                  <a:lnTo>
                    <a:pt x="1892539" y="1142999"/>
                  </a:lnTo>
                  <a:lnTo>
                    <a:pt x="1893108" y="1142999"/>
                  </a:lnTo>
                  <a:lnTo>
                    <a:pt x="1896271" y="1155699"/>
                  </a:lnTo>
                  <a:close/>
                </a:path>
                <a:path w="2218690" h="2326640">
                  <a:moveTo>
                    <a:pt x="1873721" y="1155699"/>
                  </a:moveTo>
                  <a:lnTo>
                    <a:pt x="1871031" y="1145005"/>
                  </a:lnTo>
                  <a:lnTo>
                    <a:pt x="1873010" y="1149059"/>
                  </a:lnTo>
                  <a:lnTo>
                    <a:pt x="1873721" y="1155699"/>
                  </a:lnTo>
                  <a:close/>
                </a:path>
                <a:path w="2218690" h="2326640">
                  <a:moveTo>
                    <a:pt x="544041" y="1155699"/>
                  </a:moveTo>
                  <a:lnTo>
                    <a:pt x="537589" y="1155699"/>
                  </a:lnTo>
                  <a:lnTo>
                    <a:pt x="537117" y="1154521"/>
                  </a:lnTo>
                  <a:lnTo>
                    <a:pt x="537898" y="1145020"/>
                  </a:lnTo>
                  <a:lnTo>
                    <a:pt x="544041" y="1155699"/>
                  </a:lnTo>
                  <a:close/>
                </a:path>
                <a:path w="2218690" h="2326640">
                  <a:moveTo>
                    <a:pt x="537020" y="1155699"/>
                  </a:moveTo>
                  <a:lnTo>
                    <a:pt x="530979" y="1155699"/>
                  </a:lnTo>
                  <a:lnTo>
                    <a:pt x="534487" y="1147961"/>
                  </a:lnTo>
                  <a:lnTo>
                    <a:pt x="537019" y="1154278"/>
                  </a:lnTo>
                  <a:lnTo>
                    <a:pt x="537020" y="1155699"/>
                  </a:lnTo>
                  <a:close/>
                </a:path>
                <a:path w="2218690" h="2326640">
                  <a:moveTo>
                    <a:pt x="1060378" y="1155699"/>
                  </a:moveTo>
                  <a:lnTo>
                    <a:pt x="1059050" y="1155699"/>
                  </a:lnTo>
                  <a:lnTo>
                    <a:pt x="1058125" y="1151872"/>
                  </a:lnTo>
                  <a:lnTo>
                    <a:pt x="1060378" y="1155699"/>
                  </a:lnTo>
                  <a:close/>
                </a:path>
                <a:path w="2218690" h="2326640">
                  <a:moveTo>
                    <a:pt x="1059050" y="1155699"/>
                  </a:moveTo>
                  <a:lnTo>
                    <a:pt x="1057832" y="1154278"/>
                  </a:lnTo>
                  <a:lnTo>
                    <a:pt x="1058125" y="1151872"/>
                  </a:lnTo>
                  <a:lnTo>
                    <a:pt x="1059050" y="1155699"/>
                  </a:lnTo>
                  <a:close/>
                </a:path>
                <a:path w="2218690" h="2326640">
                  <a:moveTo>
                    <a:pt x="1059050" y="1155699"/>
                  </a:moveTo>
                  <a:lnTo>
                    <a:pt x="1057658" y="1155699"/>
                  </a:lnTo>
                  <a:lnTo>
                    <a:pt x="1057832" y="1154278"/>
                  </a:lnTo>
                  <a:lnTo>
                    <a:pt x="1059050" y="1155699"/>
                  </a:lnTo>
                  <a:close/>
                </a:path>
                <a:path w="2218690" h="2326640">
                  <a:moveTo>
                    <a:pt x="1876251" y="1155699"/>
                  </a:moveTo>
                  <a:lnTo>
                    <a:pt x="1874891" y="1155699"/>
                  </a:lnTo>
                  <a:lnTo>
                    <a:pt x="1875641" y="1154450"/>
                  </a:lnTo>
                  <a:lnTo>
                    <a:pt x="1876251" y="1155699"/>
                  </a:lnTo>
                  <a:close/>
                </a:path>
                <a:path w="2218690" h="2326640">
                  <a:moveTo>
                    <a:pt x="1053420" y="1155699"/>
                  </a:moveTo>
                  <a:lnTo>
                    <a:pt x="1053199" y="1155699"/>
                  </a:lnTo>
                  <a:lnTo>
                    <a:pt x="1053194" y="1155309"/>
                  </a:lnTo>
                  <a:lnTo>
                    <a:pt x="1053420" y="1155699"/>
                  </a:lnTo>
                  <a:close/>
                </a:path>
                <a:path w="2218690" h="2326640">
                  <a:moveTo>
                    <a:pt x="554478" y="1168399"/>
                  </a:moveTo>
                  <a:lnTo>
                    <a:pt x="531387" y="1168399"/>
                  </a:lnTo>
                  <a:lnTo>
                    <a:pt x="522656" y="1155699"/>
                  </a:lnTo>
                  <a:lnTo>
                    <a:pt x="549165" y="1155699"/>
                  </a:lnTo>
                  <a:lnTo>
                    <a:pt x="554478" y="1168399"/>
                  </a:lnTo>
                  <a:close/>
                </a:path>
                <a:path w="2218690" h="2326640">
                  <a:moveTo>
                    <a:pt x="1087873" y="1168399"/>
                  </a:moveTo>
                  <a:lnTo>
                    <a:pt x="1052263" y="1168399"/>
                  </a:lnTo>
                  <a:lnTo>
                    <a:pt x="1046399" y="1155699"/>
                  </a:lnTo>
                  <a:lnTo>
                    <a:pt x="1079923" y="1155699"/>
                  </a:lnTo>
                  <a:lnTo>
                    <a:pt x="1087873" y="1168399"/>
                  </a:lnTo>
                  <a:close/>
                </a:path>
                <a:path w="2218690" h="2326640">
                  <a:moveTo>
                    <a:pt x="1905442" y="1168399"/>
                  </a:moveTo>
                  <a:lnTo>
                    <a:pt x="1893930" y="1168399"/>
                  </a:lnTo>
                  <a:lnTo>
                    <a:pt x="1891685" y="1155699"/>
                  </a:lnTo>
                  <a:lnTo>
                    <a:pt x="1903703" y="1155699"/>
                  </a:lnTo>
                  <a:lnTo>
                    <a:pt x="1905946" y="1160318"/>
                  </a:lnTo>
                  <a:lnTo>
                    <a:pt x="1905442" y="1168399"/>
                  </a:lnTo>
                  <a:close/>
                </a:path>
                <a:path w="2218690" h="2326640">
                  <a:moveTo>
                    <a:pt x="1905946" y="1160318"/>
                  </a:moveTo>
                  <a:lnTo>
                    <a:pt x="1903703" y="1155699"/>
                  </a:lnTo>
                  <a:lnTo>
                    <a:pt x="1904399" y="1155699"/>
                  </a:lnTo>
                  <a:lnTo>
                    <a:pt x="1906002" y="1159420"/>
                  </a:lnTo>
                  <a:lnTo>
                    <a:pt x="1905946" y="1160318"/>
                  </a:lnTo>
                  <a:close/>
                </a:path>
                <a:path w="2218690" h="2326640">
                  <a:moveTo>
                    <a:pt x="1906002" y="1159420"/>
                  </a:moveTo>
                  <a:lnTo>
                    <a:pt x="1904399" y="1155699"/>
                  </a:lnTo>
                  <a:lnTo>
                    <a:pt x="1906233" y="1155699"/>
                  </a:lnTo>
                  <a:lnTo>
                    <a:pt x="1906002" y="1159420"/>
                  </a:lnTo>
                  <a:close/>
                </a:path>
                <a:path w="2218690" h="2326640">
                  <a:moveTo>
                    <a:pt x="1916824" y="1168399"/>
                  </a:moveTo>
                  <a:lnTo>
                    <a:pt x="1916244" y="1168399"/>
                  </a:lnTo>
                  <a:lnTo>
                    <a:pt x="1912495" y="1155699"/>
                  </a:lnTo>
                  <a:lnTo>
                    <a:pt x="1916924" y="1164636"/>
                  </a:lnTo>
                  <a:lnTo>
                    <a:pt x="1916824" y="1168399"/>
                  </a:lnTo>
                  <a:close/>
                </a:path>
                <a:path w="2218690" h="2326640">
                  <a:moveTo>
                    <a:pt x="1920181" y="1168399"/>
                  </a:moveTo>
                  <a:lnTo>
                    <a:pt x="1918789" y="1168399"/>
                  </a:lnTo>
                  <a:lnTo>
                    <a:pt x="1916924" y="1164636"/>
                  </a:lnTo>
                  <a:lnTo>
                    <a:pt x="1917161" y="1155699"/>
                  </a:lnTo>
                  <a:lnTo>
                    <a:pt x="1920181" y="1168399"/>
                  </a:lnTo>
                  <a:close/>
                </a:path>
                <a:path w="2218690" h="2326640">
                  <a:moveTo>
                    <a:pt x="1909870" y="1168399"/>
                  </a:moveTo>
                  <a:lnTo>
                    <a:pt x="1905946" y="1160318"/>
                  </a:lnTo>
                  <a:lnTo>
                    <a:pt x="1906002" y="1159420"/>
                  </a:lnTo>
                  <a:lnTo>
                    <a:pt x="1909870" y="1168399"/>
                  </a:lnTo>
                  <a:close/>
                </a:path>
                <a:path w="2218690" h="2326640">
                  <a:moveTo>
                    <a:pt x="587813" y="1181099"/>
                  </a:moveTo>
                  <a:lnTo>
                    <a:pt x="547647" y="1181099"/>
                  </a:lnTo>
                  <a:lnTo>
                    <a:pt x="539779" y="1168399"/>
                  </a:lnTo>
                  <a:lnTo>
                    <a:pt x="582151" y="1168399"/>
                  </a:lnTo>
                  <a:lnTo>
                    <a:pt x="587813" y="1181099"/>
                  </a:lnTo>
                  <a:close/>
                </a:path>
                <a:path w="2218690" h="2326640">
                  <a:moveTo>
                    <a:pt x="1107107" y="1181099"/>
                  </a:moveTo>
                  <a:lnTo>
                    <a:pt x="1071688" y="1181099"/>
                  </a:lnTo>
                  <a:lnTo>
                    <a:pt x="1061643" y="1168399"/>
                  </a:lnTo>
                  <a:lnTo>
                    <a:pt x="1100388" y="1168399"/>
                  </a:lnTo>
                  <a:lnTo>
                    <a:pt x="1107107" y="1181099"/>
                  </a:lnTo>
                  <a:close/>
                </a:path>
                <a:path w="2218690" h="2326640">
                  <a:moveTo>
                    <a:pt x="1926949" y="1181099"/>
                  </a:moveTo>
                  <a:lnTo>
                    <a:pt x="1922423" y="1181099"/>
                  </a:lnTo>
                  <a:lnTo>
                    <a:pt x="1916377" y="1168399"/>
                  </a:lnTo>
                  <a:lnTo>
                    <a:pt x="1925241" y="1168399"/>
                  </a:lnTo>
                  <a:lnTo>
                    <a:pt x="1926949" y="1181099"/>
                  </a:lnTo>
                  <a:close/>
                </a:path>
                <a:path w="2218690" h="2326640">
                  <a:moveTo>
                    <a:pt x="1937259" y="1181099"/>
                  </a:moveTo>
                  <a:lnTo>
                    <a:pt x="1931558" y="1181099"/>
                  </a:lnTo>
                  <a:lnTo>
                    <a:pt x="1932713" y="1168399"/>
                  </a:lnTo>
                  <a:lnTo>
                    <a:pt x="1937259" y="1181099"/>
                  </a:lnTo>
                  <a:close/>
                </a:path>
                <a:path w="2218690" h="2326640">
                  <a:moveTo>
                    <a:pt x="613430" y="1193799"/>
                  </a:moveTo>
                  <a:lnTo>
                    <a:pt x="580552" y="1193799"/>
                  </a:lnTo>
                  <a:lnTo>
                    <a:pt x="572545" y="1181099"/>
                  </a:lnTo>
                  <a:lnTo>
                    <a:pt x="609192" y="1181099"/>
                  </a:lnTo>
                  <a:lnTo>
                    <a:pt x="613430" y="1193799"/>
                  </a:lnTo>
                  <a:close/>
                </a:path>
                <a:path w="2218690" h="2326640">
                  <a:moveTo>
                    <a:pt x="1140204" y="1206499"/>
                  </a:moveTo>
                  <a:lnTo>
                    <a:pt x="1115697" y="1206499"/>
                  </a:lnTo>
                  <a:lnTo>
                    <a:pt x="1099894" y="1193799"/>
                  </a:lnTo>
                  <a:lnTo>
                    <a:pt x="1083750" y="1181099"/>
                  </a:lnTo>
                  <a:lnTo>
                    <a:pt x="1113321" y="1181099"/>
                  </a:lnTo>
                  <a:lnTo>
                    <a:pt x="1119362" y="1193799"/>
                  </a:lnTo>
                  <a:lnTo>
                    <a:pt x="1140330" y="1193799"/>
                  </a:lnTo>
                  <a:lnTo>
                    <a:pt x="1140204" y="1206499"/>
                  </a:lnTo>
                  <a:close/>
                </a:path>
                <a:path w="2218690" h="2326640">
                  <a:moveTo>
                    <a:pt x="1950827" y="1193799"/>
                  </a:moveTo>
                  <a:lnTo>
                    <a:pt x="1948992" y="1193799"/>
                  </a:lnTo>
                  <a:lnTo>
                    <a:pt x="1945577" y="1181099"/>
                  </a:lnTo>
                  <a:lnTo>
                    <a:pt x="1950827" y="1193799"/>
                  </a:lnTo>
                  <a:close/>
                </a:path>
                <a:path w="2218690" h="2326640">
                  <a:moveTo>
                    <a:pt x="1953325" y="1193799"/>
                  </a:moveTo>
                  <a:lnTo>
                    <a:pt x="1950827" y="1193799"/>
                  </a:lnTo>
                  <a:lnTo>
                    <a:pt x="1948961" y="1181099"/>
                  </a:lnTo>
                  <a:lnTo>
                    <a:pt x="1950953" y="1181099"/>
                  </a:lnTo>
                  <a:lnTo>
                    <a:pt x="1953325" y="1193799"/>
                  </a:lnTo>
                  <a:close/>
                </a:path>
                <a:path w="2218690" h="2326640">
                  <a:moveTo>
                    <a:pt x="1957215" y="1193799"/>
                  </a:moveTo>
                  <a:lnTo>
                    <a:pt x="1953325" y="1193799"/>
                  </a:lnTo>
                  <a:lnTo>
                    <a:pt x="1954242" y="1181099"/>
                  </a:lnTo>
                  <a:lnTo>
                    <a:pt x="1957215" y="1193799"/>
                  </a:lnTo>
                  <a:close/>
                </a:path>
                <a:path w="2218690" h="2326640">
                  <a:moveTo>
                    <a:pt x="631784" y="1206499"/>
                  </a:moveTo>
                  <a:lnTo>
                    <a:pt x="607464" y="1206499"/>
                  </a:lnTo>
                  <a:lnTo>
                    <a:pt x="597490" y="1193799"/>
                  </a:lnTo>
                  <a:lnTo>
                    <a:pt x="625164" y="1193799"/>
                  </a:lnTo>
                  <a:lnTo>
                    <a:pt x="631784" y="1206499"/>
                  </a:lnTo>
                  <a:close/>
                </a:path>
                <a:path w="2218690" h="2326640">
                  <a:moveTo>
                    <a:pt x="1149439" y="1206499"/>
                  </a:moveTo>
                  <a:lnTo>
                    <a:pt x="1146687" y="1206499"/>
                  </a:lnTo>
                  <a:lnTo>
                    <a:pt x="1144379" y="1193799"/>
                  </a:lnTo>
                  <a:lnTo>
                    <a:pt x="1146751" y="1193799"/>
                  </a:lnTo>
                  <a:lnTo>
                    <a:pt x="1149439" y="1206499"/>
                  </a:lnTo>
                  <a:close/>
                </a:path>
                <a:path w="2218690" h="2326640">
                  <a:moveTo>
                    <a:pt x="1974104" y="1206499"/>
                  </a:moveTo>
                  <a:lnTo>
                    <a:pt x="1966798" y="1206499"/>
                  </a:lnTo>
                  <a:lnTo>
                    <a:pt x="1962592" y="1193799"/>
                  </a:lnTo>
                  <a:lnTo>
                    <a:pt x="1973535" y="1193799"/>
                  </a:lnTo>
                  <a:lnTo>
                    <a:pt x="1974104" y="1206499"/>
                  </a:lnTo>
                  <a:close/>
                </a:path>
                <a:path w="2218690" h="2326640">
                  <a:moveTo>
                    <a:pt x="660080" y="1219199"/>
                  </a:moveTo>
                  <a:lnTo>
                    <a:pt x="626866" y="1219199"/>
                  </a:lnTo>
                  <a:lnTo>
                    <a:pt x="617577" y="1206499"/>
                  </a:lnTo>
                  <a:lnTo>
                    <a:pt x="650433" y="1206499"/>
                  </a:lnTo>
                  <a:lnTo>
                    <a:pt x="660080" y="1219199"/>
                  </a:lnTo>
                  <a:close/>
                </a:path>
                <a:path w="2218690" h="2326640">
                  <a:moveTo>
                    <a:pt x="1168193" y="1219199"/>
                  </a:moveTo>
                  <a:lnTo>
                    <a:pt x="1146909" y="1219199"/>
                  </a:lnTo>
                  <a:lnTo>
                    <a:pt x="1131316" y="1206499"/>
                  </a:lnTo>
                  <a:lnTo>
                    <a:pt x="1165695" y="1206499"/>
                  </a:lnTo>
                  <a:lnTo>
                    <a:pt x="1168193" y="1219199"/>
                  </a:lnTo>
                  <a:close/>
                </a:path>
                <a:path w="2218690" h="2326640">
                  <a:moveTo>
                    <a:pt x="1990905" y="1207000"/>
                  </a:moveTo>
                  <a:lnTo>
                    <a:pt x="1990771" y="1206499"/>
                  </a:lnTo>
                  <a:lnTo>
                    <a:pt x="1990905" y="1207000"/>
                  </a:lnTo>
                  <a:close/>
                </a:path>
                <a:path w="2218690" h="2326640">
                  <a:moveTo>
                    <a:pt x="1994155" y="1219199"/>
                  </a:moveTo>
                  <a:lnTo>
                    <a:pt x="1991847" y="1219199"/>
                  </a:lnTo>
                  <a:lnTo>
                    <a:pt x="1990905" y="1207000"/>
                  </a:lnTo>
                  <a:lnTo>
                    <a:pt x="1994155" y="1219199"/>
                  </a:lnTo>
                  <a:close/>
                </a:path>
                <a:path w="2218690" h="2326640">
                  <a:moveTo>
                    <a:pt x="676399" y="1231899"/>
                  </a:moveTo>
                  <a:lnTo>
                    <a:pt x="646701" y="1231899"/>
                  </a:lnTo>
                  <a:lnTo>
                    <a:pt x="637846" y="1219199"/>
                  </a:lnTo>
                  <a:lnTo>
                    <a:pt x="672983" y="1219199"/>
                  </a:lnTo>
                  <a:lnTo>
                    <a:pt x="676399" y="1231899"/>
                  </a:lnTo>
                  <a:close/>
                </a:path>
                <a:path w="2218690" h="2326640">
                  <a:moveTo>
                    <a:pt x="1192293" y="1231899"/>
                  </a:moveTo>
                  <a:lnTo>
                    <a:pt x="1163133" y="1231899"/>
                  </a:lnTo>
                  <a:lnTo>
                    <a:pt x="1158183" y="1219199"/>
                  </a:lnTo>
                  <a:lnTo>
                    <a:pt x="1183659" y="1219199"/>
                  </a:lnTo>
                  <a:lnTo>
                    <a:pt x="1192293" y="1231899"/>
                  </a:lnTo>
                  <a:close/>
                </a:path>
                <a:path w="2218690" h="2326640">
                  <a:moveTo>
                    <a:pt x="705522" y="1244599"/>
                  </a:moveTo>
                  <a:lnTo>
                    <a:pt x="663685" y="1244599"/>
                  </a:lnTo>
                  <a:lnTo>
                    <a:pt x="653786" y="1231899"/>
                  </a:lnTo>
                  <a:lnTo>
                    <a:pt x="694940" y="1231899"/>
                  </a:lnTo>
                  <a:lnTo>
                    <a:pt x="705522" y="1244599"/>
                  </a:lnTo>
                  <a:close/>
                </a:path>
                <a:path w="2218690" h="2326640">
                  <a:moveTo>
                    <a:pt x="1216361" y="1244599"/>
                  </a:moveTo>
                  <a:lnTo>
                    <a:pt x="1183943" y="1244599"/>
                  </a:lnTo>
                  <a:lnTo>
                    <a:pt x="1171769" y="1231899"/>
                  </a:lnTo>
                  <a:lnTo>
                    <a:pt x="1212692" y="1231899"/>
                  </a:lnTo>
                  <a:lnTo>
                    <a:pt x="1216361" y="1244599"/>
                  </a:lnTo>
                  <a:close/>
                </a:path>
                <a:path w="2218690" h="2326640">
                  <a:moveTo>
                    <a:pt x="726843" y="1257299"/>
                  </a:moveTo>
                  <a:lnTo>
                    <a:pt x="692687" y="1257299"/>
                  </a:lnTo>
                  <a:lnTo>
                    <a:pt x="686614" y="1244599"/>
                  </a:lnTo>
                  <a:lnTo>
                    <a:pt x="720961" y="1244599"/>
                  </a:lnTo>
                  <a:lnTo>
                    <a:pt x="726843" y="1257299"/>
                  </a:lnTo>
                  <a:close/>
                </a:path>
                <a:path w="2218690" h="2326640">
                  <a:moveTo>
                    <a:pt x="1229707" y="1257299"/>
                  </a:moveTo>
                  <a:lnTo>
                    <a:pt x="1208328" y="1257299"/>
                  </a:lnTo>
                  <a:lnTo>
                    <a:pt x="1195999" y="1244599"/>
                  </a:lnTo>
                  <a:lnTo>
                    <a:pt x="1222971" y="1244599"/>
                  </a:lnTo>
                  <a:lnTo>
                    <a:pt x="1229707" y="1257299"/>
                  </a:lnTo>
                  <a:close/>
                </a:path>
                <a:path w="2218690" h="2326640">
                  <a:moveTo>
                    <a:pt x="1236001" y="1257299"/>
                  </a:moveTo>
                  <a:lnTo>
                    <a:pt x="1229707" y="1257299"/>
                  </a:lnTo>
                  <a:lnTo>
                    <a:pt x="1230024" y="1244599"/>
                  </a:lnTo>
                  <a:lnTo>
                    <a:pt x="1236001" y="1257299"/>
                  </a:lnTo>
                  <a:close/>
                </a:path>
                <a:path w="2218690" h="2326640">
                  <a:moveTo>
                    <a:pt x="746031" y="1269999"/>
                  </a:moveTo>
                  <a:lnTo>
                    <a:pt x="700467" y="1269999"/>
                  </a:lnTo>
                  <a:lnTo>
                    <a:pt x="708279" y="1257299"/>
                  </a:lnTo>
                  <a:lnTo>
                    <a:pt x="737059" y="1257299"/>
                  </a:lnTo>
                  <a:lnTo>
                    <a:pt x="746031" y="1269999"/>
                  </a:lnTo>
                  <a:close/>
                </a:path>
                <a:path w="2218690" h="2326640">
                  <a:moveTo>
                    <a:pt x="1256971" y="1269999"/>
                  </a:moveTo>
                  <a:lnTo>
                    <a:pt x="1221769" y="1269999"/>
                  </a:lnTo>
                  <a:lnTo>
                    <a:pt x="1219017" y="1257299"/>
                  </a:lnTo>
                  <a:lnTo>
                    <a:pt x="1251814" y="1257299"/>
                  </a:lnTo>
                  <a:lnTo>
                    <a:pt x="1256971" y="1269999"/>
                  </a:lnTo>
                  <a:close/>
                </a:path>
                <a:path w="2218690" h="2326640">
                  <a:moveTo>
                    <a:pt x="1260322" y="1269999"/>
                  </a:moveTo>
                  <a:lnTo>
                    <a:pt x="1258171" y="1269999"/>
                  </a:lnTo>
                  <a:lnTo>
                    <a:pt x="1258582" y="1257299"/>
                  </a:lnTo>
                  <a:lnTo>
                    <a:pt x="1261998" y="1257299"/>
                  </a:lnTo>
                  <a:lnTo>
                    <a:pt x="1260322" y="1269999"/>
                  </a:lnTo>
                  <a:close/>
                </a:path>
                <a:path w="2218690" h="2326640">
                  <a:moveTo>
                    <a:pt x="162687" y="1282699"/>
                  </a:moveTo>
                  <a:lnTo>
                    <a:pt x="134508" y="1282699"/>
                  </a:lnTo>
                  <a:lnTo>
                    <a:pt x="127392" y="1269999"/>
                  </a:lnTo>
                  <a:lnTo>
                    <a:pt x="152788" y="1269999"/>
                  </a:lnTo>
                  <a:lnTo>
                    <a:pt x="162687" y="1282699"/>
                  </a:lnTo>
                  <a:close/>
                </a:path>
                <a:path w="2218690" h="2326640">
                  <a:moveTo>
                    <a:pt x="771057" y="1282699"/>
                  </a:moveTo>
                  <a:lnTo>
                    <a:pt x="728599" y="1282699"/>
                  </a:lnTo>
                  <a:lnTo>
                    <a:pt x="721657" y="1269999"/>
                  </a:lnTo>
                  <a:lnTo>
                    <a:pt x="764949" y="1269999"/>
                  </a:lnTo>
                  <a:lnTo>
                    <a:pt x="771057" y="1282699"/>
                  </a:lnTo>
                  <a:close/>
                </a:path>
                <a:path w="2218690" h="2326640">
                  <a:moveTo>
                    <a:pt x="1277305" y="1282699"/>
                  </a:moveTo>
                  <a:lnTo>
                    <a:pt x="1251909" y="1282699"/>
                  </a:lnTo>
                  <a:lnTo>
                    <a:pt x="1247893" y="1269999"/>
                  </a:lnTo>
                  <a:lnTo>
                    <a:pt x="1271792" y="1269999"/>
                  </a:lnTo>
                  <a:lnTo>
                    <a:pt x="1277305" y="1282699"/>
                  </a:lnTo>
                  <a:close/>
                </a:path>
                <a:path w="2218690" h="2326640">
                  <a:moveTo>
                    <a:pt x="156235" y="1295399"/>
                  </a:moveTo>
                  <a:lnTo>
                    <a:pt x="152756" y="1295399"/>
                  </a:lnTo>
                  <a:lnTo>
                    <a:pt x="149309" y="1282699"/>
                  </a:lnTo>
                  <a:lnTo>
                    <a:pt x="151807" y="1282699"/>
                  </a:lnTo>
                  <a:lnTo>
                    <a:pt x="156235" y="1295399"/>
                  </a:lnTo>
                  <a:close/>
                </a:path>
                <a:path w="2218690" h="2326640">
                  <a:moveTo>
                    <a:pt x="182346" y="1295399"/>
                  </a:moveTo>
                  <a:lnTo>
                    <a:pt x="158702" y="1295399"/>
                  </a:lnTo>
                  <a:lnTo>
                    <a:pt x="156710" y="1282699"/>
                  </a:lnTo>
                  <a:lnTo>
                    <a:pt x="175021" y="1282699"/>
                  </a:lnTo>
                  <a:lnTo>
                    <a:pt x="182346" y="1295399"/>
                  </a:lnTo>
                  <a:close/>
                </a:path>
                <a:path w="2218690" h="2326640">
                  <a:moveTo>
                    <a:pt x="751259" y="1295399"/>
                  </a:moveTo>
                  <a:lnTo>
                    <a:pt x="743623" y="1282699"/>
                  </a:lnTo>
                  <a:lnTo>
                    <a:pt x="748002" y="1282699"/>
                  </a:lnTo>
                  <a:lnTo>
                    <a:pt x="751259" y="1295399"/>
                  </a:lnTo>
                  <a:close/>
                </a:path>
                <a:path w="2218690" h="2326640">
                  <a:moveTo>
                    <a:pt x="753347" y="1288975"/>
                  </a:moveTo>
                  <a:lnTo>
                    <a:pt x="750722" y="1282699"/>
                  </a:lnTo>
                  <a:lnTo>
                    <a:pt x="753378" y="1282699"/>
                  </a:lnTo>
                  <a:lnTo>
                    <a:pt x="753347" y="1288975"/>
                  </a:lnTo>
                  <a:close/>
                </a:path>
                <a:path w="2218690" h="2326640">
                  <a:moveTo>
                    <a:pt x="796906" y="1295399"/>
                  </a:moveTo>
                  <a:lnTo>
                    <a:pt x="759166" y="1295399"/>
                  </a:lnTo>
                  <a:lnTo>
                    <a:pt x="755592" y="1282699"/>
                  </a:lnTo>
                  <a:lnTo>
                    <a:pt x="788389" y="1282699"/>
                  </a:lnTo>
                  <a:lnTo>
                    <a:pt x="796906" y="1295399"/>
                  </a:lnTo>
                  <a:close/>
                </a:path>
                <a:path w="2218690" h="2326640">
                  <a:moveTo>
                    <a:pt x="1300899" y="1295399"/>
                  </a:moveTo>
                  <a:lnTo>
                    <a:pt x="1272656" y="1295399"/>
                  </a:lnTo>
                  <a:lnTo>
                    <a:pt x="1261713" y="1282699"/>
                  </a:lnTo>
                  <a:lnTo>
                    <a:pt x="1293909" y="1282699"/>
                  </a:lnTo>
                  <a:lnTo>
                    <a:pt x="1300899" y="1295399"/>
                  </a:lnTo>
                  <a:close/>
                </a:path>
                <a:path w="2218690" h="2326640">
                  <a:moveTo>
                    <a:pt x="1311684" y="1295399"/>
                  </a:moveTo>
                  <a:lnTo>
                    <a:pt x="1300899" y="1295399"/>
                  </a:lnTo>
                  <a:lnTo>
                    <a:pt x="1304536" y="1282699"/>
                  </a:lnTo>
                  <a:lnTo>
                    <a:pt x="1311684" y="1295399"/>
                  </a:lnTo>
                  <a:close/>
                </a:path>
                <a:path w="2218690" h="2326640">
                  <a:moveTo>
                    <a:pt x="756035" y="1295399"/>
                  </a:moveTo>
                  <a:lnTo>
                    <a:pt x="753315" y="1295399"/>
                  </a:lnTo>
                  <a:lnTo>
                    <a:pt x="753347" y="1288975"/>
                  </a:lnTo>
                  <a:lnTo>
                    <a:pt x="756035" y="1295399"/>
                  </a:lnTo>
                  <a:close/>
                </a:path>
                <a:path w="2218690" h="2326640">
                  <a:moveTo>
                    <a:pt x="204656" y="1308099"/>
                  </a:moveTo>
                  <a:lnTo>
                    <a:pt x="177140" y="1308099"/>
                  </a:lnTo>
                  <a:lnTo>
                    <a:pt x="179070" y="1295399"/>
                  </a:lnTo>
                  <a:lnTo>
                    <a:pt x="197793" y="1295399"/>
                  </a:lnTo>
                  <a:lnTo>
                    <a:pt x="204656" y="1308099"/>
                  </a:lnTo>
                  <a:close/>
                </a:path>
                <a:path w="2218690" h="2326640">
                  <a:moveTo>
                    <a:pt x="817169" y="1308099"/>
                  </a:moveTo>
                  <a:lnTo>
                    <a:pt x="774463" y="1308099"/>
                  </a:lnTo>
                  <a:lnTo>
                    <a:pt x="767705" y="1295399"/>
                  </a:lnTo>
                  <a:lnTo>
                    <a:pt x="809294" y="1295399"/>
                  </a:lnTo>
                  <a:lnTo>
                    <a:pt x="817169" y="1308099"/>
                  </a:lnTo>
                  <a:close/>
                </a:path>
                <a:path w="2218690" h="2326640">
                  <a:moveTo>
                    <a:pt x="1326422" y="1308099"/>
                  </a:moveTo>
                  <a:lnTo>
                    <a:pt x="1297139" y="1308099"/>
                  </a:lnTo>
                  <a:lnTo>
                    <a:pt x="1291301" y="1295399"/>
                  </a:lnTo>
                  <a:lnTo>
                    <a:pt x="1324809" y="1295399"/>
                  </a:lnTo>
                  <a:lnTo>
                    <a:pt x="1326422" y="1308099"/>
                  </a:lnTo>
                  <a:close/>
                </a:path>
                <a:path w="2218690" h="2326640">
                  <a:moveTo>
                    <a:pt x="192732" y="1320799"/>
                  </a:moveTo>
                  <a:lnTo>
                    <a:pt x="192214" y="1308099"/>
                  </a:lnTo>
                  <a:lnTo>
                    <a:pt x="198204" y="1308099"/>
                  </a:lnTo>
                  <a:lnTo>
                    <a:pt x="192732" y="1320799"/>
                  </a:lnTo>
                  <a:close/>
                </a:path>
                <a:path w="2218690" h="2326640">
                  <a:moveTo>
                    <a:pt x="228519" y="1320799"/>
                  </a:moveTo>
                  <a:lnTo>
                    <a:pt x="206616" y="1320799"/>
                  </a:lnTo>
                  <a:lnTo>
                    <a:pt x="198204" y="1308099"/>
                  </a:lnTo>
                  <a:lnTo>
                    <a:pt x="214966" y="1308099"/>
                  </a:lnTo>
                  <a:lnTo>
                    <a:pt x="228519" y="1320799"/>
                  </a:lnTo>
                  <a:close/>
                </a:path>
                <a:path w="2218690" h="2326640">
                  <a:moveTo>
                    <a:pt x="835653" y="1320799"/>
                  </a:moveTo>
                  <a:lnTo>
                    <a:pt x="804582" y="1320799"/>
                  </a:lnTo>
                  <a:lnTo>
                    <a:pt x="798794" y="1308099"/>
                  </a:lnTo>
                  <a:lnTo>
                    <a:pt x="828911" y="1308099"/>
                  </a:lnTo>
                  <a:lnTo>
                    <a:pt x="835653" y="1320799"/>
                  </a:lnTo>
                  <a:close/>
                </a:path>
                <a:path w="2218690" h="2326640">
                  <a:moveTo>
                    <a:pt x="1354886" y="1320799"/>
                  </a:moveTo>
                  <a:lnTo>
                    <a:pt x="1324374" y="1320799"/>
                  </a:lnTo>
                  <a:lnTo>
                    <a:pt x="1314942" y="1308099"/>
                  </a:lnTo>
                  <a:lnTo>
                    <a:pt x="1349958" y="1308099"/>
                  </a:lnTo>
                  <a:lnTo>
                    <a:pt x="1354886" y="1320799"/>
                  </a:lnTo>
                  <a:close/>
                </a:path>
                <a:path w="2218690" h="2326640">
                  <a:moveTo>
                    <a:pt x="217907" y="1333499"/>
                  </a:moveTo>
                  <a:lnTo>
                    <a:pt x="215883" y="1320799"/>
                  </a:lnTo>
                  <a:lnTo>
                    <a:pt x="219805" y="1320799"/>
                  </a:lnTo>
                  <a:lnTo>
                    <a:pt x="217907" y="1333499"/>
                  </a:lnTo>
                  <a:close/>
                </a:path>
                <a:path w="2218690" h="2326640">
                  <a:moveTo>
                    <a:pt x="272273" y="1346199"/>
                  </a:moveTo>
                  <a:lnTo>
                    <a:pt x="240141" y="1346199"/>
                  </a:lnTo>
                  <a:lnTo>
                    <a:pt x="239097" y="1333499"/>
                  </a:lnTo>
                  <a:lnTo>
                    <a:pt x="225814" y="1333499"/>
                  </a:lnTo>
                  <a:lnTo>
                    <a:pt x="219805" y="1320799"/>
                  </a:lnTo>
                  <a:lnTo>
                    <a:pt x="243264" y="1320799"/>
                  </a:lnTo>
                  <a:lnTo>
                    <a:pt x="258187" y="1333499"/>
                  </a:lnTo>
                  <a:lnTo>
                    <a:pt x="272273" y="1346199"/>
                  </a:lnTo>
                  <a:close/>
                </a:path>
                <a:path w="2218690" h="2326640">
                  <a:moveTo>
                    <a:pt x="822672" y="1333499"/>
                  </a:moveTo>
                  <a:lnTo>
                    <a:pt x="817897" y="1333499"/>
                  </a:lnTo>
                  <a:lnTo>
                    <a:pt x="810496" y="1320799"/>
                  </a:lnTo>
                  <a:lnTo>
                    <a:pt x="820332" y="1320799"/>
                  </a:lnTo>
                  <a:lnTo>
                    <a:pt x="822822" y="1330325"/>
                  </a:lnTo>
                  <a:lnTo>
                    <a:pt x="822672" y="1333499"/>
                  </a:lnTo>
                  <a:close/>
                </a:path>
                <a:path w="2218690" h="2326640">
                  <a:moveTo>
                    <a:pt x="860319" y="1333499"/>
                  </a:moveTo>
                  <a:lnTo>
                    <a:pt x="823653" y="1333499"/>
                  </a:lnTo>
                  <a:lnTo>
                    <a:pt x="822822" y="1330325"/>
                  </a:lnTo>
                  <a:lnTo>
                    <a:pt x="823273" y="1320799"/>
                  </a:lnTo>
                  <a:lnTo>
                    <a:pt x="853445" y="1320799"/>
                  </a:lnTo>
                  <a:lnTo>
                    <a:pt x="860319" y="1333499"/>
                  </a:lnTo>
                  <a:close/>
                </a:path>
                <a:path w="2218690" h="2326640">
                  <a:moveTo>
                    <a:pt x="1340242" y="1333499"/>
                  </a:moveTo>
                  <a:lnTo>
                    <a:pt x="1329742" y="1320799"/>
                  </a:lnTo>
                  <a:lnTo>
                    <a:pt x="1336314" y="1320799"/>
                  </a:lnTo>
                  <a:lnTo>
                    <a:pt x="1340962" y="1329120"/>
                  </a:lnTo>
                  <a:lnTo>
                    <a:pt x="1340242" y="1333499"/>
                  </a:lnTo>
                  <a:close/>
                </a:path>
                <a:path w="2218690" h="2326640">
                  <a:moveTo>
                    <a:pt x="1365354" y="1333499"/>
                  </a:moveTo>
                  <a:lnTo>
                    <a:pt x="1343409" y="1333499"/>
                  </a:lnTo>
                  <a:lnTo>
                    <a:pt x="1340962" y="1329120"/>
                  </a:lnTo>
                  <a:lnTo>
                    <a:pt x="1342330" y="1320799"/>
                  </a:lnTo>
                  <a:lnTo>
                    <a:pt x="1362634" y="1320799"/>
                  </a:lnTo>
                  <a:lnTo>
                    <a:pt x="1365354" y="1333499"/>
                  </a:lnTo>
                  <a:close/>
                </a:path>
                <a:path w="2218690" h="2326640">
                  <a:moveTo>
                    <a:pt x="1371268" y="1333499"/>
                  </a:moveTo>
                  <a:lnTo>
                    <a:pt x="1365354" y="1333499"/>
                  </a:lnTo>
                  <a:lnTo>
                    <a:pt x="1364690" y="1320799"/>
                  </a:lnTo>
                  <a:lnTo>
                    <a:pt x="1374209" y="1320799"/>
                  </a:lnTo>
                  <a:lnTo>
                    <a:pt x="1371268" y="1333499"/>
                  </a:lnTo>
                  <a:close/>
                </a:path>
                <a:path w="2218690" h="2326640">
                  <a:moveTo>
                    <a:pt x="823653" y="1333499"/>
                  </a:moveTo>
                  <a:lnTo>
                    <a:pt x="822672" y="1333499"/>
                  </a:lnTo>
                  <a:lnTo>
                    <a:pt x="822822" y="1330325"/>
                  </a:lnTo>
                  <a:lnTo>
                    <a:pt x="823653" y="1333499"/>
                  </a:lnTo>
                  <a:close/>
                </a:path>
                <a:path w="2218690" h="2326640">
                  <a:moveTo>
                    <a:pt x="887222" y="1346199"/>
                  </a:moveTo>
                  <a:lnTo>
                    <a:pt x="841522" y="1346199"/>
                  </a:lnTo>
                  <a:lnTo>
                    <a:pt x="836153" y="1333499"/>
                  </a:lnTo>
                  <a:lnTo>
                    <a:pt x="878444" y="1333499"/>
                  </a:lnTo>
                  <a:lnTo>
                    <a:pt x="887222" y="1346199"/>
                  </a:lnTo>
                  <a:close/>
                </a:path>
                <a:path w="2218690" h="2326640">
                  <a:moveTo>
                    <a:pt x="1389770" y="1346199"/>
                  </a:moveTo>
                  <a:lnTo>
                    <a:pt x="1362204" y="1346199"/>
                  </a:lnTo>
                  <a:lnTo>
                    <a:pt x="1354063" y="1333499"/>
                  </a:lnTo>
                  <a:lnTo>
                    <a:pt x="1387429" y="1333499"/>
                  </a:lnTo>
                  <a:lnTo>
                    <a:pt x="1389770" y="1346199"/>
                  </a:lnTo>
                  <a:close/>
                </a:path>
                <a:path w="2218690" h="2326640">
                  <a:moveTo>
                    <a:pt x="1396886" y="1346199"/>
                  </a:moveTo>
                  <a:lnTo>
                    <a:pt x="1391414" y="1346199"/>
                  </a:lnTo>
                  <a:lnTo>
                    <a:pt x="1388821" y="1333499"/>
                  </a:lnTo>
                  <a:lnTo>
                    <a:pt x="1392648" y="1333499"/>
                  </a:lnTo>
                  <a:lnTo>
                    <a:pt x="1396886" y="1346199"/>
                  </a:lnTo>
                  <a:close/>
                </a:path>
                <a:path w="2218690" h="2326640">
                  <a:moveTo>
                    <a:pt x="1402832" y="1346199"/>
                  </a:moveTo>
                  <a:lnTo>
                    <a:pt x="1401250" y="1346199"/>
                  </a:lnTo>
                  <a:lnTo>
                    <a:pt x="1399890" y="1333499"/>
                  </a:lnTo>
                  <a:lnTo>
                    <a:pt x="1402832" y="1346199"/>
                  </a:lnTo>
                  <a:close/>
                </a:path>
                <a:path w="2218690" h="2326640">
                  <a:moveTo>
                    <a:pt x="302684" y="1358899"/>
                  </a:moveTo>
                  <a:lnTo>
                    <a:pt x="259654" y="1358899"/>
                  </a:lnTo>
                  <a:lnTo>
                    <a:pt x="255195" y="1346199"/>
                  </a:lnTo>
                  <a:lnTo>
                    <a:pt x="292107" y="1346199"/>
                  </a:lnTo>
                  <a:lnTo>
                    <a:pt x="302684" y="1358899"/>
                  </a:lnTo>
                  <a:close/>
                </a:path>
                <a:path w="2218690" h="2326640">
                  <a:moveTo>
                    <a:pt x="909266" y="1358899"/>
                  </a:moveTo>
                  <a:lnTo>
                    <a:pt x="870523" y="1358899"/>
                  </a:lnTo>
                  <a:lnTo>
                    <a:pt x="860944" y="1346199"/>
                  </a:lnTo>
                  <a:lnTo>
                    <a:pt x="904420" y="1346199"/>
                  </a:lnTo>
                  <a:lnTo>
                    <a:pt x="909266" y="1358899"/>
                  </a:lnTo>
                  <a:close/>
                </a:path>
                <a:path w="2218690" h="2326640">
                  <a:moveTo>
                    <a:pt x="1387082" y="1358899"/>
                  </a:moveTo>
                  <a:lnTo>
                    <a:pt x="1384393" y="1358899"/>
                  </a:lnTo>
                  <a:lnTo>
                    <a:pt x="1382432" y="1346199"/>
                  </a:lnTo>
                  <a:lnTo>
                    <a:pt x="1385026" y="1346199"/>
                  </a:lnTo>
                  <a:lnTo>
                    <a:pt x="1387082" y="1358899"/>
                  </a:lnTo>
                  <a:close/>
                </a:path>
                <a:path w="2218690" h="2326640">
                  <a:moveTo>
                    <a:pt x="1415704" y="1358899"/>
                  </a:moveTo>
                  <a:lnTo>
                    <a:pt x="1394743" y="1358899"/>
                  </a:lnTo>
                  <a:lnTo>
                    <a:pt x="1395779" y="1346199"/>
                  </a:lnTo>
                  <a:lnTo>
                    <a:pt x="1409821" y="1346199"/>
                  </a:lnTo>
                  <a:lnTo>
                    <a:pt x="1415704" y="1358899"/>
                  </a:lnTo>
                  <a:close/>
                </a:path>
                <a:path w="2218690" h="2326640">
                  <a:moveTo>
                    <a:pt x="1421858" y="1357347"/>
                  </a:moveTo>
                  <a:lnTo>
                    <a:pt x="1419720" y="1346199"/>
                  </a:lnTo>
                  <a:lnTo>
                    <a:pt x="1422219" y="1346199"/>
                  </a:lnTo>
                  <a:lnTo>
                    <a:pt x="1421858" y="1357347"/>
                  </a:lnTo>
                  <a:close/>
                </a:path>
                <a:path w="2218690" h="2326640">
                  <a:moveTo>
                    <a:pt x="1422156" y="1358899"/>
                  </a:moveTo>
                  <a:lnTo>
                    <a:pt x="1421808" y="1358899"/>
                  </a:lnTo>
                  <a:lnTo>
                    <a:pt x="1421858" y="1357347"/>
                  </a:lnTo>
                  <a:lnTo>
                    <a:pt x="1422156" y="1358899"/>
                  </a:lnTo>
                  <a:close/>
                </a:path>
                <a:path w="2218690" h="2326640">
                  <a:moveTo>
                    <a:pt x="286157" y="1371599"/>
                  </a:moveTo>
                  <a:lnTo>
                    <a:pt x="280591" y="1358899"/>
                  </a:lnTo>
                  <a:lnTo>
                    <a:pt x="286192" y="1369870"/>
                  </a:lnTo>
                  <a:lnTo>
                    <a:pt x="286157" y="1371599"/>
                  </a:lnTo>
                  <a:close/>
                </a:path>
                <a:path w="2218690" h="2326640">
                  <a:moveTo>
                    <a:pt x="286556" y="1370583"/>
                  </a:moveTo>
                  <a:lnTo>
                    <a:pt x="286192" y="1369870"/>
                  </a:lnTo>
                  <a:lnTo>
                    <a:pt x="286411" y="1358899"/>
                  </a:lnTo>
                  <a:lnTo>
                    <a:pt x="286556" y="1370583"/>
                  </a:lnTo>
                  <a:close/>
                </a:path>
                <a:path w="2218690" h="2326640">
                  <a:moveTo>
                    <a:pt x="289942" y="1364073"/>
                  </a:moveTo>
                  <a:lnTo>
                    <a:pt x="287739" y="1358899"/>
                  </a:lnTo>
                  <a:lnTo>
                    <a:pt x="288688" y="1358899"/>
                  </a:lnTo>
                  <a:lnTo>
                    <a:pt x="289427" y="1360791"/>
                  </a:lnTo>
                  <a:lnTo>
                    <a:pt x="289942" y="1364073"/>
                  </a:lnTo>
                  <a:close/>
                </a:path>
                <a:path w="2218690" h="2326640">
                  <a:moveTo>
                    <a:pt x="293653" y="1371599"/>
                  </a:moveTo>
                  <a:lnTo>
                    <a:pt x="289427" y="1360791"/>
                  </a:lnTo>
                  <a:lnTo>
                    <a:pt x="289130" y="1358899"/>
                  </a:lnTo>
                  <a:lnTo>
                    <a:pt x="293372" y="1367959"/>
                  </a:lnTo>
                  <a:lnTo>
                    <a:pt x="293653" y="1371599"/>
                  </a:lnTo>
                  <a:close/>
                </a:path>
                <a:path w="2218690" h="2326640">
                  <a:moveTo>
                    <a:pt x="314716" y="1371599"/>
                  </a:moveTo>
                  <a:lnTo>
                    <a:pt x="295076" y="1371599"/>
                  </a:lnTo>
                  <a:lnTo>
                    <a:pt x="293372" y="1367959"/>
                  </a:lnTo>
                  <a:lnTo>
                    <a:pt x="292673" y="1358899"/>
                  </a:lnTo>
                  <a:lnTo>
                    <a:pt x="309846" y="1358899"/>
                  </a:lnTo>
                  <a:lnTo>
                    <a:pt x="314716" y="1371599"/>
                  </a:lnTo>
                  <a:close/>
                </a:path>
                <a:path w="2218690" h="2326640">
                  <a:moveTo>
                    <a:pt x="319144" y="1371599"/>
                  </a:moveTo>
                  <a:lnTo>
                    <a:pt x="309846" y="1358899"/>
                  </a:lnTo>
                  <a:lnTo>
                    <a:pt x="311301" y="1358899"/>
                  </a:lnTo>
                  <a:lnTo>
                    <a:pt x="319144" y="1371599"/>
                  </a:lnTo>
                  <a:close/>
                </a:path>
                <a:path w="2218690" h="2326640">
                  <a:moveTo>
                    <a:pt x="921664" y="1371599"/>
                  </a:moveTo>
                  <a:lnTo>
                    <a:pt x="888804" y="1371599"/>
                  </a:lnTo>
                  <a:lnTo>
                    <a:pt x="879746" y="1358899"/>
                  </a:lnTo>
                  <a:lnTo>
                    <a:pt x="916327" y="1358899"/>
                  </a:lnTo>
                  <a:lnTo>
                    <a:pt x="921664" y="1371599"/>
                  </a:lnTo>
                  <a:close/>
                </a:path>
                <a:path w="2218690" h="2326640">
                  <a:moveTo>
                    <a:pt x="927926" y="1371599"/>
                  </a:moveTo>
                  <a:lnTo>
                    <a:pt x="921664" y="1371599"/>
                  </a:lnTo>
                  <a:lnTo>
                    <a:pt x="917679" y="1358899"/>
                  </a:lnTo>
                  <a:lnTo>
                    <a:pt x="923498" y="1358899"/>
                  </a:lnTo>
                  <a:lnTo>
                    <a:pt x="927926" y="1371599"/>
                  </a:lnTo>
                  <a:close/>
                </a:path>
                <a:path w="2218690" h="2326640">
                  <a:moveTo>
                    <a:pt x="927926" y="1371599"/>
                  </a:moveTo>
                  <a:lnTo>
                    <a:pt x="923498" y="1358899"/>
                  </a:lnTo>
                  <a:lnTo>
                    <a:pt x="925623" y="1363345"/>
                  </a:lnTo>
                  <a:lnTo>
                    <a:pt x="927926" y="1371599"/>
                  </a:lnTo>
                  <a:close/>
                </a:path>
                <a:path w="2218690" h="2326640">
                  <a:moveTo>
                    <a:pt x="925623" y="1363345"/>
                  </a:moveTo>
                  <a:lnTo>
                    <a:pt x="923498" y="1358899"/>
                  </a:lnTo>
                  <a:lnTo>
                    <a:pt x="924384" y="1358899"/>
                  </a:lnTo>
                  <a:lnTo>
                    <a:pt x="925623" y="1363345"/>
                  </a:lnTo>
                  <a:close/>
                </a:path>
                <a:path w="2218690" h="2326640">
                  <a:moveTo>
                    <a:pt x="1436894" y="1371599"/>
                  </a:moveTo>
                  <a:lnTo>
                    <a:pt x="1411434" y="1371599"/>
                  </a:lnTo>
                  <a:lnTo>
                    <a:pt x="1405393" y="1358899"/>
                  </a:lnTo>
                  <a:lnTo>
                    <a:pt x="1433478" y="1358899"/>
                  </a:lnTo>
                  <a:lnTo>
                    <a:pt x="1436894" y="1371599"/>
                  </a:lnTo>
                  <a:close/>
                </a:path>
                <a:path w="2218690" h="2326640">
                  <a:moveTo>
                    <a:pt x="293653" y="1371599"/>
                  </a:moveTo>
                  <a:lnTo>
                    <a:pt x="293147" y="1371599"/>
                  </a:lnTo>
                  <a:lnTo>
                    <a:pt x="289942" y="1364073"/>
                  </a:lnTo>
                  <a:lnTo>
                    <a:pt x="289427" y="1360791"/>
                  </a:lnTo>
                  <a:lnTo>
                    <a:pt x="293653" y="1371599"/>
                  </a:lnTo>
                  <a:close/>
                </a:path>
                <a:path w="2218690" h="2326640">
                  <a:moveTo>
                    <a:pt x="929570" y="1371599"/>
                  </a:moveTo>
                  <a:lnTo>
                    <a:pt x="927926" y="1371599"/>
                  </a:lnTo>
                  <a:lnTo>
                    <a:pt x="925623" y="1363345"/>
                  </a:lnTo>
                  <a:lnTo>
                    <a:pt x="929570" y="1371599"/>
                  </a:lnTo>
                  <a:close/>
                </a:path>
                <a:path w="2218690" h="2326640">
                  <a:moveTo>
                    <a:pt x="293147" y="1371599"/>
                  </a:moveTo>
                  <a:lnTo>
                    <a:pt x="291123" y="1371599"/>
                  </a:lnTo>
                  <a:lnTo>
                    <a:pt x="289942" y="1364073"/>
                  </a:lnTo>
                  <a:lnTo>
                    <a:pt x="293147" y="1371599"/>
                  </a:lnTo>
                  <a:close/>
                </a:path>
                <a:path w="2218690" h="2326640">
                  <a:moveTo>
                    <a:pt x="295076" y="1371599"/>
                  </a:moveTo>
                  <a:lnTo>
                    <a:pt x="293653" y="1371599"/>
                  </a:lnTo>
                  <a:lnTo>
                    <a:pt x="293372" y="1367959"/>
                  </a:lnTo>
                  <a:lnTo>
                    <a:pt x="295076" y="1371599"/>
                  </a:lnTo>
                  <a:close/>
                </a:path>
                <a:path w="2218690" h="2326640">
                  <a:moveTo>
                    <a:pt x="287075" y="1371599"/>
                  </a:moveTo>
                  <a:lnTo>
                    <a:pt x="286569" y="1371599"/>
                  </a:lnTo>
                  <a:lnTo>
                    <a:pt x="286556" y="1370583"/>
                  </a:lnTo>
                  <a:lnTo>
                    <a:pt x="287075" y="1371599"/>
                  </a:lnTo>
                  <a:close/>
                </a:path>
                <a:path w="2218690" h="2326640">
                  <a:moveTo>
                    <a:pt x="310447" y="1384299"/>
                  </a:moveTo>
                  <a:lnTo>
                    <a:pt x="307917" y="1384299"/>
                  </a:lnTo>
                  <a:lnTo>
                    <a:pt x="300516" y="1371599"/>
                  </a:lnTo>
                  <a:lnTo>
                    <a:pt x="308454" y="1371599"/>
                  </a:lnTo>
                  <a:lnTo>
                    <a:pt x="310447" y="1384299"/>
                  </a:lnTo>
                  <a:close/>
                </a:path>
                <a:path w="2218690" h="2326640">
                  <a:moveTo>
                    <a:pt x="348069" y="1384299"/>
                  </a:moveTo>
                  <a:lnTo>
                    <a:pt x="317151" y="1384299"/>
                  </a:lnTo>
                  <a:lnTo>
                    <a:pt x="310921" y="1371599"/>
                  </a:lnTo>
                  <a:lnTo>
                    <a:pt x="341263" y="1371599"/>
                  </a:lnTo>
                  <a:lnTo>
                    <a:pt x="348069" y="1384299"/>
                  </a:lnTo>
                  <a:close/>
                </a:path>
                <a:path w="2218690" h="2326640">
                  <a:moveTo>
                    <a:pt x="937603" y="1384299"/>
                  </a:moveTo>
                  <a:lnTo>
                    <a:pt x="913591" y="1384299"/>
                  </a:lnTo>
                  <a:lnTo>
                    <a:pt x="907106" y="1371599"/>
                  </a:lnTo>
                  <a:lnTo>
                    <a:pt x="934536" y="1371599"/>
                  </a:lnTo>
                  <a:lnTo>
                    <a:pt x="937603" y="1384299"/>
                  </a:lnTo>
                  <a:close/>
                </a:path>
                <a:path w="2218690" h="2326640">
                  <a:moveTo>
                    <a:pt x="945004" y="1384299"/>
                  </a:moveTo>
                  <a:lnTo>
                    <a:pt x="937603" y="1384299"/>
                  </a:lnTo>
                  <a:lnTo>
                    <a:pt x="939185" y="1371599"/>
                  </a:lnTo>
                  <a:lnTo>
                    <a:pt x="945004" y="1384299"/>
                  </a:lnTo>
                  <a:close/>
                </a:path>
                <a:path w="2218690" h="2326640">
                  <a:moveTo>
                    <a:pt x="951772" y="1384299"/>
                  </a:moveTo>
                  <a:lnTo>
                    <a:pt x="945004" y="1384299"/>
                  </a:lnTo>
                  <a:lnTo>
                    <a:pt x="942885" y="1371599"/>
                  </a:lnTo>
                  <a:lnTo>
                    <a:pt x="951772" y="1384299"/>
                  </a:lnTo>
                  <a:close/>
                </a:path>
                <a:path w="2218690" h="2326640">
                  <a:moveTo>
                    <a:pt x="1462416" y="1384299"/>
                  </a:moveTo>
                  <a:lnTo>
                    <a:pt x="1438524" y="1384299"/>
                  </a:lnTo>
                  <a:lnTo>
                    <a:pt x="1432118" y="1371599"/>
                  </a:lnTo>
                  <a:lnTo>
                    <a:pt x="1458273" y="1371599"/>
                  </a:lnTo>
                  <a:lnTo>
                    <a:pt x="1462416" y="1384299"/>
                  </a:lnTo>
                  <a:close/>
                </a:path>
                <a:path w="2218690" h="2326640">
                  <a:moveTo>
                    <a:pt x="360575" y="1396999"/>
                  </a:moveTo>
                  <a:lnTo>
                    <a:pt x="336602" y="1396999"/>
                  </a:lnTo>
                  <a:lnTo>
                    <a:pt x="331637" y="1384299"/>
                  </a:lnTo>
                  <a:lnTo>
                    <a:pt x="354629" y="1384299"/>
                  </a:lnTo>
                  <a:lnTo>
                    <a:pt x="360575" y="1396999"/>
                  </a:lnTo>
                  <a:close/>
                </a:path>
                <a:path w="2218690" h="2326640">
                  <a:moveTo>
                    <a:pt x="366489" y="1396999"/>
                  </a:moveTo>
                  <a:lnTo>
                    <a:pt x="365572" y="1396999"/>
                  </a:lnTo>
                  <a:lnTo>
                    <a:pt x="363295" y="1384299"/>
                  </a:lnTo>
                  <a:lnTo>
                    <a:pt x="366489" y="1396999"/>
                  </a:lnTo>
                  <a:close/>
                </a:path>
                <a:path w="2218690" h="2326640">
                  <a:moveTo>
                    <a:pt x="369873" y="1396999"/>
                  </a:moveTo>
                  <a:lnTo>
                    <a:pt x="366489" y="1396999"/>
                  </a:lnTo>
                  <a:lnTo>
                    <a:pt x="367406" y="1384299"/>
                  </a:lnTo>
                  <a:lnTo>
                    <a:pt x="369873" y="1396999"/>
                  </a:lnTo>
                  <a:close/>
                </a:path>
                <a:path w="2218690" h="2326640">
                  <a:moveTo>
                    <a:pt x="967849" y="1396999"/>
                  </a:moveTo>
                  <a:lnTo>
                    <a:pt x="932330" y="1396999"/>
                  </a:lnTo>
                  <a:lnTo>
                    <a:pt x="926471" y="1384299"/>
                  </a:lnTo>
                  <a:lnTo>
                    <a:pt x="959896" y="1384299"/>
                  </a:lnTo>
                  <a:lnTo>
                    <a:pt x="967849" y="1396999"/>
                  </a:lnTo>
                  <a:close/>
                </a:path>
                <a:path w="2218690" h="2326640">
                  <a:moveTo>
                    <a:pt x="1470101" y="1396999"/>
                  </a:moveTo>
                  <a:lnTo>
                    <a:pt x="1460772" y="1396999"/>
                  </a:lnTo>
                  <a:lnTo>
                    <a:pt x="1455711" y="1384299"/>
                  </a:lnTo>
                  <a:lnTo>
                    <a:pt x="1466148" y="1384299"/>
                  </a:lnTo>
                  <a:lnTo>
                    <a:pt x="1470101" y="1396999"/>
                  </a:lnTo>
                  <a:close/>
                </a:path>
                <a:path w="2218690" h="2326640">
                  <a:moveTo>
                    <a:pt x="1471873" y="1396999"/>
                  </a:moveTo>
                  <a:lnTo>
                    <a:pt x="1466148" y="1384299"/>
                  </a:lnTo>
                  <a:lnTo>
                    <a:pt x="1467223" y="1384299"/>
                  </a:lnTo>
                  <a:lnTo>
                    <a:pt x="1471873" y="1396999"/>
                  </a:lnTo>
                  <a:close/>
                </a:path>
                <a:path w="2218690" h="2326640">
                  <a:moveTo>
                    <a:pt x="1477797" y="1385067"/>
                  </a:moveTo>
                  <a:lnTo>
                    <a:pt x="1477407" y="1384299"/>
                  </a:lnTo>
                  <a:lnTo>
                    <a:pt x="1477818" y="1384299"/>
                  </a:lnTo>
                  <a:lnTo>
                    <a:pt x="1477797" y="1385067"/>
                  </a:lnTo>
                  <a:close/>
                </a:path>
                <a:path w="2218690" h="2326640">
                  <a:moveTo>
                    <a:pt x="1491924" y="1396999"/>
                  </a:moveTo>
                  <a:lnTo>
                    <a:pt x="1483859" y="1396999"/>
                  </a:lnTo>
                  <a:lnTo>
                    <a:pt x="1485978" y="1384299"/>
                  </a:lnTo>
                  <a:lnTo>
                    <a:pt x="1491924" y="1396999"/>
                  </a:lnTo>
                  <a:close/>
                </a:path>
                <a:path w="2218690" h="2326640">
                  <a:moveTo>
                    <a:pt x="1483859" y="1396999"/>
                  </a:moveTo>
                  <a:lnTo>
                    <a:pt x="1477471" y="1396999"/>
                  </a:lnTo>
                  <a:lnTo>
                    <a:pt x="1477797" y="1385067"/>
                  </a:lnTo>
                  <a:lnTo>
                    <a:pt x="1483859" y="1396999"/>
                  </a:lnTo>
                  <a:close/>
                </a:path>
                <a:path w="2218690" h="2326640">
                  <a:moveTo>
                    <a:pt x="386604" y="1409699"/>
                  </a:moveTo>
                  <a:lnTo>
                    <a:pt x="355478" y="1409699"/>
                  </a:lnTo>
                  <a:lnTo>
                    <a:pt x="349000" y="1396999"/>
                  </a:lnTo>
                  <a:lnTo>
                    <a:pt x="382081" y="1396999"/>
                  </a:lnTo>
                  <a:lnTo>
                    <a:pt x="386604" y="1409699"/>
                  </a:lnTo>
                  <a:close/>
                </a:path>
                <a:path w="2218690" h="2326640">
                  <a:moveTo>
                    <a:pt x="987060" y="1409699"/>
                  </a:moveTo>
                  <a:lnTo>
                    <a:pt x="951733" y="1409699"/>
                  </a:lnTo>
                  <a:lnTo>
                    <a:pt x="941699" y="1396999"/>
                  </a:lnTo>
                  <a:lnTo>
                    <a:pt x="980347" y="1396999"/>
                  </a:lnTo>
                  <a:lnTo>
                    <a:pt x="987060" y="1409699"/>
                  </a:lnTo>
                  <a:close/>
                </a:path>
                <a:path w="2218690" h="2326640">
                  <a:moveTo>
                    <a:pt x="1501317" y="1409699"/>
                  </a:moveTo>
                  <a:lnTo>
                    <a:pt x="1486294" y="1409699"/>
                  </a:lnTo>
                  <a:lnTo>
                    <a:pt x="1483290" y="1396999"/>
                  </a:lnTo>
                  <a:lnTo>
                    <a:pt x="1496130" y="1396999"/>
                  </a:lnTo>
                  <a:lnTo>
                    <a:pt x="1497334" y="1398744"/>
                  </a:lnTo>
                  <a:lnTo>
                    <a:pt x="1501317" y="1409699"/>
                  </a:lnTo>
                  <a:close/>
                </a:path>
                <a:path w="2218690" h="2326640">
                  <a:moveTo>
                    <a:pt x="1497334" y="1398744"/>
                  </a:moveTo>
                  <a:lnTo>
                    <a:pt x="1496130" y="1396999"/>
                  </a:lnTo>
                  <a:lnTo>
                    <a:pt x="1496700" y="1396999"/>
                  </a:lnTo>
                  <a:lnTo>
                    <a:pt x="1497334" y="1398744"/>
                  </a:lnTo>
                  <a:close/>
                </a:path>
                <a:path w="2218690" h="2326640">
                  <a:moveTo>
                    <a:pt x="1504988" y="1409699"/>
                  </a:moveTo>
                  <a:lnTo>
                    <a:pt x="1497334" y="1398744"/>
                  </a:lnTo>
                  <a:lnTo>
                    <a:pt x="1496700" y="1396999"/>
                  </a:lnTo>
                  <a:lnTo>
                    <a:pt x="1499736" y="1396999"/>
                  </a:lnTo>
                  <a:lnTo>
                    <a:pt x="1504988" y="1409699"/>
                  </a:lnTo>
                  <a:close/>
                </a:path>
                <a:path w="2218690" h="2326640">
                  <a:moveTo>
                    <a:pt x="1508971" y="1409699"/>
                  </a:moveTo>
                  <a:lnTo>
                    <a:pt x="1504037" y="1396999"/>
                  </a:lnTo>
                  <a:lnTo>
                    <a:pt x="1507611" y="1396999"/>
                  </a:lnTo>
                  <a:lnTo>
                    <a:pt x="1508971" y="1409699"/>
                  </a:lnTo>
                  <a:close/>
                </a:path>
                <a:path w="2218690" h="2326640">
                  <a:moveTo>
                    <a:pt x="382998" y="1422399"/>
                  </a:moveTo>
                  <a:lnTo>
                    <a:pt x="375123" y="1422399"/>
                  </a:lnTo>
                  <a:lnTo>
                    <a:pt x="373479" y="1409699"/>
                  </a:lnTo>
                  <a:lnTo>
                    <a:pt x="382998" y="1409699"/>
                  </a:lnTo>
                  <a:lnTo>
                    <a:pt x="382998" y="1422399"/>
                  </a:lnTo>
                  <a:close/>
                </a:path>
                <a:path w="2218690" h="2326640">
                  <a:moveTo>
                    <a:pt x="405580" y="1422399"/>
                  </a:moveTo>
                  <a:lnTo>
                    <a:pt x="384833" y="1422399"/>
                  </a:lnTo>
                  <a:lnTo>
                    <a:pt x="383726" y="1409699"/>
                  </a:lnTo>
                  <a:lnTo>
                    <a:pt x="398306" y="1409699"/>
                  </a:lnTo>
                  <a:lnTo>
                    <a:pt x="405580" y="1422399"/>
                  </a:lnTo>
                  <a:close/>
                </a:path>
                <a:path w="2218690" h="2326640">
                  <a:moveTo>
                    <a:pt x="1022869" y="1435099"/>
                  </a:moveTo>
                  <a:lnTo>
                    <a:pt x="995745" y="1435099"/>
                  </a:lnTo>
                  <a:lnTo>
                    <a:pt x="979948" y="1422399"/>
                  </a:lnTo>
                  <a:lnTo>
                    <a:pt x="963822" y="1409699"/>
                  </a:lnTo>
                  <a:lnTo>
                    <a:pt x="993298" y="1409699"/>
                  </a:lnTo>
                  <a:lnTo>
                    <a:pt x="999307" y="1422399"/>
                  </a:lnTo>
                  <a:lnTo>
                    <a:pt x="1025937" y="1422399"/>
                  </a:lnTo>
                  <a:lnTo>
                    <a:pt x="1022869" y="1435099"/>
                  </a:lnTo>
                  <a:close/>
                </a:path>
                <a:path w="2218690" h="2326640">
                  <a:moveTo>
                    <a:pt x="1504013" y="1422399"/>
                  </a:moveTo>
                  <a:lnTo>
                    <a:pt x="1501380" y="1409699"/>
                  </a:lnTo>
                  <a:lnTo>
                    <a:pt x="1504389" y="1409699"/>
                  </a:lnTo>
                  <a:lnTo>
                    <a:pt x="1504013" y="1422399"/>
                  </a:lnTo>
                  <a:close/>
                </a:path>
                <a:path w="2218690" h="2326640">
                  <a:moveTo>
                    <a:pt x="1524151" y="1422399"/>
                  </a:moveTo>
                  <a:lnTo>
                    <a:pt x="1507895" y="1422399"/>
                  </a:lnTo>
                  <a:lnTo>
                    <a:pt x="1504889" y="1409699"/>
                  </a:lnTo>
                  <a:lnTo>
                    <a:pt x="1526745" y="1409699"/>
                  </a:lnTo>
                  <a:lnTo>
                    <a:pt x="1524151" y="1422399"/>
                  </a:lnTo>
                  <a:close/>
                </a:path>
                <a:path w="2218690" h="2326640">
                  <a:moveTo>
                    <a:pt x="429711" y="1435099"/>
                  </a:moveTo>
                  <a:lnTo>
                    <a:pt x="401141" y="1435099"/>
                  </a:lnTo>
                  <a:lnTo>
                    <a:pt x="392747" y="1422399"/>
                  </a:lnTo>
                  <a:lnTo>
                    <a:pt x="424682" y="1422399"/>
                  </a:lnTo>
                  <a:lnTo>
                    <a:pt x="429711" y="1435099"/>
                  </a:lnTo>
                  <a:close/>
                </a:path>
                <a:path w="2218690" h="2326640">
                  <a:moveTo>
                    <a:pt x="1029479" y="1435099"/>
                  </a:moveTo>
                  <a:lnTo>
                    <a:pt x="1028593" y="1435099"/>
                  </a:lnTo>
                  <a:lnTo>
                    <a:pt x="1026664" y="1422399"/>
                  </a:lnTo>
                  <a:lnTo>
                    <a:pt x="1026822" y="1422399"/>
                  </a:lnTo>
                  <a:lnTo>
                    <a:pt x="1029479" y="1435099"/>
                  </a:lnTo>
                  <a:close/>
                </a:path>
                <a:path w="2218690" h="2326640">
                  <a:moveTo>
                    <a:pt x="1528263" y="1435099"/>
                  </a:moveTo>
                  <a:lnTo>
                    <a:pt x="1522380" y="1435099"/>
                  </a:lnTo>
                  <a:lnTo>
                    <a:pt x="1521273" y="1422399"/>
                  </a:lnTo>
                  <a:lnTo>
                    <a:pt x="1528263" y="1435099"/>
                  </a:lnTo>
                  <a:close/>
                </a:path>
                <a:path w="2218690" h="2326640">
                  <a:moveTo>
                    <a:pt x="1546100" y="1435099"/>
                  </a:moveTo>
                  <a:lnTo>
                    <a:pt x="1528263" y="1435099"/>
                  </a:lnTo>
                  <a:lnTo>
                    <a:pt x="1527630" y="1422399"/>
                  </a:lnTo>
                  <a:lnTo>
                    <a:pt x="1540755" y="1422399"/>
                  </a:lnTo>
                  <a:lnTo>
                    <a:pt x="1546100" y="1435099"/>
                  </a:lnTo>
                  <a:close/>
                </a:path>
                <a:path w="2218690" h="2326640">
                  <a:moveTo>
                    <a:pt x="1546100" y="1435099"/>
                  </a:moveTo>
                  <a:lnTo>
                    <a:pt x="1540755" y="1422399"/>
                  </a:lnTo>
                  <a:lnTo>
                    <a:pt x="1545833" y="1434393"/>
                  </a:lnTo>
                  <a:lnTo>
                    <a:pt x="1546100" y="1435099"/>
                  </a:lnTo>
                  <a:close/>
                </a:path>
                <a:path w="2218690" h="2326640">
                  <a:moveTo>
                    <a:pt x="1545833" y="1434393"/>
                  </a:moveTo>
                  <a:lnTo>
                    <a:pt x="1540755" y="1422399"/>
                  </a:lnTo>
                  <a:lnTo>
                    <a:pt x="1541293" y="1422399"/>
                  </a:lnTo>
                  <a:lnTo>
                    <a:pt x="1545833" y="1434393"/>
                  </a:lnTo>
                  <a:close/>
                </a:path>
                <a:path w="2218690" h="2326640">
                  <a:moveTo>
                    <a:pt x="1546575" y="1435099"/>
                  </a:moveTo>
                  <a:lnTo>
                    <a:pt x="1546132" y="1435099"/>
                  </a:lnTo>
                  <a:lnTo>
                    <a:pt x="1541483" y="1422399"/>
                  </a:lnTo>
                  <a:lnTo>
                    <a:pt x="1546575" y="1435099"/>
                  </a:lnTo>
                  <a:close/>
                </a:path>
                <a:path w="2218690" h="2326640">
                  <a:moveTo>
                    <a:pt x="1546132" y="1435099"/>
                  </a:moveTo>
                  <a:lnTo>
                    <a:pt x="1545833" y="1434393"/>
                  </a:lnTo>
                  <a:lnTo>
                    <a:pt x="1546132" y="1435099"/>
                  </a:lnTo>
                  <a:close/>
                </a:path>
                <a:path w="2218690" h="2326640">
                  <a:moveTo>
                    <a:pt x="418072" y="1447799"/>
                  </a:moveTo>
                  <a:lnTo>
                    <a:pt x="414246" y="1435099"/>
                  </a:lnTo>
                  <a:lnTo>
                    <a:pt x="415131" y="1435099"/>
                  </a:lnTo>
                  <a:lnTo>
                    <a:pt x="418072" y="1447799"/>
                  </a:lnTo>
                  <a:close/>
                </a:path>
                <a:path w="2218690" h="2326640">
                  <a:moveTo>
                    <a:pt x="458586" y="1447799"/>
                  </a:moveTo>
                  <a:lnTo>
                    <a:pt x="420128" y="1447799"/>
                  </a:lnTo>
                  <a:lnTo>
                    <a:pt x="420128" y="1435099"/>
                  </a:lnTo>
                  <a:lnTo>
                    <a:pt x="449256" y="1435099"/>
                  </a:lnTo>
                  <a:lnTo>
                    <a:pt x="458655" y="1446333"/>
                  </a:lnTo>
                  <a:lnTo>
                    <a:pt x="458586" y="1447799"/>
                  </a:lnTo>
                  <a:close/>
                </a:path>
                <a:path w="2218690" h="2326640">
                  <a:moveTo>
                    <a:pt x="470636" y="1447799"/>
                  </a:moveTo>
                  <a:lnTo>
                    <a:pt x="459883" y="1447799"/>
                  </a:lnTo>
                  <a:lnTo>
                    <a:pt x="458655" y="1446333"/>
                  </a:lnTo>
                  <a:lnTo>
                    <a:pt x="459187" y="1435099"/>
                  </a:lnTo>
                  <a:lnTo>
                    <a:pt x="470636" y="1447799"/>
                  </a:lnTo>
                  <a:close/>
                </a:path>
                <a:path w="2218690" h="2326640">
                  <a:moveTo>
                    <a:pt x="1049087" y="1447799"/>
                  </a:moveTo>
                  <a:lnTo>
                    <a:pt x="1026980" y="1447799"/>
                  </a:lnTo>
                  <a:lnTo>
                    <a:pt x="1011370" y="1435099"/>
                  </a:lnTo>
                  <a:lnTo>
                    <a:pt x="1049657" y="1435099"/>
                  </a:lnTo>
                  <a:lnTo>
                    <a:pt x="1049087" y="1447799"/>
                  </a:lnTo>
                  <a:close/>
                </a:path>
                <a:path w="2218690" h="2326640">
                  <a:moveTo>
                    <a:pt x="1054875" y="1447799"/>
                  </a:moveTo>
                  <a:lnTo>
                    <a:pt x="1049657" y="1435099"/>
                  </a:lnTo>
                  <a:lnTo>
                    <a:pt x="1053578" y="1435099"/>
                  </a:lnTo>
                  <a:lnTo>
                    <a:pt x="1054875" y="1447799"/>
                  </a:lnTo>
                  <a:close/>
                </a:path>
                <a:path w="2218690" h="2326640">
                  <a:moveTo>
                    <a:pt x="1552964" y="1445862"/>
                  </a:moveTo>
                  <a:lnTo>
                    <a:pt x="1546641" y="1435099"/>
                  </a:lnTo>
                  <a:lnTo>
                    <a:pt x="1555778" y="1435099"/>
                  </a:lnTo>
                  <a:lnTo>
                    <a:pt x="1552964" y="1445862"/>
                  </a:lnTo>
                  <a:close/>
                </a:path>
                <a:path w="2218690" h="2326640">
                  <a:moveTo>
                    <a:pt x="1564191" y="1447799"/>
                  </a:moveTo>
                  <a:lnTo>
                    <a:pt x="1558656" y="1447799"/>
                  </a:lnTo>
                  <a:lnTo>
                    <a:pt x="1555778" y="1435099"/>
                  </a:lnTo>
                  <a:lnTo>
                    <a:pt x="1557992" y="1435099"/>
                  </a:lnTo>
                  <a:lnTo>
                    <a:pt x="1564191" y="1447799"/>
                  </a:lnTo>
                  <a:close/>
                </a:path>
                <a:path w="2218690" h="2326640">
                  <a:moveTo>
                    <a:pt x="1554102" y="1447799"/>
                  </a:moveTo>
                  <a:lnTo>
                    <a:pt x="1552457" y="1447799"/>
                  </a:lnTo>
                  <a:lnTo>
                    <a:pt x="1552964" y="1445862"/>
                  </a:lnTo>
                  <a:lnTo>
                    <a:pt x="1554102" y="1447799"/>
                  </a:lnTo>
                  <a:close/>
                </a:path>
                <a:path w="2218690" h="2326640">
                  <a:moveTo>
                    <a:pt x="459883" y="1447799"/>
                  </a:moveTo>
                  <a:lnTo>
                    <a:pt x="458586" y="1447799"/>
                  </a:lnTo>
                  <a:lnTo>
                    <a:pt x="458655" y="1446333"/>
                  </a:lnTo>
                  <a:lnTo>
                    <a:pt x="459883" y="1447799"/>
                  </a:lnTo>
                  <a:close/>
                </a:path>
                <a:path w="2218690" h="2326640">
                  <a:moveTo>
                    <a:pt x="486607" y="1460499"/>
                  </a:moveTo>
                  <a:lnTo>
                    <a:pt x="448213" y="1460499"/>
                  </a:lnTo>
                  <a:lnTo>
                    <a:pt x="441914" y="1447799"/>
                  </a:lnTo>
                  <a:lnTo>
                    <a:pt x="479727" y="1447799"/>
                  </a:lnTo>
                  <a:lnTo>
                    <a:pt x="486607" y="1460499"/>
                  </a:lnTo>
                  <a:close/>
                </a:path>
                <a:path w="2218690" h="2326640">
                  <a:moveTo>
                    <a:pt x="1072238" y="1460499"/>
                  </a:moveTo>
                  <a:lnTo>
                    <a:pt x="1043173" y="1460499"/>
                  </a:lnTo>
                  <a:lnTo>
                    <a:pt x="1038224" y="1447799"/>
                  </a:lnTo>
                  <a:lnTo>
                    <a:pt x="1063636" y="1447799"/>
                  </a:lnTo>
                  <a:lnTo>
                    <a:pt x="1072238" y="1460499"/>
                  </a:lnTo>
                  <a:close/>
                </a:path>
                <a:path w="2218690" h="2326640">
                  <a:moveTo>
                    <a:pt x="1588991" y="1460499"/>
                  </a:moveTo>
                  <a:lnTo>
                    <a:pt x="1573042" y="1460499"/>
                  </a:lnTo>
                  <a:lnTo>
                    <a:pt x="1567341" y="1447799"/>
                  </a:lnTo>
                  <a:lnTo>
                    <a:pt x="1582432" y="1447799"/>
                  </a:lnTo>
                  <a:lnTo>
                    <a:pt x="1588991" y="1460499"/>
                  </a:lnTo>
                  <a:close/>
                </a:path>
                <a:path w="2218690" h="2326640">
                  <a:moveTo>
                    <a:pt x="499764" y="1473199"/>
                  </a:moveTo>
                  <a:lnTo>
                    <a:pt x="468813" y="1473199"/>
                  </a:lnTo>
                  <a:lnTo>
                    <a:pt x="458839" y="1460499"/>
                  </a:lnTo>
                  <a:lnTo>
                    <a:pt x="499954" y="1460499"/>
                  </a:lnTo>
                  <a:lnTo>
                    <a:pt x="499764" y="1473199"/>
                  </a:lnTo>
                  <a:close/>
                </a:path>
                <a:path w="2218690" h="2326640">
                  <a:moveTo>
                    <a:pt x="1096338" y="1473199"/>
                  </a:moveTo>
                  <a:lnTo>
                    <a:pt x="1063999" y="1473199"/>
                  </a:lnTo>
                  <a:lnTo>
                    <a:pt x="1051836" y="1460499"/>
                  </a:lnTo>
                  <a:lnTo>
                    <a:pt x="1092669" y="1460499"/>
                  </a:lnTo>
                  <a:lnTo>
                    <a:pt x="1096338" y="1473199"/>
                  </a:lnTo>
                  <a:close/>
                </a:path>
                <a:path w="2218690" h="2326640">
                  <a:moveTo>
                    <a:pt x="1616628" y="1473199"/>
                  </a:moveTo>
                  <a:lnTo>
                    <a:pt x="1595311" y="1473199"/>
                  </a:lnTo>
                  <a:lnTo>
                    <a:pt x="1588701" y="1460499"/>
                  </a:lnTo>
                  <a:lnTo>
                    <a:pt x="1614003" y="1460499"/>
                  </a:lnTo>
                  <a:lnTo>
                    <a:pt x="1616628" y="1473199"/>
                  </a:lnTo>
                  <a:close/>
                </a:path>
                <a:path w="2218690" h="2326640">
                  <a:moveTo>
                    <a:pt x="532434" y="1485899"/>
                  </a:moveTo>
                  <a:lnTo>
                    <a:pt x="495716" y="1485899"/>
                  </a:lnTo>
                  <a:lnTo>
                    <a:pt x="488215" y="1473199"/>
                  </a:lnTo>
                  <a:lnTo>
                    <a:pt x="525160" y="1473199"/>
                  </a:lnTo>
                  <a:lnTo>
                    <a:pt x="532434" y="1485899"/>
                  </a:lnTo>
                  <a:close/>
                </a:path>
                <a:path w="2218690" h="2326640">
                  <a:moveTo>
                    <a:pt x="1109684" y="1485899"/>
                  </a:moveTo>
                  <a:lnTo>
                    <a:pt x="1088368" y="1485899"/>
                  </a:lnTo>
                  <a:lnTo>
                    <a:pt x="1076044" y="1473199"/>
                  </a:lnTo>
                  <a:lnTo>
                    <a:pt x="1102948" y="1473199"/>
                  </a:lnTo>
                  <a:lnTo>
                    <a:pt x="1109684" y="1485899"/>
                  </a:lnTo>
                  <a:close/>
                </a:path>
                <a:path w="2218690" h="2326640">
                  <a:moveTo>
                    <a:pt x="1114744" y="1485899"/>
                  </a:moveTo>
                  <a:lnTo>
                    <a:pt x="1109684" y="1485899"/>
                  </a:lnTo>
                  <a:lnTo>
                    <a:pt x="1110000" y="1473199"/>
                  </a:lnTo>
                  <a:lnTo>
                    <a:pt x="1114846" y="1483495"/>
                  </a:lnTo>
                  <a:lnTo>
                    <a:pt x="1114744" y="1485899"/>
                  </a:lnTo>
                  <a:close/>
                </a:path>
                <a:path w="2218690" h="2326640">
                  <a:moveTo>
                    <a:pt x="1115232" y="1474381"/>
                  </a:moveTo>
                  <a:lnTo>
                    <a:pt x="1115156" y="1473199"/>
                  </a:lnTo>
                  <a:lnTo>
                    <a:pt x="1115232" y="1474381"/>
                  </a:lnTo>
                  <a:close/>
                </a:path>
                <a:path w="2218690" h="2326640">
                  <a:moveTo>
                    <a:pt x="1625673" y="1485899"/>
                  </a:moveTo>
                  <a:lnTo>
                    <a:pt x="1620795" y="1485899"/>
                  </a:lnTo>
                  <a:lnTo>
                    <a:pt x="1611205" y="1473199"/>
                  </a:lnTo>
                  <a:lnTo>
                    <a:pt x="1625705" y="1473199"/>
                  </a:lnTo>
                  <a:lnTo>
                    <a:pt x="1626120" y="1475933"/>
                  </a:lnTo>
                  <a:lnTo>
                    <a:pt x="1625673" y="1485899"/>
                  </a:lnTo>
                  <a:close/>
                </a:path>
                <a:path w="2218690" h="2326640">
                  <a:moveTo>
                    <a:pt x="1628298" y="1485899"/>
                  </a:moveTo>
                  <a:lnTo>
                    <a:pt x="1627634" y="1485899"/>
                  </a:lnTo>
                  <a:lnTo>
                    <a:pt x="1626120" y="1475933"/>
                  </a:lnTo>
                  <a:lnTo>
                    <a:pt x="1626242" y="1473199"/>
                  </a:lnTo>
                  <a:lnTo>
                    <a:pt x="1628298" y="1485899"/>
                  </a:lnTo>
                  <a:close/>
                </a:path>
                <a:path w="2218690" h="2326640">
                  <a:moveTo>
                    <a:pt x="1636394" y="1485899"/>
                  </a:moveTo>
                  <a:lnTo>
                    <a:pt x="1633074" y="1485899"/>
                  </a:lnTo>
                  <a:lnTo>
                    <a:pt x="1629120" y="1473199"/>
                  </a:lnTo>
                  <a:lnTo>
                    <a:pt x="1630512" y="1473199"/>
                  </a:lnTo>
                  <a:lnTo>
                    <a:pt x="1636394" y="1485899"/>
                  </a:lnTo>
                  <a:close/>
                </a:path>
                <a:path w="2218690" h="2326640">
                  <a:moveTo>
                    <a:pt x="1115978" y="1485899"/>
                  </a:moveTo>
                  <a:lnTo>
                    <a:pt x="1114846" y="1483495"/>
                  </a:lnTo>
                  <a:lnTo>
                    <a:pt x="1115232" y="1474381"/>
                  </a:lnTo>
                  <a:lnTo>
                    <a:pt x="1115978" y="1485899"/>
                  </a:lnTo>
                  <a:close/>
                </a:path>
                <a:path w="2218690" h="2326640">
                  <a:moveTo>
                    <a:pt x="508082" y="1498599"/>
                  </a:moveTo>
                  <a:lnTo>
                    <a:pt x="499226" y="1485899"/>
                  </a:lnTo>
                  <a:lnTo>
                    <a:pt x="511213" y="1485899"/>
                  </a:lnTo>
                  <a:lnTo>
                    <a:pt x="508082" y="1498599"/>
                  </a:lnTo>
                  <a:close/>
                </a:path>
                <a:path w="2218690" h="2326640">
                  <a:moveTo>
                    <a:pt x="546715" y="1498599"/>
                  </a:moveTo>
                  <a:lnTo>
                    <a:pt x="517696" y="1498599"/>
                  </a:lnTo>
                  <a:lnTo>
                    <a:pt x="511213" y="1485899"/>
                  </a:lnTo>
                  <a:lnTo>
                    <a:pt x="541037" y="1485899"/>
                  </a:lnTo>
                  <a:lnTo>
                    <a:pt x="546715" y="1498599"/>
                  </a:lnTo>
                  <a:close/>
                </a:path>
                <a:path w="2218690" h="2326640">
                  <a:moveTo>
                    <a:pt x="1136936" y="1498599"/>
                  </a:moveTo>
                  <a:lnTo>
                    <a:pt x="1109494" y="1498599"/>
                  </a:lnTo>
                  <a:lnTo>
                    <a:pt x="1108546" y="1485899"/>
                  </a:lnTo>
                  <a:lnTo>
                    <a:pt x="1131791" y="1485899"/>
                  </a:lnTo>
                  <a:lnTo>
                    <a:pt x="1136936" y="1498599"/>
                  </a:lnTo>
                  <a:close/>
                </a:path>
                <a:path w="2218690" h="2326640">
                  <a:moveTo>
                    <a:pt x="1140267" y="1498599"/>
                  </a:moveTo>
                  <a:lnTo>
                    <a:pt x="1138148" y="1498599"/>
                  </a:lnTo>
                  <a:lnTo>
                    <a:pt x="1138559" y="1485899"/>
                  </a:lnTo>
                  <a:lnTo>
                    <a:pt x="1141975" y="1485899"/>
                  </a:lnTo>
                  <a:lnTo>
                    <a:pt x="1140267" y="1498599"/>
                  </a:lnTo>
                  <a:close/>
                </a:path>
                <a:path w="2218690" h="2326640">
                  <a:moveTo>
                    <a:pt x="1635131" y="1493757"/>
                  </a:moveTo>
                  <a:lnTo>
                    <a:pt x="1630207" y="1485899"/>
                  </a:lnTo>
                  <a:lnTo>
                    <a:pt x="1634465" y="1485899"/>
                  </a:lnTo>
                  <a:lnTo>
                    <a:pt x="1635131" y="1493757"/>
                  </a:lnTo>
                  <a:close/>
                </a:path>
                <a:path w="2218690" h="2326640">
                  <a:moveTo>
                    <a:pt x="1638166" y="1498599"/>
                  </a:moveTo>
                  <a:lnTo>
                    <a:pt x="1635131" y="1493757"/>
                  </a:lnTo>
                  <a:lnTo>
                    <a:pt x="1634465" y="1485899"/>
                  </a:lnTo>
                  <a:lnTo>
                    <a:pt x="1636869" y="1485899"/>
                  </a:lnTo>
                  <a:lnTo>
                    <a:pt x="1638166" y="1498599"/>
                  </a:lnTo>
                  <a:close/>
                </a:path>
                <a:path w="2218690" h="2326640">
                  <a:moveTo>
                    <a:pt x="1654991" y="1498599"/>
                  </a:moveTo>
                  <a:lnTo>
                    <a:pt x="1638166" y="1498599"/>
                  </a:lnTo>
                  <a:lnTo>
                    <a:pt x="1636869" y="1485899"/>
                  </a:lnTo>
                  <a:lnTo>
                    <a:pt x="1650627" y="1485899"/>
                  </a:lnTo>
                  <a:lnTo>
                    <a:pt x="1654991" y="1498599"/>
                  </a:lnTo>
                  <a:close/>
                </a:path>
                <a:path w="2218690" h="2326640">
                  <a:moveTo>
                    <a:pt x="1638166" y="1498599"/>
                  </a:moveTo>
                  <a:lnTo>
                    <a:pt x="1635541" y="1498599"/>
                  </a:lnTo>
                  <a:lnTo>
                    <a:pt x="1635131" y="1493757"/>
                  </a:lnTo>
                  <a:lnTo>
                    <a:pt x="1638166" y="1498599"/>
                  </a:lnTo>
                  <a:close/>
                </a:path>
                <a:path w="2218690" h="2326640">
                  <a:moveTo>
                    <a:pt x="527722" y="1511299"/>
                  </a:moveTo>
                  <a:lnTo>
                    <a:pt x="525034" y="1498599"/>
                  </a:lnTo>
                  <a:lnTo>
                    <a:pt x="530663" y="1498599"/>
                  </a:lnTo>
                  <a:lnTo>
                    <a:pt x="527722" y="1511299"/>
                  </a:lnTo>
                  <a:close/>
                </a:path>
                <a:path w="2218690" h="2326640">
                  <a:moveTo>
                    <a:pt x="575383" y="1511299"/>
                  </a:moveTo>
                  <a:lnTo>
                    <a:pt x="533320" y="1511299"/>
                  </a:lnTo>
                  <a:lnTo>
                    <a:pt x="534427" y="1498599"/>
                  </a:lnTo>
                  <a:lnTo>
                    <a:pt x="566966" y="1498599"/>
                  </a:lnTo>
                  <a:lnTo>
                    <a:pt x="575383" y="1511299"/>
                  </a:lnTo>
                  <a:close/>
                </a:path>
                <a:path w="2218690" h="2326640">
                  <a:moveTo>
                    <a:pt x="1157377" y="1511299"/>
                  </a:moveTo>
                  <a:lnTo>
                    <a:pt x="1131949" y="1511299"/>
                  </a:lnTo>
                  <a:lnTo>
                    <a:pt x="1127933" y="1498599"/>
                  </a:lnTo>
                  <a:lnTo>
                    <a:pt x="1151805" y="1498599"/>
                  </a:lnTo>
                  <a:lnTo>
                    <a:pt x="1157377" y="1511299"/>
                  </a:lnTo>
                  <a:close/>
                </a:path>
                <a:path w="2218690" h="2326640">
                  <a:moveTo>
                    <a:pt x="1160255" y="1511299"/>
                  </a:moveTo>
                  <a:lnTo>
                    <a:pt x="1157377" y="1511299"/>
                  </a:lnTo>
                  <a:lnTo>
                    <a:pt x="1155859" y="1498599"/>
                  </a:lnTo>
                  <a:lnTo>
                    <a:pt x="1160255" y="1511299"/>
                  </a:lnTo>
                  <a:close/>
                </a:path>
                <a:path w="2218690" h="2326640">
                  <a:moveTo>
                    <a:pt x="1668496" y="1511299"/>
                  </a:moveTo>
                  <a:lnTo>
                    <a:pt x="1664194" y="1511299"/>
                  </a:lnTo>
                  <a:lnTo>
                    <a:pt x="1665238" y="1498599"/>
                  </a:lnTo>
                  <a:lnTo>
                    <a:pt x="1667877" y="1508413"/>
                  </a:lnTo>
                  <a:lnTo>
                    <a:pt x="1668496" y="1511299"/>
                  </a:lnTo>
                  <a:close/>
                </a:path>
                <a:path w="2218690" h="2326640">
                  <a:moveTo>
                    <a:pt x="1678584" y="1511299"/>
                  </a:moveTo>
                  <a:lnTo>
                    <a:pt x="1668654" y="1511299"/>
                  </a:lnTo>
                  <a:lnTo>
                    <a:pt x="1667877" y="1508413"/>
                  </a:lnTo>
                  <a:lnTo>
                    <a:pt x="1665776" y="1498599"/>
                  </a:lnTo>
                  <a:lnTo>
                    <a:pt x="1667389" y="1498599"/>
                  </a:lnTo>
                  <a:lnTo>
                    <a:pt x="1678584" y="1511299"/>
                  </a:lnTo>
                  <a:close/>
                </a:path>
                <a:path w="2218690" h="2326640">
                  <a:moveTo>
                    <a:pt x="1668654" y="1511299"/>
                  </a:moveTo>
                  <a:lnTo>
                    <a:pt x="1668496" y="1511299"/>
                  </a:lnTo>
                  <a:lnTo>
                    <a:pt x="1667877" y="1508413"/>
                  </a:lnTo>
                  <a:lnTo>
                    <a:pt x="1668654" y="1511299"/>
                  </a:lnTo>
                  <a:close/>
                </a:path>
                <a:path w="2218690" h="2326640">
                  <a:moveTo>
                    <a:pt x="35295" y="1523999"/>
                  </a:moveTo>
                  <a:lnTo>
                    <a:pt x="7115" y="1523999"/>
                  </a:lnTo>
                  <a:lnTo>
                    <a:pt x="0" y="1511299"/>
                  </a:lnTo>
                  <a:lnTo>
                    <a:pt x="25396" y="1511299"/>
                  </a:lnTo>
                  <a:lnTo>
                    <a:pt x="35295" y="1523999"/>
                  </a:lnTo>
                  <a:close/>
                </a:path>
                <a:path w="2218690" h="2326640">
                  <a:moveTo>
                    <a:pt x="586042" y="1523999"/>
                  </a:moveTo>
                  <a:lnTo>
                    <a:pt x="554035" y="1523999"/>
                  </a:lnTo>
                  <a:lnTo>
                    <a:pt x="547995" y="1511299"/>
                  </a:lnTo>
                  <a:lnTo>
                    <a:pt x="588002" y="1511299"/>
                  </a:lnTo>
                  <a:lnTo>
                    <a:pt x="586042" y="1523999"/>
                  </a:lnTo>
                  <a:close/>
                </a:path>
                <a:path w="2218690" h="2326640">
                  <a:moveTo>
                    <a:pt x="588888" y="1523999"/>
                  </a:moveTo>
                  <a:lnTo>
                    <a:pt x="588002" y="1511299"/>
                  </a:lnTo>
                  <a:lnTo>
                    <a:pt x="588287" y="1511299"/>
                  </a:lnTo>
                  <a:lnTo>
                    <a:pt x="588888" y="1523999"/>
                  </a:lnTo>
                  <a:close/>
                </a:path>
                <a:path w="2218690" h="2326640">
                  <a:moveTo>
                    <a:pt x="1180971" y="1523999"/>
                  </a:moveTo>
                  <a:lnTo>
                    <a:pt x="1152728" y="1523999"/>
                  </a:lnTo>
                  <a:lnTo>
                    <a:pt x="1141753" y="1511299"/>
                  </a:lnTo>
                  <a:lnTo>
                    <a:pt x="1173981" y="1511299"/>
                  </a:lnTo>
                  <a:lnTo>
                    <a:pt x="1180971" y="1523999"/>
                  </a:lnTo>
                  <a:close/>
                </a:path>
                <a:path w="2218690" h="2326640">
                  <a:moveTo>
                    <a:pt x="1191724" y="1523999"/>
                  </a:moveTo>
                  <a:lnTo>
                    <a:pt x="1180971" y="1523999"/>
                  </a:lnTo>
                  <a:lnTo>
                    <a:pt x="1184576" y="1511299"/>
                  </a:lnTo>
                  <a:lnTo>
                    <a:pt x="1191724" y="1523999"/>
                  </a:lnTo>
                  <a:close/>
                </a:path>
                <a:path w="2218690" h="2326640">
                  <a:moveTo>
                    <a:pt x="1682380" y="1523999"/>
                  </a:moveTo>
                  <a:lnTo>
                    <a:pt x="1676212" y="1511299"/>
                  </a:lnTo>
                  <a:lnTo>
                    <a:pt x="1681020" y="1511299"/>
                  </a:lnTo>
                  <a:lnTo>
                    <a:pt x="1682380" y="1523999"/>
                  </a:lnTo>
                  <a:close/>
                </a:path>
                <a:path w="2218690" h="2326640">
                  <a:moveTo>
                    <a:pt x="1699553" y="1523999"/>
                  </a:moveTo>
                  <a:lnTo>
                    <a:pt x="1691615" y="1523999"/>
                  </a:lnTo>
                  <a:lnTo>
                    <a:pt x="1688610" y="1511299"/>
                  </a:lnTo>
                  <a:lnTo>
                    <a:pt x="1696137" y="1511299"/>
                  </a:lnTo>
                  <a:lnTo>
                    <a:pt x="1699553" y="1523999"/>
                  </a:lnTo>
                  <a:close/>
                </a:path>
                <a:path w="2218690" h="2326640">
                  <a:moveTo>
                    <a:pt x="1702494" y="1523999"/>
                  </a:moveTo>
                  <a:lnTo>
                    <a:pt x="1698762" y="1511299"/>
                  </a:lnTo>
                  <a:lnTo>
                    <a:pt x="1699300" y="1511299"/>
                  </a:lnTo>
                  <a:lnTo>
                    <a:pt x="1702494" y="1523999"/>
                  </a:lnTo>
                  <a:close/>
                </a:path>
                <a:path w="2218690" h="2326640">
                  <a:moveTo>
                    <a:pt x="28843" y="1536699"/>
                  </a:moveTo>
                  <a:lnTo>
                    <a:pt x="25364" y="1536699"/>
                  </a:lnTo>
                  <a:lnTo>
                    <a:pt x="21917" y="1523999"/>
                  </a:lnTo>
                  <a:lnTo>
                    <a:pt x="24384" y="1523999"/>
                  </a:lnTo>
                  <a:lnTo>
                    <a:pt x="28843" y="1536699"/>
                  </a:lnTo>
                  <a:close/>
                </a:path>
                <a:path w="2218690" h="2326640">
                  <a:moveTo>
                    <a:pt x="54923" y="1536699"/>
                  </a:moveTo>
                  <a:lnTo>
                    <a:pt x="31310" y="1536699"/>
                  </a:lnTo>
                  <a:lnTo>
                    <a:pt x="29317" y="1523999"/>
                  </a:lnTo>
                  <a:lnTo>
                    <a:pt x="47629" y="1523999"/>
                  </a:lnTo>
                  <a:lnTo>
                    <a:pt x="54923" y="1536699"/>
                  </a:lnTo>
                  <a:close/>
                </a:path>
                <a:path w="2218690" h="2326640">
                  <a:moveTo>
                    <a:pt x="617399" y="1536699"/>
                  </a:moveTo>
                  <a:lnTo>
                    <a:pt x="579400" y="1536699"/>
                  </a:lnTo>
                  <a:lnTo>
                    <a:pt x="572663" y="1523999"/>
                  </a:lnTo>
                  <a:lnTo>
                    <a:pt x="607462" y="1523999"/>
                  </a:lnTo>
                  <a:lnTo>
                    <a:pt x="617399" y="1536699"/>
                  </a:lnTo>
                  <a:close/>
                </a:path>
                <a:path w="2218690" h="2326640">
                  <a:moveTo>
                    <a:pt x="1205450" y="1536699"/>
                  </a:moveTo>
                  <a:lnTo>
                    <a:pt x="1177195" y="1536699"/>
                  </a:lnTo>
                  <a:lnTo>
                    <a:pt x="1171367" y="1523999"/>
                  </a:lnTo>
                  <a:lnTo>
                    <a:pt x="1206462" y="1523999"/>
                  </a:lnTo>
                  <a:lnTo>
                    <a:pt x="1205450" y="1536699"/>
                  </a:lnTo>
                  <a:close/>
                </a:path>
                <a:path w="2218690" h="2326640">
                  <a:moveTo>
                    <a:pt x="1721122" y="1536699"/>
                  </a:moveTo>
                  <a:lnTo>
                    <a:pt x="1703506" y="1536699"/>
                  </a:lnTo>
                  <a:lnTo>
                    <a:pt x="1703063" y="1523999"/>
                  </a:lnTo>
                  <a:lnTo>
                    <a:pt x="1711539" y="1523999"/>
                  </a:lnTo>
                  <a:lnTo>
                    <a:pt x="1721122" y="1536699"/>
                  </a:lnTo>
                  <a:close/>
                </a:path>
                <a:path w="2218690" h="2326640">
                  <a:moveTo>
                    <a:pt x="1722400" y="1536699"/>
                  </a:moveTo>
                  <a:lnTo>
                    <a:pt x="1718592" y="1523999"/>
                  </a:lnTo>
                  <a:lnTo>
                    <a:pt x="1722611" y="1532109"/>
                  </a:lnTo>
                  <a:lnTo>
                    <a:pt x="1722400" y="1536699"/>
                  </a:lnTo>
                  <a:close/>
                </a:path>
                <a:path w="2218690" h="2326640">
                  <a:moveTo>
                    <a:pt x="1724052" y="1535016"/>
                  </a:moveTo>
                  <a:lnTo>
                    <a:pt x="1722611" y="1532109"/>
                  </a:lnTo>
                  <a:lnTo>
                    <a:pt x="1722984" y="1523999"/>
                  </a:lnTo>
                  <a:lnTo>
                    <a:pt x="1723146" y="1523999"/>
                  </a:lnTo>
                  <a:lnTo>
                    <a:pt x="1724052" y="1535016"/>
                  </a:lnTo>
                  <a:close/>
                </a:path>
                <a:path w="2218690" h="2326640">
                  <a:moveTo>
                    <a:pt x="1726309" y="1536699"/>
                  </a:moveTo>
                  <a:lnTo>
                    <a:pt x="1723146" y="1523999"/>
                  </a:lnTo>
                  <a:lnTo>
                    <a:pt x="1723302" y="1523999"/>
                  </a:lnTo>
                  <a:lnTo>
                    <a:pt x="1726309" y="1536699"/>
                  </a:lnTo>
                  <a:close/>
                </a:path>
                <a:path w="2218690" h="2326640">
                  <a:moveTo>
                    <a:pt x="1724886" y="1536699"/>
                  </a:moveTo>
                  <a:lnTo>
                    <a:pt x="1724190" y="1536699"/>
                  </a:lnTo>
                  <a:lnTo>
                    <a:pt x="1724052" y="1535016"/>
                  </a:lnTo>
                  <a:lnTo>
                    <a:pt x="1724886" y="1536699"/>
                  </a:lnTo>
                  <a:close/>
                </a:path>
                <a:path w="2218690" h="2326640">
                  <a:moveTo>
                    <a:pt x="77263" y="1549399"/>
                  </a:moveTo>
                  <a:lnTo>
                    <a:pt x="51677" y="1549399"/>
                  </a:lnTo>
                  <a:lnTo>
                    <a:pt x="43549" y="1536699"/>
                  </a:lnTo>
                  <a:lnTo>
                    <a:pt x="70400" y="1536699"/>
                  </a:lnTo>
                  <a:lnTo>
                    <a:pt x="77263" y="1549399"/>
                  </a:lnTo>
                  <a:close/>
                </a:path>
                <a:path w="2218690" h="2326640">
                  <a:moveTo>
                    <a:pt x="632501" y="1549399"/>
                  </a:moveTo>
                  <a:lnTo>
                    <a:pt x="597324" y="1549399"/>
                  </a:lnTo>
                  <a:lnTo>
                    <a:pt x="589922" y="1536699"/>
                  </a:lnTo>
                  <a:lnTo>
                    <a:pt x="626388" y="1536699"/>
                  </a:lnTo>
                  <a:lnTo>
                    <a:pt x="632501" y="1549399"/>
                  </a:lnTo>
                  <a:close/>
                </a:path>
                <a:path w="2218690" h="2326640">
                  <a:moveTo>
                    <a:pt x="1234926" y="1549399"/>
                  </a:moveTo>
                  <a:lnTo>
                    <a:pt x="1204442" y="1549399"/>
                  </a:lnTo>
                  <a:lnTo>
                    <a:pt x="1195000" y="1536699"/>
                  </a:lnTo>
                  <a:lnTo>
                    <a:pt x="1230003" y="1536699"/>
                  </a:lnTo>
                  <a:lnTo>
                    <a:pt x="1234926" y="1549399"/>
                  </a:lnTo>
                  <a:close/>
                </a:path>
                <a:path w="2218690" h="2326640">
                  <a:moveTo>
                    <a:pt x="1733077" y="1549399"/>
                  </a:moveTo>
                  <a:lnTo>
                    <a:pt x="1728538" y="1549399"/>
                  </a:lnTo>
                  <a:lnTo>
                    <a:pt x="1722494" y="1536699"/>
                  </a:lnTo>
                  <a:lnTo>
                    <a:pt x="1731369" y="1536699"/>
                  </a:lnTo>
                  <a:lnTo>
                    <a:pt x="1733077" y="1549399"/>
                  </a:lnTo>
                  <a:close/>
                </a:path>
                <a:path w="2218690" h="2326640">
                  <a:moveTo>
                    <a:pt x="1743387" y="1549399"/>
                  </a:moveTo>
                  <a:lnTo>
                    <a:pt x="1736805" y="1549399"/>
                  </a:lnTo>
                  <a:lnTo>
                    <a:pt x="1737687" y="1536699"/>
                  </a:lnTo>
                  <a:lnTo>
                    <a:pt x="1738841" y="1536699"/>
                  </a:lnTo>
                  <a:lnTo>
                    <a:pt x="1743387" y="1549399"/>
                  </a:lnTo>
                  <a:close/>
                </a:path>
                <a:path w="2218690" h="2326640">
                  <a:moveTo>
                    <a:pt x="101126" y="1562099"/>
                  </a:moveTo>
                  <a:lnTo>
                    <a:pt x="65340" y="1562099"/>
                  </a:lnTo>
                  <a:lnTo>
                    <a:pt x="64821" y="1549399"/>
                  </a:lnTo>
                  <a:lnTo>
                    <a:pt x="87574" y="1549399"/>
                  </a:lnTo>
                  <a:lnTo>
                    <a:pt x="101126" y="1562099"/>
                  </a:lnTo>
                  <a:close/>
                </a:path>
                <a:path w="2218690" h="2326640">
                  <a:moveTo>
                    <a:pt x="667259" y="1562099"/>
                  </a:moveTo>
                  <a:lnTo>
                    <a:pt x="620546" y="1562099"/>
                  </a:lnTo>
                  <a:lnTo>
                    <a:pt x="615486" y="1549399"/>
                  </a:lnTo>
                  <a:lnTo>
                    <a:pt x="658350" y="1549399"/>
                  </a:lnTo>
                  <a:lnTo>
                    <a:pt x="667259" y="1562099"/>
                  </a:lnTo>
                  <a:close/>
                </a:path>
                <a:path w="2218690" h="2326640">
                  <a:moveTo>
                    <a:pt x="1220283" y="1562099"/>
                  </a:moveTo>
                  <a:lnTo>
                    <a:pt x="1209782" y="1549399"/>
                  </a:lnTo>
                  <a:lnTo>
                    <a:pt x="1216373" y="1549399"/>
                  </a:lnTo>
                  <a:lnTo>
                    <a:pt x="1221016" y="1557701"/>
                  </a:lnTo>
                  <a:lnTo>
                    <a:pt x="1220283" y="1562099"/>
                  </a:lnTo>
                  <a:close/>
                </a:path>
                <a:path w="2218690" h="2326640">
                  <a:moveTo>
                    <a:pt x="1253238" y="1562099"/>
                  </a:moveTo>
                  <a:lnTo>
                    <a:pt x="1223477" y="1562099"/>
                  </a:lnTo>
                  <a:lnTo>
                    <a:pt x="1221016" y="1557701"/>
                  </a:lnTo>
                  <a:lnTo>
                    <a:pt x="1222401" y="1549399"/>
                  </a:lnTo>
                  <a:lnTo>
                    <a:pt x="1251308" y="1549399"/>
                  </a:lnTo>
                  <a:lnTo>
                    <a:pt x="1253238" y="1562099"/>
                  </a:lnTo>
                  <a:close/>
                </a:path>
                <a:path w="2218690" h="2326640">
                  <a:moveTo>
                    <a:pt x="1756955" y="1562099"/>
                  </a:moveTo>
                  <a:lnTo>
                    <a:pt x="1755121" y="1562099"/>
                  </a:lnTo>
                  <a:lnTo>
                    <a:pt x="1751705" y="1549399"/>
                  </a:lnTo>
                  <a:lnTo>
                    <a:pt x="1756955" y="1562099"/>
                  </a:lnTo>
                  <a:close/>
                </a:path>
                <a:path w="2218690" h="2326640">
                  <a:moveTo>
                    <a:pt x="1759454" y="1562099"/>
                  </a:moveTo>
                  <a:lnTo>
                    <a:pt x="1756955" y="1562099"/>
                  </a:lnTo>
                  <a:lnTo>
                    <a:pt x="1755121" y="1549399"/>
                  </a:lnTo>
                  <a:lnTo>
                    <a:pt x="1757082" y="1549399"/>
                  </a:lnTo>
                  <a:lnTo>
                    <a:pt x="1759454" y="1562099"/>
                  </a:lnTo>
                  <a:close/>
                </a:path>
                <a:path w="2218690" h="2326640">
                  <a:moveTo>
                    <a:pt x="1763344" y="1562099"/>
                  </a:moveTo>
                  <a:lnTo>
                    <a:pt x="1759454" y="1562099"/>
                  </a:lnTo>
                  <a:lnTo>
                    <a:pt x="1760371" y="1549399"/>
                  </a:lnTo>
                  <a:lnTo>
                    <a:pt x="1763344" y="1562099"/>
                  </a:lnTo>
                  <a:close/>
                </a:path>
                <a:path w="2218690" h="2326640">
                  <a:moveTo>
                    <a:pt x="90515" y="1574799"/>
                  </a:moveTo>
                  <a:lnTo>
                    <a:pt x="88586" y="1562099"/>
                  </a:lnTo>
                  <a:lnTo>
                    <a:pt x="92413" y="1562099"/>
                  </a:lnTo>
                  <a:lnTo>
                    <a:pt x="90515" y="1574799"/>
                  </a:lnTo>
                  <a:close/>
                </a:path>
                <a:path w="2218690" h="2326640">
                  <a:moveTo>
                    <a:pt x="144850" y="1587499"/>
                  </a:moveTo>
                  <a:lnTo>
                    <a:pt x="112749" y="1587499"/>
                  </a:lnTo>
                  <a:lnTo>
                    <a:pt x="111705" y="1574799"/>
                  </a:lnTo>
                  <a:lnTo>
                    <a:pt x="98422" y="1574799"/>
                  </a:lnTo>
                  <a:lnTo>
                    <a:pt x="92413" y="1562099"/>
                  </a:lnTo>
                  <a:lnTo>
                    <a:pt x="115868" y="1562099"/>
                  </a:lnTo>
                  <a:lnTo>
                    <a:pt x="130781" y="1574799"/>
                  </a:lnTo>
                  <a:lnTo>
                    <a:pt x="144850" y="1587499"/>
                  </a:lnTo>
                  <a:close/>
                </a:path>
                <a:path w="2218690" h="2326640">
                  <a:moveTo>
                    <a:pt x="676905" y="1574799"/>
                  </a:moveTo>
                  <a:lnTo>
                    <a:pt x="641479" y="1574799"/>
                  </a:lnTo>
                  <a:lnTo>
                    <a:pt x="635816" y="1562099"/>
                  </a:lnTo>
                  <a:lnTo>
                    <a:pt x="678613" y="1562099"/>
                  </a:lnTo>
                  <a:lnTo>
                    <a:pt x="676905" y="1574799"/>
                  </a:lnTo>
                  <a:close/>
                </a:path>
                <a:path w="2218690" h="2326640">
                  <a:moveTo>
                    <a:pt x="1276926" y="1574799"/>
                  </a:moveTo>
                  <a:lnTo>
                    <a:pt x="1249893" y="1574799"/>
                  </a:lnTo>
                  <a:lnTo>
                    <a:pt x="1242262" y="1562099"/>
                  </a:lnTo>
                  <a:lnTo>
                    <a:pt x="1272593" y="1562099"/>
                  </a:lnTo>
                  <a:lnTo>
                    <a:pt x="1276926" y="1574799"/>
                  </a:lnTo>
                  <a:close/>
                </a:path>
                <a:path w="2218690" h="2326640">
                  <a:moveTo>
                    <a:pt x="1283378" y="1574799"/>
                  </a:moveTo>
                  <a:lnTo>
                    <a:pt x="1282903" y="1574799"/>
                  </a:lnTo>
                  <a:lnTo>
                    <a:pt x="1279930" y="1562099"/>
                  </a:lnTo>
                  <a:lnTo>
                    <a:pt x="1281322" y="1562099"/>
                  </a:lnTo>
                  <a:lnTo>
                    <a:pt x="1283378" y="1574799"/>
                  </a:lnTo>
                  <a:close/>
                </a:path>
                <a:path w="2218690" h="2326640">
                  <a:moveTo>
                    <a:pt x="1780233" y="1574799"/>
                  </a:moveTo>
                  <a:lnTo>
                    <a:pt x="1776912" y="1574799"/>
                  </a:lnTo>
                  <a:lnTo>
                    <a:pt x="1772927" y="1562099"/>
                  </a:lnTo>
                  <a:lnTo>
                    <a:pt x="1779663" y="1562099"/>
                  </a:lnTo>
                  <a:lnTo>
                    <a:pt x="1780233" y="1574799"/>
                  </a:lnTo>
                  <a:close/>
                </a:path>
                <a:path w="2218690" h="2326640">
                  <a:moveTo>
                    <a:pt x="704230" y="1587499"/>
                  </a:moveTo>
                  <a:lnTo>
                    <a:pt x="671845" y="1587499"/>
                  </a:lnTo>
                  <a:lnTo>
                    <a:pt x="665930" y="1574799"/>
                  </a:lnTo>
                  <a:lnTo>
                    <a:pt x="697083" y="1574799"/>
                  </a:lnTo>
                  <a:lnTo>
                    <a:pt x="704230" y="1587499"/>
                  </a:lnTo>
                  <a:close/>
                </a:path>
                <a:path w="2218690" h="2326640">
                  <a:moveTo>
                    <a:pt x="1266552" y="1587499"/>
                  </a:moveTo>
                  <a:lnTo>
                    <a:pt x="1264433" y="1574799"/>
                  </a:lnTo>
                  <a:lnTo>
                    <a:pt x="1267153" y="1574799"/>
                  </a:lnTo>
                  <a:lnTo>
                    <a:pt x="1266552" y="1587499"/>
                  </a:lnTo>
                  <a:close/>
                </a:path>
                <a:path w="2218690" h="2326640">
                  <a:moveTo>
                    <a:pt x="1297673" y="1587499"/>
                  </a:moveTo>
                  <a:lnTo>
                    <a:pt x="1277199" y="1587499"/>
                  </a:lnTo>
                  <a:lnTo>
                    <a:pt x="1274797" y="1574799"/>
                  </a:lnTo>
                  <a:lnTo>
                    <a:pt x="1295775" y="1574799"/>
                  </a:lnTo>
                  <a:lnTo>
                    <a:pt x="1297673" y="1587499"/>
                  </a:lnTo>
                  <a:close/>
                </a:path>
                <a:path w="2218690" h="2326640">
                  <a:moveTo>
                    <a:pt x="1303334" y="1587499"/>
                  </a:moveTo>
                  <a:lnTo>
                    <a:pt x="1302196" y="1587499"/>
                  </a:lnTo>
                  <a:lnTo>
                    <a:pt x="1299792" y="1574799"/>
                  </a:lnTo>
                  <a:lnTo>
                    <a:pt x="1301848" y="1574799"/>
                  </a:lnTo>
                  <a:lnTo>
                    <a:pt x="1303334" y="1587499"/>
                  </a:lnTo>
                  <a:close/>
                </a:path>
                <a:path w="2218690" h="2326640">
                  <a:moveTo>
                    <a:pt x="1307224" y="1587499"/>
                  </a:moveTo>
                  <a:lnTo>
                    <a:pt x="1305010" y="1587499"/>
                  </a:lnTo>
                  <a:lnTo>
                    <a:pt x="1304188" y="1574799"/>
                  </a:lnTo>
                  <a:lnTo>
                    <a:pt x="1305675" y="1574799"/>
                  </a:lnTo>
                  <a:lnTo>
                    <a:pt x="1307224" y="1587499"/>
                  </a:lnTo>
                  <a:close/>
                </a:path>
                <a:path w="2218690" h="2326640">
                  <a:moveTo>
                    <a:pt x="1801960" y="1587499"/>
                  </a:moveTo>
                  <a:lnTo>
                    <a:pt x="1797943" y="1587499"/>
                  </a:lnTo>
                  <a:lnTo>
                    <a:pt x="1796995" y="1574799"/>
                  </a:lnTo>
                  <a:lnTo>
                    <a:pt x="1800221" y="1574799"/>
                  </a:lnTo>
                  <a:lnTo>
                    <a:pt x="1801960" y="1587499"/>
                  </a:lnTo>
                  <a:close/>
                </a:path>
                <a:path w="2218690" h="2326640">
                  <a:moveTo>
                    <a:pt x="175292" y="1600199"/>
                  </a:moveTo>
                  <a:lnTo>
                    <a:pt x="132262" y="1600199"/>
                  </a:lnTo>
                  <a:lnTo>
                    <a:pt x="127803" y="1587499"/>
                  </a:lnTo>
                  <a:lnTo>
                    <a:pt x="164715" y="1587499"/>
                  </a:lnTo>
                  <a:lnTo>
                    <a:pt x="175292" y="1600199"/>
                  </a:lnTo>
                  <a:close/>
                </a:path>
                <a:path w="2218690" h="2326640">
                  <a:moveTo>
                    <a:pt x="721668" y="1600199"/>
                  </a:moveTo>
                  <a:lnTo>
                    <a:pt x="691453" y="1600199"/>
                  </a:lnTo>
                  <a:lnTo>
                    <a:pt x="684021" y="1587499"/>
                  </a:lnTo>
                  <a:lnTo>
                    <a:pt x="714794" y="1587499"/>
                  </a:lnTo>
                  <a:lnTo>
                    <a:pt x="721668" y="1600199"/>
                  </a:lnTo>
                  <a:close/>
                </a:path>
                <a:path w="2218690" h="2326640">
                  <a:moveTo>
                    <a:pt x="1323923" y="1600199"/>
                  </a:moveTo>
                  <a:lnTo>
                    <a:pt x="1292360" y="1600199"/>
                  </a:lnTo>
                  <a:lnTo>
                    <a:pt x="1288596" y="1587499"/>
                  </a:lnTo>
                  <a:lnTo>
                    <a:pt x="1316934" y="1587499"/>
                  </a:lnTo>
                  <a:lnTo>
                    <a:pt x="1323923" y="1600199"/>
                  </a:lnTo>
                  <a:close/>
                </a:path>
                <a:path w="2218690" h="2326640">
                  <a:moveTo>
                    <a:pt x="158765" y="1612899"/>
                  </a:moveTo>
                  <a:lnTo>
                    <a:pt x="153199" y="1600199"/>
                  </a:lnTo>
                  <a:lnTo>
                    <a:pt x="158796" y="1611162"/>
                  </a:lnTo>
                  <a:lnTo>
                    <a:pt x="158765" y="1612899"/>
                  </a:lnTo>
                  <a:close/>
                </a:path>
                <a:path w="2218690" h="2326640">
                  <a:moveTo>
                    <a:pt x="159164" y="1611883"/>
                  </a:moveTo>
                  <a:lnTo>
                    <a:pt x="158978" y="1611519"/>
                  </a:lnTo>
                  <a:lnTo>
                    <a:pt x="158891" y="1605676"/>
                  </a:lnTo>
                  <a:lnTo>
                    <a:pt x="158987" y="1600199"/>
                  </a:lnTo>
                  <a:lnTo>
                    <a:pt x="159164" y="1611883"/>
                  </a:lnTo>
                  <a:close/>
                </a:path>
                <a:path w="2218690" h="2326640">
                  <a:moveTo>
                    <a:pt x="162679" y="1605676"/>
                  </a:moveTo>
                  <a:lnTo>
                    <a:pt x="160347" y="1600199"/>
                  </a:lnTo>
                  <a:lnTo>
                    <a:pt x="161295" y="1600199"/>
                  </a:lnTo>
                  <a:lnTo>
                    <a:pt x="162184" y="1602472"/>
                  </a:lnTo>
                  <a:lnTo>
                    <a:pt x="162679" y="1605676"/>
                  </a:lnTo>
                  <a:close/>
                </a:path>
                <a:path w="2218690" h="2326640">
                  <a:moveTo>
                    <a:pt x="166261" y="1612899"/>
                  </a:moveTo>
                  <a:lnTo>
                    <a:pt x="162184" y="1602472"/>
                  </a:lnTo>
                  <a:lnTo>
                    <a:pt x="161833" y="1600199"/>
                  </a:lnTo>
                  <a:lnTo>
                    <a:pt x="165961" y="1609017"/>
                  </a:lnTo>
                  <a:lnTo>
                    <a:pt x="166261" y="1612899"/>
                  </a:lnTo>
                  <a:close/>
                </a:path>
                <a:path w="2218690" h="2326640">
                  <a:moveTo>
                    <a:pt x="187324" y="1612899"/>
                  </a:moveTo>
                  <a:lnTo>
                    <a:pt x="167779" y="1612899"/>
                  </a:lnTo>
                  <a:lnTo>
                    <a:pt x="165961" y="1609017"/>
                  </a:lnTo>
                  <a:lnTo>
                    <a:pt x="165280" y="1600199"/>
                  </a:lnTo>
                  <a:lnTo>
                    <a:pt x="182454" y="1600199"/>
                  </a:lnTo>
                  <a:lnTo>
                    <a:pt x="187324" y="1612899"/>
                  </a:lnTo>
                  <a:close/>
                </a:path>
                <a:path w="2218690" h="2326640">
                  <a:moveTo>
                    <a:pt x="191815" y="1612899"/>
                  </a:moveTo>
                  <a:lnTo>
                    <a:pt x="182454" y="1600199"/>
                  </a:lnTo>
                  <a:lnTo>
                    <a:pt x="183909" y="1600199"/>
                  </a:lnTo>
                  <a:lnTo>
                    <a:pt x="191815" y="1612899"/>
                  </a:lnTo>
                  <a:close/>
                </a:path>
                <a:path w="2218690" h="2326640">
                  <a:moveTo>
                    <a:pt x="746831" y="1612899"/>
                  </a:moveTo>
                  <a:lnTo>
                    <a:pt x="712833" y="1612899"/>
                  </a:lnTo>
                  <a:lnTo>
                    <a:pt x="713592" y="1600199"/>
                  </a:lnTo>
                  <a:lnTo>
                    <a:pt x="746357" y="1600199"/>
                  </a:lnTo>
                  <a:lnTo>
                    <a:pt x="746831" y="1612899"/>
                  </a:lnTo>
                  <a:close/>
                </a:path>
                <a:path w="2218690" h="2326640">
                  <a:moveTo>
                    <a:pt x="1345524" y="1612899"/>
                  </a:moveTo>
                  <a:lnTo>
                    <a:pt x="1325125" y="1612899"/>
                  </a:lnTo>
                  <a:lnTo>
                    <a:pt x="1318565" y="1600199"/>
                  </a:lnTo>
                  <a:lnTo>
                    <a:pt x="1342456" y="1600199"/>
                  </a:lnTo>
                  <a:lnTo>
                    <a:pt x="1344358" y="1604538"/>
                  </a:lnTo>
                  <a:lnTo>
                    <a:pt x="1345524" y="1612899"/>
                  </a:lnTo>
                  <a:close/>
                </a:path>
                <a:path w="2218690" h="2326640">
                  <a:moveTo>
                    <a:pt x="1347418" y="1611519"/>
                  </a:moveTo>
                  <a:lnTo>
                    <a:pt x="1344358" y="1604538"/>
                  </a:lnTo>
                  <a:lnTo>
                    <a:pt x="1343753" y="1600199"/>
                  </a:lnTo>
                  <a:lnTo>
                    <a:pt x="1347418" y="1611519"/>
                  </a:lnTo>
                  <a:close/>
                </a:path>
                <a:path w="2218690" h="2326640">
                  <a:moveTo>
                    <a:pt x="166261" y="1612899"/>
                  </a:moveTo>
                  <a:lnTo>
                    <a:pt x="165755" y="1612899"/>
                  </a:lnTo>
                  <a:lnTo>
                    <a:pt x="162679" y="1605676"/>
                  </a:lnTo>
                  <a:lnTo>
                    <a:pt x="162184" y="1602472"/>
                  </a:lnTo>
                  <a:lnTo>
                    <a:pt x="166261" y="1612899"/>
                  </a:lnTo>
                  <a:close/>
                </a:path>
                <a:path w="2218690" h="2326640">
                  <a:moveTo>
                    <a:pt x="1347865" y="1612899"/>
                  </a:moveTo>
                  <a:lnTo>
                    <a:pt x="1345524" y="1612899"/>
                  </a:lnTo>
                  <a:lnTo>
                    <a:pt x="1344358" y="1604538"/>
                  </a:lnTo>
                  <a:lnTo>
                    <a:pt x="1347418" y="1611519"/>
                  </a:lnTo>
                  <a:lnTo>
                    <a:pt x="1347865" y="1612899"/>
                  </a:lnTo>
                  <a:close/>
                </a:path>
                <a:path w="2218690" h="2326640">
                  <a:moveTo>
                    <a:pt x="165755" y="1612899"/>
                  </a:moveTo>
                  <a:lnTo>
                    <a:pt x="163794" y="1612899"/>
                  </a:lnTo>
                  <a:lnTo>
                    <a:pt x="162679" y="1605676"/>
                  </a:lnTo>
                  <a:lnTo>
                    <a:pt x="165755" y="1612899"/>
                  </a:lnTo>
                  <a:close/>
                </a:path>
                <a:path w="2218690" h="2326640">
                  <a:moveTo>
                    <a:pt x="167779" y="1612899"/>
                  </a:moveTo>
                  <a:lnTo>
                    <a:pt x="166261" y="1612899"/>
                  </a:lnTo>
                  <a:lnTo>
                    <a:pt x="165961" y="1609017"/>
                  </a:lnTo>
                  <a:lnTo>
                    <a:pt x="167779" y="1612899"/>
                  </a:lnTo>
                  <a:close/>
                </a:path>
                <a:path w="2218690" h="2326640">
                  <a:moveTo>
                    <a:pt x="1348023" y="1612899"/>
                  </a:moveTo>
                  <a:lnTo>
                    <a:pt x="1347865" y="1612899"/>
                  </a:lnTo>
                  <a:lnTo>
                    <a:pt x="1347418" y="1611519"/>
                  </a:lnTo>
                  <a:lnTo>
                    <a:pt x="1348023" y="1612899"/>
                  </a:lnTo>
                  <a:close/>
                </a:path>
                <a:path w="2218690" h="2326640">
                  <a:moveTo>
                    <a:pt x="159683" y="1612899"/>
                  </a:moveTo>
                  <a:lnTo>
                    <a:pt x="159176" y="1612899"/>
                  </a:lnTo>
                  <a:lnTo>
                    <a:pt x="159164" y="1611883"/>
                  </a:lnTo>
                  <a:lnTo>
                    <a:pt x="159683" y="1612899"/>
                  </a:lnTo>
                  <a:close/>
                </a:path>
                <a:path w="2218690" h="2326640">
                  <a:moveTo>
                    <a:pt x="183150" y="1625599"/>
                  </a:moveTo>
                  <a:lnTo>
                    <a:pt x="180588" y="1625599"/>
                  </a:lnTo>
                  <a:lnTo>
                    <a:pt x="173187" y="1612899"/>
                  </a:lnTo>
                  <a:lnTo>
                    <a:pt x="181125" y="1612899"/>
                  </a:lnTo>
                  <a:lnTo>
                    <a:pt x="183150" y="1625599"/>
                  </a:lnTo>
                  <a:close/>
                </a:path>
                <a:path w="2218690" h="2326640">
                  <a:moveTo>
                    <a:pt x="213867" y="1625599"/>
                  </a:moveTo>
                  <a:lnTo>
                    <a:pt x="189836" y="1625599"/>
                  </a:lnTo>
                  <a:lnTo>
                    <a:pt x="183592" y="1612899"/>
                  </a:lnTo>
                  <a:lnTo>
                    <a:pt x="207330" y="1612899"/>
                  </a:lnTo>
                  <a:lnTo>
                    <a:pt x="213867" y="1625599"/>
                  </a:lnTo>
                  <a:close/>
                </a:path>
                <a:path w="2218690" h="2326640">
                  <a:moveTo>
                    <a:pt x="772458" y="1625599"/>
                  </a:moveTo>
                  <a:lnTo>
                    <a:pt x="731884" y="1625599"/>
                  </a:lnTo>
                  <a:lnTo>
                    <a:pt x="722298" y="1612899"/>
                  </a:lnTo>
                  <a:lnTo>
                    <a:pt x="767104" y="1612899"/>
                  </a:lnTo>
                  <a:lnTo>
                    <a:pt x="772458" y="1625599"/>
                  </a:lnTo>
                  <a:close/>
                </a:path>
                <a:path w="2218690" h="2326640">
                  <a:moveTo>
                    <a:pt x="1350142" y="1625599"/>
                  </a:moveTo>
                  <a:lnTo>
                    <a:pt x="1344259" y="1625599"/>
                  </a:lnTo>
                  <a:lnTo>
                    <a:pt x="1340812" y="1612899"/>
                  </a:lnTo>
                  <a:lnTo>
                    <a:pt x="1346188" y="1612899"/>
                  </a:lnTo>
                  <a:lnTo>
                    <a:pt x="1350142" y="1625599"/>
                  </a:lnTo>
                  <a:close/>
                </a:path>
                <a:path w="2218690" h="2326640">
                  <a:moveTo>
                    <a:pt x="1357542" y="1625599"/>
                  </a:moveTo>
                  <a:lnTo>
                    <a:pt x="1351818" y="1625599"/>
                  </a:lnTo>
                  <a:lnTo>
                    <a:pt x="1346188" y="1612899"/>
                  </a:lnTo>
                  <a:lnTo>
                    <a:pt x="1351913" y="1612899"/>
                  </a:lnTo>
                  <a:lnTo>
                    <a:pt x="1357542" y="1625599"/>
                  </a:lnTo>
                  <a:close/>
                </a:path>
                <a:path w="2218690" h="2326640">
                  <a:moveTo>
                    <a:pt x="1357841" y="1613612"/>
                  </a:moveTo>
                  <a:lnTo>
                    <a:pt x="1357479" y="1612899"/>
                  </a:lnTo>
                  <a:lnTo>
                    <a:pt x="1357858" y="1612899"/>
                  </a:lnTo>
                  <a:lnTo>
                    <a:pt x="1357841" y="1613612"/>
                  </a:lnTo>
                  <a:close/>
                </a:path>
                <a:path w="2218690" h="2326640">
                  <a:moveTo>
                    <a:pt x="1371996" y="1625599"/>
                  </a:moveTo>
                  <a:lnTo>
                    <a:pt x="1363931" y="1625599"/>
                  </a:lnTo>
                  <a:lnTo>
                    <a:pt x="1366018" y="1612899"/>
                  </a:lnTo>
                  <a:lnTo>
                    <a:pt x="1371996" y="1625599"/>
                  </a:lnTo>
                  <a:close/>
                </a:path>
                <a:path w="2218690" h="2326640">
                  <a:moveTo>
                    <a:pt x="1363931" y="1625599"/>
                  </a:moveTo>
                  <a:lnTo>
                    <a:pt x="1357542" y="1625599"/>
                  </a:lnTo>
                  <a:lnTo>
                    <a:pt x="1357841" y="1613612"/>
                  </a:lnTo>
                  <a:lnTo>
                    <a:pt x="1363931" y="1625599"/>
                  </a:lnTo>
                  <a:close/>
                </a:path>
                <a:path w="2218690" h="2326640">
                  <a:moveTo>
                    <a:pt x="233183" y="1638299"/>
                  </a:moveTo>
                  <a:lnTo>
                    <a:pt x="209273" y="1638299"/>
                  </a:lnTo>
                  <a:lnTo>
                    <a:pt x="204339" y="1625599"/>
                  </a:lnTo>
                  <a:lnTo>
                    <a:pt x="227237" y="1625599"/>
                  </a:lnTo>
                  <a:lnTo>
                    <a:pt x="233183" y="1638299"/>
                  </a:lnTo>
                  <a:close/>
                </a:path>
                <a:path w="2218690" h="2326640">
                  <a:moveTo>
                    <a:pt x="239129" y="1638299"/>
                  </a:moveTo>
                  <a:lnTo>
                    <a:pt x="238180" y="1638299"/>
                  </a:lnTo>
                  <a:lnTo>
                    <a:pt x="235871" y="1625599"/>
                  </a:lnTo>
                  <a:lnTo>
                    <a:pt x="239129" y="1638299"/>
                  </a:lnTo>
                  <a:close/>
                </a:path>
                <a:path w="2218690" h="2326640">
                  <a:moveTo>
                    <a:pt x="242481" y="1638299"/>
                  </a:moveTo>
                  <a:lnTo>
                    <a:pt x="239129" y="1638299"/>
                  </a:lnTo>
                  <a:lnTo>
                    <a:pt x="239983" y="1625599"/>
                  </a:lnTo>
                  <a:lnTo>
                    <a:pt x="242481" y="1638299"/>
                  </a:lnTo>
                  <a:close/>
                </a:path>
                <a:path w="2218690" h="2326640">
                  <a:moveTo>
                    <a:pt x="790666" y="1638299"/>
                  </a:moveTo>
                  <a:lnTo>
                    <a:pt x="760874" y="1638299"/>
                  </a:lnTo>
                  <a:lnTo>
                    <a:pt x="749488" y="1625599"/>
                  </a:lnTo>
                  <a:lnTo>
                    <a:pt x="786017" y="1625599"/>
                  </a:lnTo>
                  <a:lnTo>
                    <a:pt x="790666" y="1638299"/>
                  </a:lnTo>
                  <a:close/>
                </a:path>
                <a:path w="2218690" h="2326640">
                  <a:moveTo>
                    <a:pt x="790666" y="1638299"/>
                  </a:moveTo>
                  <a:lnTo>
                    <a:pt x="786017" y="1625599"/>
                  </a:lnTo>
                  <a:lnTo>
                    <a:pt x="787377" y="1625599"/>
                  </a:lnTo>
                  <a:lnTo>
                    <a:pt x="790801" y="1631502"/>
                  </a:lnTo>
                  <a:lnTo>
                    <a:pt x="790666" y="1638299"/>
                  </a:lnTo>
                  <a:close/>
                </a:path>
                <a:path w="2218690" h="2326640">
                  <a:moveTo>
                    <a:pt x="790801" y="1631502"/>
                  </a:moveTo>
                  <a:lnTo>
                    <a:pt x="787377" y="1625599"/>
                  </a:lnTo>
                  <a:lnTo>
                    <a:pt x="790919" y="1625599"/>
                  </a:lnTo>
                  <a:lnTo>
                    <a:pt x="790801" y="1631502"/>
                  </a:lnTo>
                  <a:close/>
                </a:path>
                <a:path w="2218690" h="2326640">
                  <a:moveTo>
                    <a:pt x="1391956" y="1638299"/>
                  </a:moveTo>
                  <a:lnTo>
                    <a:pt x="1366841" y="1638299"/>
                  </a:lnTo>
                  <a:lnTo>
                    <a:pt x="1366334" y="1625599"/>
                  </a:lnTo>
                  <a:lnTo>
                    <a:pt x="1385041" y="1625599"/>
                  </a:lnTo>
                  <a:lnTo>
                    <a:pt x="1391956" y="1638299"/>
                  </a:lnTo>
                  <a:close/>
                </a:path>
                <a:path w="2218690" h="2326640">
                  <a:moveTo>
                    <a:pt x="794746" y="1638299"/>
                  </a:moveTo>
                  <a:lnTo>
                    <a:pt x="790666" y="1638299"/>
                  </a:lnTo>
                  <a:lnTo>
                    <a:pt x="790801" y="1631502"/>
                  </a:lnTo>
                  <a:lnTo>
                    <a:pt x="794746" y="1638299"/>
                  </a:lnTo>
                  <a:close/>
                </a:path>
                <a:path w="2218690" h="2326640">
                  <a:moveTo>
                    <a:pt x="259212" y="1650999"/>
                  </a:moveTo>
                  <a:lnTo>
                    <a:pt x="228163" y="1650999"/>
                  </a:lnTo>
                  <a:lnTo>
                    <a:pt x="221702" y="1638299"/>
                  </a:lnTo>
                  <a:lnTo>
                    <a:pt x="254689" y="1638299"/>
                  </a:lnTo>
                  <a:lnTo>
                    <a:pt x="259212" y="1650999"/>
                  </a:lnTo>
                  <a:close/>
                </a:path>
                <a:path w="2218690" h="2326640">
                  <a:moveTo>
                    <a:pt x="806384" y="1650999"/>
                  </a:moveTo>
                  <a:lnTo>
                    <a:pt x="780962" y="1650999"/>
                  </a:lnTo>
                  <a:lnTo>
                    <a:pt x="774944" y="1638299"/>
                  </a:lnTo>
                  <a:lnTo>
                    <a:pt x="800533" y="1638299"/>
                  </a:lnTo>
                  <a:lnTo>
                    <a:pt x="806384" y="1650999"/>
                  </a:lnTo>
                  <a:close/>
                </a:path>
                <a:path w="2218690" h="2326640">
                  <a:moveTo>
                    <a:pt x="821249" y="1650999"/>
                  </a:moveTo>
                  <a:lnTo>
                    <a:pt x="806384" y="1650999"/>
                  </a:lnTo>
                  <a:lnTo>
                    <a:pt x="804265" y="1638299"/>
                  </a:lnTo>
                  <a:lnTo>
                    <a:pt x="813134" y="1638299"/>
                  </a:lnTo>
                  <a:lnTo>
                    <a:pt x="821249" y="1650999"/>
                  </a:lnTo>
                  <a:close/>
                </a:path>
                <a:path w="2218690" h="2326640">
                  <a:moveTo>
                    <a:pt x="1406532" y="1650999"/>
                  </a:moveTo>
                  <a:lnTo>
                    <a:pt x="1393154" y="1650999"/>
                  </a:lnTo>
                  <a:lnTo>
                    <a:pt x="1386006" y="1638299"/>
                  </a:lnTo>
                  <a:lnTo>
                    <a:pt x="1404192" y="1638299"/>
                  </a:lnTo>
                  <a:lnTo>
                    <a:pt x="1406532" y="1650999"/>
                  </a:lnTo>
                  <a:close/>
                </a:path>
                <a:path w="2218690" h="2326640">
                  <a:moveTo>
                    <a:pt x="255606" y="1663699"/>
                  </a:moveTo>
                  <a:lnTo>
                    <a:pt x="247826" y="1663699"/>
                  </a:lnTo>
                  <a:lnTo>
                    <a:pt x="246181" y="1650999"/>
                  </a:lnTo>
                  <a:lnTo>
                    <a:pt x="256334" y="1650999"/>
                  </a:lnTo>
                  <a:lnTo>
                    <a:pt x="255606" y="1663699"/>
                  </a:lnTo>
                  <a:close/>
                </a:path>
                <a:path w="2218690" h="2326640">
                  <a:moveTo>
                    <a:pt x="278188" y="1663699"/>
                  </a:moveTo>
                  <a:lnTo>
                    <a:pt x="257441" y="1663699"/>
                  </a:lnTo>
                  <a:lnTo>
                    <a:pt x="256334" y="1650999"/>
                  </a:lnTo>
                  <a:lnTo>
                    <a:pt x="270882" y="1650999"/>
                  </a:lnTo>
                  <a:lnTo>
                    <a:pt x="278188" y="1663699"/>
                  </a:lnTo>
                  <a:close/>
                </a:path>
                <a:path w="2218690" h="2326640">
                  <a:moveTo>
                    <a:pt x="837568" y="1663699"/>
                  </a:moveTo>
                  <a:lnTo>
                    <a:pt x="803048" y="1663699"/>
                  </a:lnTo>
                  <a:lnTo>
                    <a:pt x="793678" y="1650999"/>
                  </a:lnTo>
                  <a:lnTo>
                    <a:pt x="829198" y="1650999"/>
                  </a:lnTo>
                  <a:lnTo>
                    <a:pt x="837568" y="1663699"/>
                  </a:lnTo>
                  <a:close/>
                </a:path>
                <a:path w="2218690" h="2326640">
                  <a:moveTo>
                    <a:pt x="1408335" y="1663699"/>
                  </a:moveTo>
                  <a:lnTo>
                    <a:pt x="1401345" y="1650999"/>
                  </a:lnTo>
                  <a:lnTo>
                    <a:pt x="1402420" y="1650999"/>
                  </a:lnTo>
                  <a:lnTo>
                    <a:pt x="1408159" y="1660178"/>
                  </a:lnTo>
                  <a:lnTo>
                    <a:pt x="1408335" y="1663699"/>
                  </a:lnTo>
                  <a:close/>
                </a:path>
                <a:path w="2218690" h="2326640">
                  <a:moveTo>
                    <a:pt x="1426615" y="1663699"/>
                  </a:moveTo>
                  <a:lnTo>
                    <a:pt x="1410361" y="1663699"/>
                  </a:lnTo>
                  <a:lnTo>
                    <a:pt x="1408159" y="1660178"/>
                  </a:lnTo>
                  <a:lnTo>
                    <a:pt x="1407702" y="1650999"/>
                  </a:lnTo>
                  <a:lnTo>
                    <a:pt x="1421523" y="1650999"/>
                  </a:lnTo>
                  <a:lnTo>
                    <a:pt x="1426615" y="1663699"/>
                  </a:lnTo>
                  <a:close/>
                </a:path>
                <a:path w="2218690" h="2326640">
                  <a:moveTo>
                    <a:pt x="1432086" y="1663699"/>
                  </a:moveTo>
                  <a:lnTo>
                    <a:pt x="1431612" y="1663699"/>
                  </a:lnTo>
                  <a:lnTo>
                    <a:pt x="1429113" y="1650999"/>
                  </a:lnTo>
                  <a:lnTo>
                    <a:pt x="1432086" y="1663699"/>
                  </a:lnTo>
                  <a:close/>
                </a:path>
                <a:path w="2218690" h="2326640">
                  <a:moveTo>
                    <a:pt x="302319" y="1676399"/>
                  </a:moveTo>
                  <a:lnTo>
                    <a:pt x="273831" y="1676399"/>
                  </a:lnTo>
                  <a:lnTo>
                    <a:pt x="265438" y="1663699"/>
                  </a:lnTo>
                  <a:lnTo>
                    <a:pt x="297290" y="1663699"/>
                  </a:lnTo>
                  <a:lnTo>
                    <a:pt x="302319" y="1676399"/>
                  </a:lnTo>
                  <a:close/>
                </a:path>
                <a:path w="2218690" h="2326640">
                  <a:moveTo>
                    <a:pt x="853975" y="1676399"/>
                  </a:moveTo>
                  <a:lnTo>
                    <a:pt x="820933" y="1676399"/>
                  </a:lnTo>
                  <a:lnTo>
                    <a:pt x="813081" y="1663699"/>
                  </a:lnTo>
                  <a:lnTo>
                    <a:pt x="848420" y="1663699"/>
                  </a:lnTo>
                  <a:lnTo>
                    <a:pt x="853975" y="1676399"/>
                  </a:lnTo>
                  <a:close/>
                </a:path>
                <a:path w="2218690" h="2326640">
                  <a:moveTo>
                    <a:pt x="1433007" y="1674468"/>
                  </a:moveTo>
                  <a:lnTo>
                    <a:pt x="1426682" y="1663699"/>
                  </a:lnTo>
                  <a:lnTo>
                    <a:pt x="1435850" y="1663699"/>
                  </a:lnTo>
                  <a:lnTo>
                    <a:pt x="1433007" y="1674468"/>
                  </a:lnTo>
                  <a:close/>
                </a:path>
                <a:path w="2218690" h="2326640">
                  <a:moveTo>
                    <a:pt x="1449829" y="1676399"/>
                  </a:moveTo>
                  <a:lnTo>
                    <a:pt x="1438728" y="1676399"/>
                  </a:lnTo>
                  <a:lnTo>
                    <a:pt x="1435850" y="1663699"/>
                  </a:lnTo>
                  <a:lnTo>
                    <a:pt x="1444231" y="1663699"/>
                  </a:lnTo>
                  <a:lnTo>
                    <a:pt x="1449829" y="1676399"/>
                  </a:lnTo>
                  <a:close/>
                </a:path>
                <a:path w="2218690" h="2326640">
                  <a:moveTo>
                    <a:pt x="1434142" y="1676399"/>
                  </a:moveTo>
                  <a:lnTo>
                    <a:pt x="1432497" y="1676399"/>
                  </a:lnTo>
                  <a:lnTo>
                    <a:pt x="1433007" y="1674468"/>
                  </a:lnTo>
                  <a:lnTo>
                    <a:pt x="1434142" y="1676399"/>
                  </a:lnTo>
                  <a:close/>
                </a:path>
                <a:path w="2218690" h="2326640">
                  <a:moveTo>
                    <a:pt x="290743" y="1689099"/>
                  </a:moveTo>
                  <a:lnTo>
                    <a:pt x="286917" y="1676399"/>
                  </a:lnTo>
                  <a:lnTo>
                    <a:pt x="287802" y="1676399"/>
                  </a:lnTo>
                  <a:lnTo>
                    <a:pt x="290743" y="1689099"/>
                  </a:lnTo>
                  <a:close/>
                </a:path>
                <a:path w="2218690" h="2326640">
                  <a:moveTo>
                    <a:pt x="331226" y="1689099"/>
                  </a:moveTo>
                  <a:lnTo>
                    <a:pt x="292831" y="1689099"/>
                  </a:lnTo>
                  <a:lnTo>
                    <a:pt x="292799" y="1676399"/>
                  </a:lnTo>
                  <a:lnTo>
                    <a:pt x="321896" y="1676399"/>
                  </a:lnTo>
                  <a:lnTo>
                    <a:pt x="331295" y="1687633"/>
                  </a:lnTo>
                  <a:lnTo>
                    <a:pt x="331226" y="1689099"/>
                  </a:lnTo>
                  <a:close/>
                </a:path>
                <a:path w="2218690" h="2326640">
                  <a:moveTo>
                    <a:pt x="343244" y="1689099"/>
                  </a:moveTo>
                  <a:lnTo>
                    <a:pt x="332522" y="1689099"/>
                  </a:lnTo>
                  <a:lnTo>
                    <a:pt x="331295" y="1687633"/>
                  </a:lnTo>
                  <a:lnTo>
                    <a:pt x="331826" y="1676399"/>
                  </a:lnTo>
                  <a:lnTo>
                    <a:pt x="343244" y="1689099"/>
                  </a:lnTo>
                  <a:close/>
                </a:path>
                <a:path w="2218690" h="2326640">
                  <a:moveTo>
                    <a:pt x="913883" y="1714499"/>
                  </a:moveTo>
                  <a:lnTo>
                    <a:pt x="888329" y="1714499"/>
                  </a:lnTo>
                  <a:lnTo>
                    <a:pt x="841301" y="1676399"/>
                  </a:lnTo>
                  <a:lnTo>
                    <a:pt x="863692" y="1676399"/>
                  </a:lnTo>
                  <a:lnTo>
                    <a:pt x="869448" y="1689099"/>
                  </a:lnTo>
                  <a:lnTo>
                    <a:pt x="889910" y="1689099"/>
                  </a:lnTo>
                  <a:lnTo>
                    <a:pt x="898260" y="1701799"/>
                  </a:lnTo>
                  <a:lnTo>
                    <a:pt x="910341" y="1701799"/>
                  </a:lnTo>
                  <a:lnTo>
                    <a:pt x="913883" y="1714499"/>
                  </a:lnTo>
                  <a:close/>
                </a:path>
                <a:path w="2218690" h="2326640">
                  <a:moveTo>
                    <a:pt x="879537" y="1689099"/>
                  </a:moveTo>
                  <a:lnTo>
                    <a:pt x="874856" y="1689099"/>
                  </a:lnTo>
                  <a:lnTo>
                    <a:pt x="867867" y="1676399"/>
                  </a:lnTo>
                  <a:lnTo>
                    <a:pt x="876532" y="1676399"/>
                  </a:lnTo>
                  <a:lnTo>
                    <a:pt x="879537" y="1689099"/>
                  </a:lnTo>
                  <a:close/>
                </a:path>
                <a:path w="2218690" h="2326640">
                  <a:moveTo>
                    <a:pt x="1469044" y="1689099"/>
                  </a:moveTo>
                  <a:lnTo>
                    <a:pt x="1453173" y="1689099"/>
                  </a:lnTo>
                  <a:lnTo>
                    <a:pt x="1447463" y="1676399"/>
                  </a:lnTo>
                  <a:lnTo>
                    <a:pt x="1462476" y="1676399"/>
                  </a:lnTo>
                  <a:lnTo>
                    <a:pt x="1469044" y="1689099"/>
                  </a:lnTo>
                  <a:close/>
                </a:path>
                <a:path w="2218690" h="2326640">
                  <a:moveTo>
                    <a:pt x="332522" y="1689099"/>
                  </a:moveTo>
                  <a:lnTo>
                    <a:pt x="331226" y="1689099"/>
                  </a:lnTo>
                  <a:lnTo>
                    <a:pt x="331295" y="1687633"/>
                  </a:lnTo>
                  <a:lnTo>
                    <a:pt x="332522" y="1689099"/>
                  </a:lnTo>
                  <a:close/>
                </a:path>
                <a:path w="2218690" h="2326640">
                  <a:moveTo>
                    <a:pt x="352348" y="1701799"/>
                  </a:moveTo>
                  <a:lnTo>
                    <a:pt x="320915" y="1701799"/>
                  </a:lnTo>
                  <a:lnTo>
                    <a:pt x="314599" y="1689099"/>
                  </a:lnTo>
                  <a:lnTo>
                    <a:pt x="344825" y="1689099"/>
                  </a:lnTo>
                  <a:lnTo>
                    <a:pt x="352348" y="1701799"/>
                  </a:lnTo>
                  <a:close/>
                </a:path>
                <a:path w="2218690" h="2326640">
                  <a:moveTo>
                    <a:pt x="1496668" y="1701799"/>
                  </a:moveTo>
                  <a:lnTo>
                    <a:pt x="1475415" y="1701799"/>
                  </a:lnTo>
                  <a:lnTo>
                    <a:pt x="1468836" y="1689099"/>
                  </a:lnTo>
                  <a:lnTo>
                    <a:pt x="1494043" y="1689099"/>
                  </a:lnTo>
                  <a:lnTo>
                    <a:pt x="1496668" y="1701799"/>
                  </a:lnTo>
                  <a:close/>
                </a:path>
                <a:path w="2218690" h="2326640">
                  <a:moveTo>
                    <a:pt x="372562" y="1714499"/>
                  </a:moveTo>
                  <a:lnTo>
                    <a:pt x="341516" y="1714499"/>
                  </a:lnTo>
                  <a:lnTo>
                    <a:pt x="331542" y="1701799"/>
                  </a:lnTo>
                  <a:lnTo>
                    <a:pt x="365839" y="1701799"/>
                  </a:lnTo>
                  <a:lnTo>
                    <a:pt x="372562" y="1714499"/>
                  </a:lnTo>
                  <a:close/>
                </a:path>
                <a:path w="2218690" h="2326640">
                  <a:moveTo>
                    <a:pt x="1505713" y="1714499"/>
                  </a:moveTo>
                  <a:lnTo>
                    <a:pt x="1500926" y="1714499"/>
                  </a:lnTo>
                  <a:lnTo>
                    <a:pt x="1491326" y="1701799"/>
                  </a:lnTo>
                  <a:lnTo>
                    <a:pt x="1506314" y="1701799"/>
                  </a:lnTo>
                  <a:lnTo>
                    <a:pt x="1505713" y="1714499"/>
                  </a:lnTo>
                  <a:close/>
                </a:path>
                <a:path w="2218690" h="2326640">
                  <a:moveTo>
                    <a:pt x="1516466" y="1714499"/>
                  </a:moveTo>
                  <a:lnTo>
                    <a:pt x="1513114" y="1714499"/>
                  </a:lnTo>
                  <a:lnTo>
                    <a:pt x="1509192" y="1701799"/>
                  </a:lnTo>
                  <a:lnTo>
                    <a:pt x="1510552" y="1701799"/>
                  </a:lnTo>
                  <a:lnTo>
                    <a:pt x="1516466" y="1714499"/>
                  </a:lnTo>
                  <a:close/>
                </a:path>
                <a:path w="2218690" h="2326640">
                  <a:moveTo>
                    <a:pt x="405042" y="1727199"/>
                  </a:moveTo>
                  <a:lnTo>
                    <a:pt x="368418" y="1727199"/>
                  </a:lnTo>
                  <a:lnTo>
                    <a:pt x="360917" y="1714499"/>
                  </a:lnTo>
                  <a:lnTo>
                    <a:pt x="397800" y="1714499"/>
                  </a:lnTo>
                  <a:lnTo>
                    <a:pt x="405042" y="1727199"/>
                  </a:lnTo>
                  <a:close/>
                </a:path>
                <a:path w="2218690" h="2326640">
                  <a:moveTo>
                    <a:pt x="944909" y="1727199"/>
                  </a:moveTo>
                  <a:lnTo>
                    <a:pt x="913189" y="1727199"/>
                  </a:lnTo>
                  <a:lnTo>
                    <a:pt x="900505" y="1714499"/>
                  </a:lnTo>
                  <a:lnTo>
                    <a:pt x="938742" y="1714499"/>
                  </a:lnTo>
                  <a:lnTo>
                    <a:pt x="944909" y="1727199"/>
                  </a:lnTo>
                  <a:close/>
                </a:path>
                <a:path w="2218690" h="2326640">
                  <a:moveTo>
                    <a:pt x="1525075" y="1726077"/>
                  </a:moveTo>
                  <a:lnTo>
                    <a:pt x="1515676" y="1714499"/>
                  </a:lnTo>
                  <a:lnTo>
                    <a:pt x="1523835" y="1714499"/>
                  </a:lnTo>
                  <a:lnTo>
                    <a:pt x="1525075" y="1726077"/>
                  </a:lnTo>
                  <a:close/>
                </a:path>
                <a:path w="2218690" h="2326640">
                  <a:moveTo>
                    <a:pt x="1540502" y="1727199"/>
                  </a:moveTo>
                  <a:lnTo>
                    <a:pt x="1528801" y="1727199"/>
                  </a:lnTo>
                  <a:lnTo>
                    <a:pt x="1525606" y="1714499"/>
                  </a:lnTo>
                  <a:lnTo>
                    <a:pt x="1535126" y="1714499"/>
                  </a:lnTo>
                  <a:lnTo>
                    <a:pt x="1540502" y="1727199"/>
                  </a:lnTo>
                  <a:close/>
                </a:path>
                <a:path w="2218690" h="2326640">
                  <a:moveTo>
                    <a:pt x="1525986" y="1727199"/>
                  </a:moveTo>
                  <a:lnTo>
                    <a:pt x="1525195" y="1727199"/>
                  </a:lnTo>
                  <a:lnTo>
                    <a:pt x="1525075" y="1726077"/>
                  </a:lnTo>
                  <a:lnTo>
                    <a:pt x="1525986" y="1727199"/>
                  </a:lnTo>
                  <a:close/>
                </a:path>
                <a:path w="2218690" h="2326640">
                  <a:moveTo>
                    <a:pt x="380753" y="1739899"/>
                  </a:moveTo>
                  <a:lnTo>
                    <a:pt x="371897" y="1727199"/>
                  </a:lnTo>
                  <a:lnTo>
                    <a:pt x="383884" y="1727199"/>
                  </a:lnTo>
                  <a:lnTo>
                    <a:pt x="380753" y="1739899"/>
                  </a:lnTo>
                  <a:close/>
                </a:path>
                <a:path w="2218690" h="2326640">
                  <a:moveTo>
                    <a:pt x="419354" y="1739899"/>
                  </a:moveTo>
                  <a:lnTo>
                    <a:pt x="390367" y="1739899"/>
                  </a:lnTo>
                  <a:lnTo>
                    <a:pt x="383884" y="1727199"/>
                  </a:lnTo>
                  <a:lnTo>
                    <a:pt x="413676" y="1727199"/>
                  </a:lnTo>
                  <a:lnTo>
                    <a:pt x="419354" y="1739899"/>
                  </a:lnTo>
                  <a:close/>
                </a:path>
                <a:path w="2218690" h="2326640">
                  <a:moveTo>
                    <a:pt x="966985" y="1739899"/>
                  </a:moveTo>
                  <a:lnTo>
                    <a:pt x="937406" y="1739899"/>
                  </a:lnTo>
                  <a:lnTo>
                    <a:pt x="925360" y="1727199"/>
                  </a:lnTo>
                  <a:lnTo>
                    <a:pt x="968503" y="1727199"/>
                  </a:lnTo>
                  <a:lnTo>
                    <a:pt x="966985" y="1739899"/>
                  </a:lnTo>
                  <a:close/>
                </a:path>
                <a:path w="2218690" h="2326640">
                  <a:moveTo>
                    <a:pt x="1548789" y="1739899"/>
                  </a:moveTo>
                  <a:lnTo>
                    <a:pt x="1548346" y="1739899"/>
                  </a:lnTo>
                  <a:lnTo>
                    <a:pt x="1544329" y="1727199"/>
                  </a:lnTo>
                  <a:lnTo>
                    <a:pt x="1545373" y="1727199"/>
                  </a:lnTo>
                  <a:lnTo>
                    <a:pt x="1548789" y="1739899"/>
                  </a:lnTo>
                  <a:close/>
                </a:path>
                <a:path w="2218690" h="2326640">
                  <a:moveTo>
                    <a:pt x="1548619" y="1728550"/>
                  </a:moveTo>
                  <a:lnTo>
                    <a:pt x="1547429" y="1727199"/>
                  </a:lnTo>
                  <a:lnTo>
                    <a:pt x="1548599" y="1727199"/>
                  </a:lnTo>
                  <a:lnTo>
                    <a:pt x="1548619" y="1728550"/>
                  </a:lnTo>
                  <a:close/>
                </a:path>
                <a:path w="2218690" h="2326640">
                  <a:moveTo>
                    <a:pt x="1558625" y="1739899"/>
                  </a:moveTo>
                  <a:lnTo>
                    <a:pt x="1548789" y="1739899"/>
                  </a:lnTo>
                  <a:lnTo>
                    <a:pt x="1548619" y="1728550"/>
                  </a:lnTo>
                  <a:lnTo>
                    <a:pt x="1558625" y="1739899"/>
                  </a:lnTo>
                  <a:close/>
                </a:path>
                <a:path w="2218690" h="2326640">
                  <a:moveTo>
                    <a:pt x="400425" y="1752599"/>
                  </a:moveTo>
                  <a:lnTo>
                    <a:pt x="397736" y="1739899"/>
                  </a:lnTo>
                  <a:lnTo>
                    <a:pt x="403334" y="1739899"/>
                  </a:lnTo>
                  <a:lnTo>
                    <a:pt x="400425" y="1752599"/>
                  </a:lnTo>
                  <a:close/>
                </a:path>
                <a:path w="2218690" h="2326640">
                  <a:moveTo>
                    <a:pt x="448023" y="1752599"/>
                  </a:moveTo>
                  <a:lnTo>
                    <a:pt x="407098" y="1752599"/>
                  </a:lnTo>
                  <a:lnTo>
                    <a:pt x="403334" y="1739899"/>
                  </a:lnTo>
                  <a:lnTo>
                    <a:pt x="439605" y="1739899"/>
                  </a:lnTo>
                  <a:lnTo>
                    <a:pt x="448023" y="1752599"/>
                  </a:lnTo>
                  <a:close/>
                </a:path>
                <a:path w="2218690" h="2326640">
                  <a:moveTo>
                    <a:pt x="987510" y="1752599"/>
                  </a:moveTo>
                  <a:lnTo>
                    <a:pt x="958667" y="1752599"/>
                  </a:lnTo>
                  <a:lnTo>
                    <a:pt x="948926" y="1739899"/>
                  </a:lnTo>
                  <a:lnTo>
                    <a:pt x="980900" y="1739899"/>
                  </a:lnTo>
                  <a:lnTo>
                    <a:pt x="987510" y="1752599"/>
                  </a:lnTo>
                  <a:close/>
                </a:path>
                <a:path w="2218690" h="2326640">
                  <a:moveTo>
                    <a:pt x="1562515" y="1752599"/>
                  </a:moveTo>
                  <a:lnTo>
                    <a:pt x="1556316" y="1739899"/>
                  </a:lnTo>
                  <a:lnTo>
                    <a:pt x="1561123" y="1739899"/>
                  </a:lnTo>
                  <a:lnTo>
                    <a:pt x="1562515" y="1752599"/>
                  </a:lnTo>
                  <a:close/>
                </a:path>
                <a:path w="2218690" h="2326640">
                  <a:moveTo>
                    <a:pt x="1579593" y="1752599"/>
                  </a:moveTo>
                  <a:lnTo>
                    <a:pt x="1571750" y="1752599"/>
                  </a:lnTo>
                  <a:lnTo>
                    <a:pt x="1568745" y="1739899"/>
                  </a:lnTo>
                  <a:lnTo>
                    <a:pt x="1576177" y="1739899"/>
                  </a:lnTo>
                  <a:lnTo>
                    <a:pt x="1579593" y="1752599"/>
                  </a:lnTo>
                  <a:close/>
                </a:path>
                <a:path w="2218690" h="2326640">
                  <a:moveTo>
                    <a:pt x="458681" y="1765299"/>
                  </a:moveTo>
                  <a:lnTo>
                    <a:pt x="426738" y="1765299"/>
                  </a:lnTo>
                  <a:lnTo>
                    <a:pt x="420666" y="1752599"/>
                  </a:lnTo>
                  <a:lnTo>
                    <a:pt x="460610" y="1752599"/>
                  </a:lnTo>
                  <a:lnTo>
                    <a:pt x="458681" y="1765299"/>
                  </a:lnTo>
                  <a:close/>
                </a:path>
                <a:path w="2218690" h="2326640">
                  <a:moveTo>
                    <a:pt x="461527" y="1765299"/>
                  </a:moveTo>
                  <a:lnTo>
                    <a:pt x="460610" y="1752599"/>
                  </a:lnTo>
                  <a:lnTo>
                    <a:pt x="460926" y="1752599"/>
                  </a:lnTo>
                  <a:lnTo>
                    <a:pt x="461527" y="1765299"/>
                  </a:lnTo>
                  <a:close/>
                </a:path>
                <a:path w="2218690" h="2326640">
                  <a:moveTo>
                    <a:pt x="1005569" y="1765299"/>
                  </a:moveTo>
                  <a:lnTo>
                    <a:pt x="978655" y="1765299"/>
                  </a:lnTo>
                  <a:lnTo>
                    <a:pt x="971381" y="1752599"/>
                  </a:lnTo>
                  <a:lnTo>
                    <a:pt x="998207" y="1752599"/>
                  </a:lnTo>
                  <a:lnTo>
                    <a:pt x="1005569" y="1765299"/>
                  </a:lnTo>
                  <a:close/>
                </a:path>
                <a:path w="2218690" h="2326640">
                  <a:moveTo>
                    <a:pt x="1601162" y="1765299"/>
                  </a:moveTo>
                  <a:lnTo>
                    <a:pt x="1583546" y="1765299"/>
                  </a:lnTo>
                  <a:lnTo>
                    <a:pt x="1583135" y="1752599"/>
                  </a:lnTo>
                  <a:lnTo>
                    <a:pt x="1591611" y="1752599"/>
                  </a:lnTo>
                  <a:lnTo>
                    <a:pt x="1601162" y="1765299"/>
                  </a:lnTo>
                  <a:close/>
                </a:path>
                <a:path w="2218690" h="2326640">
                  <a:moveTo>
                    <a:pt x="1604066" y="1763683"/>
                  </a:moveTo>
                  <a:lnTo>
                    <a:pt x="1598601" y="1752599"/>
                  </a:lnTo>
                  <a:lnTo>
                    <a:pt x="1603155" y="1752599"/>
                  </a:lnTo>
                  <a:lnTo>
                    <a:pt x="1604066" y="1763683"/>
                  </a:lnTo>
                  <a:close/>
                </a:path>
                <a:path w="2218690" h="2326640">
                  <a:moveTo>
                    <a:pt x="1606286" y="1765299"/>
                  </a:moveTo>
                  <a:lnTo>
                    <a:pt x="1603155" y="1752599"/>
                  </a:lnTo>
                  <a:lnTo>
                    <a:pt x="1603324" y="1752599"/>
                  </a:lnTo>
                  <a:lnTo>
                    <a:pt x="1606286" y="1765299"/>
                  </a:lnTo>
                  <a:close/>
                </a:path>
                <a:path w="2218690" h="2326640">
                  <a:moveTo>
                    <a:pt x="1604863" y="1765299"/>
                  </a:moveTo>
                  <a:lnTo>
                    <a:pt x="1604199" y="1765299"/>
                  </a:lnTo>
                  <a:lnTo>
                    <a:pt x="1604066" y="1763683"/>
                  </a:lnTo>
                  <a:lnTo>
                    <a:pt x="1604863" y="1765299"/>
                  </a:lnTo>
                  <a:close/>
                </a:path>
                <a:path w="2218690" h="2326640">
                  <a:moveTo>
                    <a:pt x="490023" y="1777999"/>
                  </a:moveTo>
                  <a:lnTo>
                    <a:pt x="452103" y="1777999"/>
                  </a:lnTo>
                  <a:lnTo>
                    <a:pt x="445334" y="1765299"/>
                  </a:lnTo>
                  <a:lnTo>
                    <a:pt x="480083" y="1765299"/>
                  </a:lnTo>
                  <a:lnTo>
                    <a:pt x="490023" y="1777999"/>
                  </a:lnTo>
                  <a:close/>
                </a:path>
                <a:path w="2218690" h="2326640">
                  <a:moveTo>
                    <a:pt x="996176" y="1777999"/>
                  </a:moveTo>
                  <a:lnTo>
                    <a:pt x="992729" y="1765299"/>
                  </a:lnTo>
                  <a:lnTo>
                    <a:pt x="995543" y="1765299"/>
                  </a:lnTo>
                  <a:lnTo>
                    <a:pt x="996176" y="1777999"/>
                  </a:lnTo>
                  <a:close/>
                </a:path>
                <a:path w="2218690" h="2326640">
                  <a:moveTo>
                    <a:pt x="1028024" y="1777999"/>
                  </a:moveTo>
                  <a:lnTo>
                    <a:pt x="1002660" y="1777999"/>
                  </a:lnTo>
                  <a:lnTo>
                    <a:pt x="997504" y="1765299"/>
                  </a:lnTo>
                  <a:lnTo>
                    <a:pt x="1026538" y="1765299"/>
                  </a:lnTo>
                  <a:lnTo>
                    <a:pt x="1028024" y="1777999"/>
                  </a:lnTo>
                  <a:close/>
                </a:path>
                <a:path w="2218690" h="2326640">
                  <a:moveTo>
                    <a:pt x="1624092" y="1777999"/>
                  </a:moveTo>
                  <a:lnTo>
                    <a:pt x="1608597" y="1777999"/>
                  </a:lnTo>
                  <a:lnTo>
                    <a:pt x="1602562" y="1765299"/>
                  </a:lnTo>
                  <a:lnTo>
                    <a:pt x="1622763" y="1765299"/>
                  </a:lnTo>
                  <a:lnTo>
                    <a:pt x="1624092" y="1777999"/>
                  </a:lnTo>
                  <a:close/>
                </a:path>
                <a:path w="2218690" h="2326640">
                  <a:moveTo>
                    <a:pt x="505141" y="1790699"/>
                  </a:moveTo>
                  <a:lnTo>
                    <a:pt x="470011" y="1790699"/>
                  </a:lnTo>
                  <a:lnTo>
                    <a:pt x="462611" y="1777999"/>
                  </a:lnTo>
                  <a:lnTo>
                    <a:pt x="499014" y="1777999"/>
                  </a:lnTo>
                  <a:lnTo>
                    <a:pt x="505141" y="1790699"/>
                  </a:lnTo>
                  <a:close/>
                </a:path>
                <a:path w="2218690" h="2326640">
                  <a:moveTo>
                    <a:pt x="1018916" y="1790699"/>
                  </a:moveTo>
                  <a:lnTo>
                    <a:pt x="1013318" y="1777999"/>
                  </a:lnTo>
                  <a:lnTo>
                    <a:pt x="1016828" y="1777999"/>
                  </a:lnTo>
                  <a:lnTo>
                    <a:pt x="1016945" y="1778334"/>
                  </a:lnTo>
                  <a:lnTo>
                    <a:pt x="1018916" y="1790699"/>
                  </a:lnTo>
                  <a:close/>
                </a:path>
                <a:path w="2218690" h="2326640">
                  <a:moveTo>
                    <a:pt x="1016945" y="1778334"/>
                  </a:moveTo>
                  <a:lnTo>
                    <a:pt x="1016828" y="1777999"/>
                  </a:lnTo>
                  <a:lnTo>
                    <a:pt x="1016945" y="1778334"/>
                  </a:lnTo>
                  <a:close/>
                </a:path>
                <a:path w="2218690" h="2326640">
                  <a:moveTo>
                    <a:pt x="1056077" y="1790699"/>
                  </a:moveTo>
                  <a:lnTo>
                    <a:pt x="1021256" y="1790699"/>
                  </a:lnTo>
                  <a:lnTo>
                    <a:pt x="1016945" y="1778334"/>
                  </a:lnTo>
                  <a:lnTo>
                    <a:pt x="1016891" y="1777999"/>
                  </a:lnTo>
                  <a:lnTo>
                    <a:pt x="1052914" y="1777999"/>
                  </a:lnTo>
                  <a:lnTo>
                    <a:pt x="1056077" y="1790699"/>
                  </a:lnTo>
                  <a:close/>
                </a:path>
                <a:path w="2218690" h="2326640">
                  <a:moveTo>
                    <a:pt x="1632220" y="1790699"/>
                  </a:moveTo>
                  <a:lnTo>
                    <a:pt x="1628519" y="1790699"/>
                  </a:lnTo>
                  <a:lnTo>
                    <a:pt x="1626748" y="1777999"/>
                  </a:lnTo>
                  <a:lnTo>
                    <a:pt x="1629152" y="1777999"/>
                  </a:lnTo>
                  <a:lnTo>
                    <a:pt x="1632220" y="1790699"/>
                  </a:lnTo>
                  <a:close/>
                </a:path>
                <a:path w="2218690" h="2326640">
                  <a:moveTo>
                    <a:pt x="1640443" y="1790699"/>
                  </a:moveTo>
                  <a:lnTo>
                    <a:pt x="1635161" y="1790699"/>
                  </a:lnTo>
                  <a:lnTo>
                    <a:pt x="1631777" y="1777999"/>
                  </a:lnTo>
                  <a:lnTo>
                    <a:pt x="1640443" y="1777999"/>
                  </a:lnTo>
                  <a:lnTo>
                    <a:pt x="1640593" y="1778648"/>
                  </a:lnTo>
                  <a:lnTo>
                    <a:pt x="1640443" y="1790699"/>
                  </a:lnTo>
                  <a:close/>
                </a:path>
                <a:path w="2218690" h="2326640">
                  <a:moveTo>
                    <a:pt x="1643384" y="1790699"/>
                  </a:moveTo>
                  <a:lnTo>
                    <a:pt x="1640593" y="1778648"/>
                  </a:lnTo>
                  <a:lnTo>
                    <a:pt x="1640601" y="1777999"/>
                  </a:lnTo>
                  <a:lnTo>
                    <a:pt x="1643384" y="1790699"/>
                  </a:lnTo>
                  <a:close/>
                </a:path>
                <a:path w="2218690" h="2326640">
                  <a:moveTo>
                    <a:pt x="539898" y="1803399"/>
                  </a:moveTo>
                  <a:lnTo>
                    <a:pt x="493249" y="1803399"/>
                  </a:lnTo>
                  <a:lnTo>
                    <a:pt x="488157" y="1790699"/>
                  </a:lnTo>
                  <a:lnTo>
                    <a:pt x="530989" y="1790699"/>
                  </a:lnTo>
                  <a:lnTo>
                    <a:pt x="539898" y="1803399"/>
                  </a:lnTo>
                  <a:close/>
                </a:path>
                <a:path w="2218690" h="2326640">
                  <a:moveTo>
                    <a:pt x="1073788" y="1803399"/>
                  </a:moveTo>
                  <a:lnTo>
                    <a:pt x="1046557" y="1803399"/>
                  </a:lnTo>
                  <a:lnTo>
                    <a:pt x="1043656" y="1790699"/>
                  </a:lnTo>
                  <a:lnTo>
                    <a:pt x="1070056" y="1790699"/>
                  </a:lnTo>
                  <a:lnTo>
                    <a:pt x="1073788" y="1803399"/>
                  </a:lnTo>
                  <a:close/>
                </a:path>
                <a:path w="2218690" h="2326640">
                  <a:moveTo>
                    <a:pt x="1079758" y="1803399"/>
                  </a:moveTo>
                  <a:lnTo>
                    <a:pt x="1075970" y="1803399"/>
                  </a:lnTo>
                  <a:lnTo>
                    <a:pt x="1073377" y="1790699"/>
                  </a:lnTo>
                  <a:lnTo>
                    <a:pt x="1079758" y="1803399"/>
                  </a:lnTo>
                  <a:close/>
                </a:path>
                <a:path w="2218690" h="2326640">
                  <a:moveTo>
                    <a:pt x="1657173" y="1803399"/>
                  </a:moveTo>
                  <a:lnTo>
                    <a:pt x="1656952" y="1803399"/>
                  </a:lnTo>
                  <a:lnTo>
                    <a:pt x="1652967" y="1790699"/>
                  </a:lnTo>
                  <a:lnTo>
                    <a:pt x="1657395" y="1790699"/>
                  </a:lnTo>
                  <a:lnTo>
                    <a:pt x="1657173" y="1803399"/>
                  </a:lnTo>
                  <a:close/>
                </a:path>
                <a:path w="2218690" h="2326640">
                  <a:moveTo>
                    <a:pt x="1660273" y="1803399"/>
                  </a:moveTo>
                  <a:lnTo>
                    <a:pt x="1657395" y="1790699"/>
                  </a:lnTo>
                  <a:lnTo>
                    <a:pt x="1659703" y="1790699"/>
                  </a:lnTo>
                  <a:lnTo>
                    <a:pt x="1660273" y="1803399"/>
                  </a:lnTo>
                  <a:close/>
                </a:path>
                <a:path w="2218690" h="2326640">
                  <a:moveTo>
                    <a:pt x="549544" y="1816099"/>
                  </a:moveTo>
                  <a:lnTo>
                    <a:pt x="514166" y="1816099"/>
                  </a:lnTo>
                  <a:lnTo>
                    <a:pt x="508501" y="1803399"/>
                  </a:lnTo>
                  <a:lnTo>
                    <a:pt x="551252" y="1803399"/>
                  </a:lnTo>
                  <a:lnTo>
                    <a:pt x="549544" y="1816099"/>
                  </a:lnTo>
                  <a:close/>
                </a:path>
                <a:path w="2218690" h="2326640">
                  <a:moveTo>
                    <a:pt x="1093744" y="1816099"/>
                  </a:moveTo>
                  <a:lnTo>
                    <a:pt x="1074906" y="1816099"/>
                  </a:lnTo>
                  <a:lnTo>
                    <a:pt x="1065794" y="1803399"/>
                  </a:lnTo>
                  <a:lnTo>
                    <a:pt x="1096116" y="1803399"/>
                  </a:lnTo>
                  <a:lnTo>
                    <a:pt x="1093744" y="1816099"/>
                  </a:lnTo>
                  <a:close/>
                </a:path>
                <a:path w="2218690" h="2326640">
                  <a:moveTo>
                    <a:pt x="1102177" y="1814455"/>
                  </a:moveTo>
                  <a:lnTo>
                    <a:pt x="1097634" y="1803399"/>
                  </a:lnTo>
                  <a:lnTo>
                    <a:pt x="1101781" y="1808341"/>
                  </a:lnTo>
                  <a:lnTo>
                    <a:pt x="1102177" y="1814455"/>
                  </a:lnTo>
                  <a:close/>
                </a:path>
                <a:path w="2218690" h="2326640">
                  <a:moveTo>
                    <a:pt x="1108324" y="1816099"/>
                  </a:moveTo>
                  <a:lnTo>
                    <a:pt x="1101781" y="1808341"/>
                  </a:lnTo>
                  <a:lnTo>
                    <a:pt x="1101461" y="1803399"/>
                  </a:lnTo>
                  <a:lnTo>
                    <a:pt x="1108324" y="1816099"/>
                  </a:lnTo>
                  <a:close/>
                </a:path>
                <a:path w="2218690" h="2326640">
                  <a:moveTo>
                    <a:pt x="1681968" y="1816099"/>
                  </a:moveTo>
                  <a:lnTo>
                    <a:pt x="1680103" y="1816099"/>
                  </a:lnTo>
                  <a:lnTo>
                    <a:pt x="1678173" y="1803399"/>
                  </a:lnTo>
                  <a:lnTo>
                    <a:pt x="1680229" y="1803399"/>
                  </a:lnTo>
                  <a:lnTo>
                    <a:pt x="1681968" y="1816099"/>
                  </a:lnTo>
                  <a:close/>
                </a:path>
                <a:path w="2218690" h="2326640">
                  <a:moveTo>
                    <a:pt x="1102853" y="1816099"/>
                  </a:moveTo>
                  <a:lnTo>
                    <a:pt x="1102283" y="1816099"/>
                  </a:lnTo>
                  <a:lnTo>
                    <a:pt x="1102177" y="1814455"/>
                  </a:lnTo>
                  <a:lnTo>
                    <a:pt x="1102853" y="1816099"/>
                  </a:lnTo>
                  <a:close/>
                </a:path>
                <a:path w="2218690" h="2326640">
                  <a:moveTo>
                    <a:pt x="576870" y="1828799"/>
                  </a:moveTo>
                  <a:lnTo>
                    <a:pt x="544547" y="1828799"/>
                  </a:lnTo>
                  <a:lnTo>
                    <a:pt x="538633" y="1816099"/>
                  </a:lnTo>
                  <a:lnTo>
                    <a:pt x="569723" y="1816099"/>
                  </a:lnTo>
                  <a:lnTo>
                    <a:pt x="576870" y="1828799"/>
                  </a:lnTo>
                  <a:close/>
                </a:path>
                <a:path w="2218690" h="2326640">
                  <a:moveTo>
                    <a:pt x="1122651" y="1828799"/>
                  </a:moveTo>
                  <a:lnTo>
                    <a:pt x="1098963" y="1828799"/>
                  </a:lnTo>
                  <a:lnTo>
                    <a:pt x="1091716" y="1816099"/>
                  </a:lnTo>
                  <a:lnTo>
                    <a:pt x="1120374" y="1816099"/>
                  </a:lnTo>
                  <a:lnTo>
                    <a:pt x="1122651" y="1828799"/>
                  </a:lnTo>
                  <a:close/>
                </a:path>
                <a:path w="2218690" h="2326640">
                  <a:moveTo>
                    <a:pt x="594294" y="1841499"/>
                  </a:moveTo>
                  <a:lnTo>
                    <a:pt x="564124" y="1841499"/>
                  </a:lnTo>
                  <a:lnTo>
                    <a:pt x="556724" y="1828799"/>
                  </a:lnTo>
                  <a:lnTo>
                    <a:pt x="587401" y="1828799"/>
                  </a:lnTo>
                  <a:lnTo>
                    <a:pt x="594294" y="1841499"/>
                  </a:lnTo>
                  <a:close/>
                </a:path>
                <a:path w="2218690" h="2326640">
                  <a:moveTo>
                    <a:pt x="1150356" y="1841499"/>
                  </a:moveTo>
                  <a:lnTo>
                    <a:pt x="1118605" y="1841499"/>
                  </a:lnTo>
                  <a:lnTo>
                    <a:pt x="1111163" y="1828799"/>
                  </a:lnTo>
                  <a:lnTo>
                    <a:pt x="1142924" y="1828799"/>
                  </a:lnTo>
                  <a:lnTo>
                    <a:pt x="1150356" y="1841499"/>
                  </a:lnTo>
                  <a:close/>
                </a:path>
                <a:path w="2218690" h="2326640">
                  <a:moveTo>
                    <a:pt x="1155037" y="1841499"/>
                  </a:moveTo>
                  <a:lnTo>
                    <a:pt x="1150356" y="1841499"/>
                  </a:lnTo>
                  <a:lnTo>
                    <a:pt x="1148933" y="1828799"/>
                  </a:lnTo>
                  <a:lnTo>
                    <a:pt x="1155037" y="1841499"/>
                  </a:lnTo>
                  <a:close/>
                </a:path>
                <a:path w="2218690" h="2326640">
                  <a:moveTo>
                    <a:pt x="619471" y="1854199"/>
                  </a:moveTo>
                  <a:lnTo>
                    <a:pt x="585536" y="1854199"/>
                  </a:lnTo>
                  <a:lnTo>
                    <a:pt x="586263" y="1841499"/>
                  </a:lnTo>
                  <a:lnTo>
                    <a:pt x="612432" y="1841499"/>
                  </a:lnTo>
                  <a:lnTo>
                    <a:pt x="619371" y="1851539"/>
                  </a:lnTo>
                  <a:lnTo>
                    <a:pt x="619471" y="1854199"/>
                  </a:lnTo>
                  <a:close/>
                </a:path>
                <a:path w="2218690" h="2326640">
                  <a:moveTo>
                    <a:pt x="621210" y="1854199"/>
                  </a:moveTo>
                  <a:lnTo>
                    <a:pt x="619371" y="1851539"/>
                  </a:lnTo>
                  <a:lnTo>
                    <a:pt x="618996" y="1841499"/>
                  </a:lnTo>
                  <a:lnTo>
                    <a:pt x="621210" y="1854199"/>
                  </a:lnTo>
                  <a:close/>
                </a:path>
                <a:path w="2218690" h="2326640">
                  <a:moveTo>
                    <a:pt x="1173855" y="1854199"/>
                  </a:moveTo>
                  <a:lnTo>
                    <a:pt x="1140413" y="1854199"/>
                  </a:lnTo>
                  <a:lnTo>
                    <a:pt x="1138472" y="1841499"/>
                  </a:lnTo>
                  <a:lnTo>
                    <a:pt x="1170186" y="1841499"/>
                  </a:lnTo>
                  <a:lnTo>
                    <a:pt x="1173855" y="1854199"/>
                  </a:lnTo>
                  <a:close/>
                </a:path>
                <a:path w="2218690" h="2326640">
                  <a:moveTo>
                    <a:pt x="645080" y="1866899"/>
                  </a:moveTo>
                  <a:lnTo>
                    <a:pt x="604571" y="1866899"/>
                  </a:lnTo>
                  <a:lnTo>
                    <a:pt x="594995" y="1854199"/>
                  </a:lnTo>
                  <a:lnTo>
                    <a:pt x="639744" y="1854199"/>
                  </a:lnTo>
                  <a:lnTo>
                    <a:pt x="645080" y="1866899"/>
                  </a:lnTo>
                  <a:close/>
                </a:path>
                <a:path w="2218690" h="2326640">
                  <a:moveTo>
                    <a:pt x="1161900" y="1866899"/>
                  </a:moveTo>
                  <a:lnTo>
                    <a:pt x="1160413" y="1854199"/>
                  </a:lnTo>
                  <a:lnTo>
                    <a:pt x="1161696" y="1856690"/>
                  </a:lnTo>
                  <a:lnTo>
                    <a:pt x="1161900" y="1866899"/>
                  </a:lnTo>
                  <a:close/>
                </a:path>
                <a:path w="2218690" h="2326640">
                  <a:moveTo>
                    <a:pt x="1188782" y="1866899"/>
                  </a:moveTo>
                  <a:lnTo>
                    <a:pt x="1166956" y="1866899"/>
                  </a:lnTo>
                  <a:lnTo>
                    <a:pt x="1161696" y="1856690"/>
                  </a:lnTo>
                  <a:lnTo>
                    <a:pt x="1161647" y="1854199"/>
                  </a:lnTo>
                  <a:lnTo>
                    <a:pt x="1182204" y="1854199"/>
                  </a:lnTo>
                  <a:lnTo>
                    <a:pt x="1188782" y="1866899"/>
                  </a:lnTo>
                  <a:close/>
                </a:path>
                <a:path w="2218690" h="2326640">
                  <a:moveTo>
                    <a:pt x="1193716" y="1866899"/>
                  </a:moveTo>
                  <a:lnTo>
                    <a:pt x="1188782" y="1866899"/>
                  </a:lnTo>
                  <a:lnTo>
                    <a:pt x="1184956" y="1854199"/>
                  </a:lnTo>
                  <a:lnTo>
                    <a:pt x="1193716" y="1866899"/>
                  </a:lnTo>
                  <a:close/>
                </a:path>
                <a:path w="2218690" h="2326640">
                  <a:moveTo>
                    <a:pt x="663274" y="1879599"/>
                  </a:moveTo>
                  <a:lnTo>
                    <a:pt x="633545" y="1879599"/>
                  </a:lnTo>
                  <a:lnTo>
                    <a:pt x="622159" y="1866899"/>
                  </a:lnTo>
                  <a:lnTo>
                    <a:pt x="658625" y="1866899"/>
                  </a:lnTo>
                  <a:lnTo>
                    <a:pt x="663274" y="1879599"/>
                  </a:lnTo>
                  <a:close/>
                </a:path>
                <a:path w="2218690" h="2326640">
                  <a:moveTo>
                    <a:pt x="663274" y="1879599"/>
                  </a:moveTo>
                  <a:lnTo>
                    <a:pt x="658625" y="1866899"/>
                  </a:lnTo>
                  <a:lnTo>
                    <a:pt x="659985" y="1866899"/>
                  </a:lnTo>
                  <a:lnTo>
                    <a:pt x="663426" y="1872830"/>
                  </a:lnTo>
                  <a:lnTo>
                    <a:pt x="663274" y="1879599"/>
                  </a:lnTo>
                  <a:close/>
                </a:path>
                <a:path w="2218690" h="2326640">
                  <a:moveTo>
                    <a:pt x="663426" y="1872830"/>
                  </a:moveTo>
                  <a:lnTo>
                    <a:pt x="659985" y="1866899"/>
                  </a:lnTo>
                  <a:lnTo>
                    <a:pt x="663558" y="1866899"/>
                  </a:lnTo>
                  <a:lnTo>
                    <a:pt x="663426" y="1872830"/>
                  </a:lnTo>
                  <a:close/>
                </a:path>
                <a:path w="2218690" h="2326640">
                  <a:moveTo>
                    <a:pt x="1213451" y="1879599"/>
                  </a:moveTo>
                  <a:lnTo>
                    <a:pt x="1181856" y="1879599"/>
                  </a:lnTo>
                  <a:lnTo>
                    <a:pt x="1186315" y="1866899"/>
                  </a:lnTo>
                  <a:lnTo>
                    <a:pt x="1206715" y="1866899"/>
                  </a:lnTo>
                  <a:lnTo>
                    <a:pt x="1213451" y="1879599"/>
                  </a:lnTo>
                  <a:close/>
                </a:path>
                <a:path w="2218690" h="2326640">
                  <a:moveTo>
                    <a:pt x="667354" y="1879599"/>
                  </a:moveTo>
                  <a:lnTo>
                    <a:pt x="663274" y="1879599"/>
                  </a:lnTo>
                  <a:lnTo>
                    <a:pt x="663426" y="1872830"/>
                  </a:lnTo>
                  <a:lnTo>
                    <a:pt x="667354" y="1879599"/>
                  </a:lnTo>
                  <a:close/>
                </a:path>
                <a:path w="2218690" h="2326640">
                  <a:moveTo>
                    <a:pt x="679024" y="1892299"/>
                  </a:moveTo>
                  <a:lnTo>
                    <a:pt x="653646" y="1892299"/>
                  </a:lnTo>
                  <a:lnTo>
                    <a:pt x="647619" y="1879599"/>
                  </a:lnTo>
                  <a:lnTo>
                    <a:pt x="673173" y="1879599"/>
                  </a:lnTo>
                  <a:lnTo>
                    <a:pt x="679024" y="1892299"/>
                  </a:lnTo>
                  <a:close/>
                </a:path>
                <a:path w="2218690" h="2326640">
                  <a:moveTo>
                    <a:pt x="685755" y="1892299"/>
                  </a:moveTo>
                  <a:lnTo>
                    <a:pt x="679024" y="1892299"/>
                  </a:lnTo>
                  <a:lnTo>
                    <a:pt x="676873" y="1879599"/>
                  </a:lnTo>
                  <a:lnTo>
                    <a:pt x="685755" y="1892299"/>
                  </a:lnTo>
                  <a:close/>
                </a:path>
                <a:path w="2218690" h="2326640">
                  <a:moveTo>
                    <a:pt x="1210225" y="1892299"/>
                  </a:moveTo>
                  <a:lnTo>
                    <a:pt x="1201465" y="1879599"/>
                  </a:lnTo>
                  <a:lnTo>
                    <a:pt x="1205987" y="1879599"/>
                  </a:lnTo>
                  <a:lnTo>
                    <a:pt x="1210225" y="1892299"/>
                  </a:lnTo>
                  <a:close/>
                </a:path>
                <a:path w="2218690" h="2326640">
                  <a:moveTo>
                    <a:pt x="1237930" y="1892299"/>
                  </a:moveTo>
                  <a:lnTo>
                    <a:pt x="1217531" y="1892299"/>
                  </a:lnTo>
                  <a:lnTo>
                    <a:pt x="1211617" y="1879599"/>
                  </a:lnTo>
                  <a:lnTo>
                    <a:pt x="1234673" y="1879599"/>
                  </a:lnTo>
                  <a:lnTo>
                    <a:pt x="1237930" y="1892299"/>
                  </a:lnTo>
                  <a:close/>
                </a:path>
                <a:path w="2218690" h="2326640">
                  <a:moveTo>
                    <a:pt x="710208" y="1904999"/>
                  </a:moveTo>
                  <a:lnTo>
                    <a:pt x="675739" y="1904999"/>
                  </a:lnTo>
                  <a:lnTo>
                    <a:pt x="666368" y="1892299"/>
                  </a:lnTo>
                  <a:lnTo>
                    <a:pt x="701824" y="1892299"/>
                  </a:lnTo>
                  <a:lnTo>
                    <a:pt x="710208" y="1904999"/>
                  </a:lnTo>
                  <a:close/>
                </a:path>
                <a:path w="2218690" h="2326640">
                  <a:moveTo>
                    <a:pt x="1260745" y="1904999"/>
                  </a:moveTo>
                  <a:lnTo>
                    <a:pt x="1236539" y="1904999"/>
                  </a:lnTo>
                  <a:lnTo>
                    <a:pt x="1228980" y="1892299"/>
                  </a:lnTo>
                  <a:lnTo>
                    <a:pt x="1253151" y="1892299"/>
                  </a:lnTo>
                  <a:lnTo>
                    <a:pt x="1260745" y="1904999"/>
                  </a:lnTo>
                  <a:close/>
                </a:path>
                <a:path w="2218690" h="2326640">
                  <a:moveTo>
                    <a:pt x="726610" y="1917699"/>
                  </a:moveTo>
                  <a:lnTo>
                    <a:pt x="693635" y="1917699"/>
                  </a:lnTo>
                  <a:lnTo>
                    <a:pt x="685780" y="1904999"/>
                  </a:lnTo>
                  <a:lnTo>
                    <a:pt x="721048" y="1904999"/>
                  </a:lnTo>
                  <a:lnTo>
                    <a:pt x="726610" y="1917699"/>
                  </a:lnTo>
                  <a:close/>
                </a:path>
                <a:path w="2218690" h="2326640">
                  <a:moveTo>
                    <a:pt x="1278286" y="1917699"/>
                  </a:moveTo>
                  <a:lnTo>
                    <a:pt x="1254344" y="1917699"/>
                  </a:lnTo>
                  <a:lnTo>
                    <a:pt x="1247228" y="1904999"/>
                  </a:lnTo>
                  <a:lnTo>
                    <a:pt x="1272783" y="1904999"/>
                  </a:lnTo>
                  <a:lnTo>
                    <a:pt x="1278286" y="1917699"/>
                  </a:lnTo>
                  <a:close/>
                </a:path>
                <a:path w="2218690" h="2326640">
                  <a:moveTo>
                    <a:pt x="786618" y="1955799"/>
                  </a:moveTo>
                  <a:lnTo>
                    <a:pt x="761000" y="1955799"/>
                  </a:lnTo>
                  <a:lnTo>
                    <a:pt x="713999" y="1917699"/>
                  </a:lnTo>
                  <a:lnTo>
                    <a:pt x="736331" y="1917699"/>
                  </a:lnTo>
                  <a:lnTo>
                    <a:pt x="742087" y="1930399"/>
                  </a:lnTo>
                  <a:lnTo>
                    <a:pt x="762518" y="1930399"/>
                  </a:lnTo>
                  <a:lnTo>
                    <a:pt x="770899" y="1943099"/>
                  </a:lnTo>
                  <a:lnTo>
                    <a:pt x="783076" y="1943099"/>
                  </a:lnTo>
                  <a:lnTo>
                    <a:pt x="786618" y="1955799"/>
                  </a:lnTo>
                  <a:close/>
                </a:path>
                <a:path w="2218690" h="2326640">
                  <a:moveTo>
                    <a:pt x="749172" y="1930399"/>
                  </a:moveTo>
                  <a:lnTo>
                    <a:pt x="747496" y="1930399"/>
                  </a:lnTo>
                  <a:lnTo>
                    <a:pt x="740506" y="1917699"/>
                  </a:lnTo>
                  <a:lnTo>
                    <a:pt x="741771" y="1917699"/>
                  </a:lnTo>
                  <a:lnTo>
                    <a:pt x="749172" y="1930399"/>
                  </a:lnTo>
                  <a:close/>
                </a:path>
                <a:path w="2218690" h="2326640">
                  <a:moveTo>
                    <a:pt x="1293308" y="1930399"/>
                  </a:moveTo>
                  <a:lnTo>
                    <a:pt x="1279875" y="1930399"/>
                  </a:lnTo>
                  <a:lnTo>
                    <a:pt x="1271607" y="1917699"/>
                  </a:lnTo>
                  <a:lnTo>
                    <a:pt x="1291949" y="1917699"/>
                  </a:lnTo>
                  <a:lnTo>
                    <a:pt x="1293308" y="1930399"/>
                  </a:lnTo>
                  <a:close/>
                </a:path>
                <a:path w="2218690" h="2326640">
                  <a:moveTo>
                    <a:pt x="1317328" y="1943099"/>
                  </a:moveTo>
                  <a:lnTo>
                    <a:pt x="1300013" y="1943099"/>
                  </a:lnTo>
                  <a:lnTo>
                    <a:pt x="1297104" y="1930399"/>
                  </a:lnTo>
                  <a:lnTo>
                    <a:pt x="1310703" y="1930399"/>
                  </a:lnTo>
                  <a:lnTo>
                    <a:pt x="1317328" y="1943099"/>
                  </a:lnTo>
                  <a:close/>
                </a:path>
                <a:path w="2218690" h="2326640">
                  <a:moveTo>
                    <a:pt x="1337333" y="1955799"/>
                  </a:moveTo>
                  <a:lnTo>
                    <a:pt x="1328477" y="1955799"/>
                  </a:lnTo>
                  <a:lnTo>
                    <a:pt x="1314447" y="1943099"/>
                  </a:lnTo>
                  <a:lnTo>
                    <a:pt x="1330317" y="1943099"/>
                  </a:lnTo>
                  <a:lnTo>
                    <a:pt x="1337333" y="1955799"/>
                  </a:lnTo>
                  <a:close/>
                </a:path>
                <a:path w="2218690" h="2326640">
                  <a:moveTo>
                    <a:pt x="1336367" y="1944393"/>
                  </a:moveTo>
                  <a:lnTo>
                    <a:pt x="1335404" y="1943099"/>
                  </a:lnTo>
                  <a:lnTo>
                    <a:pt x="1336257" y="1943099"/>
                  </a:lnTo>
                  <a:lnTo>
                    <a:pt x="1336367" y="1944393"/>
                  </a:lnTo>
                  <a:close/>
                </a:path>
                <a:path w="2218690" h="2326640">
                  <a:moveTo>
                    <a:pt x="1337179" y="1945483"/>
                  </a:moveTo>
                  <a:lnTo>
                    <a:pt x="1336367" y="1944393"/>
                  </a:lnTo>
                  <a:lnTo>
                    <a:pt x="1336257" y="1943099"/>
                  </a:lnTo>
                  <a:lnTo>
                    <a:pt x="1337143" y="1943099"/>
                  </a:lnTo>
                  <a:lnTo>
                    <a:pt x="1337179" y="1945483"/>
                  </a:lnTo>
                  <a:close/>
                </a:path>
                <a:path w="2218690" h="2326640">
                  <a:moveTo>
                    <a:pt x="1337362" y="1945730"/>
                  </a:moveTo>
                  <a:lnTo>
                    <a:pt x="1337179" y="1945483"/>
                  </a:lnTo>
                  <a:lnTo>
                    <a:pt x="1337143" y="1943099"/>
                  </a:lnTo>
                  <a:lnTo>
                    <a:pt x="1337362" y="1945730"/>
                  </a:lnTo>
                  <a:close/>
                </a:path>
                <a:path w="2218690" h="2326640">
                  <a:moveTo>
                    <a:pt x="1337333" y="1955799"/>
                  </a:moveTo>
                  <a:lnTo>
                    <a:pt x="1336367" y="1944393"/>
                  </a:lnTo>
                  <a:lnTo>
                    <a:pt x="1337179" y="1945483"/>
                  </a:lnTo>
                  <a:lnTo>
                    <a:pt x="1337333" y="1955799"/>
                  </a:lnTo>
                  <a:close/>
                </a:path>
                <a:path w="2218690" h="2326640">
                  <a:moveTo>
                    <a:pt x="1344860" y="1955799"/>
                  </a:moveTo>
                  <a:lnTo>
                    <a:pt x="1337839" y="1955799"/>
                  </a:lnTo>
                  <a:lnTo>
                    <a:pt x="1337362" y="1945730"/>
                  </a:lnTo>
                  <a:lnTo>
                    <a:pt x="1344860" y="1955799"/>
                  </a:lnTo>
                  <a:close/>
                </a:path>
                <a:path w="2218690" h="2326640">
                  <a:moveTo>
                    <a:pt x="817643" y="1968499"/>
                  </a:moveTo>
                  <a:lnTo>
                    <a:pt x="785874" y="1968499"/>
                  </a:lnTo>
                  <a:lnTo>
                    <a:pt x="773208" y="1955799"/>
                  </a:lnTo>
                  <a:lnTo>
                    <a:pt x="811445" y="1955799"/>
                  </a:lnTo>
                  <a:lnTo>
                    <a:pt x="817643" y="1968499"/>
                  </a:lnTo>
                  <a:close/>
                </a:path>
                <a:path w="2218690" h="2326640">
                  <a:moveTo>
                    <a:pt x="1344797" y="1968499"/>
                  </a:moveTo>
                  <a:lnTo>
                    <a:pt x="1342456" y="1955799"/>
                  </a:lnTo>
                  <a:lnTo>
                    <a:pt x="1344101" y="1955799"/>
                  </a:lnTo>
                  <a:lnTo>
                    <a:pt x="1344797" y="1968499"/>
                  </a:lnTo>
                  <a:close/>
                </a:path>
                <a:path w="2218690" h="2326640">
                  <a:moveTo>
                    <a:pt x="1365322" y="1968499"/>
                  </a:moveTo>
                  <a:lnTo>
                    <a:pt x="1352611" y="1968499"/>
                  </a:lnTo>
                  <a:lnTo>
                    <a:pt x="1344101" y="1955799"/>
                  </a:lnTo>
                  <a:lnTo>
                    <a:pt x="1362444" y="1955799"/>
                  </a:lnTo>
                  <a:lnTo>
                    <a:pt x="1365322" y="1968499"/>
                  </a:lnTo>
                  <a:close/>
                </a:path>
                <a:path w="2218690" h="2326640">
                  <a:moveTo>
                    <a:pt x="839687" y="1981199"/>
                  </a:moveTo>
                  <a:lnTo>
                    <a:pt x="810091" y="1981199"/>
                  </a:lnTo>
                  <a:lnTo>
                    <a:pt x="798039" y="1968499"/>
                  </a:lnTo>
                  <a:lnTo>
                    <a:pt x="841205" y="1968499"/>
                  </a:lnTo>
                  <a:lnTo>
                    <a:pt x="839687" y="1981199"/>
                  </a:lnTo>
                  <a:close/>
                </a:path>
                <a:path w="2218690" h="2326640">
                  <a:moveTo>
                    <a:pt x="1389390" y="1981199"/>
                  </a:moveTo>
                  <a:lnTo>
                    <a:pt x="1371613" y="1981199"/>
                  </a:lnTo>
                  <a:lnTo>
                    <a:pt x="1362207" y="1968499"/>
                  </a:lnTo>
                  <a:lnTo>
                    <a:pt x="1384172" y="1968499"/>
                  </a:lnTo>
                  <a:lnTo>
                    <a:pt x="1389390" y="1981199"/>
                  </a:lnTo>
                  <a:close/>
                </a:path>
                <a:path w="2218690" h="2326640">
                  <a:moveTo>
                    <a:pt x="860213" y="1993899"/>
                  </a:moveTo>
                  <a:lnTo>
                    <a:pt x="821597" y="1993899"/>
                  </a:lnTo>
                  <a:lnTo>
                    <a:pt x="819256" y="1981199"/>
                  </a:lnTo>
                  <a:lnTo>
                    <a:pt x="853603" y="1981199"/>
                  </a:lnTo>
                  <a:lnTo>
                    <a:pt x="860213" y="1993899"/>
                  </a:lnTo>
                  <a:close/>
                </a:path>
                <a:path w="2218690" h="2326640">
                  <a:moveTo>
                    <a:pt x="1397044" y="1993899"/>
                  </a:moveTo>
                  <a:lnTo>
                    <a:pt x="1392458" y="1993899"/>
                  </a:lnTo>
                  <a:lnTo>
                    <a:pt x="1391035" y="1981199"/>
                  </a:lnTo>
                  <a:lnTo>
                    <a:pt x="1396095" y="1981199"/>
                  </a:lnTo>
                  <a:lnTo>
                    <a:pt x="1397044" y="1993899"/>
                  </a:lnTo>
                  <a:close/>
                </a:path>
                <a:path w="2218690" h="2326640">
                  <a:moveTo>
                    <a:pt x="1408777" y="1993899"/>
                  </a:moveTo>
                  <a:lnTo>
                    <a:pt x="1402104" y="1993899"/>
                  </a:lnTo>
                  <a:lnTo>
                    <a:pt x="1396095" y="1981199"/>
                  </a:lnTo>
                  <a:lnTo>
                    <a:pt x="1403844" y="1981199"/>
                  </a:lnTo>
                  <a:lnTo>
                    <a:pt x="1408777" y="1993899"/>
                  </a:lnTo>
                  <a:close/>
                </a:path>
                <a:path w="2218690" h="2326640">
                  <a:moveTo>
                    <a:pt x="878272" y="2006599"/>
                  </a:moveTo>
                  <a:lnTo>
                    <a:pt x="851358" y="2006599"/>
                  </a:lnTo>
                  <a:lnTo>
                    <a:pt x="844083" y="1993899"/>
                  </a:lnTo>
                  <a:lnTo>
                    <a:pt x="870910" y="1993899"/>
                  </a:lnTo>
                  <a:lnTo>
                    <a:pt x="878272" y="2006599"/>
                  </a:lnTo>
                  <a:close/>
                </a:path>
                <a:path w="2218690" h="2326640">
                  <a:moveTo>
                    <a:pt x="1417886" y="2006599"/>
                  </a:moveTo>
                  <a:lnTo>
                    <a:pt x="1414312" y="2006599"/>
                  </a:lnTo>
                  <a:lnTo>
                    <a:pt x="1411529" y="1993899"/>
                  </a:lnTo>
                  <a:lnTo>
                    <a:pt x="1415261" y="1993899"/>
                  </a:lnTo>
                  <a:lnTo>
                    <a:pt x="1417886" y="2006599"/>
                  </a:lnTo>
                  <a:close/>
                </a:path>
                <a:path w="2218690" h="2326640">
                  <a:moveTo>
                    <a:pt x="1417886" y="2006599"/>
                  </a:moveTo>
                  <a:lnTo>
                    <a:pt x="1415261" y="1993899"/>
                  </a:lnTo>
                  <a:lnTo>
                    <a:pt x="1415925" y="1993899"/>
                  </a:lnTo>
                  <a:lnTo>
                    <a:pt x="1417886" y="2006599"/>
                  </a:lnTo>
                  <a:close/>
                </a:path>
                <a:path w="2218690" h="2326640">
                  <a:moveTo>
                    <a:pt x="1432118" y="2006599"/>
                  </a:moveTo>
                  <a:lnTo>
                    <a:pt x="1417886" y="2006599"/>
                  </a:lnTo>
                  <a:lnTo>
                    <a:pt x="1415925" y="1993899"/>
                  </a:lnTo>
                  <a:lnTo>
                    <a:pt x="1425476" y="1993899"/>
                  </a:lnTo>
                  <a:lnTo>
                    <a:pt x="1432118" y="2006599"/>
                  </a:lnTo>
                  <a:close/>
                </a:path>
                <a:path w="2218690" h="2326640">
                  <a:moveTo>
                    <a:pt x="868784" y="2019299"/>
                  </a:moveTo>
                  <a:lnTo>
                    <a:pt x="865337" y="2006599"/>
                  </a:lnTo>
                  <a:lnTo>
                    <a:pt x="868120" y="2006599"/>
                  </a:lnTo>
                  <a:lnTo>
                    <a:pt x="868784" y="2019299"/>
                  </a:lnTo>
                  <a:close/>
                </a:path>
                <a:path w="2218690" h="2326640">
                  <a:moveTo>
                    <a:pt x="900758" y="2019299"/>
                  </a:moveTo>
                  <a:lnTo>
                    <a:pt x="875331" y="2019299"/>
                  </a:lnTo>
                  <a:lnTo>
                    <a:pt x="870175" y="2006599"/>
                  </a:lnTo>
                  <a:lnTo>
                    <a:pt x="899240" y="2006599"/>
                  </a:lnTo>
                  <a:lnTo>
                    <a:pt x="900758" y="2019299"/>
                  </a:lnTo>
                  <a:close/>
                </a:path>
                <a:path w="2218690" h="2326640">
                  <a:moveTo>
                    <a:pt x="1433907" y="2008011"/>
                  </a:moveTo>
                  <a:lnTo>
                    <a:pt x="1432972" y="2006599"/>
                  </a:lnTo>
                  <a:lnTo>
                    <a:pt x="1433225" y="2006599"/>
                  </a:lnTo>
                  <a:lnTo>
                    <a:pt x="1433907" y="2008011"/>
                  </a:lnTo>
                  <a:close/>
                </a:path>
                <a:path w="2218690" h="2326640">
                  <a:moveTo>
                    <a:pt x="1441385" y="2019299"/>
                  </a:moveTo>
                  <a:lnTo>
                    <a:pt x="1433907" y="2008011"/>
                  </a:lnTo>
                  <a:lnTo>
                    <a:pt x="1433225" y="2006599"/>
                  </a:lnTo>
                  <a:lnTo>
                    <a:pt x="1441385" y="2019299"/>
                  </a:lnTo>
                  <a:close/>
                </a:path>
                <a:path w="2218690" h="2326640">
                  <a:moveTo>
                    <a:pt x="1446002" y="2019299"/>
                  </a:moveTo>
                  <a:lnTo>
                    <a:pt x="1441385" y="2019299"/>
                  </a:lnTo>
                  <a:lnTo>
                    <a:pt x="1433225" y="2006599"/>
                  </a:lnTo>
                  <a:lnTo>
                    <a:pt x="1442713" y="2006599"/>
                  </a:lnTo>
                  <a:lnTo>
                    <a:pt x="1446002" y="2019299"/>
                  </a:lnTo>
                  <a:close/>
                </a:path>
                <a:path w="2218690" h="2326640">
                  <a:moveTo>
                    <a:pt x="1448500" y="2019299"/>
                  </a:moveTo>
                  <a:lnTo>
                    <a:pt x="1445022" y="2006599"/>
                  </a:lnTo>
                  <a:lnTo>
                    <a:pt x="1445211" y="2006599"/>
                  </a:lnTo>
                  <a:lnTo>
                    <a:pt x="1448500" y="2019299"/>
                  </a:lnTo>
                  <a:close/>
                </a:path>
                <a:path w="2218690" h="2326640">
                  <a:moveTo>
                    <a:pt x="1441385" y="2019299"/>
                  </a:moveTo>
                  <a:lnTo>
                    <a:pt x="1439360" y="2019299"/>
                  </a:lnTo>
                  <a:lnTo>
                    <a:pt x="1433907" y="2008011"/>
                  </a:lnTo>
                  <a:lnTo>
                    <a:pt x="1441385" y="2019299"/>
                  </a:lnTo>
                  <a:close/>
                </a:path>
                <a:path w="2218690" h="2326640">
                  <a:moveTo>
                    <a:pt x="891523" y="2031999"/>
                  </a:moveTo>
                  <a:lnTo>
                    <a:pt x="885925" y="2019299"/>
                  </a:lnTo>
                  <a:lnTo>
                    <a:pt x="889499" y="2019299"/>
                  </a:lnTo>
                  <a:lnTo>
                    <a:pt x="891523" y="2031999"/>
                  </a:lnTo>
                  <a:close/>
                </a:path>
                <a:path w="2218690" h="2326640">
                  <a:moveTo>
                    <a:pt x="928780" y="2031999"/>
                  </a:moveTo>
                  <a:lnTo>
                    <a:pt x="893927" y="2031999"/>
                  </a:lnTo>
                  <a:lnTo>
                    <a:pt x="889499" y="2019299"/>
                  </a:lnTo>
                  <a:lnTo>
                    <a:pt x="925649" y="2019299"/>
                  </a:lnTo>
                  <a:lnTo>
                    <a:pt x="928780" y="2031999"/>
                  </a:lnTo>
                  <a:close/>
                </a:path>
                <a:path w="2218690" h="2326640">
                  <a:moveTo>
                    <a:pt x="1456850" y="2031999"/>
                  </a:moveTo>
                  <a:lnTo>
                    <a:pt x="1454067" y="2031999"/>
                  </a:lnTo>
                  <a:lnTo>
                    <a:pt x="1450588" y="2019299"/>
                  </a:lnTo>
                  <a:lnTo>
                    <a:pt x="1452138" y="2019299"/>
                  </a:lnTo>
                  <a:lnTo>
                    <a:pt x="1456850" y="2031999"/>
                  </a:lnTo>
                  <a:close/>
                </a:path>
                <a:path w="2218690" h="2326640">
                  <a:moveTo>
                    <a:pt x="1466053" y="2031999"/>
                  </a:moveTo>
                  <a:lnTo>
                    <a:pt x="1458391" y="2031999"/>
                  </a:lnTo>
                  <a:lnTo>
                    <a:pt x="1452897" y="2019299"/>
                  </a:lnTo>
                  <a:lnTo>
                    <a:pt x="1462511" y="2019299"/>
                  </a:lnTo>
                  <a:lnTo>
                    <a:pt x="1466053" y="2031999"/>
                  </a:lnTo>
                  <a:close/>
                </a:path>
                <a:path w="2218690" h="2326640">
                  <a:moveTo>
                    <a:pt x="1469690" y="2031999"/>
                  </a:moveTo>
                  <a:lnTo>
                    <a:pt x="1468805" y="2031999"/>
                  </a:lnTo>
                  <a:lnTo>
                    <a:pt x="1464440" y="2019299"/>
                  </a:lnTo>
                  <a:lnTo>
                    <a:pt x="1467982" y="2019299"/>
                  </a:lnTo>
                  <a:lnTo>
                    <a:pt x="1469690" y="2031999"/>
                  </a:lnTo>
                  <a:close/>
                </a:path>
                <a:path w="2218690" h="2326640">
                  <a:moveTo>
                    <a:pt x="1474498" y="2031999"/>
                  </a:moveTo>
                  <a:lnTo>
                    <a:pt x="1470702" y="2031999"/>
                  </a:lnTo>
                  <a:lnTo>
                    <a:pt x="1472758" y="2019299"/>
                  </a:lnTo>
                  <a:lnTo>
                    <a:pt x="1474498" y="2031999"/>
                  </a:lnTo>
                  <a:close/>
                </a:path>
                <a:path w="2218690" h="2326640">
                  <a:moveTo>
                    <a:pt x="946491" y="2044699"/>
                  </a:moveTo>
                  <a:lnTo>
                    <a:pt x="919228" y="2044699"/>
                  </a:lnTo>
                  <a:lnTo>
                    <a:pt x="916340" y="2031999"/>
                  </a:lnTo>
                  <a:lnTo>
                    <a:pt x="942790" y="2031999"/>
                  </a:lnTo>
                  <a:lnTo>
                    <a:pt x="946491" y="2044699"/>
                  </a:lnTo>
                  <a:close/>
                </a:path>
                <a:path w="2218690" h="2326640">
                  <a:moveTo>
                    <a:pt x="952462" y="2044699"/>
                  </a:moveTo>
                  <a:lnTo>
                    <a:pt x="948704" y="2044699"/>
                  </a:lnTo>
                  <a:lnTo>
                    <a:pt x="946079" y="2031999"/>
                  </a:lnTo>
                  <a:lnTo>
                    <a:pt x="952462" y="2044699"/>
                  </a:lnTo>
                  <a:close/>
                </a:path>
                <a:path w="2218690" h="2326640">
                  <a:moveTo>
                    <a:pt x="1497237" y="2044699"/>
                  </a:moveTo>
                  <a:lnTo>
                    <a:pt x="1485788" y="2044699"/>
                  </a:lnTo>
                  <a:lnTo>
                    <a:pt x="1469877" y="2031999"/>
                  </a:lnTo>
                  <a:lnTo>
                    <a:pt x="1491576" y="2031999"/>
                  </a:lnTo>
                  <a:lnTo>
                    <a:pt x="1497237" y="2044699"/>
                  </a:lnTo>
                  <a:close/>
                </a:path>
                <a:path w="2218690" h="2326640">
                  <a:moveTo>
                    <a:pt x="966447" y="2057399"/>
                  </a:moveTo>
                  <a:lnTo>
                    <a:pt x="947590" y="2057399"/>
                  </a:lnTo>
                  <a:lnTo>
                    <a:pt x="938469" y="2044699"/>
                  </a:lnTo>
                  <a:lnTo>
                    <a:pt x="968851" y="2044699"/>
                  </a:lnTo>
                  <a:lnTo>
                    <a:pt x="966447" y="2057399"/>
                  </a:lnTo>
                  <a:close/>
                </a:path>
                <a:path w="2218690" h="2326640">
                  <a:moveTo>
                    <a:pt x="974885" y="2055767"/>
                  </a:moveTo>
                  <a:lnTo>
                    <a:pt x="970337" y="2044699"/>
                  </a:lnTo>
                  <a:lnTo>
                    <a:pt x="974504" y="2049650"/>
                  </a:lnTo>
                  <a:lnTo>
                    <a:pt x="974885" y="2055767"/>
                  </a:lnTo>
                  <a:close/>
                </a:path>
                <a:path w="2218690" h="2326640">
                  <a:moveTo>
                    <a:pt x="981027" y="2057399"/>
                  </a:moveTo>
                  <a:lnTo>
                    <a:pt x="974504" y="2049650"/>
                  </a:lnTo>
                  <a:lnTo>
                    <a:pt x="974195" y="2044699"/>
                  </a:lnTo>
                  <a:lnTo>
                    <a:pt x="981027" y="2057399"/>
                  </a:lnTo>
                  <a:close/>
                </a:path>
                <a:path w="2218690" h="2326640">
                  <a:moveTo>
                    <a:pt x="1493758" y="2057399"/>
                  </a:moveTo>
                  <a:lnTo>
                    <a:pt x="1490722" y="2044699"/>
                  </a:lnTo>
                  <a:lnTo>
                    <a:pt x="1492114" y="2044699"/>
                  </a:lnTo>
                  <a:lnTo>
                    <a:pt x="1494233" y="2054053"/>
                  </a:lnTo>
                  <a:lnTo>
                    <a:pt x="1493758" y="2057399"/>
                  </a:lnTo>
                  <a:close/>
                </a:path>
                <a:path w="2218690" h="2326640">
                  <a:moveTo>
                    <a:pt x="1494992" y="2057399"/>
                  </a:moveTo>
                  <a:lnTo>
                    <a:pt x="1494233" y="2054053"/>
                  </a:lnTo>
                  <a:lnTo>
                    <a:pt x="1495561" y="2044699"/>
                  </a:lnTo>
                  <a:lnTo>
                    <a:pt x="1494992" y="2057399"/>
                  </a:lnTo>
                  <a:close/>
                </a:path>
                <a:path w="2218690" h="2326640">
                  <a:moveTo>
                    <a:pt x="1505555" y="2057399"/>
                  </a:moveTo>
                  <a:lnTo>
                    <a:pt x="1503151" y="2057399"/>
                  </a:lnTo>
                  <a:lnTo>
                    <a:pt x="1502582" y="2044699"/>
                  </a:lnTo>
                  <a:lnTo>
                    <a:pt x="1509350" y="2044699"/>
                  </a:lnTo>
                  <a:lnTo>
                    <a:pt x="1505555" y="2057399"/>
                  </a:lnTo>
                  <a:close/>
                </a:path>
                <a:path w="2218690" h="2326640">
                  <a:moveTo>
                    <a:pt x="975555" y="2057399"/>
                  </a:moveTo>
                  <a:lnTo>
                    <a:pt x="974986" y="2057399"/>
                  </a:lnTo>
                  <a:lnTo>
                    <a:pt x="974885" y="2055767"/>
                  </a:lnTo>
                  <a:lnTo>
                    <a:pt x="975555" y="2057399"/>
                  </a:lnTo>
                  <a:close/>
                </a:path>
                <a:path w="2218690" h="2326640">
                  <a:moveTo>
                    <a:pt x="995354" y="2070099"/>
                  </a:moveTo>
                  <a:lnTo>
                    <a:pt x="971634" y="2070099"/>
                  </a:lnTo>
                  <a:lnTo>
                    <a:pt x="964401" y="2057399"/>
                  </a:lnTo>
                  <a:lnTo>
                    <a:pt x="993108" y="2057399"/>
                  </a:lnTo>
                  <a:lnTo>
                    <a:pt x="995354" y="2070099"/>
                  </a:lnTo>
                  <a:close/>
                </a:path>
                <a:path w="2218690" h="2326640">
                  <a:moveTo>
                    <a:pt x="1524523" y="2070026"/>
                  </a:moveTo>
                  <a:lnTo>
                    <a:pt x="1517763" y="2057399"/>
                  </a:lnTo>
                  <a:lnTo>
                    <a:pt x="1523203" y="2057399"/>
                  </a:lnTo>
                  <a:lnTo>
                    <a:pt x="1524523" y="2070026"/>
                  </a:lnTo>
                  <a:close/>
                </a:path>
                <a:path w="2218690" h="2326640">
                  <a:moveTo>
                    <a:pt x="1525501" y="2062459"/>
                  </a:moveTo>
                  <a:lnTo>
                    <a:pt x="1524594" y="2057399"/>
                  </a:lnTo>
                  <a:lnTo>
                    <a:pt x="1526144" y="2057399"/>
                  </a:lnTo>
                  <a:lnTo>
                    <a:pt x="1525501" y="2062459"/>
                  </a:lnTo>
                  <a:close/>
                </a:path>
                <a:path w="2218690" h="2326640">
                  <a:moveTo>
                    <a:pt x="1526871" y="2070099"/>
                  </a:moveTo>
                  <a:lnTo>
                    <a:pt x="1524563" y="2070099"/>
                  </a:lnTo>
                  <a:lnTo>
                    <a:pt x="1525501" y="2062459"/>
                  </a:lnTo>
                  <a:lnTo>
                    <a:pt x="1526871" y="2070099"/>
                  </a:lnTo>
                  <a:close/>
                </a:path>
                <a:path w="2218690" h="2326640">
                  <a:moveTo>
                    <a:pt x="1023059" y="2082799"/>
                  </a:moveTo>
                  <a:lnTo>
                    <a:pt x="991371" y="2082799"/>
                  </a:lnTo>
                  <a:lnTo>
                    <a:pt x="983929" y="2070099"/>
                  </a:lnTo>
                  <a:lnTo>
                    <a:pt x="1015626" y="2070099"/>
                  </a:lnTo>
                  <a:lnTo>
                    <a:pt x="1023059" y="2082799"/>
                  </a:lnTo>
                  <a:close/>
                </a:path>
                <a:path w="2218690" h="2326640">
                  <a:moveTo>
                    <a:pt x="1027739" y="2082799"/>
                  </a:moveTo>
                  <a:lnTo>
                    <a:pt x="1023059" y="2082799"/>
                  </a:lnTo>
                  <a:lnTo>
                    <a:pt x="1021636" y="2070099"/>
                  </a:lnTo>
                  <a:lnTo>
                    <a:pt x="1027739" y="2082799"/>
                  </a:lnTo>
                  <a:close/>
                </a:path>
                <a:path w="2218690" h="2326640">
                  <a:moveTo>
                    <a:pt x="1547998" y="2082799"/>
                  </a:moveTo>
                  <a:lnTo>
                    <a:pt x="1543033" y="2082799"/>
                  </a:lnTo>
                  <a:lnTo>
                    <a:pt x="1545752" y="2070099"/>
                  </a:lnTo>
                  <a:lnTo>
                    <a:pt x="1547998" y="2082799"/>
                  </a:lnTo>
                  <a:close/>
                </a:path>
                <a:path w="2218690" h="2326640">
                  <a:moveTo>
                    <a:pt x="1046557" y="2095499"/>
                  </a:moveTo>
                  <a:lnTo>
                    <a:pt x="1013179" y="2095499"/>
                  </a:lnTo>
                  <a:lnTo>
                    <a:pt x="1011238" y="2082799"/>
                  </a:lnTo>
                  <a:lnTo>
                    <a:pt x="1042889" y="2082799"/>
                  </a:lnTo>
                  <a:lnTo>
                    <a:pt x="1046557" y="2095499"/>
                  </a:lnTo>
                  <a:close/>
                </a:path>
                <a:path w="2218690" h="2326640">
                  <a:moveTo>
                    <a:pt x="1054907" y="2108199"/>
                  </a:moveTo>
                  <a:lnTo>
                    <a:pt x="1034476" y="2108199"/>
                  </a:lnTo>
                  <a:lnTo>
                    <a:pt x="1035045" y="2095499"/>
                  </a:lnTo>
                  <a:lnTo>
                    <a:pt x="1051934" y="2095499"/>
                  </a:lnTo>
                  <a:lnTo>
                    <a:pt x="1054907" y="2108199"/>
                  </a:lnTo>
                  <a:close/>
                </a:path>
                <a:path w="2218690" h="2326640">
                  <a:moveTo>
                    <a:pt x="1066419" y="2108199"/>
                  </a:moveTo>
                  <a:lnTo>
                    <a:pt x="1061517" y="2108199"/>
                  </a:lnTo>
                  <a:lnTo>
                    <a:pt x="1057658" y="2095499"/>
                  </a:lnTo>
                  <a:lnTo>
                    <a:pt x="1066419" y="2108199"/>
                  </a:lnTo>
                  <a:close/>
                </a:path>
                <a:path w="2218690" h="2326640">
                  <a:moveTo>
                    <a:pt x="1086154" y="2120899"/>
                  </a:moveTo>
                  <a:lnTo>
                    <a:pt x="1054717" y="2120899"/>
                  </a:lnTo>
                  <a:lnTo>
                    <a:pt x="1059176" y="2108199"/>
                  </a:lnTo>
                  <a:lnTo>
                    <a:pt x="1079417" y="2108199"/>
                  </a:lnTo>
                  <a:lnTo>
                    <a:pt x="1086154" y="2120899"/>
                  </a:lnTo>
                  <a:close/>
                </a:path>
                <a:path w="2218690" h="2326640">
                  <a:moveTo>
                    <a:pt x="1083086" y="2133599"/>
                  </a:moveTo>
                  <a:lnTo>
                    <a:pt x="1074325" y="2120899"/>
                  </a:lnTo>
                  <a:lnTo>
                    <a:pt x="1078848" y="2120899"/>
                  </a:lnTo>
                  <a:lnTo>
                    <a:pt x="1083086" y="2133599"/>
                  </a:lnTo>
                  <a:close/>
                </a:path>
                <a:path w="2218690" h="2326640">
                  <a:moveTo>
                    <a:pt x="1110633" y="2133599"/>
                  </a:moveTo>
                  <a:lnTo>
                    <a:pt x="1090360" y="2133599"/>
                  </a:lnTo>
                  <a:lnTo>
                    <a:pt x="1084509" y="2120899"/>
                  </a:lnTo>
                  <a:lnTo>
                    <a:pt x="1107407" y="2120899"/>
                  </a:lnTo>
                  <a:lnTo>
                    <a:pt x="1110633" y="2133599"/>
                  </a:lnTo>
                  <a:close/>
                </a:path>
                <a:path w="2218690" h="2326640">
                  <a:moveTo>
                    <a:pt x="1133448" y="2146299"/>
                  </a:moveTo>
                  <a:lnTo>
                    <a:pt x="1109368" y="2146299"/>
                  </a:lnTo>
                  <a:lnTo>
                    <a:pt x="1101841" y="2133599"/>
                  </a:lnTo>
                  <a:lnTo>
                    <a:pt x="1125853" y="2133599"/>
                  </a:lnTo>
                  <a:lnTo>
                    <a:pt x="1133448" y="2146299"/>
                  </a:lnTo>
                  <a:close/>
                </a:path>
                <a:path w="2218690" h="2326640">
                  <a:moveTo>
                    <a:pt x="1150989" y="2158999"/>
                  </a:moveTo>
                  <a:lnTo>
                    <a:pt x="1127174" y="2158999"/>
                  </a:lnTo>
                  <a:lnTo>
                    <a:pt x="1120058" y="2146299"/>
                  </a:lnTo>
                  <a:lnTo>
                    <a:pt x="1145517" y="2146299"/>
                  </a:lnTo>
                  <a:lnTo>
                    <a:pt x="1150989" y="2158999"/>
                  </a:lnTo>
                  <a:close/>
                </a:path>
                <a:path w="2218690" h="2326640">
                  <a:moveTo>
                    <a:pt x="1166011" y="2171699"/>
                  </a:moveTo>
                  <a:lnTo>
                    <a:pt x="1152724" y="2171699"/>
                  </a:lnTo>
                  <a:lnTo>
                    <a:pt x="1144463" y="2158999"/>
                  </a:lnTo>
                  <a:lnTo>
                    <a:pt x="1164651" y="2158999"/>
                  </a:lnTo>
                  <a:lnTo>
                    <a:pt x="1166011" y="2171699"/>
                  </a:lnTo>
                  <a:close/>
                </a:path>
                <a:path w="2218690" h="2326640">
                  <a:moveTo>
                    <a:pt x="1190044" y="2184399"/>
                  </a:moveTo>
                  <a:lnTo>
                    <a:pt x="1172843" y="2184399"/>
                  </a:lnTo>
                  <a:lnTo>
                    <a:pt x="1169965" y="2171699"/>
                  </a:lnTo>
                  <a:lnTo>
                    <a:pt x="1183406" y="2171699"/>
                  </a:lnTo>
                  <a:lnTo>
                    <a:pt x="1190044" y="2184399"/>
                  </a:lnTo>
                  <a:close/>
                </a:path>
                <a:path w="2218690" h="2326640">
                  <a:moveTo>
                    <a:pt x="1209941" y="2197099"/>
                  </a:moveTo>
                  <a:lnTo>
                    <a:pt x="1201243" y="2197099"/>
                  </a:lnTo>
                  <a:lnTo>
                    <a:pt x="1187225" y="2184399"/>
                  </a:lnTo>
                  <a:lnTo>
                    <a:pt x="1203037" y="2184399"/>
                  </a:lnTo>
                  <a:lnTo>
                    <a:pt x="1209917" y="2196828"/>
                  </a:lnTo>
                  <a:lnTo>
                    <a:pt x="1209941" y="2197099"/>
                  </a:lnTo>
                  <a:close/>
                </a:path>
                <a:path w="2218690" h="2326640">
                  <a:moveTo>
                    <a:pt x="1209892" y="2196547"/>
                  </a:moveTo>
                  <a:lnTo>
                    <a:pt x="1208138" y="2184399"/>
                  </a:lnTo>
                  <a:lnTo>
                    <a:pt x="1208926" y="2185462"/>
                  </a:lnTo>
                  <a:lnTo>
                    <a:pt x="1209892" y="2196547"/>
                  </a:lnTo>
                  <a:close/>
                </a:path>
                <a:path w="2218690" h="2326640">
                  <a:moveTo>
                    <a:pt x="1209784" y="2186618"/>
                  </a:moveTo>
                  <a:lnTo>
                    <a:pt x="1208926" y="2185462"/>
                  </a:lnTo>
                  <a:lnTo>
                    <a:pt x="1208834" y="2184399"/>
                  </a:lnTo>
                  <a:lnTo>
                    <a:pt x="1209751" y="2184399"/>
                  </a:lnTo>
                  <a:lnTo>
                    <a:pt x="1209784" y="2186618"/>
                  </a:lnTo>
                  <a:close/>
                </a:path>
                <a:path w="2218690" h="2326640">
                  <a:moveTo>
                    <a:pt x="1217563" y="2197099"/>
                  </a:moveTo>
                  <a:lnTo>
                    <a:pt x="1210067" y="2197099"/>
                  </a:lnTo>
                  <a:lnTo>
                    <a:pt x="1209939" y="2196868"/>
                  </a:lnTo>
                  <a:lnTo>
                    <a:pt x="1209784" y="2186618"/>
                  </a:lnTo>
                  <a:lnTo>
                    <a:pt x="1217563" y="2197099"/>
                  </a:lnTo>
                  <a:close/>
                </a:path>
                <a:path w="2218690" h="2326640">
                  <a:moveTo>
                    <a:pt x="1209972" y="2197099"/>
                  </a:moveTo>
                  <a:lnTo>
                    <a:pt x="1209937" y="2196865"/>
                  </a:lnTo>
                  <a:lnTo>
                    <a:pt x="1209972" y="2197099"/>
                  </a:lnTo>
                  <a:close/>
                </a:path>
                <a:path w="2218690" h="2326640">
                  <a:moveTo>
                    <a:pt x="1210067" y="2197099"/>
                  </a:moveTo>
                  <a:lnTo>
                    <a:pt x="1209939" y="2196868"/>
                  </a:lnTo>
                  <a:lnTo>
                    <a:pt x="1210067" y="2197099"/>
                  </a:lnTo>
                  <a:close/>
                </a:path>
                <a:path w="2218690" h="2326640">
                  <a:moveTo>
                    <a:pt x="1217563" y="2209799"/>
                  </a:moveTo>
                  <a:lnTo>
                    <a:pt x="1215222" y="2197099"/>
                  </a:lnTo>
                  <a:lnTo>
                    <a:pt x="1216867" y="2197099"/>
                  </a:lnTo>
                  <a:lnTo>
                    <a:pt x="1217563" y="2209799"/>
                  </a:lnTo>
                  <a:close/>
                </a:path>
                <a:path w="2218690" h="2326640">
                  <a:moveTo>
                    <a:pt x="1238025" y="2209799"/>
                  </a:moveTo>
                  <a:lnTo>
                    <a:pt x="1225377" y="2209799"/>
                  </a:lnTo>
                  <a:lnTo>
                    <a:pt x="1216867" y="2197099"/>
                  </a:lnTo>
                  <a:lnTo>
                    <a:pt x="1235147" y="2197099"/>
                  </a:lnTo>
                  <a:lnTo>
                    <a:pt x="1238025" y="2209799"/>
                  </a:lnTo>
                  <a:close/>
                </a:path>
                <a:path w="2218690" h="2326640">
                  <a:moveTo>
                    <a:pt x="1262093" y="2222499"/>
                  </a:moveTo>
                  <a:lnTo>
                    <a:pt x="1244379" y="2222499"/>
                  </a:lnTo>
                  <a:lnTo>
                    <a:pt x="1234973" y="2209799"/>
                  </a:lnTo>
                  <a:lnTo>
                    <a:pt x="1256875" y="2209799"/>
                  </a:lnTo>
                  <a:lnTo>
                    <a:pt x="1262093" y="2222499"/>
                  </a:lnTo>
                  <a:close/>
                </a:path>
                <a:path w="2218690" h="2326640">
                  <a:moveTo>
                    <a:pt x="1269810" y="2235199"/>
                  </a:moveTo>
                  <a:lnTo>
                    <a:pt x="1263801" y="2235199"/>
                  </a:lnTo>
                  <a:lnTo>
                    <a:pt x="1260164" y="2222499"/>
                  </a:lnTo>
                  <a:lnTo>
                    <a:pt x="1268861" y="2222499"/>
                  </a:lnTo>
                  <a:lnTo>
                    <a:pt x="1269810" y="2235199"/>
                  </a:lnTo>
                  <a:close/>
                </a:path>
                <a:path w="2218690" h="2326640">
                  <a:moveTo>
                    <a:pt x="1281512" y="2235199"/>
                  </a:moveTo>
                  <a:lnTo>
                    <a:pt x="1274870" y="2235199"/>
                  </a:lnTo>
                  <a:lnTo>
                    <a:pt x="1268861" y="2222499"/>
                  </a:lnTo>
                  <a:lnTo>
                    <a:pt x="1276546" y="2222499"/>
                  </a:lnTo>
                  <a:lnTo>
                    <a:pt x="1281512" y="2235199"/>
                  </a:lnTo>
                  <a:close/>
                </a:path>
                <a:path w="2218690" h="2326640">
                  <a:moveTo>
                    <a:pt x="1290652" y="2247899"/>
                  </a:moveTo>
                  <a:lnTo>
                    <a:pt x="1287078" y="2247899"/>
                  </a:lnTo>
                  <a:lnTo>
                    <a:pt x="1284295" y="2235199"/>
                  </a:lnTo>
                  <a:lnTo>
                    <a:pt x="1288058" y="2235199"/>
                  </a:lnTo>
                  <a:lnTo>
                    <a:pt x="1290652" y="2247899"/>
                  </a:lnTo>
                  <a:close/>
                </a:path>
                <a:path w="2218690" h="2326640">
                  <a:moveTo>
                    <a:pt x="1290652" y="2247899"/>
                  </a:moveTo>
                  <a:lnTo>
                    <a:pt x="1288058" y="2235199"/>
                  </a:lnTo>
                  <a:lnTo>
                    <a:pt x="1288691" y="2235199"/>
                  </a:lnTo>
                  <a:lnTo>
                    <a:pt x="1290652" y="2247899"/>
                  </a:lnTo>
                  <a:close/>
                </a:path>
                <a:path w="2218690" h="2326640">
                  <a:moveTo>
                    <a:pt x="1304821" y="2247899"/>
                  </a:moveTo>
                  <a:lnTo>
                    <a:pt x="1290652" y="2247899"/>
                  </a:lnTo>
                  <a:lnTo>
                    <a:pt x="1288691" y="2235199"/>
                  </a:lnTo>
                  <a:lnTo>
                    <a:pt x="1298211" y="2235199"/>
                  </a:lnTo>
                  <a:lnTo>
                    <a:pt x="1304821" y="2247899"/>
                  </a:lnTo>
                  <a:close/>
                </a:path>
                <a:path w="2218690" h="2326640">
                  <a:moveTo>
                    <a:pt x="1306747" y="2249465"/>
                  </a:moveTo>
                  <a:lnTo>
                    <a:pt x="1305706" y="2247899"/>
                  </a:lnTo>
                  <a:lnTo>
                    <a:pt x="1305991" y="2247899"/>
                  </a:lnTo>
                  <a:lnTo>
                    <a:pt x="1306747" y="2249465"/>
                  </a:lnTo>
                  <a:close/>
                </a:path>
                <a:path w="2218690" h="2326640">
                  <a:moveTo>
                    <a:pt x="1314150" y="2260599"/>
                  </a:moveTo>
                  <a:lnTo>
                    <a:pt x="1306747" y="2249465"/>
                  </a:lnTo>
                  <a:lnTo>
                    <a:pt x="1305991" y="2247899"/>
                  </a:lnTo>
                  <a:lnTo>
                    <a:pt x="1314150" y="2260599"/>
                  </a:lnTo>
                  <a:close/>
                </a:path>
                <a:path w="2218690" h="2326640">
                  <a:moveTo>
                    <a:pt x="1318705" y="2260599"/>
                  </a:moveTo>
                  <a:lnTo>
                    <a:pt x="1314150" y="2260599"/>
                  </a:lnTo>
                  <a:lnTo>
                    <a:pt x="1305991" y="2247899"/>
                  </a:lnTo>
                  <a:lnTo>
                    <a:pt x="1315415" y="2247899"/>
                  </a:lnTo>
                  <a:lnTo>
                    <a:pt x="1318705" y="2260599"/>
                  </a:lnTo>
                  <a:close/>
                </a:path>
                <a:path w="2218690" h="2326640">
                  <a:moveTo>
                    <a:pt x="1321203" y="2260599"/>
                  </a:moveTo>
                  <a:lnTo>
                    <a:pt x="1317724" y="2247899"/>
                  </a:lnTo>
                  <a:lnTo>
                    <a:pt x="1317946" y="2247899"/>
                  </a:lnTo>
                  <a:lnTo>
                    <a:pt x="1321203" y="2260599"/>
                  </a:lnTo>
                  <a:close/>
                </a:path>
                <a:path w="2218690" h="2326640">
                  <a:moveTo>
                    <a:pt x="1314150" y="2260599"/>
                  </a:moveTo>
                  <a:lnTo>
                    <a:pt x="1312126" y="2260599"/>
                  </a:lnTo>
                  <a:lnTo>
                    <a:pt x="1306747" y="2249465"/>
                  </a:lnTo>
                  <a:lnTo>
                    <a:pt x="1314150" y="2260599"/>
                  </a:lnTo>
                  <a:close/>
                </a:path>
                <a:path w="2218690" h="2326640">
                  <a:moveTo>
                    <a:pt x="1325235" y="2267467"/>
                  </a:moveTo>
                  <a:lnTo>
                    <a:pt x="1323354" y="2260599"/>
                  </a:lnTo>
                  <a:lnTo>
                    <a:pt x="1325663" y="2260599"/>
                  </a:lnTo>
                  <a:lnTo>
                    <a:pt x="1325235" y="2267467"/>
                  </a:lnTo>
                  <a:close/>
                </a:path>
                <a:path w="2218690" h="2326640">
                  <a:moveTo>
                    <a:pt x="1338756" y="2273299"/>
                  </a:moveTo>
                  <a:lnTo>
                    <a:pt x="1331157" y="2273299"/>
                  </a:lnTo>
                  <a:lnTo>
                    <a:pt x="1325663" y="2260599"/>
                  </a:lnTo>
                  <a:lnTo>
                    <a:pt x="1335245" y="2260599"/>
                  </a:lnTo>
                  <a:lnTo>
                    <a:pt x="1338756" y="2273299"/>
                  </a:lnTo>
                  <a:close/>
                </a:path>
                <a:path w="2218690" h="2326640">
                  <a:moveTo>
                    <a:pt x="1342393" y="2273299"/>
                  </a:moveTo>
                  <a:lnTo>
                    <a:pt x="1341508" y="2273299"/>
                  </a:lnTo>
                  <a:lnTo>
                    <a:pt x="1337175" y="2260599"/>
                  </a:lnTo>
                  <a:lnTo>
                    <a:pt x="1340717" y="2260599"/>
                  </a:lnTo>
                  <a:lnTo>
                    <a:pt x="1342393" y="2273299"/>
                  </a:lnTo>
                  <a:close/>
                </a:path>
                <a:path w="2218690" h="2326640">
                  <a:moveTo>
                    <a:pt x="1347200" y="2273299"/>
                  </a:moveTo>
                  <a:lnTo>
                    <a:pt x="1343405" y="2273299"/>
                  </a:lnTo>
                  <a:lnTo>
                    <a:pt x="1345461" y="2260599"/>
                  </a:lnTo>
                  <a:lnTo>
                    <a:pt x="1347200" y="2273299"/>
                  </a:lnTo>
                  <a:close/>
                </a:path>
                <a:path w="2218690" h="2326640">
                  <a:moveTo>
                    <a:pt x="1326833" y="2273299"/>
                  </a:moveTo>
                  <a:lnTo>
                    <a:pt x="1324872" y="2273299"/>
                  </a:lnTo>
                  <a:lnTo>
                    <a:pt x="1325235" y="2267467"/>
                  </a:lnTo>
                  <a:lnTo>
                    <a:pt x="1326833" y="2273299"/>
                  </a:lnTo>
                  <a:close/>
                </a:path>
                <a:path w="2218690" h="2326640">
                  <a:moveTo>
                    <a:pt x="1369971" y="2285999"/>
                  </a:moveTo>
                  <a:lnTo>
                    <a:pt x="1358554" y="2285999"/>
                  </a:lnTo>
                  <a:lnTo>
                    <a:pt x="1342643" y="2273299"/>
                  </a:lnTo>
                  <a:lnTo>
                    <a:pt x="1364310" y="2273299"/>
                  </a:lnTo>
                  <a:lnTo>
                    <a:pt x="1369971" y="2285999"/>
                  </a:lnTo>
                  <a:close/>
                </a:path>
                <a:path w="2218690" h="2326640">
                  <a:moveTo>
                    <a:pt x="1366366" y="2298699"/>
                  </a:moveTo>
                  <a:lnTo>
                    <a:pt x="1363298" y="2285999"/>
                  </a:lnTo>
                  <a:lnTo>
                    <a:pt x="1364753" y="2285999"/>
                  </a:lnTo>
                  <a:lnTo>
                    <a:pt x="1366858" y="2295290"/>
                  </a:lnTo>
                  <a:lnTo>
                    <a:pt x="1366366" y="2298699"/>
                  </a:lnTo>
                  <a:close/>
                </a:path>
                <a:path w="2218690" h="2326640">
                  <a:moveTo>
                    <a:pt x="1367631" y="2298699"/>
                  </a:moveTo>
                  <a:lnTo>
                    <a:pt x="1366858" y="2295290"/>
                  </a:lnTo>
                  <a:lnTo>
                    <a:pt x="1368200" y="2285999"/>
                  </a:lnTo>
                  <a:lnTo>
                    <a:pt x="1367631" y="2298699"/>
                  </a:lnTo>
                  <a:close/>
                </a:path>
                <a:path w="2218690" h="2326640">
                  <a:moveTo>
                    <a:pt x="1378289" y="2298699"/>
                  </a:moveTo>
                  <a:lnTo>
                    <a:pt x="1375917" y="2298699"/>
                  </a:lnTo>
                  <a:lnTo>
                    <a:pt x="1375348" y="2285999"/>
                  </a:lnTo>
                  <a:lnTo>
                    <a:pt x="1382053" y="2285999"/>
                  </a:lnTo>
                  <a:lnTo>
                    <a:pt x="1378289" y="2298699"/>
                  </a:lnTo>
                  <a:close/>
                </a:path>
                <a:path w="2218690" h="2326640">
                  <a:moveTo>
                    <a:pt x="1397289" y="2311326"/>
                  </a:moveTo>
                  <a:lnTo>
                    <a:pt x="1390529" y="2298699"/>
                  </a:lnTo>
                  <a:lnTo>
                    <a:pt x="1395969" y="2298699"/>
                  </a:lnTo>
                  <a:lnTo>
                    <a:pt x="1397289" y="2311326"/>
                  </a:lnTo>
                  <a:close/>
                </a:path>
                <a:path w="2218690" h="2326640">
                  <a:moveTo>
                    <a:pt x="1398267" y="2303759"/>
                  </a:moveTo>
                  <a:lnTo>
                    <a:pt x="1397360" y="2298699"/>
                  </a:lnTo>
                  <a:lnTo>
                    <a:pt x="1398910" y="2298699"/>
                  </a:lnTo>
                  <a:lnTo>
                    <a:pt x="1398267" y="2303759"/>
                  </a:lnTo>
                  <a:close/>
                </a:path>
                <a:path w="2218690" h="2326640">
                  <a:moveTo>
                    <a:pt x="1399637" y="2311399"/>
                  </a:moveTo>
                  <a:lnTo>
                    <a:pt x="1397329" y="2311399"/>
                  </a:lnTo>
                  <a:lnTo>
                    <a:pt x="1398267" y="2303759"/>
                  </a:lnTo>
                  <a:lnTo>
                    <a:pt x="1399637" y="2311399"/>
                  </a:lnTo>
                  <a:close/>
                </a:path>
                <a:path w="2218690" h="2326640">
                  <a:moveTo>
                    <a:pt x="1398372" y="2315599"/>
                  </a:moveTo>
                  <a:lnTo>
                    <a:pt x="1397487" y="2314998"/>
                  </a:lnTo>
                  <a:lnTo>
                    <a:pt x="1396728" y="2314524"/>
                  </a:lnTo>
                  <a:lnTo>
                    <a:pt x="1399195" y="2315346"/>
                  </a:lnTo>
                  <a:lnTo>
                    <a:pt x="1398372" y="2315599"/>
                  </a:lnTo>
                  <a:close/>
                </a:path>
                <a:path w="2218690" h="2326640">
                  <a:moveTo>
                    <a:pt x="1395273" y="2314366"/>
                  </a:moveTo>
                  <a:lnTo>
                    <a:pt x="1394387" y="2313797"/>
                  </a:lnTo>
                  <a:lnTo>
                    <a:pt x="1395557" y="2314113"/>
                  </a:lnTo>
                  <a:lnTo>
                    <a:pt x="1395336" y="2314271"/>
                  </a:lnTo>
                  <a:close/>
                </a:path>
                <a:path w="2218690" h="2326640">
                  <a:moveTo>
                    <a:pt x="1396696" y="2314461"/>
                  </a:moveTo>
                  <a:lnTo>
                    <a:pt x="1395557" y="2314113"/>
                  </a:lnTo>
                  <a:lnTo>
                    <a:pt x="1395779" y="2314050"/>
                  </a:lnTo>
                  <a:lnTo>
                    <a:pt x="1396190" y="2314271"/>
                  </a:lnTo>
                  <a:lnTo>
                    <a:pt x="1396696" y="2314461"/>
                  </a:lnTo>
                  <a:close/>
                </a:path>
                <a:path w="2218690" h="2326640">
                  <a:moveTo>
                    <a:pt x="1401187" y="2316990"/>
                  </a:moveTo>
                  <a:lnTo>
                    <a:pt x="1400808" y="2314050"/>
                  </a:lnTo>
                  <a:lnTo>
                    <a:pt x="1404698" y="2313797"/>
                  </a:lnTo>
                  <a:lnTo>
                    <a:pt x="1407670" y="2314081"/>
                  </a:lnTo>
                  <a:lnTo>
                    <a:pt x="1407228" y="2314397"/>
                  </a:lnTo>
                  <a:lnTo>
                    <a:pt x="1406216" y="2314524"/>
                  </a:lnTo>
                  <a:lnTo>
                    <a:pt x="1406690" y="2315441"/>
                  </a:lnTo>
                  <a:lnTo>
                    <a:pt x="1411023" y="2316010"/>
                  </a:lnTo>
                  <a:lnTo>
                    <a:pt x="1411337" y="2316199"/>
                  </a:lnTo>
                  <a:lnTo>
                    <a:pt x="1404824" y="2316199"/>
                  </a:lnTo>
                  <a:lnTo>
                    <a:pt x="1401187" y="2316990"/>
                  </a:lnTo>
                  <a:close/>
                </a:path>
                <a:path w="2218690" h="2326640">
                  <a:moveTo>
                    <a:pt x="1404856" y="2317432"/>
                  </a:moveTo>
                  <a:lnTo>
                    <a:pt x="1404824" y="2316199"/>
                  </a:lnTo>
                  <a:lnTo>
                    <a:pt x="1411337" y="2316199"/>
                  </a:lnTo>
                  <a:lnTo>
                    <a:pt x="1411547" y="2316326"/>
                  </a:lnTo>
                  <a:lnTo>
                    <a:pt x="1408904" y="2316326"/>
                  </a:lnTo>
                  <a:lnTo>
                    <a:pt x="1404856" y="2317432"/>
                  </a:lnTo>
                  <a:close/>
                </a:path>
                <a:path w="2218690" h="2326640">
                  <a:moveTo>
                    <a:pt x="1411308" y="2319709"/>
                  </a:moveTo>
                  <a:lnTo>
                    <a:pt x="1412098" y="2319108"/>
                  </a:lnTo>
                  <a:lnTo>
                    <a:pt x="1411149" y="2317211"/>
                  </a:lnTo>
                  <a:lnTo>
                    <a:pt x="1408904" y="2316326"/>
                  </a:lnTo>
                  <a:lnTo>
                    <a:pt x="1411547" y="2316326"/>
                  </a:lnTo>
                  <a:lnTo>
                    <a:pt x="1414375" y="2318033"/>
                  </a:lnTo>
                  <a:lnTo>
                    <a:pt x="1415211" y="2319582"/>
                  </a:lnTo>
                  <a:lnTo>
                    <a:pt x="1412320" y="2319582"/>
                  </a:lnTo>
                  <a:lnTo>
                    <a:pt x="1411308" y="2319709"/>
                  </a:lnTo>
                  <a:close/>
                </a:path>
                <a:path w="2218690" h="2326640">
                  <a:moveTo>
                    <a:pt x="1414249" y="2322048"/>
                  </a:moveTo>
                  <a:lnTo>
                    <a:pt x="1412320" y="2319582"/>
                  </a:lnTo>
                  <a:lnTo>
                    <a:pt x="1415211" y="2319582"/>
                  </a:lnTo>
                  <a:lnTo>
                    <a:pt x="1416115" y="2321258"/>
                  </a:lnTo>
                  <a:lnTo>
                    <a:pt x="1414249" y="2322048"/>
                  </a:lnTo>
                  <a:close/>
                </a:path>
                <a:path w="2218690" h="2326640">
                  <a:moveTo>
                    <a:pt x="1419214" y="2326032"/>
                  </a:moveTo>
                  <a:lnTo>
                    <a:pt x="1415640" y="2324767"/>
                  </a:lnTo>
                  <a:lnTo>
                    <a:pt x="1418360" y="2323376"/>
                  </a:lnTo>
                  <a:lnTo>
                    <a:pt x="1420606" y="2324356"/>
                  </a:lnTo>
                  <a:lnTo>
                    <a:pt x="1420290" y="2325842"/>
                  </a:lnTo>
                  <a:lnTo>
                    <a:pt x="1419214" y="2326032"/>
                  </a:lnTo>
                  <a:close/>
                </a:path>
                <a:path w="2218690" h="2326640">
                  <a:moveTo>
                    <a:pt x="2198748" y="805473"/>
                  </a:moveTo>
                  <a:lnTo>
                    <a:pt x="2198337" y="802533"/>
                  </a:lnTo>
                  <a:lnTo>
                    <a:pt x="2202227" y="802280"/>
                  </a:lnTo>
                  <a:lnTo>
                    <a:pt x="2205232" y="802533"/>
                  </a:lnTo>
                  <a:lnTo>
                    <a:pt x="2204820" y="802849"/>
                  </a:lnTo>
                  <a:lnTo>
                    <a:pt x="2203714" y="803039"/>
                  </a:lnTo>
                  <a:lnTo>
                    <a:pt x="2204251" y="803924"/>
                  </a:lnTo>
                  <a:lnTo>
                    <a:pt x="2208584" y="804493"/>
                  </a:lnTo>
                  <a:lnTo>
                    <a:pt x="2208898" y="804683"/>
                  </a:lnTo>
                  <a:lnTo>
                    <a:pt x="2202385" y="804683"/>
                  </a:lnTo>
                  <a:lnTo>
                    <a:pt x="2198748" y="805473"/>
                  </a:lnTo>
                  <a:close/>
                </a:path>
                <a:path w="2218690" h="2326640">
                  <a:moveTo>
                    <a:pt x="2202417" y="805916"/>
                  </a:moveTo>
                  <a:lnTo>
                    <a:pt x="2202385" y="804683"/>
                  </a:lnTo>
                  <a:lnTo>
                    <a:pt x="2208898" y="804683"/>
                  </a:lnTo>
                  <a:lnTo>
                    <a:pt x="2209108" y="804810"/>
                  </a:lnTo>
                  <a:lnTo>
                    <a:pt x="2206465" y="804810"/>
                  </a:lnTo>
                  <a:lnTo>
                    <a:pt x="2202417" y="805916"/>
                  </a:lnTo>
                  <a:close/>
                </a:path>
                <a:path w="2218690" h="2326640">
                  <a:moveTo>
                    <a:pt x="2208869" y="808192"/>
                  </a:moveTo>
                  <a:lnTo>
                    <a:pt x="2209628" y="807592"/>
                  </a:lnTo>
                  <a:lnTo>
                    <a:pt x="2208679" y="805695"/>
                  </a:lnTo>
                  <a:lnTo>
                    <a:pt x="2206465" y="804810"/>
                  </a:lnTo>
                  <a:lnTo>
                    <a:pt x="2209108" y="804810"/>
                  </a:lnTo>
                  <a:lnTo>
                    <a:pt x="2211936" y="806517"/>
                  </a:lnTo>
                  <a:lnTo>
                    <a:pt x="2212755" y="808034"/>
                  </a:lnTo>
                  <a:lnTo>
                    <a:pt x="2209881" y="808034"/>
                  </a:lnTo>
                  <a:lnTo>
                    <a:pt x="2208869" y="808192"/>
                  </a:lnTo>
                  <a:close/>
                </a:path>
                <a:path w="2218690" h="2326640">
                  <a:moveTo>
                    <a:pt x="2211778" y="810500"/>
                  </a:moveTo>
                  <a:lnTo>
                    <a:pt x="2209881" y="808034"/>
                  </a:lnTo>
                  <a:lnTo>
                    <a:pt x="2212755" y="808034"/>
                  </a:lnTo>
                  <a:lnTo>
                    <a:pt x="2213676" y="809742"/>
                  </a:lnTo>
                  <a:lnTo>
                    <a:pt x="2211778" y="810500"/>
                  </a:lnTo>
                  <a:close/>
                </a:path>
                <a:path w="2218690" h="2326640">
                  <a:moveTo>
                    <a:pt x="2216775" y="814579"/>
                  </a:moveTo>
                  <a:lnTo>
                    <a:pt x="2213201" y="813314"/>
                  </a:lnTo>
                  <a:lnTo>
                    <a:pt x="2215953" y="811923"/>
                  </a:lnTo>
                  <a:lnTo>
                    <a:pt x="2218167" y="812808"/>
                  </a:lnTo>
                  <a:lnTo>
                    <a:pt x="2217787" y="814421"/>
                  </a:lnTo>
                  <a:lnTo>
                    <a:pt x="2216775" y="814579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42350" y="1764517"/>
              <a:ext cx="3663537" cy="40811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0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50" b="1" spc="575" dirty="0">
                <a:solidFill>
                  <a:srgbClr val="054890"/>
                </a:solidFill>
                <a:latin typeface="Calibri"/>
                <a:cs typeface="Calibri"/>
              </a:rPr>
              <a:t>Guidance</a:t>
            </a:r>
            <a:r>
              <a:rPr sz="6150" b="1" spc="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290" dirty="0">
                <a:solidFill>
                  <a:srgbClr val="054890"/>
                </a:solidFill>
                <a:latin typeface="Calibri"/>
                <a:cs typeface="Calibri"/>
              </a:rPr>
              <a:t>for</a:t>
            </a:r>
            <a:r>
              <a:rPr sz="6150" b="1" spc="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409" dirty="0">
                <a:solidFill>
                  <a:srgbClr val="054890"/>
                </a:solidFill>
                <a:latin typeface="Calibri"/>
                <a:cs typeface="Calibri"/>
              </a:rPr>
              <a:t>Having</a:t>
            </a:r>
            <a:r>
              <a:rPr sz="6150" b="1" spc="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465" dirty="0">
                <a:solidFill>
                  <a:srgbClr val="054890"/>
                </a:solidFill>
                <a:latin typeface="Calibri"/>
                <a:cs typeface="Calibri"/>
              </a:rPr>
              <a:t>Clearing</a:t>
            </a:r>
            <a:r>
              <a:rPr sz="6150" b="1" spc="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505" dirty="0">
                <a:solidFill>
                  <a:srgbClr val="054890"/>
                </a:solidFill>
                <a:latin typeface="Calibri"/>
                <a:cs typeface="Calibri"/>
              </a:rPr>
              <a:t>Conversations</a:t>
            </a:r>
            <a:endParaRPr sz="6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6227" y="4722845"/>
            <a:ext cx="11520170" cy="395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900" b="1" spc="459" dirty="0">
                <a:solidFill>
                  <a:srgbClr val="054890"/>
                </a:solidFill>
                <a:latin typeface="Calibri"/>
                <a:cs typeface="Calibri"/>
              </a:rPr>
              <a:t>STEP</a:t>
            </a:r>
            <a:r>
              <a:rPr sz="4900" b="1" spc="5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900" b="1" spc="385" dirty="0">
                <a:solidFill>
                  <a:srgbClr val="054890"/>
                </a:solidFill>
                <a:latin typeface="Calibri"/>
                <a:cs typeface="Calibri"/>
              </a:rPr>
              <a:t>ONE</a:t>
            </a:r>
            <a:endParaRPr sz="4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400">
              <a:latin typeface="Calibri"/>
              <a:cs typeface="Calibri"/>
            </a:endParaRPr>
          </a:p>
          <a:p>
            <a:pPr marL="12065" marR="5080" indent="148590" algn="ctr">
              <a:lnSpc>
                <a:spcPct val="116500"/>
              </a:lnSpc>
            </a:pPr>
            <a:r>
              <a:rPr sz="4400" spc="195" dirty="0">
                <a:solidFill>
                  <a:srgbClr val="054890"/>
                </a:solidFill>
                <a:latin typeface="Calibri"/>
                <a:cs typeface="Calibri"/>
              </a:rPr>
              <a:t>Make</a:t>
            </a:r>
            <a:r>
              <a:rPr sz="440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265" dirty="0">
                <a:solidFill>
                  <a:srgbClr val="054890"/>
                </a:solidFill>
                <a:latin typeface="Calibri"/>
                <a:cs typeface="Calibri"/>
              </a:rPr>
              <a:t>sure</a:t>
            </a:r>
            <a:r>
              <a:rPr sz="440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31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440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280" dirty="0">
                <a:solidFill>
                  <a:srgbClr val="054890"/>
                </a:solidFill>
                <a:latin typeface="Calibri"/>
                <a:cs typeface="Calibri"/>
              </a:rPr>
              <a:t>have</a:t>
            </a:r>
            <a:r>
              <a:rPr sz="4400" spc="19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254" dirty="0">
                <a:solidFill>
                  <a:srgbClr val="054890"/>
                </a:solidFill>
                <a:latin typeface="Calibri"/>
                <a:cs typeface="Calibri"/>
              </a:rPr>
              <a:t>the</a:t>
            </a:r>
            <a:r>
              <a:rPr sz="440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360" dirty="0">
                <a:solidFill>
                  <a:srgbClr val="054890"/>
                </a:solidFill>
                <a:latin typeface="Calibri"/>
                <a:cs typeface="Calibri"/>
              </a:rPr>
              <a:t>necessary</a:t>
            </a:r>
            <a:r>
              <a:rPr sz="440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160" dirty="0">
                <a:solidFill>
                  <a:srgbClr val="054890"/>
                </a:solidFill>
                <a:latin typeface="Calibri"/>
                <a:cs typeface="Calibri"/>
              </a:rPr>
              <a:t>info</a:t>
            </a:r>
            <a:r>
              <a:rPr sz="440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285" dirty="0">
                <a:solidFill>
                  <a:srgbClr val="054890"/>
                </a:solidFill>
                <a:latin typeface="Calibri"/>
                <a:cs typeface="Calibri"/>
              </a:rPr>
              <a:t>you </a:t>
            </a:r>
            <a:r>
              <a:rPr sz="4400" spc="330" dirty="0">
                <a:solidFill>
                  <a:srgbClr val="054890"/>
                </a:solidFill>
                <a:latin typeface="Calibri"/>
                <a:cs typeface="Calibri"/>
              </a:rPr>
              <a:t>need</a:t>
            </a:r>
            <a:r>
              <a:rPr sz="440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415" dirty="0">
                <a:solidFill>
                  <a:srgbClr val="054890"/>
                </a:solidFill>
                <a:latin typeface="Calibri"/>
                <a:cs typeface="Calibri"/>
              </a:rPr>
              <a:t>(UCAS</a:t>
            </a:r>
            <a:r>
              <a:rPr sz="440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190" dirty="0">
                <a:solidFill>
                  <a:srgbClr val="054890"/>
                </a:solidFill>
                <a:latin typeface="Calibri"/>
                <a:cs typeface="Calibri"/>
              </a:rPr>
              <a:t>number, </a:t>
            </a:r>
            <a:r>
              <a:rPr sz="4400" spc="235" dirty="0">
                <a:solidFill>
                  <a:srgbClr val="054890"/>
                </a:solidFill>
                <a:latin typeface="Calibri"/>
                <a:cs typeface="Calibri"/>
              </a:rPr>
              <a:t>clearing</a:t>
            </a:r>
            <a:r>
              <a:rPr sz="440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190" dirty="0">
                <a:solidFill>
                  <a:srgbClr val="054890"/>
                </a:solidFill>
                <a:latin typeface="Calibri"/>
                <a:cs typeface="Calibri"/>
              </a:rPr>
              <a:t>number, </a:t>
            </a:r>
            <a:r>
              <a:rPr sz="4400" spc="540" dirty="0">
                <a:solidFill>
                  <a:srgbClr val="054890"/>
                </a:solidFill>
                <a:latin typeface="Calibri"/>
                <a:cs typeface="Calibri"/>
              </a:rPr>
              <a:t>GCSE </a:t>
            </a:r>
            <a:r>
              <a:rPr sz="4400" spc="310" dirty="0">
                <a:solidFill>
                  <a:srgbClr val="054890"/>
                </a:solidFill>
                <a:latin typeface="Calibri"/>
                <a:cs typeface="Calibri"/>
              </a:rPr>
              <a:t>and</a:t>
            </a:r>
            <a:r>
              <a:rPr sz="4400" spc="1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380" dirty="0">
                <a:solidFill>
                  <a:srgbClr val="054890"/>
                </a:solidFill>
                <a:latin typeface="Calibri"/>
                <a:cs typeface="Calibri"/>
              </a:rPr>
              <a:t>A</a:t>
            </a:r>
            <a:r>
              <a:rPr sz="4400" spc="180" dirty="0">
                <a:solidFill>
                  <a:srgbClr val="054890"/>
                </a:solidFill>
                <a:latin typeface="Calibri"/>
                <a:cs typeface="Calibri"/>
              </a:rPr>
              <a:t> level</a:t>
            </a:r>
            <a:r>
              <a:rPr sz="4400" spc="1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400" spc="245" dirty="0">
                <a:solidFill>
                  <a:srgbClr val="054890"/>
                </a:solidFill>
                <a:latin typeface="Calibri"/>
                <a:cs typeface="Calibri"/>
              </a:rPr>
              <a:t>results)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974252"/>
            <a:ext cx="18270855" cy="7312025"/>
            <a:chOff x="0" y="2974252"/>
            <a:chExt cx="18270855" cy="7312025"/>
          </a:xfrm>
        </p:grpSpPr>
        <p:sp>
          <p:nvSpPr>
            <p:cNvPr id="4" name="object 4"/>
            <p:cNvSpPr/>
            <p:nvPr/>
          </p:nvSpPr>
          <p:spPr>
            <a:xfrm>
              <a:off x="0" y="2974252"/>
              <a:ext cx="17606645" cy="7302500"/>
            </a:xfrm>
            <a:custGeom>
              <a:avLst/>
              <a:gdLst/>
              <a:ahLst/>
              <a:cxnLst/>
              <a:rect l="l" t="t" r="r" b="b"/>
              <a:pathLst>
                <a:path w="17606645" h="7302500">
                  <a:moveTo>
                    <a:pt x="9054213" y="12700"/>
                  </a:moveTo>
                  <a:lnTo>
                    <a:pt x="7982888" y="12700"/>
                  </a:lnTo>
                  <a:lnTo>
                    <a:pt x="8058942" y="0"/>
                  </a:lnTo>
                  <a:lnTo>
                    <a:pt x="8978158" y="0"/>
                  </a:lnTo>
                  <a:lnTo>
                    <a:pt x="9054213" y="12700"/>
                  </a:lnTo>
                  <a:close/>
                </a:path>
                <a:path w="17606645" h="7302500">
                  <a:moveTo>
                    <a:pt x="9281390" y="25400"/>
                  </a:moveTo>
                  <a:lnTo>
                    <a:pt x="7755710" y="25400"/>
                  </a:lnTo>
                  <a:lnTo>
                    <a:pt x="7831270" y="12700"/>
                  </a:lnTo>
                  <a:lnTo>
                    <a:pt x="9205831" y="12700"/>
                  </a:lnTo>
                  <a:lnTo>
                    <a:pt x="9281390" y="25400"/>
                  </a:lnTo>
                  <a:close/>
                </a:path>
                <a:path w="17606645" h="7302500">
                  <a:moveTo>
                    <a:pt x="9507039" y="50800"/>
                  </a:moveTo>
                  <a:lnTo>
                    <a:pt x="7530061" y="50800"/>
                  </a:lnTo>
                  <a:lnTo>
                    <a:pt x="7680321" y="25400"/>
                  </a:lnTo>
                  <a:lnTo>
                    <a:pt x="9356780" y="25400"/>
                  </a:lnTo>
                  <a:lnTo>
                    <a:pt x="9507039" y="50800"/>
                  </a:lnTo>
                  <a:close/>
                </a:path>
                <a:path w="17606645" h="7302500">
                  <a:moveTo>
                    <a:pt x="9731096" y="76200"/>
                  </a:moveTo>
                  <a:lnTo>
                    <a:pt x="7306005" y="76200"/>
                  </a:lnTo>
                  <a:lnTo>
                    <a:pt x="7455196" y="50800"/>
                  </a:lnTo>
                  <a:lnTo>
                    <a:pt x="9581905" y="50800"/>
                  </a:lnTo>
                  <a:lnTo>
                    <a:pt x="9731096" y="76200"/>
                  </a:lnTo>
                  <a:close/>
                </a:path>
                <a:path w="17606645" h="7302500">
                  <a:moveTo>
                    <a:pt x="17606615" y="7302500"/>
                  </a:moveTo>
                  <a:lnTo>
                    <a:pt x="0" y="7302500"/>
                  </a:lnTo>
                  <a:lnTo>
                    <a:pt x="0" y="5549900"/>
                  </a:lnTo>
                  <a:lnTo>
                    <a:pt x="35301" y="5473700"/>
                  </a:lnTo>
                  <a:lnTo>
                    <a:pt x="65294" y="5410200"/>
                  </a:lnTo>
                  <a:lnTo>
                    <a:pt x="95781" y="5346700"/>
                  </a:lnTo>
                  <a:lnTo>
                    <a:pt x="126762" y="5283200"/>
                  </a:lnTo>
                  <a:lnTo>
                    <a:pt x="158234" y="5219700"/>
                  </a:lnTo>
                  <a:lnTo>
                    <a:pt x="190193" y="5143500"/>
                  </a:lnTo>
                  <a:lnTo>
                    <a:pt x="222639" y="5080000"/>
                  </a:lnTo>
                  <a:lnTo>
                    <a:pt x="255567" y="5016500"/>
                  </a:lnTo>
                  <a:lnTo>
                    <a:pt x="288977" y="4953000"/>
                  </a:lnTo>
                  <a:lnTo>
                    <a:pt x="322866" y="4889500"/>
                  </a:lnTo>
                  <a:lnTo>
                    <a:pt x="357230" y="4826000"/>
                  </a:lnTo>
                  <a:lnTo>
                    <a:pt x="392069" y="4762500"/>
                  </a:lnTo>
                  <a:lnTo>
                    <a:pt x="427379" y="4699000"/>
                  </a:lnTo>
                  <a:lnTo>
                    <a:pt x="463158" y="4635500"/>
                  </a:lnTo>
                  <a:lnTo>
                    <a:pt x="499403" y="4584700"/>
                  </a:lnTo>
                  <a:lnTo>
                    <a:pt x="536113" y="4521200"/>
                  </a:lnTo>
                  <a:lnTo>
                    <a:pt x="573285" y="4457700"/>
                  </a:lnTo>
                  <a:lnTo>
                    <a:pt x="610916" y="4394200"/>
                  </a:lnTo>
                  <a:lnTo>
                    <a:pt x="649005" y="4330700"/>
                  </a:lnTo>
                  <a:lnTo>
                    <a:pt x="687548" y="4279900"/>
                  </a:lnTo>
                  <a:lnTo>
                    <a:pt x="726543" y="4216400"/>
                  </a:lnTo>
                  <a:lnTo>
                    <a:pt x="765988" y="4152900"/>
                  </a:lnTo>
                  <a:lnTo>
                    <a:pt x="805881" y="4089400"/>
                  </a:lnTo>
                  <a:lnTo>
                    <a:pt x="846219" y="4038600"/>
                  </a:lnTo>
                  <a:lnTo>
                    <a:pt x="886999" y="3975100"/>
                  </a:lnTo>
                  <a:lnTo>
                    <a:pt x="928220" y="3911600"/>
                  </a:lnTo>
                  <a:lnTo>
                    <a:pt x="969879" y="3860800"/>
                  </a:lnTo>
                  <a:lnTo>
                    <a:pt x="1011973" y="3797300"/>
                  </a:lnTo>
                  <a:lnTo>
                    <a:pt x="1054501" y="3746500"/>
                  </a:lnTo>
                  <a:lnTo>
                    <a:pt x="1097459" y="3683000"/>
                  </a:lnTo>
                  <a:lnTo>
                    <a:pt x="1140846" y="3632200"/>
                  </a:lnTo>
                  <a:lnTo>
                    <a:pt x="1184658" y="3568700"/>
                  </a:lnTo>
                  <a:lnTo>
                    <a:pt x="1228894" y="3517900"/>
                  </a:lnTo>
                  <a:lnTo>
                    <a:pt x="1273551" y="3467100"/>
                  </a:lnTo>
                  <a:lnTo>
                    <a:pt x="1318627" y="3403600"/>
                  </a:lnTo>
                  <a:lnTo>
                    <a:pt x="1364120" y="3352800"/>
                  </a:lnTo>
                  <a:lnTo>
                    <a:pt x="1410026" y="3302000"/>
                  </a:lnTo>
                  <a:lnTo>
                    <a:pt x="1456344" y="3238500"/>
                  </a:lnTo>
                  <a:lnTo>
                    <a:pt x="1503072" y="3187700"/>
                  </a:lnTo>
                  <a:lnTo>
                    <a:pt x="1597744" y="3086100"/>
                  </a:lnTo>
                  <a:lnTo>
                    <a:pt x="1645685" y="3022600"/>
                  </a:lnTo>
                  <a:lnTo>
                    <a:pt x="1742762" y="2921000"/>
                  </a:lnTo>
                  <a:lnTo>
                    <a:pt x="1841419" y="2819400"/>
                  </a:lnTo>
                  <a:lnTo>
                    <a:pt x="1941636" y="2717800"/>
                  </a:lnTo>
                  <a:lnTo>
                    <a:pt x="2043394" y="2616200"/>
                  </a:lnTo>
                  <a:lnTo>
                    <a:pt x="2146674" y="2514600"/>
                  </a:lnTo>
                  <a:lnTo>
                    <a:pt x="2198879" y="2476500"/>
                  </a:lnTo>
                  <a:lnTo>
                    <a:pt x="2251457" y="2425700"/>
                  </a:lnTo>
                  <a:lnTo>
                    <a:pt x="2411407" y="2273300"/>
                  </a:lnTo>
                  <a:lnTo>
                    <a:pt x="2465454" y="2235200"/>
                  </a:lnTo>
                  <a:lnTo>
                    <a:pt x="2519863" y="2184400"/>
                  </a:lnTo>
                  <a:lnTo>
                    <a:pt x="2574630" y="2146300"/>
                  </a:lnTo>
                  <a:lnTo>
                    <a:pt x="2685232" y="2044700"/>
                  </a:lnTo>
                  <a:lnTo>
                    <a:pt x="2741062" y="2006600"/>
                  </a:lnTo>
                  <a:lnTo>
                    <a:pt x="2797242" y="1955800"/>
                  </a:lnTo>
                  <a:lnTo>
                    <a:pt x="2910639" y="1879600"/>
                  </a:lnTo>
                  <a:lnTo>
                    <a:pt x="2967852" y="1828800"/>
                  </a:lnTo>
                  <a:lnTo>
                    <a:pt x="3025405" y="1790700"/>
                  </a:lnTo>
                  <a:lnTo>
                    <a:pt x="3083295" y="1739900"/>
                  </a:lnTo>
                  <a:lnTo>
                    <a:pt x="3318182" y="1587500"/>
                  </a:lnTo>
                  <a:lnTo>
                    <a:pt x="3377724" y="1536700"/>
                  </a:lnTo>
                  <a:lnTo>
                    <a:pt x="3437588" y="1498600"/>
                  </a:lnTo>
                  <a:lnTo>
                    <a:pt x="3803424" y="1270000"/>
                  </a:lnTo>
                  <a:lnTo>
                    <a:pt x="3865482" y="1244600"/>
                  </a:lnTo>
                  <a:lnTo>
                    <a:pt x="4053471" y="1130300"/>
                  </a:lnTo>
                  <a:lnTo>
                    <a:pt x="4116731" y="1104900"/>
                  </a:lnTo>
                  <a:lnTo>
                    <a:pt x="4244131" y="1028700"/>
                  </a:lnTo>
                  <a:lnTo>
                    <a:pt x="4308266" y="1003300"/>
                  </a:lnTo>
                  <a:lnTo>
                    <a:pt x="4372689" y="965200"/>
                  </a:lnTo>
                  <a:lnTo>
                    <a:pt x="4437396" y="939800"/>
                  </a:lnTo>
                  <a:lnTo>
                    <a:pt x="4502386" y="901700"/>
                  </a:lnTo>
                  <a:lnTo>
                    <a:pt x="4567655" y="876300"/>
                  </a:lnTo>
                  <a:lnTo>
                    <a:pt x="4633202" y="838200"/>
                  </a:lnTo>
                  <a:lnTo>
                    <a:pt x="4765120" y="787400"/>
                  </a:lnTo>
                  <a:lnTo>
                    <a:pt x="4831485" y="749300"/>
                  </a:lnTo>
                  <a:lnTo>
                    <a:pt x="5099602" y="647700"/>
                  </a:lnTo>
                  <a:lnTo>
                    <a:pt x="5167284" y="609600"/>
                  </a:lnTo>
                  <a:lnTo>
                    <a:pt x="5371854" y="533400"/>
                  </a:lnTo>
                  <a:lnTo>
                    <a:pt x="5440545" y="520700"/>
                  </a:lnTo>
                  <a:lnTo>
                    <a:pt x="5717749" y="419100"/>
                  </a:lnTo>
                  <a:lnTo>
                    <a:pt x="5787648" y="406400"/>
                  </a:lnTo>
                  <a:lnTo>
                    <a:pt x="5928148" y="355600"/>
                  </a:lnTo>
                  <a:lnTo>
                    <a:pt x="5998743" y="342900"/>
                  </a:lnTo>
                  <a:lnTo>
                    <a:pt x="6069566" y="317500"/>
                  </a:lnTo>
                  <a:lnTo>
                    <a:pt x="6140613" y="304800"/>
                  </a:lnTo>
                  <a:lnTo>
                    <a:pt x="6211883" y="279400"/>
                  </a:lnTo>
                  <a:lnTo>
                    <a:pt x="6283373" y="266700"/>
                  </a:lnTo>
                  <a:lnTo>
                    <a:pt x="6355081" y="241300"/>
                  </a:lnTo>
                  <a:lnTo>
                    <a:pt x="6571487" y="203200"/>
                  </a:lnTo>
                  <a:lnTo>
                    <a:pt x="6644042" y="177800"/>
                  </a:lnTo>
                  <a:lnTo>
                    <a:pt x="7231685" y="76200"/>
                  </a:lnTo>
                  <a:lnTo>
                    <a:pt x="9805416" y="76200"/>
                  </a:lnTo>
                  <a:lnTo>
                    <a:pt x="10393059" y="177800"/>
                  </a:lnTo>
                  <a:lnTo>
                    <a:pt x="10465614" y="203200"/>
                  </a:lnTo>
                  <a:lnTo>
                    <a:pt x="10682019" y="241300"/>
                  </a:lnTo>
                  <a:lnTo>
                    <a:pt x="10753727" y="266700"/>
                  </a:lnTo>
                  <a:lnTo>
                    <a:pt x="10825217" y="279400"/>
                  </a:lnTo>
                  <a:lnTo>
                    <a:pt x="10896487" y="304800"/>
                  </a:lnTo>
                  <a:lnTo>
                    <a:pt x="10967535" y="317500"/>
                  </a:lnTo>
                  <a:lnTo>
                    <a:pt x="11038358" y="342900"/>
                  </a:lnTo>
                  <a:lnTo>
                    <a:pt x="11108953" y="355600"/>
                  </a:lnTo>
                  <a:lnTo>
                    <a:pt x="11249452" y="406400"/>
                  </a:lnTo>
                  <a:lnTo>
                    <a:pt x="11319352" y="419100"/>
                  </a:lnTo>
                  <a:lnTo>
                    <a:pt x="11596556" y="520700"/>
                  </a:lnTo>
                  <a:lnTo>
                    <a:pt x="11665247" y="533400"/>
                  </a:lnTo>
                  <a:lnTo>
                    <a:pt x="11869817" y="609600"/>
                  </a:lnTo>
                  <a:lnTo>
                    <a:pt x="11937498" y="647700"/>
                  </a:lnTo>
                  <a:lnTo>
                    <a:pt x="12205616" y="749300"/>
                  </a:lnTo>
                  <a:lnTo>
                    <a:pt x="12271981" y="787400"/>
                  </a:lnTo>
                  <a:lnTo>
                    <a:pt x="12403898" y="838200"/>
                  </a:lnTo>
                  <a:lnTo>
                    <a:pt x="12469445" y="876300"/>
                  </a:lnTo>
                  <a:lnTo>
                    <a:pt x="12534715" y="901700"/>
                  </a:lnTo>
                  <a:lnTo>
                    <a:pt x="12599705" y="939800"/>
                  </a:lnTo>
                  <a:lnTo>
                    <a:pt x="12664412" y="965200"/>
                  </a:lnTo>
                  <a:lnTo>
                    <a:pt x="12728834" y="1003300"/>
                  </a:lnTo>
                  <a:lnTo>
                    <a:pt x="12792970" y="1028700"/>
                  </a:lnTo>
                  <a:lnTo>
                    <a:pt x="12920370" y="1104900"/>
                  </a:lnTo>
                  <a:lnTo>
                    <a:pt x="12983629" y="1130300"/>
                  </a:lnTo>
                  <a:lnTo>
                    <a:pt x="13171619" y="1244600"/>
                  </a:lnTo>
                  <a:lnTo>
                    <a:pt x="13233677" y="1270000"/>
                  </a:lnTo>
                  <a:lnTo>
                    <a:pt x="13599513" y="1498600"/>
                  </a:lnTo>
                  <a:lnTo>
                    <a:pt x="13659377" y="1536700"/>
                  </a:lnTo>
                  <a:lnTo>
                    <a:pt x="13718918" y="1587500"/>
                  </a:lnTo>
                  <a:lnTo>
                    <a:pt x="13953805" y="1739900"/>
                  </a:lnTo>
                  <a:lnTo>
                    <a:pt x="14011696" y="1790700"/>
                  </a:lnTo>
                  <a:lnTo>
                    <a:pt x="14069249" y="1828800"/>
                  </a:lnTo>
                  <a:lnTo>
                    <a:pt x="14126462" y="1879600"/>
                  </a:lnTo>
                  <a:lnTo>
                    <a:pt x="14239859" y="1955800"/>
                  </a:lnTo>
                  <a:lnTo>
                    <a:pt x="14296038" y="2006600"/>
                  </a:lnTo>
                  <a:lnTo>
                    <a:pt x="14351868" y="2044700"/>
                  </a:lnTo>
                  <a:lnTo>
                    <a:pt x="14462471" y="2146300"/>
                  </a:lnTo>
                  <a:lnTo>
                    <a:pt x="14517238" y="2184400"/>
                  </a:lnTo>
                  <a:lnTo>
                    <a:pt x="14571647" y="2235200"/>
                  </a:lnTo>
                  <a:lnTo>
                    <a:pt x="14625694" y="2273300"/>
                  </a:lnTo>
                  <a:lnTo>
                    <a:pt x="14785644" y="2425700"/>
                  </a:lnTo>
                  <a:lnTo>
                    <a:pt x="14838222" y="2476500"/>
                  </a:lnTo>
                  <a:lnTo>
                    <a:pt x="14890427" y="2514600"/>
                  </a:lnTo>
                  <a:lnTo>
                    <a:pt x="14993707" y="2616200"/>
                  </a:lnTo>
                  <a:lnTo>
                    <a:pt x="15095465" y="2717800"/>
                  </a:lnTo>
                  <a:lnTo>
                    <a:pt x="15195682" y="2819400"/>
                  </a:lnTo>
                  <a:lnTo>
                    <a:pt x="15294339" y="2921000"/>
                  </a:lnTo>
                  <a:lnTo>
                    <a:pt x="15391416" y="3022600"/>
                  </a:lnTo>
                  <a:lnTo>
                    <a:pt x="15439357" y="3086100"/>
                  </a:lnTo>
                  <a:lnTo>
                    <a:pt x="15534029" y="3187700"/>
                  </a:lnTo>
                  <a:lnTo>
                    <a:pt x="15580756" y="3238500"/>
                  </a:lnTo>
                  <a:lnTo>
                    <a:pt x="15627074" y="3302000"/>
                  </a:lnTo>
                  <a:lnTo>
                    <a:pt x="15672981" y="3352800"/>
                  </a:lnTo>
                  <a:lnTo>
                    <a:pt x="15718473" y="3403600"/>
                  </a:lnTo>
                  <a:lnTo>
                    <a:pt x="15763549" y="3467100"/>
                  </a:lnTo>
                  <a:lnTo>
                    <a:pt x="15808207" y="3517900"/>
                  </a:lnTo>
                  <a:lnTo>
                    <a:pt x="15852443" y="3568700"/>
                  </a:lnTo>
                  <a:lnTo>
                    <a:pt x="15896255" y="3632200"/>
                  </a:lnTo>
                  <a:lnTo>
                    <a:pt x="15939642" y="3683000"/>
                  </a:lnTo>
                  <a:lnTo>
                    <a:pt x="15982600" y="3746500"/>
                  </a:lnTo>
                  <a:lnTo>
                    <a:pt x="16025127" y="3797300"/>
                  </a:lnTo>
                  <a:lnTo>
                    <a:pt x="16067222" y="3860800"/>
                  </a:lnTo>
                  <a:lnTo>
                    <a:pt x="16108880" y="3911600"/>
                  </a:lnTo>
                  <a:lnTo>
                    <a:pt x="16150101" y="3975100"/>
                  </a:lnTo>
                  <a:lnTo>
                    <a:pt x="16190882" y="4038600"/>
                  </a:lnTo>
                  <a:lnTo>
                    <a:pt x="16231220" y="4089400"/>
                  </a:lnTo>
                  <a:lnTo>
                    <a:pt x="16271112" y="4152900"/>
                  </a:lnTo>
                  <a:lnTo>
                    <a:pt x="16310558" y="4216400"/>
                  </a:lnTo>
                  <a:lnTo>
                    <a:pt x="16349553" y="4279900"/>
                  </a:lnTo>
                  <a:lnTo>
                    <a:pt x="16388096" y="4330700"/>
                  </a:lnTo>
                  <a:lnTo>
                    <a:pt x="16426184" y="4394200"/>
                  </a:lnTo>
                  <a:lnTo>
                    <a:pt x="16463815" y="4457700"/>
                  </a:lnTo>
                  <a:lnTo>
                    <a:pt x="16500987" y="4521200"/>
                  </a:lnTo>
                  <a:lnTo>
                    <a:pt x="16537697" y="4584700"/>
                  </a:lnTo>
                  <a:lnTo>
                    <a:pt x="16573943" y="4635500"/>
                  </a:lnTo>
                  <a:lnTo>
                    <a:pt x="16609722" y="4699000"/>
                  </a:lnTo>
                  <a:lnTo>
                    <a:pt x="16645032" y="4762500"/>
                  </a:lnTo>
                  <a:lnTo>
                    <a:pt x="16679870" y="4826000"/>
                  </a:lnTo>
                  <a:lnTo>
                    <a:pt x="16714235" y="4889500"/>
                  </a:lnTo>
                  <a:lnTo>
                    <a:pt x="16748123" y="4953000"/>
                  </a:lnTo>
                  <a:lnTo>
                    <a:pt x="16781533" y="5016500"/>
                  </a:lnTo>
                  <a:lnTo>
                    <a:pt x="16814462" y="5080000"/>
                  </a:lnTo>
                  <a:lnTo>
                    <a:pt x="16846907" y="5143500"/>
                  </a:lnTo>
                  <a:lnTo>
                    <a:pt x="16878867" y="5219700"/>
                  </a:lnTo>
                  <a:lnTo>
                    <a:pt x="16910338" y="5283200"/>
                  </a:lnTo>
                  <a:lnTo>
                    <a:pt x="16941319" y="5346700"/>
                  </a:lnTo>
                  <a:lnTo>
                    <a:pt x="16971807" y="5410200"/>
                  </a:lnTo>
                  <a:lnTo>
                    <a:pt x="17001799" y="5473700"/>
                  </a:lnTo>
                  <a:lnTo>
                    <a:pt x="17031294" y="5537200"/>
                  </a:lnTo>
                  <a:lnTo>
                    <a:pt x="17060289" y="5613400"/>
                  </a:lnTo>
                  <a:lnTo>
                    <a:pt x="17088781" y="5676900"/>
                  </a:lnTo>
                  <a:lnTo>
                    <a:pt x="17116768" y="5740400"/>
                  </a:lnTo>
                  <a:lnTo>
                    <a:pt x="17144247" y="5803900"/>
                  </a:lnTo>
                  <a:lnTo>
                    <a:pt x="17171217" y="5880100"/>
                  </a:lnTo>
                  <a:lnTo>
                    <a:pt x="17197675" y="5943600"/>
                  </a:lnTo>
                  <a:lnTo>
                    <a:pt x="17223618" y="6007100"/>
                  </a:lnTo>
                  <a:lnTo>
                    <a:pt x="17249044" y="6083300"/>
                  </a:lnTo>
                  <a:lnTo>
                    <a:pt x="17273951" y="6146800"/>
                  </a:lnTo>
                  <a:lnTo>
                    <a:pt x="17298337" y="6223000"/>
                  </a:lnTo>
                  <a:lnTo>
                    <a:pt x="17322198" y="6286500"/>
                  </a:lnTo>
                  <a:lnTo>
                    <a:pt x="17345533" y="6350000"/>
                  </a:lnTo>
                  <a:lnTo>
                    <a:pt x="17368338" y="6426200"/>
                  </a:lnTo>
                  <a:lnTo>
                    <a:pt x="17390613" y="6489700"/>
                  </a:lnTo>
                  <a:lnTo>
                    <a:pt x="17412354" y="6565900"/>
                  </a:lnTo>
                  <a:lnTo>
                    <a:pt x="17433558" y="6629400"/>
                  </a:lnTo>
                  <a:lnTo>
                    <a:pt x="17454225" y="6705600"/>
                  </a:lnTo>
                  <a:lnTo>
                    <a:pt x="17474350" y="6769100"/>
                  </a:lnTo>
                  <a:lnTo>
                    <a:pt x="17493932" y="6845300"/>
                  </a:lnTo>
                  <a:lnTo>
                    <a:pt x="17512969" y="6921500"/>
                  </a:lnTo>
                  <a:lnTo>
                    <a:pt x="17531457" y="6985000"/>
                  </a:lnTo>
                  <a:lnTo>
                    <a:pt x="17549395" y="7061200"/>
                  </a:lnTo>
                  <a:lnTo>
                    <a:pt x="17566781" y="7137400"/>
                  </a:lnTo>
                  <a:lnTo>
                    <a:pt x="17583611" y="7200900"/>
                  </a:lnTo>
                  <a:lnTo>
                    <a:pt x="17599883" y="7277100"/>
                  </a:lnTo>
                  <a:lnTo>
                    <a:pt x="17606615" y="7302500"/>
                  </a:lnTo>
                  <a:close/>
                </a:path>
              </a:pathLst>
            </a:custGeom>
            <a:solidFill>
              <a:srgbClr val="DA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619018" y="10141877"/>
              <a:ext cx="1290955" cy="144780"/>
            </a:xfrm>
            <a:custGeom>
              <a:avLst/>
              <a:gdLst/>
              <a:ahLst/>
              <a:cxnLst/>
              <a:rect l="l" t="t" r="r" b="b"/>
              <a:pathLst>
                <a:path w="1290955" h="144779">
                  <a:moveTo>
                    <a:pt x="293903" y="0"/>
                  </a:moveTo>
                  <a:lnTo>
                    <a:pt x="193967" y="9017"/>
                  </a:lnTo>
                  <a:lnTo>
                    <a:pt x="118516" y="18478"/>
                  </a:lnTo>
                  <a:lnTo>
                    <a:pt x="70065" y="29654"/>
                  </a:lnTo>
                  <a:lnTo>
                    <a:pt x="22301" y="65519"/>
                  </a:lnTo>
                  <a:lnTo>
                    <a:pt x="2908" y="102946"/>
                  </a:lnTo>
                  <a:lnTo>
                    <a:pt x="0" y="132410"/>
                  </a:lnTo>
                  <a:lnTo>
                    <a:pt x="1663" y="144348"/>
                  </a:lnTo>
                  <a:lnTo>
                    <a:pt x="293903" y="144348"/>
                  </a:lnTo>
                  <a:lnTo>
                    <a:pt x="293903" y="0"/>
                  </a:lnTo>
                  <a:close/>
                </a:path>
                <a:path w="1290955" h="144779">
                  <a:moveTo>
                    <a:pt x="1290764" y="132410"/>
                  </a:moveTo>
                  <a:lnTo>
                    <a:pt x="1268450" y="65519"/>
                  </a:lnTo>
                  <a:lnTo>
                    <a:pt x="1220685" y="29654"/>
                  </a:lnTo>
                  <a:lnTo>
                    <a:pt x="1172235" y="18478"/>
                  </a:lnTo>
                  <a:lnTo>
                    <a:pt x="1096797" y="9017"/>
                  </a:lnTo>
                  <a:lnTo>
                    <a:pt x="1027328" y="2451"/>
                  </a:lnTo>
                  <a:lnTo>
                    <a:pt x="996848" y="0"/>
                  </a:lnTo>
                  <a:lnTo>
                    <a:pt x="996848" y="144348"/>
                  </a:lnTo>
                  <a:lnTo>
                    <a:pt x="1289088" y="144348"/>
                  </a:lnTo>
                  <a:lnTo>
                    <a:pt x="1290764" y="132410"/>
                  </a:lnTo>
                  <a:close/>
                </a:path>
              </a:pathLst>
            </a:custGeom>
            <a:solidFill>
              <a:srgbClr val="00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17141" y="5942918"/>
              <a:ext cx="165735" cy="223520"/>
            </a:xfrm>
            <a:custGeom>
              <a:avLst/>
              <a:gdLst/>
              <a:ahLst/>
              <a:cxnLst/>
              <a:rect l="l" t="t" r="r" b="b"/>
              <a:pathLst>
                <a:path w="165734" h="223520">
                  <a:moveTo>
                    <a:pt x="165392" y="223440"/>
                  </a:moveTo>
                  <a:lnTo>
                    <a:pt x="0" y="223440"/>
                  </a:lnTo>
                  <a:lnTo>
                    <a:pt x="0" y="0"/>
                  </a:lnTo>
                  <a:lnTo>
                    <a:pt x="165392" y="0"/>
                  </a:lnTo>
                  <a:lnTo>
                    <a:pt x="165392" y="223440"/>
                  </a:lnTo>
                  <a:close/>
                </a:path>
              </a:pathLst>
            </a:custGeom>
            <a:solidFill>
              <a:srgbClr val="FA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5866" y="7665386"/>
              <a:ext cx="1137285" cy="2519045"/>
            </a:xfrm>
            <a:custGeom>
              <a:avLst/>
              <a:gdLst/>
              <a:ahLst/>
              <a:cxnLst/>
              <a:rect l="l" t="t" r="r" b="b"/>
              <a:pathLst>
                <a:path w="1137284" h="2519045">
                  <a:moveTo>
                    <a:pt x="146329" y="2518911"/>
                  </a:moveTo>
                  <a:lnTo>
                    <a:pt x="0" y="2490942"/>
                  </a:lnTo>
                  <a:lnTo>
                    <a:pt x="100869" y="209926"/>
                  </a:lnTo>
                  <a:lnTo>
                    <a:pt x="100869" y="0"/>
                  </a:lnTo>
                  <a:lnTo>
                    <a:pt x="1137219" y="0"/>
                  </a:lnTo>
                  <a:lnTo>
                    <a:pt x="1130830" y="129790"/>
                  </a:lnTo>
                  <a:lnTo>
                    <a:pt x="1132820" y="129685"/>
                  </a:lnTo>
                  <a:lnTo>
                    <a:pt x="999479" y="2491256"/>
                  </a:lnTo>
                  <a:lnTo>
                    <a:pt x="848751" y="2517445"/>
                  </a:lnTo>
                  <a:lnTo>
                    <a:pt x="703469" y="389998"/>
                  </a:lnTo>
                  <a:lnTo>
                    <a:pt x="517022" y="389265"/>
                  </a:lnTo>
                  <a:lnTo>
                    <a:pt x="146329" y="2518911"/>
                  </a:lnTo>
                  <a:close/>
                </a:path>
              </a:pathLst>
            </a:custGeom>
            <a:solidFill>
              <a:srgbClr val="1FB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34528" y="6246495"/>
              <a:ext cx="936625" cy="945515"/>
            </a:xfrm>
            <a:custGeom>
              <a:avLst/>
              <a:gdLst/>
              <a:ahLst/>
              <a:cxnLst/>
              <a:rect l="l" t="t" r="r" b="b"/>
              <a:pathLst>
                <a:path w="936625" h="945515">
                  <a:moveTo>
                    <a:pt x="768424" y="944997"/>
                  </a:moveTo>
                  <a:lnTo>
                    <a:pt x="725601" y="941781"/>
                  </a:lnTo>
                  <a:lnTo>
                    <a:pt x="638003" y="929363"/>
                  </a:lnTo>
                  <a:lnTo>
                    <a:pt x="595162" y="921624"/>
                  </a:lnTo>
                  <a:lnTo>
                    <a:pt x="385685" y="864825"/>
                  </a:lnTo>
                  <a:lnTo>
                    <a:pt x="194040" y="793589"/>
                  </a:lnTo>
                  <a:lnTo>
                    <a:pt x="54166" y="732684"/>
                  </a:lnTo>
                  <a:lnTo>
                    <a:pt x="0" y="706879"/>
                  </a:lnTo>
                  <a:lnTo>
                    <a:pt x="110820" y="472544"/>
                  </a:lnTo>
                  <a:lnTo>
                    <a:pt x="595162" y="591126"/>
                  </a:lnTo>
                  <a:lnTo>
                    <a:pt x="595162" y="26712"/>
                  </a:lnTo>
                  <a:lnTo>
                    <a:pt x="594889" y="19754"/>
                  </a:lnTo>
                  <a:lnTo>
                    <a:pt x="594076" y="13002"/>
                  </a:lnTo>
                  <a:lnTo>
                    <a:pt x="592732" y="6427"/>
                  </a:lnTo>
                  <a:lnTo>
                    <a:pt x="590868" y="0"/>
                  </a:lnTo>
                  <a:lnTo>
                    <a:pt x="935899" y="750037"/>
                  </a:lnTo>
                  <a:lnTo>
                    <a:pt x="928239" y="822907"/>
                  </a:lnTo>
                  <a:lnTo>
                    <a:pt x="898647" y="884340"/>
                  </a:lnTo>
                  <a:lnTo>
                    <a:pt x="834086" y="936080"/>
                  </a:lnTo>
                  <a:lnTo>
                    <a:pt x="805532" y="943519"/>
                  </a:lnTo>
                  <a:lnTo>
                    <a:pt x="768424" y="944997"/>
                  </a:lnTo>
                  <a:close/>
                </a:path>
              </a:pathLst>
            </a:custGeom>
            <a:solidFill>
              <a:srgbClr val="53C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66630" y="6166463"/>
              <a:ext cx="1063625" cy="1574165"/>
            </a:xfrm>
            <a:custGeom>
              <a:avLst/>
              <a:gdLst/>
              <a:ahLst/>
              <a:cxnLst/>
              <a:rect l="l" t="t" r="r" b="b"/>
              <a:pathLst>
                <a:path w="1063625" h="1574165">
                  <a:moveTo>
                    <a:pt x="1063060" y="1573822"/>
                  </a:moveTo>
                  <a:lnTo>
                    <a:pt x="0" y="1573822"/>
                  </a:lnTo>
                  <a:lnTo>
                    <a:pt x="0" y="106744"/>
                  </a:lnTo>
                  <a:lnTo>
                    <a:pt x="10014" y="65184"/>
                  </a:lnTo>
                  <a:lnTo>
                    <a:pt x="37302" y="31255"/>
                  </a:lnTo>
                  <a:lnTo>
                    <a:pt x="77729" y="8385"/>
                  </a:lnTo>
                  <a:lnTo>
                    <a:pt x="127160" y="0"/>
                  </a:lnTo>
                  <a:lnTo>
                    <a:pt x="935899" y="0"/>
                  </a:lnTo>
                  <a:lnTo>
                    <a:pt x="978118" y="5995"/>
                  </a:lnTo>
                  <a:lnTo>
                    <a:pt x="1014327" y="22666"/>
                  </a:lnTo>
                  <a:lnTo>
                    <a:pt x="1058660" y="80136"/>
                  </a:lnTo>
                  <a:lnTo>
                    <a:pt x="1063060" y="671053"/>
                  </a:lnTo>
                  <a:lnTo>
                    <a:pt x="578822" y="552471"/>
                  </a:lnTo>
                  <a:lnTo>
                    <a:pt x="467792" y="786806"/>
                  </a:lnTo>
                  <a:lnTo>
                    <a:pt x="521960" y="812611"/>
                  </a:lnTo>
                  <a:lnTo>
                    <a:pt x="661846" y="873516"/>
                  </a:lnTo>
                  <a:lnTo>
                    <a:pt x="853522" y="944752"/>
                  </a:lnTo>
                  <a:lnTo>
                    <a:pt x="1063060" y="1001551"/>
                  </a:lnTo>
                  <a:lnTo>
                    <a:pt x="1063060" y="1573822"/>
                  </a:lnTo>
                  <a:close/>
                </a:path>
              </a:pathLst>
            </a:custGeom>
            <a:solidFill>
              <a:srgbClr val="78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34045" y="5307481"/>
              <a:ext cx="532130" cy="728980"/>
            </a:xfrm>
            <a:custGeom>
              <a:avLst/>
              <a:gdLst/>
              <a:ahLst/>
              <a:cxnLst/>
              <a:rect l="l" t="t" r="r" b="b"/>
              <a:pathLst>
                <a:path w="532130" h="728979">
                  <a:moveTo>
                    <a:pt x="265948" y="728772"/>
                  </a:moveTo>
                  <a:lnTo>
                    <a:pt x="226654" y="724822"/>
                  </a:lnTo>
                  <a:lnTo>
                    <a:pt x="189148" y="713348"/>
                  </a:lnTo>
                  <a:lnTo>
                    <a:pt x="153842" y="694913"/>
                  </a:lnTo>
                  <a:lnTo>
                    <a:pt x="121148" y="670080"/>
                  </a:lnTo>
                  <a:lnTo>
                    <a:pt x="91477" y="639413"/>
                  </a:lnTo>
                  <a:lnTo>
                    <a:pt x="65241" y="603475"/>
                  </a:lnTo>
                  <a:lnTo>
                    <a:pt x="42852" y="562829"/>
                  </a:lnTo>
                  <a:lnTo>
                    <a:pt x="24722" y="518039"/>
                  </a:lnTo>
                  <a:lnTo>
                    <a:pt x="11262" y="469669"/>
                  </a:lnTo>
                  <a:lnTo>
                    <a:pt x="2884" y="418281"/>
                  </a:lnTo>
                  <a:lnTo>
                    <a:pt x="0" y="364438"/>
                  </a:lnTo>
                  <a:lnTo>
                    <a:pt x="2884" y="310570"/>
                  </a:lnTo>
                  <a:lnTo>
                    <a:pt x="11262" y="259161"/>
                  </a:lnTo>
                  <a:lnTo>
                    <a:pt x="24722" y="210773"/>
                  </a:lnTo>
                  <a:lnTo>
                    <a:pt x="42852" y="165970"/>
                  </a:lnTo>
                  <a:lnTo>
                    <a:pt x="65241" y="125314"/>
                  </a:lnTo>
                  <a:lnTo>
                    <a:pt x="91477" y="89369"/>
                  </a:lnTo>
                  <a:lnTo>
                    <a:pt x="121148" y="58697"/>
                  </a:lnTo>
                  <a:lnTo>
                    <a:pt x="153842" y="33861"/>
                  </a:lnTo>
                  <a:lnTo>
                    <a:pt x="189148" y="15424"/>
                  </a:lnTo>
                  <a:lnTo>
                    <a:pt x="226654" y="3950"/>
                  </a:lnTo>
                  <a:lnTo>
                    <a:pt x="265948" y="0"/>
                  </a:lnTo>
                  <a:lnTo>
                    <a:pt x="305242" y="3950"/>
                  </a:lnTo>
                  <a:lnTo>
                    <a:pt x="342748" y="15424"/>
                  </a:lnTo>
                  <a:lnTo>
                    <a:pt x="378054" y="33861"/>
                  </a:lnTo>
                  <a:lnTo>
                    <a:pt x="410748" y="58697"/>
                  </a:lnTo>
                  <a:lnTo>
                    <a:pt x="440419" y="89369"/>
                  </a:lnTo>
                  <a:lnTo>
                    <a:pt x="466655" y="125314"/>
                  </a:lnTo>
                  <a:lnTo>
                    <a:pt x="489044" y="165970"/>
                  </a:lnTo>
                  <a:lnTo>
                    <a:pt x="507174" y="210773"/>
                  </a:lnTo>
                  <a:lnTo>
                    <a:pt x="520634" y="259161"/>
                  </a:lnTo>
                  <a:lnTo>
                    <a:pt x="529012" y="310570"/>
                  </a:lnTo>
                  <a:lnTo>
                    <a:pt x="531896" y="364438"/>
                  </a:lnTo>
                  <a:lnTo>
                    <a:pt x="529012" y="418281"/>
                  </a:lnTo>
                  <a:lnTo>
                    <a:pt x="520634" y="469669"/>
                  </a:lnTo>
                  <a:lnTo>
                    <a:pt x="507174" y="518039"/>
                  </a:lnTo>
                  <a:lnTo>
                    <a:pt x="489044" y="562829"/>
                  </a:lnTo>
                  <a:lnTo>
                    <a:pt x="466655" y="603475"/>
                  </a:lnTo>
                  <a:lnTo>
                    <a:pt x="440419" y="639413"/>
                  </a:lnTo>
                  <a:lnTo>
                    <a:pt x="410748" y="670080"/>
                  </a:lnTo>
                  <a:lnTo>
                    <a:pt x="378054" y="694913"/>
                  </a:lnTo>
                  <a:lnTo>
                    <a:pt x="342748" y="713348"/>
                  </a:lnTo>
                  <a:lnTo>
                    <a:pt x="305242" y="724822"/>
                  </a:lnTo>
                  <a:lnTo>
                    <a:pt x="265948" y="728772"/>
                  </a:lnTo>
                  <a:close/>
                </a:path>
              </a:pathLst>
            </a:custGeom>
            <a:solidFill>
              <a:srgbClr val="FA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82953" y="6785873"/>
              <a:ext cx="394335" cy="406400"/>
            </a:xfrm>
            <a:custGeom>
              <a:avLst/>
              <a:gdLst/>
              <a:ahLst/>
              <a:cxnLst/>
              <a:rect l="l" t="t" r="r" b="b"/>
              <a:pathLst>
                <a:path w="394334" h="406400">
                  <a:moveTo>
                    <a:pt x="177931" y="405942"/>
                  </a:moveTo>
                  <a:lnTo>
                    <a:pt x="102121" y="396702"/>
                  </a:lnTo>
                  <a:lnTo>
                    <a:pt x="37561" y="344962"/>
                  </a:lnTo>
                  <a:lnTo>
                    <a:pt x="7968" y="283529"/>
                  </a:lnTo>
                  <a:lnTo>
                    <a:pt x="0" y="232172"/>
                  </a:lnTo>
                  <a:lnTo>
                    <a:pt x="309" y="210660"/>
                  </a:lnTo>
                  <a:lnTo>
                    <a:pt x="393837" y="0"/>
                  </a:lnTo>
                  <a:lnTo>
                    <a:pt x="383677" y="361086"/>
                  </a:lnTo>
                  <a:lnTo>
                    <a:pt x="350289" y="371586"/>
                  </a:lnTo>
                  <a:lnTo>
                    <a:pt x="271180" y="392054"/>
                  </a:lnTo>
                  <a:lnTo>
                    <a:pt x="177931" y="405942"/>
                  </a:lnTo>
                  <a:close/>
                </a:path>
              </a:pathLst>
            </a:custGeom>
            <a:solidFill>
              <a:srgbClr val="53C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016417" y="5224840"/>
              <a:ext cx="661670" cy="382270"/>
            </a:xfrm>
            <a:custGeom>
              <a:avLst/>
              <a:gdLst/>
              <a:ahLst/>
              <a:cxnLst/>
              <a:rect l="l" t="t" r="r" b="b"/>
              <a:pathLst>
                <a:path w="661669" h="382270">
                  <a:moveTo>
                    <a:pt x="649525" y="382132"/>
                  </a:moveTo>
                  <a:lnTo>
                    <a:pt x="640766" y="375600"/>
                  </a:lnTo>
                  <a:lnTo>
                    <a:pt x="617159" y="351714"/>
                  </a:lnTo>
                  <a:lnTo>
                    <a:pt x="582711" y="304043"/>
                  </a:lnTo>
                  <a:lnTo>
                    <a:pt x="541428" y="226154"/>
                  </a:lnTo>
                  <a:lnTo>
                    <a:pt x="500052" y="249854"/>
                  </a:lnTo>
                  <a:lnTo>
                    <a:pt x="396762" y="298774"/>
                  </a:lnTo>
                  <a:lnTo>
                    <a:pt x="262814" y="339642"/>
                  </a:lnTo>
                  <a:lnTo>
                    <a:pt x="129465" y="339183"/>
                  </a:lnTo>
                  <a:lnTo>
                    <a:pt x="110105" y="325700"/>
                  </a:lnTo>
                  <a:lnTo>
                    <a:pt x="67050" y="283952"/>
                  </a:lnTo>
                  <a:lnTo>
                    <a:pt x="22836" y="211996"/>
                  </a:lnTo>
                  <a:lnTo>
                    <a:pt x="0" y="107887"/>
                  </a:lnTo>
                  <a:lnTo>
                    <a:pt x="15703" y="107351"/>
                  </a:lnTo>
                  <a:lnTo>
                    <a:pt x="55632" y="102741"/>
                  </a:lnTo>
                  <a:lnTo>
                    <a:pt x="109015" y="89547"/>
                  </a:lnTo>
                  <a:lnTo>
                    <a:pt x="165078" y="63262"/>
                  </a:lnTo>
                  <a:lnTo>
                    <a:pt x="188368" y="49916"/>
                  </a:lnTo>
                  <a:lnTo>
                    <a:pt x="214835" y="37524"/>
                  </a:lnTo>
                  <a:lnTo>
                    <a:pt x="275280" y="16802"/>
                  </a:lnTo>
                  <a:lnTo>
                    <a:pt x="342373" y="3494"/>
                  </a:lnTo>
                  <a:lnTo>
                    <a:pt x="412071" y="0"/>
                  </a:lnTo>
                  <a:lnTo>
                    <a:pt x="446634" y="2681"/>
                  </a:lnTo>
                  <a:lnTo>
                    <a:pt x="512664" y="18403"/>
                  </a:lnTo>
                  <a:lnTo>
                    <a:pt x="571197" y="49935"/>
                  </a:lnTo>
                  <a:lnTo>
                    <a:pt x="618190" y="99675"/>
                  </a:lnTo>
                  <a:lnTo>
                    <a:pt x="649604" y="170022"/>
                  </a:lnTo>
                  <a:lnTo>
                    <a:pt x="658205" y="213673"/>
                  </a:lnTo>
                  <a:lnTo>
                    <a:pt x="661396" y="263375"/>
                  </a:lnTo>
                  <a:lnTo>
                    <a:pt x="658671" y="319428"/>
                  </a:lnTo>
                  <a:lnTo>
                    <a:pt x="649525" y="382132"/>
                  </a:lnTo>
                  <a:close/>
                </a:path>
              </a:pathLst>
            </a:custGeom>
            <a:solidFill>
              <a:srgbClr val="00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176049" y="6166463"/>
              <a:ext cx="444500" cy="222250"/>
            </a:xfrm>
            <a:custGeom>
              <a:avLst/>
              <a:gdLst/>
              <a:ahLst/>
              <a:cxnLst/>
              <a:rect l="l" t="t" r="r" b="b"/>
              <a:pathLst>
                <a:path w="444500" h="222250">
                  <a:moveTo>
                    <a:pt x="222060" y="222182"/>
                  </a:moveTo>
                  <a:lnTo>
                    <a:pt x="177332" y="217667"/>
                  </a:lnTo>
                  <a:lnTo>
                    <a:pt x="135661" y="204716"/>
                  </a:lnTo>
                  <a:lnTo>
                    <a:pt x="97942" y="184226"/>
                  </a:lnTo>
                  <a:lnTo>
                    <a:pt x="65073" y="157091"/>
                  </a:lnTo>
                  <a:lnTo>
                    <a:pt x="37947" y="124206"/>
                  </a:lnTo>
                  <a:lnTo>
                    <a:pt x="17463" y="86466"/>
                  </a:lnTo>
                  <a:lnTo>
                    <a:pt x="4515" y="44765"/>
                  </a:lnTo>
                  <a:lnTo>
                    <a:pt x="0" y="0"/>
                  </a:lnTo>
                  <a:lnTo>
                    <a:pt x="444224" y="0"/>
                  </a:lnTo>
                  <a:lnTo>
                    <a:pt x="439709" y="44765"/>
                  </a:lnTo>
                  <a:lnTo>
                    <a:pt x="426760" y="86466"/>
                  </a:lnTo>
                  <a:lnTo>
                    <a:pt x="406271" y="124206"/>
                  </a:lnTo>
                  <a:lnTo>
                    <a:pt x="379138" y="157091"/>
                  </a:lnTo>
                  <a:lnTo>
                    <a:pt x="346256" y="184226"/>
                  </a:lnTo>
                  <a:lnTo>
                    <a:pt x="308519" y="204716"/>
                  </a:lnTo>
                  <a:lnTo>
                    <a:pt x="266822" y="217667"/>
                  </a:lnTo>
                  <a:lnTo>
                    <a:pt x="222060" y="222182"/>
                  </a:lnTo>
                  <a:close/>
                </a:path>
              </a:pathLst>
            </a:custGeom>
            <a:solidFill>
              <a:srgbClr val="FA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579524" y="6436205"/>
              <a:ext cx="874394" cy="950594"/>
            </a:xfrm>
            <a:custGeom>
              <a:avLst/>
              <a:gdLst/>
              <a:ahLst/>
              <a:cxnLst/>
              <a:rect l="l" t="t" r="r" b="b"/>
              <a:pathLst>
                <a:path w="874394" h="950595">
                  <a:moveTo>
                    <a:pt x="873785" y="950536"/>
                  </a:moveTo>
                  <a:lnTo>
                    <a:pt x="186027" y="950536"/>
                  </a:lnTo>
                  <a:lnTo>
                    <a:pt x="0" y="0"/>
                  </a:lnTo>
                  <a:lnTo>
                    <a:pt x="687862" y="0"/>
                  </a:lnTo>
                  <a:lnTo>
                    <a:pt x="873785" y="950536"/>
                  </a:lnTo>
                  <a:close/>
                </a:path>
              </a:pathLst>
            </a:custGeom>
            <a:solidFill>
              <a:srgbClr val="D5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83254" y="6661594"/>
              <a:ext cx="978535" cy="435609"/>
            </a:xfrm>
            <a:custGeom>
              <a:avLst/>
              <a:gdLst/>
              <a:ahLst/>
              <a:cxnLst/>
              <a:rect l="l" t="t" r="r" b="b"/>
              <a:pathLst>
                <a:path w="978534" h="435609">
                  <a:moveTo>
                    <a:pt x="266738" y="283438"/>
                  </a:moveTo>
                  <a:lnTo>
                    <a:pt x="263169" y="250939"/>
                  </a:lnTo>
                  <a:lnTo>
                    <a:pt x="243535" y="212483"/>
                  </a:lnTo>
                  <a:lnTo>
                    <a:pt x="200660" y="173405"/>
                  </a:lnTo>
                  <a:lnTo>
                    <a:pt x="153924" y="154571"/>
                  </a:lnTo>
                  <a:lnTo>
                    <a:pt x="112852" y="154851"/>
                  </a:lnTo>
                  <a:lnTo>
                    <a:pt x="86944" y="173101"/>
                  </a:lnTo>
                  <a:lnTo>
                    <a:pt x="0" y="334949"/>
                  </a:lnTo>
                  <a:lnTo>
                    <a:pt x="3048" y="352717"/>
                  </a:lnTo>
                  <a:lnTo>
                    <a:pt x="18034" y="390690"/>
                  </a:lnTo>
                  <a:lnTo>
                    <a:pt x="53695" y="425856"/>
                  </a:lnTo>
                  <a:lnTo>
                    <a:pt x="118783" y="435190"/>
                  </a:lnTo>
                  <a:lnTo>
                    <a:pt x="259461" y="314312"/>
                  </a:lnTo>
                  <a:lnTo>
                    <a:pt x="262686" y="305917"/>
                  </a:lnTo>
                  <a:lnTo>
                    <a:pt x="266738" y="283438"/>
                  </a:lnTo>
                  <a:close/>
                </a:path>
                <a:path w="978534" h="435609">
                  <a:moveTo>
                    <a:pt x="978395" y="162953"/>
                  </a:moveTo>
                  <a:lnTo>
                    <a:pt x="973658" y="122415"/>
                  </a:lnTo>
                  <a:lnTo>
                    <a:pt x="967955" y="105321"/>
                  </a:lnTo>
                  <a:lnTo>
                    <a:pt x="814920" y="3822"/>
                  </a:lnTo>
                  <a:lnTo>
                    <a:pt x="783450" y="0"/>
                  </a:lnTo>
                  <a:lnTo>
                    <a:pt x="747128" y="19189"/>
                  </a:lnTo>
                  <a:lnTo>
                    <a:pt x="714844" y="57912"/>
                  </a:lnTo>
                  <a:lnTo>
                    <a:pt x="695515" y="112661"/>
                  </a:lnTo>
                  <a:lnTo>
                    <a:pt x="696366" y="155841"/>
                  </a:lnTo>
                  <a:lnTo>
                    <a:pt x="708571" y="186182"/>
                  </a:lnTo>
                  <a:lnTo>
                    <a:pt x="722744" y="204089"/>
                  </a:lnTo>
                  <a:lnTo>
                    <a:pt x="729551" y="209969"/>
                  </a:lnTo>
                  <a:lnTo>
                    <a:pt x="910653" y="249885"/>
                  </a:lnTo>
                  <a:lnTo>
                    <a:pt x="963574" y="210820"/>
                  </a:lnTo>
                  <a:lnTo>
                    <a:pt x="978395" y="162953"/>
                  </a:lnTo>
                  <a:close/>
                </a:path>
              </a:pathLst>
            </a:custGeom>
            <a:solidFill>
              <a:srgbClr val="FA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50" b="1" spc="575" dirty="0">
                <a:solidFill>
                  <a:srgbClr val="054890"/>
                </a:solidFill>
                <a:latin typeface="Calibri"/>
                <a:cs typeface="Calibri"/>
              </a:rPr>
              <a:t>Guidance</a:t>
            </a:r>
            <a:r>
              <a:rPr sz="6150" b="1" spc="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290" dirty="0">
                <a:solidFill>
                  <a:srgbClr val="054890"/>
                </a:solidFill>
                <a:latin typeface="Calibri"/>
                <a:cs typeface="Calibri"/>
              </a:rPr>
              <a:t>for</a:t>
            </a:r>
            <a:r>
              <a:rPr sz="6150" b="1" spc="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409" dirty="0">
                <a:solidFill>
                  <a:srgbClr val="054890"/>
                </a:solidFill>
                <a:latin typeface="Calibri"/>
                <a:cs typeface="Calibri"/>
              </a:rPr>
              <a:t>Having</a:t>
            </a:r>
            <a:r>
              <a:rPr sz="6150" b="1" spc="8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465" dirty="0">
                <a:solidFill>
                  <a:srgbClr val="054890"/>
                </a:solidFill>
                <a:latin typeface="Calibri"/>
                <a:cs typeface="Calibri"/>
              </a:rPr>
              <a:t>Clearing</a:t>
            </a:r>
            <a:r>
              <a:rPr sz="6150" b="1" spc="8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6150" b="1" spc="505" dirty="0">
                <a:solidFill>
                  <a:srgbClr val="054890"/>
                </a:solidFill>
                <a:latin typeface="Calibri"/>
                <a:cs typeface="Calibri"/>
              </a:rPr>
              <a:t>Conversations</a:t>
            </a:r>
            <a:endParaRPr sz="61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6720" y="3746439"/>
            <a:ext cx="12879070" cy="503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900" b="1" spc="459" dirty="0">
                <a:solidFill>
                  <a:srgbClr val="054890"/>
                </a:solidFill>
                <a:latin typeface="Calibri"/>
                <a:cs typeface="Calibri"/>
              </a:rPr>
              <a:t>STEP</a:t>
            </a:r>
            <a:r>
              <a:rPr sz="4900" b="1" spc="5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4900" b="1" spc="459" dirty="0">
                <a:solidFill>
                  <a:srgbClr val="054890"/>
                </a:solidFill>
                <a:latin typeface="Calibri"/>
                <a:cs typeface="Calibri"/>
              </a:rPr>
              <a:t>TWO</a:t>
            </a:r>
            <a:endParaRPr sz="4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50">
              <a:latin typeface="Calibri"/>
              <a:cs typeface="Calibri"/>
            </a:endParaRPr>
          </a:p>
          <a:p>
            <a:pPr marR="119380" algn="ctr">
              <a:lnSpc>
                <a:spcPct val="100000"/>
              </a:lnSpc>
            </a:pPr>
            <a:r>
              <a:rPr sz="3750" spc="250" dirty="0">
                <a:solidFill>
                  <a:srgbClr val="054890"/>
                </a:solidFill>
                <a:latin typeface="Calibri"/>
                <a:cs typeface="Calibri"/>
              </a:rPr>
              <a:t>Be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clear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15" dirty="0">
                <a:solidFill>
                  <a:srgbClr val="054890"/>
                </a:solidFill>
                <a:latin typeface="Calibri"/>
                <a:cs typeface="Calibri"/>
              </a:rPr>
              <a:t>on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why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5" dirty="0">
                <a:solidFill>
                  <a:srgbClr val="054890"/>
                </a:solidFill>
                <a:latin typeface="Calibri"/>
                <a:cs typeface="Calibri"/>
              </a:rPr>
              <a:t>want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to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320" dirty="0">
                <a:solidFill>
                  <a:srgbClr val="054890"/>
                </a:solidFill>
                <a:latin typeface="Calibri"/>
                <a:cs typeface="Calibri"/>
              </a:rPr>
              <a:t>study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at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04" dirty="0">
                <a:solidFill>
                  <a:srgbClr val="054890"/>
                </a:solidFill>
                <a:latin typeface="Calibri"/>
                <a:cs typeface="Calibri"/>
              </a:rPr>
              <a:t>that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university.</a:t>
            </a:r>
            <a:endParaRPr sz="3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300">
              <a:latin typeface="Calibri"/>
              <a:cs typeface="Calibri"/>
            </a:endParaRPr>
          </a:p>
          <a:p>
            <a:pPr marL="12065" marR="5080" algn="ctr">
              <a:lnSpc>
                <a:spcPct val="116700"/>
              </a:lnSpc>
            </a:pP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Research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15" dirty="0">
                <a:solidFill>
                  <a:srgbClr val="054890"/>
                </a:solidFill>
                <a:latin typeface="Calibri"/>
                <a:cs typeface="Calibri"/>
              </a:rPr>
              <a:t>the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95" dirty="0">
                <a:solidFill>
                  <a:srgbClr val="054890"/>
                </a:solidFill>
                <a:latin typeface="Calibri"/>
                <a:cs typeface="Calibri"/>
              </a:rPr>
              <a:t>course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70" dirty="0">
                <a:solidFill>
                  <a:srgbClr val="054890"/>
                </a:solidFill>
                <a:latin typeface="Calibri"/>
                <a:cs typeface="Calibri"/>
              </a:rPr>
              <a:t>and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0" dirty="0">
                <a:solidFill>
                  <a:srgbClr val="054890"/>
                </a:solidFill>
                <a:latin typeface="Calibri"/>
                <a:cs typeface="Calibri"/>
              </a:rPr>
              <a:t>general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45" dirty="0">
                <a:solidFill>
                  <a:srgbClr val="054890"/>
                </a:solidFill>
                <a:latin typeface="Calibri"/>
                <a:cs typeface="Calibri"/>
              </a:rPr>
              <a:t>info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54" dirty="0">
                <a:solidFill>
                  <a:srgbClr val="054890"/>
                </a:solidFill>
                <a:latin typeface="Calibri"/>
                <a:cs typeface="Calibri"/>
              </a:rPr>
              <a:t>about</a:t>
            </a:r>
            <a:r>
              <a:rPr sz="3750" spc="17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15" dirty="0">
                <a:solidFill>
                  <a:srgbClr val="054890"/>
                </a:solidFill>
                <a:latin typeface="Calibri"/>
                <a:cs typeface="Calibri"/>
              </a:rPr>
              <a:t>the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5" dirty="0">
                <a:solidFill>
                  <a:srgbClr val="054890"/>
                </a:solidFill>
                <a:latin typeface="Calibri"/>
                <a:cs typeface="Calibri"/>
              </a:rPr>
              <a:t>university </a:t>
            </a:r>
            <a:r>
              <a:rPr sz="3750" spc="270" dirty="0">
                <a:solidFill>
                  <a:srgbClr val="054890"/>
                </a:solidFill>
                <a:latin typeface="Calibri"/>
                <a:cs typeface="Calibri"/>
              </a:rPr>
              <a:t>and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50" dirty="0">
                <a:solidFill>
                  <a:srgbClr val="054890"/>
                </a:solidFill>
                <a:latin typeface="Calibri"/>
                <a:cs typeface="Calibri"/>
              </a:rPr>
              <a:t>write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down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320" dirty="0">
                <a:solidFill>
                  <a:srgbClr val="054890"/>
                </a:solidFill>
                <a:latin typeface="Calibri"/>
                <a:cs typeface="Calibri"/>
              </a:rPr>
              <a:t>3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bullet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points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85" dirty="0">
                <a:solidFill>
                  <a:srgbClr val="054890"/>
                </a:solidFill>
                <a:latin typeface="Calibri"/>
                <a:cs typeface="Calibri"/>
              </a:rPr>
              <a:t>of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45" dirty="0">
                <a:solidFill>
                  <a:srgbClr val="054890"/>
                </a:solidFill>
                <a:latin typeface="Calibri"/>
                <a:cs typeface="Calibri"/>
              </a:rPr>
              <a:t>why</a:t>
            </a:r>
            <a:r>
              <a:rPr sz="3750" spc="160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80" dirty="0">
                <a:solidFill>
                  <a:srgbClr val="054890"/>
                </a:solidFill>
                <a:latin typeface="Calibri"/>
                <a:cs typeface="Calibri"/>
              </a:rPr>
              <a:t>you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195" dirty="0">
                <a:solidFill>
                  <a:srgbClr val="054890"/>
                </a:solidFill>
                <a:latin typeface="Calibri"/>
                <a:cs typeface="Calibri"/>
              </a:rPr>
              <a:t>want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225" dirty="0">
                <a:solidFill>
                  <a:srgbClr val="054890"/>
                </a:solidFill>
                <a:latin typeface="Calibri"/>
                <a:cs typeface="Calibri"/>
              </a:rPr>
              <a:t>to</a:t>
            </a:r>
            <a:r>
              <a:rPr sz="3750" spc="165" dirty="0">
                <a:solidFill>
                  <a:srgbClr val="054890"/>
                </a:solidFill>
                <a:latin typeface="Calibri"/>
                <a:cs typeface="Calibri"/>
              </a:rPr>
              <a:t> </a:t>
            </a:r>
            <a:r>
              <a:rPr sz="3750" spc="310" dirty="0">
                <a:solidFill>
                  <a:srgbClr val="054890"/>
                </a:solidFill>
                <a:latin typeface="Calibri"/>
                <a:cs typeface="Calibri"/>
              </a:rPr>
              <a:t>study </a:t>
            </a:r>
            <a:r>
              <a:rPr sz="3750" spc="120" dirty="0">
                <a:solidFill>
                  <a:srgbClr val="054890"/>
                </a:solidFill>
                <a:latin typeface="Calibri"/>
                <a:cs typeface="Calibri"/>
              </a:rPr>
              <a:t>there.</a:t>
            </a:r>
            <a:endParaRPr sz="3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Custom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Microsoft Sans Serif</vt:lpstr>
      <vt:lpstr>TradeGothic</vt:lpstr>
      <vt:lpstr>Office Theme</vt:lpstr>
      <vt:lpstr>Results Day</vt:lpstr>
      <vt:lpstr>8am onwards - Arrive at school</vt:lpstr>
      <vt:lpstr>What to Bring</vt:lpstr>
      <vt:lpstr>Clearing</vt:lpstr>
      <vt:lpstr>Key Consideration: Resitting The Year</vt:lpstr>
      <vt:lpstr>How Does Clearing Work?</vt:lpstr>
      <vt:lpstr>If you're eligible for clearing, UCAS will look at your grades, along with the original choices you applied for</vt:lpstr>
      <vt:lpstr>Guidance for Having Clearing Conversations</vt:lpstr>
      <vt:lpstr>Guidance for Having Clearing Conversations</vt:lpstr>
      <vt:lpstr>Guidance for Having Clearing Conversations</vt:lpstr>
      <vt:lpstr>Guidance for Having Clearing Conversations</vt:lpstr>
      <vt:lpstr>Look on clearing beforehand, and write down some universities you'd be interested in calling.</vt:lpstr>
      <vt:lpstr>Advice for on the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Day Advice</dc:title>
  <dc:creator>Lewis Tibbs</dc:creator>
  <cp:keywords>DAFJkXi7n0Q,BADrogk2rj4</cp:keywords>
  <cp:lastModifiedBy>Lewis Tibbs</cp:lastModifiedBy>
  <cp:revision>1</cp:revision>
  <dcterms:created xsi:type="dcterms:W3CDTF">2022-08-17T10:42:25Z</dcterms:created>
  <dcterms:modified xsi:type="dcterms:W3CDTF">2022-08-17T10:43:06Z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2022-08-17T00:00:00Z</vt:filetime>
  </property>
</Properties>
</file>